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4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CEB5A31-1D02-43A9-AB2B-FF76E020CB5E}" type="datetimeFigureOut">
              <a:rPr lang="ru-RU" smtClean="0"/>
              <a:pPr/>
              <a:t>14.12.2012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92D2F2E-D41A-45E9-8AB3-9C7A105E84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EB5A31-1D02-43A9-AB2B-FF76E020CB5E}" type="datetimeFigureOut">
              <a:rPr lang="ru-RU" smtClean="0"/>
              <a:pPr/>
              <a:t>14.12.2012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2D2F2E-D41A-45E9-8AB3-9C7A105E84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CEB5A31-1D02-43A9-AB2B-FF76E020CB5E}" type="datetimeFigureOut">
              <a:rPr lang="ru-RU" smtClean="0"/>
              <a:pPr/>
              <a:t>14.12.2012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92D2F2E-D41A-45E9-8AB3-9C7A105E84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EB5A31-1D02-43A9-AB2B-FF76E020CB5E}" type="datetimeFigureOut">
              <a:rPr lang="ru-RU" smtClean="0"/>
              <a:pPr/>
              <a:t>14.12.2012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2D2F2E-D41A-45E9-8AB3-9C7A105E84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EB5A31-1D02-43A9-AB2B-FF76E020CB5E}" type="datetimeFigureOut">
              <a:rPr lang="ru-RU" smtClean="0"/>
              <a:pPr/>
              <a:t>14.12.2012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2D2F2E-D41A-45E9-8AB3-9C7A105E84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EB5A31-1D02-43A9-AB2B-FF76E020CB5E}" type="datetimeFigureOut">
              <a:rPr lang="ru-RU" smtClean="0"/>
              <a:pPr/>
              <a:t>14.12.2012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2D2F2E-D41A-45E9-8AB3-9C7A105E84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CEB5A31-1D02-43A9-AB2B-FF76E020CB5E}" type="datetimeFigureOut">
              <a:rPr lang="ru-RU" smtClean="0"/>
              <a:pPr/>
              <a:t>14.12.2012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2D2F2E-D41A-45E9-8AB3-9C7A105E84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EB5A31-1D02-43A9-AB2B-FF76E020CB5E}" type="datetimeFigureOut">
              <a:rPr lang="ru-RU" smtClean="0"/>
              <a:pPr/>
              <a:t>14.12.2012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2D2F2E-D41A-45E9-8AB3-9C7A105E84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EB5A31-1D02-43A9-AB2B-FF76E020CB5E}" type="datetimeFigureOut">
              <a:rPr lang="ru-RU" smtClean="0"/>
              <a:pPr/>
              <a:t>14.12.2012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2D2F2E-D41A-45E9-8AB3-9C7A105E84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EB5A31-1D02-43A9-AB2B-FF76E020CB5E}" type="datetimeFigureOut">
              <a:rPr lang="ru-RU" smtClean="0"/>
              <a:pPr/>
              <a:t>14.12.2012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2D2F2E-D41A-45E9-8AB3-9C7A105E84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CEB5A31-1D02-43A9-AB2B-FF76E020CB5E}" type="datetimeFigureOut">
              <a:rPr lang="ru-RU" smtClean="0"/>
              <a:pPr/>
              <a:t>14.12.2012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92D2F2E-D41A-45E9-8AB3-9C7A105E84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CEB5A31-1D02-43A9-AB2B-FF76E020CB5E}" type="datetimeFigureOut">
              <a:rPr lang="ru-RU" smtClean="0"/>
              <a:pPr/>
              <a:t>14.12.2012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92D2F2E-D41A-45E9-8AB3-9C7A105E84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Чередование гласных в корнях слов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357554" y="3500438"/>
            <a:ext cx="5429288" cy="214314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К</a:t>
            </a:r>
            <a:r>
              <a:rPr lang="ru-RU" dirty="0" smtClean="0"/>
              <a:t>афедра </a:t>
            </a:r>
            <a:r>
              <a:rPr lang="en-US" dirty="0" smtClean="0"/>
              <a:t>“</a:t>
            </a:r>
            <a:r>
              <a:rPr lang="ru-RU" dirty="0" smtClean="0"/>
              <a:t>Русского языка и литературы</a:t>
            </a:r>
            <a:r>
              <a:rPr lang="en-US" dirty="0" smtClean="0"/>
              <a:t>”</a:t>
            </a:r>
            <a:endParaRPr lang="ru-RU" dirty="0" smtClean="0"/>
          </a:p>
          <a:p>
            <a:pPr algn="ctr"/>
            <a:r>
              <a:rPr lang="ru-RU" dirty="0" smtClean="0"/>
              <a:t>                          студентка 5-12 группы</a:t>
            </a:r>
          </a:p>
          <a:p>
            <a:pPr algn="ctr"/>
            <a:r>
              <a:rPr lang="ru-RU" dirty="0" smtClean="0"/>
              <a:t>                             </a:t>
            </a:r>
            <a:r>
              <a:rPr lang="ru-RU" dirty="0" err="1" smtClean="0"/>
              <a:t>Кумметова</a:t>
            </a:r>
            <a:r>
              <a:rPr lang="ru-RU" dirty="0" smtClean="0"/>
              <a:t> </a:t>
            </a:r>
            <a:r>
              <a:rPr lang="ru-RU" dirty="0" err="1" smtClean="0"/>
              <a:t>Кулдаста</a:t>
            </a:r>
            <a:endParaRPr lang="ru-RU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8143900" cy="286861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ЗАПОМНИТЕ корни с чередованием гласных! Гласные в них НЕ ПРОВЕРЯЮТСЯ ударением!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Чередование Е-И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43050"/>
            <a:ext cx="8229600" cy="4525963"/>
          </a:xfrm>
        </p:spPr>
        <p:txBody>
          <a:bodyPr>
            <a:normAutofit/>
          </a:bodyPr>
          <a:lstStyle/>
          <a:p>
            <a:r>
              <a:rPr lang="ru-RU" sz="2000" b="1" dirty="0"/>
              <a:t> </a:t>
            </a:r>
            <a:r>
              <a:rPr lang="ru-RU" sz="2000" b="1" i="1" u="sng" dirty="0"/>
              <a:t>В корне пишется И, если после корня стоит суффикс -А-</a:t>
            </a:r>
            <a:r>
              <a:rPr lang="ru-RU" sz="2000" b="1" u="sng" dirty="0"/>
              <a:t>        </a:t>
            </a:r>
            <a:endParaRPr lang="ru-RU" sz="2000" dirty="0"/>
          </a:p>
          <a:p>
            <a:r>
              <a:rPr lang="ru-RU" sz="2000" dirty="0"/>
              <a:t>-</a:t>
            </a:r>
            <a:r>
              <a:rPr lang="ru-RU" sz="2000" dirty="0" err="1"/>
              <a:t>бер</a:t>
            </a:r>
            <a:r>
              <a:rPr lang="ru-RU" sz="2000" dirty="0"/>
              <a:t>- - -</a:t>
            </a:r>
            <a:r>
              <a:rPr lang="ru-RU" sz="2000" dirty="0" err="1"/>
              <a:t>бира</a:t>
            </a:r>
            <a:r>
              <a:rPr lang="ru-RU" sz="2000" dirty="0"/>
              <a:t>-                        приберу – прибирать   </a:t>
            </a:r>
          </a:p>
          <a:p>
            <a:r>
              <a:rPr lang="ru-RU" sz="2000" dirty="0"/>
              <a:t>-</a:t>
            </a:r>
            <a:r>
              <a:rPr lang="ru-RU" sz="2000" dirty="0" err="1"/>
              <a:t>дер</a:t>
            </a:r>
            <a:r>
              <a:rPr lang="ru-RU" sz="2000" dirty="0"/>
              <a:t> - -</a:t>
            </a:r>
            <a:r>
              <a:rPr lang="ru-RU" sz="2000" dirty="0" err="1"/>
              <a:t>дира</a:t>
            </a:r>
            <a:r>
              <a:rPr lang="ru-RU" sz="2000" dirty="0"/>
              <a:t>-                         отдерет - отдирать</a:t>
            </a:r>
          </a:p>
          <a:p>
            <a:r>
              <a:rPr lang="ru-RU" sz="2000" dirty="0"/>
              <a:t>-мер- - -мира-                       замерло - замирать</a:t>
            </a:r>
          </a:p>
          <a:p>
            <a:r>
              <a:rPr lang="ru-RU" sz="2000" dirty="0"/>
              <a:t>-пер- - -пира-                        запер - запирать</a:t>
            </a:r>
          </a:p>
          <a:p>
            <a:r>
              <a:rPr lang="ru-RU" sz="2000" dirty="0"/>
              <a:t>-тер- - -тира-                         вытереть - вытирать</a:t>
            </a:r>
          </a:p>
          <a:p>
            <a:r>
              <a:rPr lang="ru-RU" sz="2000" dirty="0"/>
              <a:t>-</a:t>
            </a:r>
            <a:r>
              <a:rPr lang="ru-RU" sz="2000" dirty="0" err="1" smtClean="0"/>
              <a:t>блест</a:t>
            </a:r>
            <a:r>
              <a:rPr lang="ru-RU" sz="2000" dirty="0" smtClean="0"/>
              <a:t>- </a:t>
            </a:r>
            <a:r>
              <a:rPr lang="ru-RU" sz="2000" dirty="0"/>
              <a:t>— -</a:t>
            </a:r>
            <a:r>
              <a:rPr lang="ru-RU" sz="2000" dirty="0" err="1"/>
              <a:t>блиста</a:t>
            </a:r>
            <a:r>
              <a:rPr lang="ru-RU" sz="2000" dirty="0"/>
              <a:t>-               заблестеть — заблистать</a:t>
            </a:r>
          </a:p>
          <a:p>
            <a:r>
              <a:rPr lang="ru-RU" sz="2000" dirty="0"/>
              <a:t>-стел- - -</a:t>
            </a:r>
            <a:r>
              <a:rPr lang="ru-RU" sz="2000" dirty="0" err="1"/>
              <a:t>стила</a:t>
            </a:r>
            <a:r>
              <a:rPr lang="ru-RU" sz="2000" dirty="0"/>
              <a:t>-                      расстелить - расстилать</a:t>
            </a:r>
          </a:p>
          <a:p>
            <a:r>
              <a:rPr lang="ru-RU" sz="2000" dirty="0"/>
              <a:t>-жег- - -жига-                        зажечь - зажигать</a:t>
            </a:r>
          </a:p>
          <a:p>
            <a:r>
              <a:rPr lang="ru-RU" sz="2000" dirty="0"/>
              <a:t>-чет- — -</a:t>
            </a:r>
            <a:r>
              <a:rPr lang="ru-RU" sz="2000" dirty="0" err="1"/>
              <a:t>чита</a:t>
            </a:r>
            <a:r>
              <a:rPr lang="ru-RU" sz="2000" dirty="0"/>
              <a:t>-                        вычеты — вычитать   </a:t>
            </a:r>
            <a:endParaRPr lang="en-US" sz="2000" dirty="0" smtClean="0"/>
          </a:p>
          <a:p>
            <a:pPr>
              <a:buNone/>
            </a:pPr>
            <a:r>
              <a:rPr lang="ru-RU" sz="2000" dirty="0" smtClean="0"/>
              <a:t> </a:t>
            </a:r>
            <a:r>
              <a:rPr lang="ru-RU" sz="2000" i="1" dirty="0"/>
              <a:t>Исключения:</a:t>
            </a:r>
            <a:r>
              <a:rPr lang="ru-RU" sz="2000" dirty="0"/>
              <a:t> </a:t>
            </a:r>
            <a:r>
              <a:rPr lang="ru-RU" sz="2000" dirty="0" err="1"/>
              <a:t>сочЕтать</a:t>
            </a:r>
            <a:r>
              <a:rPr lang="ru-RU" sz="2000" dirty="0"/>
              <a:t>, </a:t>
            </a:r>
            <a:r>
              <a:rPr lang="ru-RU" sz="2000" dirty="0" smtClean="0"/>
              <a:t>    </a:t>
            </a:r>
            <a:r>
              <a:rPr lang="ru-RU" sz="2000" dirty="0" err="1" smtClean="0"/>
              <a:t>сочЕтание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Чередование О-А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u="sng" dirty="0"/>
              <a:t> </a:t>
            </a:r>
            <a:endParaRPr lang="ru-RU" dirty="0"/>
          </a:p>
          <a:p>
            <a:r>
              <a:rPr lang="ru-RU" i="1" u="sng" dirty="0" smtClean="0"/>
              <a:t>Зависят </a:t>
            </a:r>
            <a:r>
              <a:rPr lang="ru-RU" i="1" u="sng" dirty="0"/>
              <a:t>от последующей буквы</a:t>
            </a:r>
            <a:endParaRPr lang="ru-RU" dirty="0"/>
          </a:p>
          <a:p>
            <a:r>
              <a:rPr lang="ru-RU" dirty="0"/>
              <a:t>-лож- - -лаг-                 </a:t>
            </a:r>
            <a:r>
              <a:rPr lang="ru-RU" b="1" i="1" dirty="0"/>
              <a:t>Перед Ж пишется О, перед Г - А</a:t>
            </a:r>
            <a:r>
              <a:rPr lang="ru-RU" dirty="0"/>
              <a:t>                                        изложить – излагать   </a:t>
            </a:r>
            <a:r>
              <a:rPr lang="ru-RU" i="1" dirty="0"/>
              <a:t>Исключение:</a:t>
            </a:r>
            <a:r>
              <a:rPr lang="ru-RU" dirty="0"/>
              <a:t>       </a:t>
            </a:r>
            <a:r>
              <a:rPr lang="ru-RU" dirty="0" err="1"/>
              <a:t>полОг</a:t>
            </a:r>
            <a:endParaRPr lang="ru-RU" dirty="0"/>
          </a:p>
          <a:p>
            <a:r>
              <a:rPr lang="ru-RU" dirty="0"/>
              <a:t>-кос- -</a:t>
            </a:r>
            <a:r>
              <a:rPr lang="ru-RU" dirty="0" err="1"/>
              <a:t>кас</a:t>
            </a:r>
            <a:r>
              <a:rPr lang="ru-RU" dirty="0"/>
              <a:t>-                    </a:t>
            </a:r>
            <a:r>
              <a:rPr lang="ru-RU" b="1" i="1" dirty="0"/>
              <a:t>Пишется А, если  после корня стоит   суффикс -А-</a:t>
            </a:r>
            <a:r>
              <a:rPr lang="ru-RU" dirty="0"/>
              <a:t>     прикасаться, прикоснуться – касание</a:t>
            </a:r>
          </a:p>
          <a:p>
            <a:r>
              <a:rPr lang="ru-RU" dirty="0"/>
              <a:t> -рос- - -</a:t>
            </a:r>
            <a:r>
              <a:rPr lang="ru-RU" dirty="0" err="1"/>
              <a:t>раст</a:t>
            </a:r>
            <a:r>
              <a:rPr lang="ru-RU" dirty="0"/>
              <a:t>- --</a:t>
            </a:r>
            <a:r>
              <a:rPr lang="ru-RU" dirty="0" err="1"/>
              <a:t>ращ</a:t>
            </a:r>
            <a:r>
              <a:rPr lang="ru-RU" dirty="0"/>
              <a:t>-    </a:t>
            </a:r>
            <a:r>
              <a:rPr lang="ru-RU" b="1" i="1" dirty="0"/>
              <a:t>Пишется А перед СТ, Щ, в остальных случаях - О</a:t>
            </a:r>
            <a:r>
              <a:rPr lang="ru-RU" dirty="0"/>
              <a:t>        зарасти, выросла, выращенный.  </a:t>
            </a:r>
          </a:p>
          <a:p>
            <a:r>
              <a:rPr lang="ru-RU" dirty="0"/>
              <a:t>                                     </a:t>
            </a:r>
            <a:r>
              <a:rPr lang="ru-RU" i="1" dirty="0"/>
              <a:t>Исключения</a:t>
            </a:r>
            <a:r>
              <a:rPr lang="ru-RU" dirty="0"/>
              <a:t> : росток, Ростов</a:t>
            </a:r>
            <a:r>
              <a:rPr lang="ru-RU" cap="small" dirty="0"/>
              <a:t>, </a:t>
            </a:r>
            <a:r>
              <a:rPr lang="ru-RU" dirty="0"/>
              <a:t>Ростислав, ростовщик, отрасль</a:t>
            </a:r>
          </a:p>
          <a:p>
            <a:r>
              <a:rPr lang="ru-RU" dirty="0" err="1"/>
              <a:t>скак</a:t>
            </a:r>
            <a:r>
              <a:rPr lang="ru-RU" dirty="0"/>
              <a:t>- - -</a:t>
            </a:r>
            <a:r>
              <a:rPr lang="ru-RU" dirty="0" err="1"/>
              <a:t>скоч</a:t>
            </a:r>
            <a:r>
              <a:rPr lang="ru-RU" dirty="0"/>
              <a:t>-               </a:t>
            </a:r>
            <a:r>
              <a:rPr lang="ru-RU" b="1" i="1" dirty="0"/>
              <a:t>Перед К пишется  А, перед Ч - О</a:t>
            </a:r>
            <a:r>
              <a:rPr lang="ru-RU" dirty="0"/>
              <a:t>                    заскочить, прискакать  </a:t>
            </a:r>
            <a:r>
              <a:rPr lang="ru-RU" i="1" dirty="0"/>
              <a:t>Исключения:</a:t>
            </a:r>
            <a:r>
              <a:rPr lang="ru-RU" dirty="0"/>
              <a:t> </a:t>
            </a:r>
            <a:r>
              <a:rPr lang="ru-RU" dirty="0" err="1"/>
              <a:t>скАчок</a:t>
            </a:r>
            <a:r>
              <a:rPr lang="ru-RU" dirty="0"/>
              <a:t>, </a:t>
            </a:r>
            <a:r>
              <a:rPr lang="ru-RU" dirty="0" err="1"/>
              <a:t>скАчу</a:t>
            </a:r>
            <a:endParaRPr lang="ru-RU" dirty="0"/>
          </a:p>
          <a:p>
            <a:pPr>
              <a:buNone/>
            </a:pPr>
            <a:r>
              <a:rPr lang="ru-RU" dirty="0"/>
              <a:t>     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Зависят от ударения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-гор- - -</a:t>
            </a:r>
            <a:r>
              <a:rPr lang="ru-RU" dirty="0" err="1"/>
              <a:t>гар</a:t>
            </a:r>
            <a:r>
              <a:rPr lang="ru-RU" dirty="0"/>
              <a:t>-                  </a:t>
            </a:r>
            <a:r>
              <a:rPr lang="ru-RU" b="1" i="1" dirty="0"/>
              <a:t>Под ударением - А,   без ударения – О</a:t>
            </a:r>
            <a:r>
              <a:rPr lang="ru-RU" dirty="0"/>
              <a:t>               загореть - загар</a:t>
            </a:r>
          </a:p>
          <a:p>
            <a:r>
              <a:rPr lang="ru-RU" dirty="0"/>
              <a:t>-</a:t>
            </a:r>
            <a:r>
              <a:rPr lang="ru-RU" dirty="0" err="1"/>
              <a:t>зор</a:t>
            </a:r>
            <a:r>
              <a:rPr lang="ru-RU" dirty="0"/>
              <a:t>- - -</a:t>
            </a:r>
            <a:r>
              <a:rPr lang="ru-RU" dirty="0" err="1"/>
              <a:t>зар</a:t>
            </a:r>
            <a:r>
              <a:rPr lang="ru-RU" dirty="0"/>
              <a:t>-                 </a:t>
            </a:r>
            <a:r>
              <a:rPr lang="ru-RU" b="1" i="1" dirty="0"/>
              <a:t>Под  ударением, что слышится, без ударения - А</a:t>
            </a:r>
            <a:r>
              <a:rPr lang="ru-RU" dirty="0"/>
              <a:t>       зарево - зори -  озарять - без  зарница.                                                        </a:t>
            </a:r>
            <a:r>
              <a:rPr lang="ru-RU" i="1" dirty="0"/>
              <a:t>Исключение:</a:t>
            </a:r>
            <a:r>
              <a:rPr lang="ru-RU" dirty="0"/>
              <a:t> зоревать</a:t>
            </a:r>
          </a:p>
          <a:p>
            <a:r>
              <a:rPr lang="ru-RU" dirty="0"/>
              <a:t>-клон- - -клан-            </a:t>
            </a:r>
            <a:r>
              <a:rPr lang="ru-RU" b="1" i="1" dirty="0"/>
              <a:t>Под ударением, что слышится, без ударения - О</a:t>
            </a:r>
            <a:r>
              <a:rPr lang="ru-RU" dirty="0"/>
              <a:t>      кланяться – непреклонный - поклонение   </a:t>
            </a:r>
          </a:p>
          <a:p>
            <a:r>
              <a:rPr lang="ru-RU" dirty="0"/>
              <a:t>-</a:t>
            </a:r>
            <a:r>
              <a:rPr lang="ru-RU" dirty="0" err="1"/>
              <a:t>твор</a:t>
            </a:r>
            <a:r>
              <a:rPr lang="ru-RU" dirty="0"/>
              <a:t>- - -</a:t>
            </a:r>
            <a:r>
              <a:rPr lang="ru-RU" dirty="0" err="1"/>
              <a:t>твар</a:t>
            </a:r>
            <a:r>
              <a:rPr lang="ru-RU" dirty="0"/>
              <a:t>-           творчество - тварь -творение - </a:t>
            </a:r>
            <a:r>
              <a:rPr lang="ru-RU" dirty="0" smtClean="0"/>
              <a:t>благотворительный. </a:t>
            </a:r>
          </a:p>
          <a:p>
            <a:r>
              <a:rPr lang="ru-RU" i="1" dirty="0" smtClean="0"/>
              <a:t>Исключение</a:t>
            </a:r>
            <a:r>
              <a:rPr lang="ru-RU" i="1" dirty="0"/>
              <a:t>:</a:t>
            </a:r>
            <a:r>
              <a:rPr lang="ru-RU" dirty="0"/>
              <a:t> утварь</a:t>
            </a:r>
          </a:p>
          <a:p>
            <a:pPr>
              <a:buNone/>
            </a:pPr>
            <a:r>
              <a:rPr lang="ru-RU" i="1" dirty="0"/>
              <a:t> 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7239000" cy="1143000"/>
          </a:xfrm>
        </p:spPr>
        <p:txBody>
          <a:bodyPr/>
          <a:lstStyle/>
          <a:p>
            <a:r>
              <a:rPr lang="ru-RU" dirty="0" smtClean="0"/>
              <a:t>Зависят от значения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57298"/>
            <a:ext cx="8215370" cy="5500702"/>
          </a:xfrm>
        </p:spPr>
        <p:txBody>
          <a:bodyPr>
            <a:noAutofit/>
          </a:bodyPr>
          <a:lstStyle/>
          <a:p>
            <a:r>
              <a:rPr lang="ru-RU" sz="1800" b="1" dirty="0"/>
              <a:t>мок- - -мак-      </a:t>
            </a:r>
            <a:r>
              <a:rPr lang="ru-RU" sz="1800" b="1" i="1" dirty="0"/>
              <a:t>Корень -</a:t>
            </a:r>
            <a:r>
              <a:rPr lang="ru-RU" sz="1800" b="1" i="1" dirty="0" err="1"/>
              <a:t>мОк</a:t>
            </a:r>
            <a:r>
              <a:rPr lang="ru-RU" sz="1800" b="1" i="1" dirty="0"/>
              <a:t>- пишется в словах  со значением «пропускать жидкость»,«становиться мокрым»; -</a:t>
            </a:r>
            <a:r>
              <a:rPr lang="ru-RU" sz="1800" b="1" i="1" dirty="0" err="1"/>
              <a:t>мАк</a:t>
            </a:r>
            <a:r>
              <a:rPr lang="ru-RU" sz="1800" b="1" i="1" dirty="0"/>
              <a:t>-                                                        «опускать в жидкость», «погружать»   </a:t>
            </a:r>
            <a:r>
              <a:rPr lang="ru-RU" sz="1800" dirty="0"/>
              <a:t>                             </a:t>
            </a:r>
            <a:endParaRPr lang="en-US" sz="1800" dirty="0" smtClean="0"/>
          </a:p>
          <a:p>
            <a:r>
              <a:rPr lang="ru-RU" sz="1800" dirty="0" smtClean="0"/>
              <a:t>промочить </a:t>
            </a:r>
            <a:r>
              <a:rPr lang="ru-RU" sz="1800" dirty="0"/>
              <a:t>ноги, обмакнуть в </a:t>
            </a:r>
            <a:r>
              <a:rPr lang="ru-RU" sz="1800" dirty="0" smtClean="0"/>
              <a:t>краску</a:t>
            </a:r>
            <a:endParaRPr lang="en-US" sz="1800" dirty="0" smtClean="0"/>
          </a:p>
          <a:p>
            <a:endParaRPr lang="ru-RU" sz="1800" dirty="0"/>
          </a:p>
          <a:p>
            <a:r>
              <a:rPr lang="ru-RU" sz="1800" b="1" dirty="0"/>
              <a:t>| -</a:t>
            </a:r>
            <a:r>
              <a:rPr lang="ru-RU" sz="1800" b="1" dirty="0" err="1"/>
              <a:t>ровн</a:t>
            </a:r>
            <a:r>
              <a:rPr lang="ru-RU" sz="1800" b="1" dirty="0"/>
              <a:t>- - </a:t>
            </a:r>
            <a:r>
              <a:rPr lang="ru-RU" sz="1800" b="1" dirty="0" err="1"/>
              <a:t>равн</a:t>
            </a:r>
            <a:r>
              <a:rPr lang="ru-RU" sz="1800" b="1" dirty="0"/>
              <a:t>-     </a:t>
            </a:r>
            <a:r>
              <a:rPr lang="ru-RU" sz="1800" b="1" i="1" dirty="0"/>
              <a:t>Корень -</a:t>
            </a:r>
            <a:r>
              <a:rPr lang="ru-RU" sz="1800" b="1" i="1" dirty="0" err="1"/>
              <a:t>рОвн</a:t>
            </a:r>
            <a:r>
              <a:rPr lang="ru-RU" sz="1800" b="1" i="1" dirty="0"/>
              <a:t>- пишется в словах со значением «ровный, гладкий, прямой»; -</a:t>
            </a:r>
            <a:r>
              <a:rPr lang="ru-RU" sz="1800" b="1" i="1" dirty="0" err="1"/>
              <a:t>рАвн</a:t>
            </a:r>
            <a:r>
              <a:rPr lang="ru-RU" sz="1800" b="1" i="1" dirty="0"/>
              <a:t>- - со   значением «равный, одинаковый», </a:t>
            </a:r>
            <a:r>
              <a:rPr lang="ru-RU" sz="1800" b="1" i="1" dirty="0" err="1"/>
              <a:t>рАвняйтесь</a:t>
            </a:r>
            <a:r>
              <a:rPr lang="ru-RU" sz="1800" b="1" i="1" dirty="0"/>
              <a:t> (и в производных от них словах)</a:t>
            </a:r>
            <a:r>
              <a:rPr lang="ru-RU" sz="1800" dirty="0"/>
              <a:t>     заровнять поверхность, выровненный асфальт; приравнять величины, равнобедренный треугольник   </a:t>
            </a:r>
            <a:r>
              <a:rPr lang="ru-RU" sz="1800" i="1" dirty="0"/>
              <a:t>Исключения:</a:t>
            </a:r>
            <a:r>
              <a:rPr lang="ru-RU" sz="1800" dirty="0"/>
              <a:t> </a:t>
            </a:r>
            <a:r>
              <a:rPr lang="ru-RU" sz="1800" b="1" dirty="0" err="1"/>
              <a:t>рАвнина</a:t>
            </a:r>
            <a:r>
              <a:rPr lang="ru-RU" sz="1800" dirty="0" smtClean="0"/>
              <a:t>.</a:t>
            </a:r>
            <a:endParaRPr lang="en-US" sz="1800" dirty="0" smtClean="0"/>
          </a:p>
          <a:p>
            <a:endParaRPr lang="ru-RU" sz="1800" dirty="0"/>
          </a:p>
          <a:p>
            <a:r>
              <a:rPr lang="ru-RU" sz="1800" b="1" dirty="0"/>
              <a:t>ЗАПОМНИТЕ:</a:t>
            </a:r>
          </a:p>
          <a:p>
            <a:r>
              <a:rPr lang="ru-RU" sz="1800" b="1" dirty="0"/>
              <a:t>-</a:t>
            </a:r>
            <a:r>
              <a:rPr lang="ru-RU" sz="1800" b="1" dirty="0" err="1"/>
              <a:t>плав</a:t>
            </a:r>
            <a:r>
              <a:rPr lang="ru-RU" sz="1800" b="1" dirty="0"/>
              <a:t>- - -плов-    </a:t>
            </a:r>
            <a:r>
              <a:rPr lang="ru-RU" sz="1800" b="1" i="1" dirty="0"/>
              <a:t>Буква О пишется  только в словах   ПЛОВЕЦ, ПЛОВЧИХА </a:t>
            </a:r>
            <a:r>
              <a:rPr lang="ru-RU" sz="1800" dirty="0"/>
              <a:t>           плавание, поплавок, плавучесть</a:t>
            </a:r>
          </a:p>
          <a:p>
            <a:r>
              <a:rPr lang="ru-RU" sz="1800" dirty="0"/>
              <a:t>-а-(-я-) - -ин-(-им-)   </a:t>
            </a:r>
            <a:r>
              <a:rPr lang="ru-RU" sz="1800" b="1" i="1" dirty="0"/>
              <a:t>Пишется И, если  после корня стоит  суффикс -А-            </a:t>
            </a:r>
            <a:r>
              <a:rPr lang="ru-RU" sz="1800" dirty="0"/>
              <a:t>        начать - начинать; занять - занимать</a:t>
            </a:r>
          </a:p>
          <a:p>
            <a:pPr>
              <a:buNone/>
            </a:pPr>
            <a:r>
              <a:rPr lang="ru-RU" sz="1800" dirty="0"/>
              <a:t> </a:t>
            </a:r>
          </a:p>
          <a:p>
            <a:pPr>
              <a:buNone/>
            </a:pPr>
            <a:r>
              <a:rPr lang="ru-RU" sz="1800" b="1" dirty="0"/>
              <a:t> 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Упражнение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Спишите</a:t>
            </a:r>
            <a:r>
              <a:rPr lang="ru-RU" b="1" dirty="0"/>
              <a:t>, вставьте пропущенные буквы, обозначая морфему. </a:t>
            </a:r>
          </a:p>
          <a:p>
            <a:r>
              <a:rPr lang="ru-RU" dirty="0" err="1"/>
              <a:t>Бл</a:t>
            </a:r>
            <a:r>
              <a:rPr lang="ru-RU" dirty="0"/>
              <a:t>...стать, </a:t>
            </a:r>
            <a:r>
              <a:rPr lang="ru-RU" dirty="0" err="1"/>
              <a:t>заб...раю</a:t>
            </a:r>
            <a:r>
              <a:rPr lang="ru-RU" dirty="0"/>
              <a:t>, </a:t>
            </a:r>
            <a:r>
              <a:rPr lang="ru-RU" dirty="0" err="1"/>
              <a:t>г...рит</a:t>
            </a:r>
            <a:r>
              <a:rPr lang="ru-RU" dirty="0"/>
              <a:t>, </a:t>
            </a:r>
            <a:r>
              <a:rPr lang="ru-RU" dirty="0" err="1"/>
              <a:t>р...внина</a:t>
            </a:r>
            <a:r>
              <a:rPr lang="ru-RU" dirty="0"/>
              <a:t>, </a:t>
            </a:r>
            <a:r>
              <a:rPr lang="ru-RU" dirty="0" err="1"/>
              <a:t>выр...стить</a:t>
            </a:r>
            <a:r>
              <a:rPr lang="ru-RU" dirty="0"/>
              <a:t>, </a:t>
            </a:r>
            <a:r>
              <a:rPr lang="ru-RU" dirty="0" err="1"/>
              <a:t>вым...кнуть</a:t>
            </a:r>
            <a:r>
              <a:rPr lang="ru-RU" dirty="0"/>
              <a:t>    под    дождём,    </a:t>
            </a:r>
            <a:r>
              <a:rPr lang="ru-RU" dirty="0" err="1"/>
              <a:t>заб...раю</a:t>
            </a:r>
            <a:r>
              <a:rPr lang="ru-RU" dirty="0"/>
              <a:t>,  </a:t>
            </a:r>
            <a:r>
              <a:rPr lang="ru-RU" dirty="0" err="1"/>
              <a:t>заж</a:t>
            </a:r>
            <a:r>
              <a:rPr lang="ru-RU" dirty="0"/>
              <a:t>.. .</a:t>
            </a:r>
            <a:r>
              <a:rPr lang="ru-RU" dirty="0" err="1"/>
              <a:t>гательный</a:t>
            </a:r>
            <a:r>
              <a:rPr lang="ru-RU" dirty="0"/>
              <a:t>, зам…</a:t>
            </a:r>
            <a:r>
              <a:rPr lang="ru-RU" dirty="0" err="1"/>
              <a:t>рло</a:t>
            </a:r>
            <a:r>
              <a:rPr lang="ru-RU" dirty="0"/>
              <a:t>,   </a:t>
            </a:r>
            <a:r>
              <a:rPr lang="ru-RU" dirty="0" err="1"/>
              <a:t>забл</a:t>
            </a:r>
            <a:r>
              <a:rPr lang="ru-RU" dirty="0"/>
              <a:t>.. .</a:t>
            </a:r>
            <a:r>
              <a:rPr lang="ru-RU" dirty="0" err="1"/>
              <a:t>стеть</a:t>
            </a:r>
            <a:r>
              <a:rPr lang="ru-RU" dirty="0"/>
              <a:t>,   сл.. .</a:t>
            </a:r>
            <a:r>
              <a:rPr lang="ru-RU" dirty="0" err="1"/>
              <a:t>гаемые</a:t>
            </a:r>
            <a:r>
              <a:rPr lang="ru-RU" dirty="0"/>
              <a:t>, соч... тать,   </a:t>
            </a:r>
            <a:r>
              <a:rPr lang="ru-RU" dirty="0" err="1"/>
              <a:t>прот...реть</a:t>
            </a:r>
            <a:r>
              <a:rPr lang="ru-RU" dirty="0"/>
              <a:t>,   </a:t>
            </a:r>
            <a:r>
              <a:rPr lang="ru-RU" dirty="0" err="1"/>
              <a:t>ср...щение</a:t>
            </a:r>
            <a:r>
              <a:rPr lang="ru-RU" dirty="0"/>
              <a:t>, </a:t>
            </a:r>
            <a:r>
              <a:rPr lang="ru-RU" dirty="0" err="1"/>
              <a:t>расст...латься</a:t>
            </a:r>
            <a:r>
              <a:rPr lang="ru-RU" dirty="0"/>
              <a:t>, </a:t>
            </a:r>
            <a:r>
              <a:rPr lang="ru-RU" dirty="0" err="1"/>
              <a:t>выт...реть</a:t>
            </a:r>
            <a:r>
              <a:rPr lang="ru-RU" dirty="0"/>
              <a:t>, </a:t>
            </a:r>
            <a:r>
              <a:rPr lang="ru-RU" dirty="0" err="1"/>
              <a:t>оз...рение</a:t>
            </a:r>
            <a:r>
              <a:rPr lang="ru-RU" dirty="0"/>
              <a:t>, </a:t>
            </a:r>
            <a:r>
              <a:rPr lang="ru-RU" dirty="0" err="1"/>
              <a:t>заг...релый</a:t>
            </a:r>
            <a:r>
              <a:rPr lang="ru-RU" dirty="0"/>
              <a:t>, </a:t>
            </a:r>
            <a:r>
              <a:rPr lang="ru-RU" dirty="0" err="1"/>
              <a:t>г...релки</a:t>
            </a:r>
            <a:r>
              <a:rPr lang="ru-RU" dirty="0"/>
              <a:t>, </a:t>
            </a:r>
            <a:r>
              <a:rPr lang="ru-RU" dirty="0" err="1"/>
              <a:t>обм...кнуть</a:t>
            </a:r>
            <a:r>
              <a:rPr lang="ru-RU" dirty="0"/>
              <a:t> в краску, </a:t>
            </a:r>
            <a:r>
              <a:rPr lang="ru-RU" dirty="0" err="1"/>
              <a:t>предпол...жение</a:t>
            </a:r>
            <a:r>
              <a:rPr lang="ru-RU" dirty="0"/>
              <a:t>, </a:t>
            </a:r>
            <a:r>
              <a:rPr lang="ru-RU" dirty="0" err="1"/>
              <a:t>ур...вень</a:t>
            </a:r>
            <a:r>
              <a:rPr lang="ru-RU" dirty="0"/>
              <a:t>, </a:t>
            </a:r>
            <a:r>
              <a:rPr lang="ru-RU" dirty="0" err="1"/>
              <a:t>оз...рять</a:t>
            </a:r>
            <a:r>
              <a:rPr lang="ru-RU" dirty="0"/>
              <a:t>, </a:t>
            </a:r>
            <a:r>
              <a:rPr lang="ru-RU" dirty="0" err="1"/>
              <a:t>непром...каемый</a:t>
            </a:r>
            <a:r>
              <a:rPr lang="ru-RU" dirty="0"/>
              <a:t> плащ, </a:t>
            </a:r>
            <a:r>
              <a:rPr lang="ru-RU" dirty="0" err="1"/>
              <a:t>з...рница</a:t>
            </a:r>
            <a:r>
              <a:rPr lang="ru-RU" dirty="0"/>
              <a:t>, </a:t>
            </a:r>
            <a:r>
              <a:rPr lang="ru-RU" dirty="0" err="1"/>
              <a:t>проск...чить</a:t>
            </a:r>
            <a:r>
              <a:rPr lang="ru-RU" dirty="0"/>
              <a:t> в щель, </a:t>
            </a:r>
            <a:r>
              <a:rPr lang="ru-RU" dirty="0" err="1"/>
              <a:t>перег...реть</a:t>
            </a:r>
            <a:r>
              <a:rPr lang="ru-RU" dirty="0"/>
              <a:t>,  </a:t>
            </a:r>
            <a:r>
              <a:rPr lang="ru-RU" dirty="0" err="1"/>
              <a:t>ск...чок</a:t>
            </a:r>
            <a:r>
              <a:rPr lang="ru-RU" dirty="0"/>
              <a:t>,  </a:t>
            </a:r>
            <a:r>
              <a:rPr lang="ru-RU" dirty="0" err="1"/>
              <a:t>р...внять</a:t>
            </a:r>
            <a:r>
              <a:rPr lang="ru-RU" dirty="0"/>
              <a:t>  грядки,  </a:t>
            </a:r>
            <a:r>
              <a:rPr lang="ru-RU" dirty="0" err="1"/>
              <a:t>отр...сль</a:t>
            </a:r>
            <a:r>
              <a:rPr lang="ru-RU" dirty="0"/>
              <a:t>,  </a:t>
            </a:r>
            <a:r>
              <a:rPr lang="ru-RU" dirty="0" err="1"/>
              <a:t>распол</a:t>
            </a:r>
            <a:r>
              <a:rPr lang="ru-RU" dirty="0"/>
              <a:t>. . .житься,   соч.. .</a:t>
            </a:r>
            <a:r>
              <a:rPr lang="ru-RU" dirty="0" err="1"/>
              <a:t>тание</a:t>
            </a:r>
            <a:r>
              <a:rPr lang="ru-RU" dirty="0"/>
              <a:t>, </a:t>
            </a:r>
            <a:r>
              <a:rPr lang="ru-RU" dirty="0" err="1"/>
              <a:t>прик</a:t>
            </a:r>
            <a:r>
              <a:rPr lang="ru-RU" dirty="0"/>
              <a:t>.. .</a:t>
            </a:r>
            <a:r>
              <a:rPr lang="ru-RU" dirty="0" err="1"/>
              <a:t>сновение</a:t>
            </a:r>
            <a:r>
              <a:rPr lang="ru-RU" dirty="0"/>
              <a:t>,   </a:t>
            </a:r>
            <a:r>
              <a:rPr lang="ru-RU" dirty="0" err="1"/>
              <a:t>нач</a:t>
            </a:r>
            <a:r>
              <a:rPr lang="ru-RU" dirty="0"/>
              <a:t>.. .</a:t>
            </a:r>
            <a:r>
              <a:rPr lang="ru-RU" dirty="0" err="1"/>
              <a:t>нать</a:t>
            </a:r>
            <a:r>
              <a:rPr lang="ru-RU" dirty="0"/>
              <a:t>, </a:t>
            </a:r>
            <a:r>
              <a:rPr lang="ru-RU" dirty="0" err="1"/>
              <a:t>зан...мать</a:t>
            </a:r>
            <a:r>
              <a:rPr lang="ru-RU" dirty="0"/>
              <a:t>, </a:t>
            </a:r>
            <a:r>
              <a:rPr lang="ru-RU" dirty="0" err="1"/>
              <a:t>водор...сли</a:t>
            </a:r>
            <a:r>
              <a:rPr lang="ru-RU" dirty="0"/>
              <a:t>, </a:t>
            </a:r>
            <a:r>
              <a:rPr lang="ru-RU" dirty="0" err="1"/>
              <a:t>р...вняйсь</a:t>
            </a:r>
            <a:r>
              <a:rPr lang="ru-RU" dirty="0"/>
              <a:t>, </a:t>
            </a:r>
            <a:r>
              <a:rPr lang="ru-RU" dirty="0" err="1"/>
              <a:t>ср...внение</a:t>
            </a:r>
            <a:r>
              <a:rPr lang="ru-RU" dirty="0"/>
              <a:t>, </a:t>
            </a:r>
            <a:r>
              <a:rPr lang="ru-RU" dirty="0" err="1"/>
              <a:t>ур...внять</a:t>
            </a:r>
            <a:r>
              <a:rPr lang="ru-RU" dirty="0"/>
              <a:t> условия, </a:t>
            </a:r>
            <a:r>
              <a:rPr lang="ru-RU" dirty="0" err="1"/>
              <a:t>р...вновесие</a:t>
            </a:r>
            <a:r>
              <a:rPr lang="ru-RU" dirty="0"/>
              <a:t>, </a:t>
            </a:r>
            <a:r>
              <a:rPr lang="ru-RU" dirty="0" err="1"/>
              <a:t>пл...вец</a:t>
            </a:r>
            <a:r>
              <a:rPr lang="ru-RU" dirty="0"/>
              <a:t>, </a:t>
            </a:r>
            <a:r>
              <a:rPr lang="ru-RU" dirty="0" err="1"/>
              <a:t>з...ря</a:t>
            </a:r>
            <a:r>
              <a:rPr lang="ru-RU" dirty="0"/>
              <a:t>, </a:t>
            </a:r>
            <a:r>
              <a:rPr lang="ru-RU" dirty="0" err="1"/>
              <a:t>выск...чка</a:t>
            </a:r>
            <a:r>
              <a:rPr lang="ru-RU" dirty="0"/>
              <a:t>, </a:t>
            </a:r>
            <a:r>
              <a:rPr lang="ru-RU" dirty="0" err="1"/>
              <a:t>накл...ниться</a:t>
            </a:r>
            <a:r>
              <a:rPr lang="ru-RU" dirty="0"/>
              <a:t>, </a:t>
            </a:r>
            <a:r>
              <a:rPr lang="ru-RU" dirty="0" err="1"/>
              <a:t>тв...рение</a:t>
            </a:r>
            <a:r>
              <a:rPr lang="ru-RU" dirty="0"/>
              <a:t>, </a:t>
            </a:r>
            <a:r>
              <a:rPr lang="ru-RU" dirty="0" err="1"/>
              <a:t>выб...рать</a:t>
            </a:r>
            <a:r>
              <a:rPr lang="ru-RU" dirty="0"/>
              <a:t>, </a:t>
            </a:r>
            <a:r>
              <a:rPr lang="ru-RU" dirty="0" err="1"/>
              <a:t>з...рница</a:t>
            </a:r>
            <a:r>
              <a:rPr lang="ru-RU" dirty="0"/>
              <a:t>, </a:t>
            </a:r>
            <a:r>
              <a:rPr lang="ru-RU" dirty="0" err="1"/>
              <a:t>зар...сли</a:t>
            </a:r>
            <a:r>
              <a:rPr lang="ru-RU" dirty="0"/>
              <a:t>, </a:t>
            </a:r>
            <a:r>
              <a:rPr lang="ru-RU" dirty="0" err="1"/>
              <a:t>пл...вучий</a:t>
            </a:r>
            <a:r>
              <a:rPr lang="ru-RU" dirty="0"/>
              <a:t>, </a:t>
            </a:r>
            <a:r>
              <a:rPr lang="ru-RU" dirty="0" err="1"/>
              <a:t>распол...гать</a:t>
            </a:r>
            <a:r>
              <a:rPr lang="ru-RU" dirty="0"/>
              <a:t>, </a:t>
            </a:r>
            <a:r>
              <a:rPr lang="ru-RU" dirty="0" err="1"/>
              <a:t>к...саясь</a:t>
            </a:r>
            <a:r>
              <a:rPr lang="ru-RU" dirty="0"/>
              <a:t>, </a:t>
            </a:r>
            <a:r>
              <a:rPr lang="ru-RU" dirty="0" err="1"/>
              <a:t>г...реть</a:t>
            </a:r>
            <a:r>
              <a:rPr lang="ru-RU" dirty="0"/>
              <a:t>. 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Тест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I.</a:t>
            </a:r>
            <a:r>
              <a:rPr lang="ru-RU" dirty="0"/>
              <a:t> Какие ряды состоят из слов, в которых пропущены только безударные гласные корня, проверяемые ударением?</a:t>
            </a:r>
          </a:p>
          <a:p>
            <a:r>
              <a:rPr lang="ru-RU" dirty="0"/>
              <a:t>1) </a:t>
            </a:r>
            <a:r>
              <a:rPr lang="ru-RU" dirty="0" err="1"/>
              <a:t>уд...вляться</a:t>
            </a:r>
            <a:r>
              <a:rPr lang="ru-RU" dirty="0"/>
              <a:t>, </a:t>
            </a:r>
            <a:r>
              <a:rPr lang="ru-RU" dirty="0" err="1"/>
              <a:t>насл...ждение</a:t>
            </a:r>
            <a:r>
              <a:rPr lang="ru-RU" dirty="0"/>
              <a:t>, </a:t>
            </a:r>
            <a:r>
              <a:rPr lang="ru-RU" dirty="0" err="1"/>
              <a:t>пом...риться</a:t>
            </a:r>
            <a:r>
              <a:rPr lang="ru-RU" dirty="0"/>
              <a:t>, </a:t>
            </a:r>
            <a:r>
              <a:rPr lang="ru-RU" dirty="0" err="1"/>
              <a:t>уд...литься</a:t>
            </a:r>
            <a:r>
              <a:rPr lang="ru-RU" dirty="0"/>
              <a:t>;</a:t>
            </a:r>
          </a:p>
          <a:p>
            <a:r>
              <a:rPr lang="ru-RU" dirty="0"/>
              <a:t>2) </a:t>
            </a:r>
            <a:r>
              <a:rPr lang="ru-RU" dirty="0" err="1"/>
              <a:t>оч...ровать</a:t>
            </a:r>
            <a:r>
              <a:rPr lang="ru-RU" dirty="0"/>
              <a:t>, </a:t>
            </a:r>
            <a:r>
              <a:rPr lang="ru-RU" dirty="0" err="1"/>
              <a:t>бл...снуть</a:t>
            </a:r>
            <a:r>
              <a:rPr lang="ru-RU" dirty="0"/>
              <a:t>, </a:t>
            </a:r>
            <a:r>
              <a:rPr lang="ru-RU" dirty="0" err="1"/>
              <a:t>т...миться</a:t>
            </a:r>
            <a:r>
              <a:rPr lang="ru-RU" dirty="0"/>
              <a:t>, </a:t>
            </a:r>
            <a:r>
              <a:rPr lang="ru-RU" dirty="0" err="1"/>
              <a:t>нар...кание</a:t>
            </a:r>
            <a:r>
              <a:rPr lang="ru-RU" dirty="0"/>
              <a:t>;</a:t>
            </a:r>
          </a:p>
          <a:p>
            <a:r>
              <a:rPr lang="ru-RU" dirty="0"/>
              <a:t>3) </a:t>
            </a:r>
            <a:r>
              <a:rPr lang="ru-RU" dirty="0" err="1"/>
              <a:t>р...внять</a:t>
            </a:r>
            <a:r>
              <a:rPr lang="ru-RU" dirty="0"/>
              <a:t> (грядки), р…сток</a:t>
            </a:r>
            <a:r>
              <a:rPr lang="ru-RU" cap="small" dirty="0"/>
              <a:t>, </a:t>
            </a:r>
            <a:r>
              <a:rPr lang="ru-RU" dirty="0" err="1"/>
              <a:t>зар...ждение</a:t>
            </a:r>
            <a:r>
              <a:rPr lang="ru-RU" dirty="0"/>
              <a:t>, д…</a:t>
            </a:r>
            <a:r>
              <a:rPr lang="ru-RU" dirty="0" err="1"/>
              <a:t>стижение</a:t>
            </a:r>
            <a:r>
              <a:rPr lang="ru-RU" dirty="0"/>
              <a:t>;</a:t>
            </a:r>
          </a:p>
          <a:p>
            <a:r>
              <a:rPr lang="ru-RU" dirty="0"/>
              <a:t>4) </a:t>
            </a:r>
            <a:r>
              <a:rPr lang="ru-RU" dirty="0" err="1"/>
              <a:t>разд...ваться</a:t>
            </a:r>
            <a:r>
              <a:rPr lang="ru-RU" dirty="0"/>
              <a:t>, </a:t>
            </a:r>
            <a:r>
              <a:rPr lang="ru-RU" dirty="0" err="1"/>
              <a:t>обн...жить</a:t>
            </a:r>
            <a:r>
              <a:rPr lang="ru-RU" dirty="0"/>
              <a:t>, </a:t>
            </a:r>
            <a:r>
              <a:rPr lang="ru-RU" dirty="0" err="1"/>
              <a:t>д...лина</a:t>
            </a:r>
            <a:r>
              <a:rPr lang="ru-RU" dirty="0"/>
              <a:t>, </a:t>
            </a:r>
            <a:r>
              <a:rPr lang="ru-RU" dirty="0" err="1"/>
              <a:t>ш...лестеть</a:t>
            </a:r>
            <a:r>
              <a:rPr lang="ru-RU" dirty="0"/>
              <a:t>.</a:t>
            </a:r>
          </a:p>
          <a:p>
            <a:pPr>
              <a:buNone/>
            </a:pP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428604"/>
            <a:ext cx="7429552" cy="5632138"/>
          </a:xfrm>
        </p:spPr>
        <p:txBody>
          <a:bodyPr>
            <a:normAutofit/>
          </a:bodyPr>
          <a:lstStyle/>
          <a:p>
            <a:r>
              <a:rPr lang="ru-RU" dirty="0" smtClean="0"/>
              <a:t>II. Какие ряды состоят из слов, в которых пропущены только чередующиеся безударные гласные корня?</a:t>
            </a:r>
          </a:p>
          <a:p>
            <a:endParaRPr lang="ru-RU" dirty="0" smtClean="0"/>
          </a:p>
          <a:p>
            <a:r>
              <a:rPr lang="ru-RU" dirty="0" smtClean="0"/>
              <a:t>1) </a:t>
            </a:r>
            <a:r>
              <a:rPr lang="ru-RU" dirty="0" err="1" smtClean="0"/>
              <a:t>задр</a:t>
            </a:r>
            <a:r>
              <a:rPr lang="ru-RU" dirty="0" smtClean="0"/>
              <a:t>…жать, </a:t>
            </a:r>
            <a:r>
              <a:rPr lang="ru-RU" dirty="0" err="1" smtClean="0"/>
              <a:t>з...рница</a:t>
            </a:r>
            <a:r>
              <a:rPr lang="ru-RU" dirty="0" smtClean="0"/>
              <a:t>, </a:t>
            </a:r>
            <a:r>
              <a:rPr lang="ru-RU" dirty="0" err="1" smtClean="0"/>
              <a:t>р...вновесие</a:t>
            </a:r>
            <a:r>
              <a:rPr lang="ru-RU" dirty="0" smtClean="0"/>
              <a:t>, </a:t>
            </a:r>
            <a:r>
              <a:rPr lang="ru-RU" dirty="0" err="1" smtClean="0"/>
              <a:t>отл...жить</a:t>
            </a:r>
            <a:r>
              <a:rPr lang="ru-RU" dirty="0" smtClean="0"/>
              <a:t>;</a:t>
            </a:r>
          </a:p>
          <a:p>
            <a:r>
              <a:rPr lang="ru-RU" dirty="0" smtClean="0"/>
              <a:t>2) </a:t>
            </a:r>
            <a:r>
              <a:rPr lang="ru-RU" dirty="0" err="1" smtClean="0"/>
              <a:t>см...риться</a:t>
            </a:r>
            <a:r>
              <a:rPr lang="ru-RU" dirty="0" smtClean="0"/>
              <a:t>, </a:t>
            </a:r>
            <a:r>
              <a:rPr lang="ru-RU" dirty="0" err="1" smtClean="0"/>
              <a:t>забл...стать</a:t>
            </a:r>
            <a:r>
              <a:rPr lang="ru-RU" dirty="0" smtClean="0"/>
              <a:t>, </a:t>
            </a:r>
            <a:r>
              <a:rPr lang="ru-RU" dirty="0" err="1" smtClean="0"/>
              <a:t>ск...кать</a:t>
            </a:r>
            <a:r>
              <a:rPr lang="ru-RU" dirty="0" smtClean="0"/>
              <a:t>, </a:t>
            </a:r>
            <a:r>
              <a:rPr lang="ru-RU" dirty="0" err="1" smtClean="0"/>
              <a:t>покл...нение</a:t>
            </a:r>
            <a:r>
              <a:rPr lang="ru-RU" dirty="0" smtClean="0"/>
              <a:t>;</a:t>
            </a:r>
          </a:p>
          <a:p>
            <a:r>
              <a:rPr lang="ru-RU" dirty="0" smtClean="0"/>
              <a:t>3) </a:t>
            </a:r>
            <a:r>
              <a:rPr lang="ru-RU" dirty="0" err="1" smtClean="0"/>
              <a:t>к...саться</a:t>
            </a:r>
            <a:r>
              <a:rPr lang="ru-RU" dirty="0" smtClean="0"/>
              <a:t>, </a:t>
            </a:r>
            <a:r>
              <a:rPr lang="ru-RU" dirty="0" err="1" smtClean="0"/>
              <a:t>обж...гать</a:t>
            </a:r>
            <a:r>
              <a:rPr lang="ru-RU" dirty="0" smtClean="0"/>
              <a:t>, </a:t>
            </a:r>
            <a:r>
              <a:rPr lang="ru-RU" dirty="0" err="1" smtClean="0"/>
              <a:t>пл...вчиха</a:t>
            </a:r>
            <a:r>
              <a:rPr lang="ru-RU" dirty="0" smtClean="0"/>
              <a:t>, </a:t>
            </a:r>
            <a:r>
              <a:rPr lang="ru-RU" dirty="0" err="1" smtClean="0"/>
              <a:t>заб...рать</a:t>
            </a:r>
            <a:r>
              <a:rPr lang="ru-RU" dirty="0" smtClean="0"/>
              <a:t>;</a:t>
            </a:r>
          </a:p>
          <a:p>
            <a:r>
              <a:rPr lang="ru-RU" dirty="0" smtClean="0"/>
              <a:t>4) </a:t>
            </a:r>
            <a:r>
              <a:rPr lang="ru-RU" dirty="0" err="1" smtClean="0"/>
              <a:t>расст...латься</a:t>
            </a:r>
            <a:r>
              <a:rPr lang="ru-RU" dirty="0" smtClean="0"/>
              <a:t>, </a:t>
            </a:r>
            <a:r>
              <a:rPr lang="ru-RU" dirty="0" err="1" smtClean="0"/>
              <a:t>соч...тать</a:t>
            </a:r>
            <a:r>
              <a:rPr lang="ru-RU" dirty="0" smtClean="0"/>
              <a:t>, </a:t>
            </a:r>
            <a:r>
              <a:rPr lang="ru-RU" dirty="0" err="1" smtClean="0"/>
              <a:t>отр...сль</a:t>
            </a:r>
            <a:r>
              <a:rPr lang="ru-RU" dirty="0" smtClean="0"/>
              <a:t>, </a:t>
            </a:r>
            <a:r>
              <a:rPr lang="ru-RU" dirty="0" err="1" smtClean="0"/>
              <a:t>сл...жение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7239000" cy="5955694"/>
          </a:xfrm>
        </p:spPr>
        <p:txBody>
          <a:bodyPr>
            <a:normAutofit/>
          </a:bodyPr>
          <a:lstStyle/>
          <a:p>
            <a:r>
              <a:rPr lang="ru-RU" b="1" dirty="0"/>
              <a:t>III.</a:t>
            </a:r>
            <a:r>
              <a:rPr lang="ru-RU" dirty="0"/>
              <a:t> Какие ряды состоят из слов, в которых пропущены только безударные гласные корня, проверяемые ударением</a:t>
            </a:r>
            <a:r>
              <a:rPr lang="ru-RU" dirty="0" smtClean="0"/>
              <a:t>?</a:t>
            </a:r>
          </a:p>
          <a:p>
            <a:endParaRPr lang="ru-RU" dirty="0"/>
          </a:p>
          <a:p>
            <a:r>
              <a:rPr lang="ru-RU" dirty="0"/>
              <a:t>1) </a:t>
            </a:r>
            <a:r>
              <a:rPr lang="ru-RU" dirty="0" err="1"/>
              <a:t>отт...ржение</a:t>
            </a:r>
            <a:r>
              <a:rPr lang="ru-RU" dirty="0"/>
              <a:t>, </a:t>
            </a:r>
            <a:r>
              <a:rPr lang="ru-RU" dirty="0" err="1"/>
              <a:t>зал...вать</a:t>
            </a:r>
            <a:r>
              <a:rPr lang="ru-RU" dirty="0"/>
              <a:t>, </a:t>
            </a:r>
            <a:r>
              <a:rPr lang="ru-RU" dirty="0" err="1"/>
              <a:t>впеч...тление</a:t>
            </a:r>
            <a:r>
              <a:rPr lang="ru-RU" dirty="0"/>
              <a:t>, </a:t>
            </a:r>
            <a:r>
              <a:rPr lang="ru-RU" dirty="0" err="1"/>
              <a:t>зам...р</a:t>
            </a:r>
            <a:r>
              <a:rPr lang="ru-RU" dirty="0"/>
              <a:t>;</a:t>
            </a:r>
          </a:p>
          <a:p>
            <a:r>
              <a:rPr lang="ru-RU" dirty="0"/>
              <a:t>2) </a:t>
            </a:r>
            <a:r>
              <a:rPr lang="ru-RU" dirty="0" err="1"/>
              <a:t>к...са</a:t>
            </a:r>
            <a:r>
              <a:rPr lang="ru-RU" dirty="0"/>
              <a:t>, </a:t>
            </a:r>
            <a:r>
              <a:rPr lang="ru-RU" dirty="0" err="1"/>
              <a:t>ст...рпеть</a:t>
            </a:r>
            <a:r>
              <a:rPr lang="ru-RU" dirty="0"/>
              <a:t>, </a:t>
            </a:r>
            <a:r>
              <a:rPr lang="ru-RU" dirty="0" err="1"/>
              <a:t>изв...ниться</a:t>
            </a:r>
            <a:r>
              <a:rPr lang="ru-RU" dirty="0"/>
              <a:t>, </a:t>
            </a:r>
            <a:r>
              <a:rPr lang="ru-RU" dirty="0" err="1"/>
              <a:t>предск...зать</a:t>
            </a:r>
            <a:r>
              <a:rPr lang="ru-RU" dirty="0"/>
              <a:t>;</a:t>
            </a:r>
          </a:p>
          <a:p>
            <a:r>
              <a:rPr lang="ru-RU" dirty="0"/>
              <a:t>3) </a:t>
            </a:r>
            <a:r>
              <a:rPr lang="ru-RU" dirty="0" err="1"/>
              <a:t>раск...лить</a:t>
            </a:r>
            <a:r>
              <a:rPr lang="ru-RU" dirty="0"/>
              <a:t>, </a:t>
            </a:r>
            <a:r>
              <a:rPr lang="ru-RU" dirty="0" err="1"/>
              <a:t>зап...лнять</a:t>
            </a:r>
            <a:r>
              <a:rPr lang="ru-RU" dirty="0"/>
              <a:t>, </a:t>
            </a:r>
            <a:r>
              <a:rPr lang="ru-RU" dirty="0" err="1"/>
              <a:t>отл...чить</a:t>
            </a:r>
            <a:r>
              <a:rPr lang="ru-RU" dirty="0"/>
              <a:t>, </a:t>
            </a:r>
            <a:r>
              <a:rPr lang="ru-RU" dirty="0" err="1"/>
              <a:t>к...лючий</a:t>
            </a:r>
            <a:r>
              <a:rPr lang="ru-RU" dirty="0"/>
              <a:t>;</a:t>
            </a:r>
          </a:p>
          <a:p>
            <a:r>
              <a:rPr lang="ru-RU" dirty="0"/>
              <a:t>4) </a:t>
            </a:r>
            <a:r>
              <a:rPr lang="ru-RU" dirty="0" err="1"/>
              <a:t>посв...тить</a:t>
            </a:r>
            <a:r>
              <a:rPr lang="ru-RU" dirty="0"/>
              <a:t>, </a:t>
            </a:r>
            <a:r>
              <a:rPr lang="ru-RU" dirty="0" err="1"/>
              <a:t>уд...литься</a:t>
            </a:r>
            <a:r>
              <a:rPr lang="ru-RU" dirty="0"/>
              <a:t>, </a:t>
            </a:r>
            <a:r>
              <a:rPr lang="ru-RU" dirty="0" err="1"/>
              <a:t>нач...нать</a:t>
            </a:r>
            <a:r>
              <a:rPr lang="ru-RU" dirty="0"/>
              <a:t>, </a:t>
            </a:r>
            <a:r>
              <a:rPr lang="ru-RU" dirty="0" err="1"/>
              <a:t>совм...щать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</TotalTime>
  <Words>956</Words>
  <Application>Microsoft Office PowerPoint</Application>
  <PresentationFormat>Экран (4:3)</PresentationFormat>
  <Paragraphs>65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Изящная</vt:lpstr>
      <vt:lpstr>Чередование гласных в корнях слов </vt:lpstr>
      <vt:lpstr>ЗАПОМНИТЕ корни с чередованием гласных! Гласные в них НЕ ПРОВЕРЯЮТСЯ ударением!  </vt:lpstr>
      <vt:lpstr>Чередование Е-И</vt:lpstr>
      <vt:lpstr>Чередование О-А</vt:lpstr>
      <vt:lpstr>Зависят от ударения</vt:lpstr>
      <vt:lpstr>Зависят от значения</vt:lpstr>
      <vt:lpstr>Упражнение</vt:lpstr>
      <vt:lpstr>Тест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Чередование гласных в корнях слов </dc:title>
  <dc:creator>Белова Ирина Васильевна</dc:creator>
  <cp:lastModifiedBy>Shoxrux</cp:lastModifiedBy>
  <cp:revision>11</cp:revision>
  <cp:lastPrinted>2012-12-14T14:00:15Z</cp:lastPrinted>
  <dcterms:created xsi:type="dcterms:W3CDTF">2011-06-20T10:45:01Z</dcterms:created>
  <dcterms:modified xsi:type="dcterms:W3CDTF">2012-12-14T14:15:29Z</dcterms:modified>
</cp:coreProperties>
</file>