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A0E87F3-B064-459C-8C0A-A7C2BC7152AE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A94821-6AFC-406D-B273-4487745815E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7949" y="188640"/>
            <a:ext cx="741682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/>
            <a:r>
              <a:rPr lang="en-US" b="1" dirty="0" smtClean="0"/>
              <a:t>                     </a:t>
            </a:r>
            <a:r>
              <a:rPr lang="en-US" sz="3600" b="1" dirty="0" smtClean="0"/>
              <a:t>MA’LUMOTNOMA</a:t>
            </a:r>
            <a:endParaRPr lang="ru-RU" sz="3600" dirty="0" smtClean="0"/>
          </a:p>
          <a:p>
            <a:pPr algn="just" hangingPunct="0"/>
            <a:r>
              <a:rPr lang="en-US" dirty="0" smtClean="0"/>
              <a:t>     </a:t>
            </a:r>
            <a:r>
              <a:rPr lang="en-US" dirty="0" err="1" smtClean="0"/>
              <a:t>Biror</a:t>
            </a:r>
            <a:r>
              <a:rPr lang="en-US" dirty="0" smtClean="0"/>
              <a:t> </a:t>
            </a:r>
            <a:r>
              <a:rPr lang="en-US" dirty="0" err="1" smtClean="0"/>
              <a:t>tashkilot</a:t>
            </a:r>
            <a:r>
              <a:rPr lang="en-US" dirty="0" smtClean="0"/>
              <a:t>,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muassasada</a:t>
            </a:r>
            <a:r>
              <a:rPr lang="en-US" dirty="0" smtClean="0"/>
              <a:t> </a:t>
            </a:r>
            <a:r>
              <a:rPr lang="en-US" dirty="0" err="1" smtClean="0"/>
              <a:t>bo`lgan</a:t>
            </a:r>
            <a:r>
              <a:rPr lang="en-US" dirty="0" smtClean="0"/>
              <a:t> </a:t>
            </a:r>
            <a:r>
              <a:rPr lang="en-US" dirty="0" err="1" smtClean="0"/>
              <a:t>voqea</a:t>
            </a:r>
            <a:r>
              <a:rPr lang="en-US" dirty="0" smtClean="0"/>
              <a:t>, </a:t>
            </a:r>
            <a:r>
              <a:rPr lang="en-US" dirty="0" err="1" smtClean="0"/>
              <a:t>mavjud</a:t>
            </a:r>
            <a:r>
              <a:rPr lang="en-US" dirty="0" smtClean="0"/>
              <a:t> </a:t>
            </a:r>
            <a:r>
              <a:rPr lang="en-US" dirty="0" err="1" smtClean="0"/>
              <a:t>holatlarni</a:t>
            </a:r>
            <a:r>
              <a:rPr lang="en-US" dirty="0" smtClean="0"/>
              <a:t>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dalillar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tasdiqlash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 </a:t>
            </a:r>
            <a:r>
              <a:rPr lang="en-US" dirty="0" err="1" smtClean="0"/>
              <a:t>joyga</a:t>
            </a:r>
            <a:r>
              <a:rPr lang="en-US" dirty="0" smtClean="0"/>
              <a:t> </a:t>
            </a:r>
            <a:r>
              <a:rPr lang="en-US" dirty="0" err="1" smtClean="0"/>
              <a:t>ma’lumot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maqsadida</a:t>
            </a:r>
            <a:r>
              <a:rPr lang="en-US" dirty="0" smtClean="0"/>
              <a:t> </a:t>
            </a:r>
            <a:r>
              <a:rPr lang="en-US" dirty="0" err="1" smtClean="0"/>
              <a:t>tuziladigan</a:t>
            </a:r>
            <a:r>
              <a:rPr lang="en-US" dirty="0" smtClean="0"/>
              <a:t>, </a:t>
            </a:r>
            <a:r>
              <a:rPr lang="en-US" dirty="0" err="1" smtClean="0"/>
              <a:t>shuningdek</a:t>
            </a:r>
            <a:r>
              <a:rPr lang="en-US" dirty="0" smtClean="0"/>
              <a:t>, </a:t>
            </a:r>
            <a:r>
              <a:rPr lang="en-US" dirty="0" err="1" smtClean="0"/>
              <a:t>fuqarolarning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joyi</a:t>
            </a:r>
            <a:r>
              <a:rPr lang="en-US" dirty="0" smtClean="0"/>
              <a:t>, </a:t>
            </a:r>
            <a:r>
              <a:rPr lang="en-US" dirty="0" err="1" smtClean="0"/>
              <a:t>lavozimi</a:t>
            </a:r>
            <a:r>
              <a:rPr lang="en-US" dirty="0" smtClean="0"/>
              <a:t>, </a:t>
            </a:r>
            <a:r>
              <a:rPr lang="en-US" dirty="0" err="1" smtClean="0"/>
              <a:t>oylik</a:t>
            </a:r>
            <a:r>
              <a:rPr lang="en-US" dirty="0" smtClean="0"/>
              <a:t> </a:t>
            </a:r>
            <a:r>
              <a:rPr lang="en-US" dirty="0" err="1" smtClean="0"/>
              <a:t>maoshi</a:t>
            </a:r>
            <a:r>
              <a:rPr lang="en-US" dirty="0" smtClean="0"/>
              <a:t> </a:t>
            </a:r>
            <a:r>
              <a:rPr lang="en-US" dirty="0" err="1" smtClean="0"/>
              <a:t>miqdori</a:t>
            </a:r>
            <a:r>
              <a:rPr lang="en-US" dirty="0" smtClean="0"/>
              <a:t>, </a:t>
            </a:r>
            <a:r>
              <a:rPr lang="en-US" dirty="0" err="1" smtClean="0"/>
              <a:t>o`qish</a:t>
            </a:r>
            <a:r>
              <a:rPr lang="en-US" dirty="0" smtClean="0"/>
              <a:t> </a:t>
            </a:r>
            <a:r>
              <a:rPr lang="en-US" dirty="0" err="1" smtClean="0"/>
              <a:t>joyi</a:t>
            </a:r>
            <a:r>
              <a:rPr lang="en-US" dirty="0" smtClean="0"/>
              <a:t>, </a:t>
            </a:r>
            <a:r>
              <a:rPr lang="en-US" dirty="0" err="1" smtClean="0"/>
              <a:t>mutaxassisligi</a:t>
            </a:r>
            <a:r>
              <a:rPr lang="en-US" dirty="0" smtClean="0"/>
              <a:t>, </a:t>
            </a:r>
            <a:r>
              <a:rPr lang="en-US" dirty="0" err="1" smtClean="0"/>
              <a:t>kursi</a:t>
            </a:r>
            <a:r>
              <a:rPr lang="en-US" dirty="0" smtClean="0"/>
              <a:t>, </a:t>
            </a:r>
            <a:r>
              <a:rPr lang="en-US" dirty="0" err="1" smtClean="0"/>
              <a:t>yashash</a:t>
            </a:r>
            <a:r>
              <a:rPr lang="en-US" dirty="0" smtClean="0"/>
              <a:t> </a:t>
            </a:r>
            <a:r>
              <a:rPr lang="en-US" dirty="0" err="1" smtClean="0"/>
              <a:t>joyi</a:t>
            </a:r>
            <a:r>
              <a:rPr lang="en-US" dirty="0" smtClean="0"/>
              <a:t>, </a:t>
            </a:r>
            <a:r>
              <a:rPr lang="en-US" dirty="0" err="1" smtClean="0"/>
              <a:t>turmush</a:t>
            </a:r>
            <a:r>
              <a:rPr lang="en-US" dirty="0" smtClean="0"/>
              <a:t> </a:t>
            </a:r>
            <a:r>
              <a:rPr lang="en-US" dirty="0" err="1" smtClean="0"/>
              <a:t>sharoiti</a:t>
            </a:r>
            <a:r>
              <a:rPr lang="en-US" dirty="0" smtClean="0"/>
              <a:t>, </a:t>
            </a:r>
            <a:r>
              <a:rPr lang="en-US" dirty="0" err="1" smtClean="0"/>
              <a:t>oilaviy</a:t>
            </a:r>
            <a:r>
              <a:rPr lang="en-US" dirty="0" smtClean="0"/>
              <a:t> </a:t>
            </a:r>
            <a:r>
              <a:rPr lang="en-US" dirty="0" err="1" smtClean="0"/>
              <a:t>ahvoli</a:t>
            </a:r>
            <a:r>
              <a:rPr lang="en-US" dirty="0" smtClean="0"/>
              <a:t> </a:t>
            </a:r>
            <a:r>
              <a:rPr lang="en-US" dirty="0" err="1" smtClean="0"/>
              <a:t>kabilar</a:t>
            </a:r>
            <a:r>
              <a:rPr lang="en-US" dirty="0" smtClean="0"/>
              <a:t> </a:t>
            </a:r>
            <a:r>
              <a:rPr lang="en-US" dirty="0" err="1" smtClean="0"/>
              <a:t>to`g`risida</a:t>
            </a:r>
            <a:r>
              <a:rPr lang="en-US" dirty="0" smtClean="0"/>
              <a:t> </a:t>
            </a:r>
            <a:r>
              <a:rPr lang="en-US" dirty="0" err="1" smtClean="0"/>
              <a:t>ma’lumot</a:t>
            </a:r>
            <a:r>
              <a:rPr lang="en-US" dirty="0" smtClean="0"/>
              <a:t> </a:t>
            </a:r>
            <a:r>
              <a:rPr lang="en-US" dirty="0" err="1" smtClean="0"/>
              <a:t>beruvchi</a:t>
            </a:r>
            <a:r>
              <a:rPr lang="en-US" dirty="0" smtClean="0"/>
              <a:t> </a:t>
            </a:r>
            <a:r>
              <a:rPr lang="en-US" dirty="0" err="1" smtClean="0"/>
              <a:t>rasmiy</a:t>
            </a:r>
            <a:r>
              <a:rPr lang="en-US" dirty="0" smtClean="0"/>
              <a:t> </a:t>
            </a:r>
            <a:r>
              <a:rPr lang="en-US" dirty="0" err="1" smtClean="0"/>
              <a:t>hujjat</a:t>
            </a:r>
            <a:r>
              <a:rPr lang="en-US" dirty="0" smtClean="0"/>
              <a:t>. </a:t>
            </a:r>
            <a:r>
              <a:rPr lang="en-US" dirty="0" err="1" smtClean="0"/>
              <a:t>Ma’lumotnomalar</a:t>
            </a:r>
            <a:r>
              <a:rPr lang="en-US" dirty="0" smtClean="0"/>
              <a:t> ham </a:t>
            </a:r>
            <a:r>
              <a:rPr lang="en-US" dirty="0" err="1" smtClean="0"/>
              <a:t>mazmuni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vazifasiga</a:t>
            </a:r>
            <a:r>
              <a:rPr lang="en-US" dirty="0" smtClean="0"/>
              <a:t> </a:t>
            </a:r>
            <a:r>
              <a:rPr lang="en-US" dirty="0" err="1" smtClean="0"/>
              <a:t>ko`ra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turga</a:t>
            </a:r>
            <a:r>
              <a:rPr lang="en-US" dirty="0" smtClean="0"/>
              <a:t> </a:t>
            </a:r>
            <a:r>
              <a:rPr lang="en-US" dirty="0" err="1" smtClean="0"/>
              <a:t>bo`linadi</a:t>
            </a:r>
            <a:r>
              <a:rPr lang="en-US" dirty="0" smtClean="0"/>
              <a:t>. 1.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ma’lumotnomalari</a:t>
            </a:r>
            <a:r>
              <a:rPr lang="en-US" dirty="0" smtClean="0"/>
              <a:t>. 2. </a:t>
            </a:r>
            <a:r>
              <a:rPr lang="en-US" dirty="0" err="1" smtClean="0"/>
              <a:t>Shaxsiy</a:t>
            </a:r>
            <a:r>
              <a:rPr lang="en-US" dirty="0" smtClean="0"/>
              <a:t> </a:t>
            </a:r>
            <a:r>
              <a:rPr lang="en-US" dirty="0" err="1" smtClean="0"/>
              <a:t>ma’lumotnomalar</a:t>
            </a:r>
            <a:r>
              <a:rPr lang="en-US" dirty="0" smtClean="0"/>
              <a:t>. </a:t>
            </a:r>
            <a:endParaRPr lang="ru-RU" dirty="0" smtClean="0"/>
          </a:p>
          <a:p>
            <a:pPr algn="just"/>
            <a:r>
              <a:rPr lang="en-US" dirty="0" smtClean="0"/>
              <a:t>   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ma’lumotnomalari</a:t>
            </a:r>
            <a:r>
              <a:rPr lang="en-US" dirty="0" smtClean="0"/>
              <a:t>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muassasa</a:t>
            </a:r>
            <a:r>
              <a:rPr lang="en-US" dirty="0" smtClean="0"/>
              <a:t> </a:t>
            </a:r>
            <a:r>
              <a:rPr lang="en-US" dirty="0" err="1" smtClean="0"/>
              <a:t>faoliyatiga</a:t>
            </a:r>
            <a:r>
              <a:rPr lang="en-US" dirty="0" smtClean="0"/>
              <a:t> </a:t>
            </a:r>
            <a:r>
              <a:rPr lang="en-US" dirty="0" err="1" smtClean="0"/>
              <a:t>oid</a:t>
            </a:r>
            <a:r>
              <a:rPr lang="en-US" dirty="0" smtClean="0"/>
              <a:t> </a:t>
            </a:r>
            <a:r>
              <a:rPr lang="en-US" dirty="0" err="1" smtClean="0"/>
              <a:t>voqea-hodisalar</a:t>
            </a:r>
            <a:r>
              <a:rPr lang="en-US" dirty="0" smtClean="0"/>
              <a:t>, </a:t>
            </a:r>
            <a:r>
              <a:rPr lang="en-US" dirty="0" err="1" smtClean="0"/>
              <a:t>mavjud</a:t>
            </a:r>
            <a:r>
              <a:rPr lang="en-US" dirty="0" smtClean="0"/>
              <a:t> </a:t>
            </a:r>
            <a:r>
              <a:rPr lang="en-US" dirty="0" err="1" smtClean="0"/>
              <a:t>holat</a:t>
            </a:r>
            <a:r>
              <a:rPr lang="en-US" dirty="0" smtClean="0"/>
              <a:t>,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sohalar</a:t>
            </a:r>
            <a:r>
              <a:rPr lang="en-US" dirty="0" smtClean="0"/>
              <a:t> </a:t>
            </a:r>
            <a:r>
              <a:rPr lang="en-US" dirty="0" err="1" smtClean="0"/>
              <a:t>bo`yicha</a:t>
            </a:r>
            <a:r>
              <a:rPr lang="en-US" dirty="0" smtClean="0"/>
              <a:t> </a:t>
            </a:r>
            <a:r>
              <a:rPr lang="en-US" dirty="0" err="1" smtClean="0"/>
              <a:t>turli-tuman</a:t>
            </a:r>
            <a:r>
              <a:rPr lang="en-US" dirty="0" smtClean="0"/>
              <a:t> </a:t>
            </a:r>
            <a:r>
              <a:rPr lang="en-US" dirty="0" err="1" smtClean="0"/>
              <a:t>ma’lumotlarni</a:t>
            </a:r>
            <a:r>
              <a:rPr lang="en-US" dirty="0" smtClean="0"/>
              <a:t> </a:t>
            </a:r>
            <a:r>
              <a:rPr lang="en-US" dirty="0" err="1" smtClean="0"/>
              <a:t>qamrab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</a:t>
            </a:r>
            <a:r>
              <a:rPr lang="en-US" dirty="0" err="1" smtClean="0"/>
              <a:t>Korxona</a:t>
            </a:r>
            <a:r>
              <a:rPr lang="en-US" dirty="0" smtClean="0"/>
              <a:t>, </a:t>
            </a:r>
            <a:r>
              <a:rPr lang="en-US" dirty="0" err="1" smtClean="0"/>
              <a:t>tashkilot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muassasa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boqg`iq</a:t>
            </a:r>
            <a:r>
              <a:rPr lang="en-US" dirty="0" smtClean="0"/>
              <a:t>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ma’lumotnomalarini</a:t>
            </a:r>
            <a:r>
              <a:rPr lang="en-US" dirty="0" smtClean="0"/>
              <a:t> </a:t>
            </a:r>
            <a:r>
              <a:rPr lang="en-US" dirty="0" err="1" smtClean="0"/>
              <a:t>qamrab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</a:t>
            </a:r>
            <a:r>
              <a:rPr lang="en-US" dirty="0" err="1" smtClean="0"/>
              <a:t>Korxona</a:t>
            </a:r>
            <a:r>
              <a:rPr lang="en-US" dirty="0" smtClean="0"/>
              <a:t>, </a:t>
            </a:r>
            <a:r>
              <a:rPr lang="en-US" dirty="0" err="1" smtClean="0"/>
              <a:t>tashkilot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muassasa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boqg`iq</a:t>
            </a:r>
            <a:r>
              <a:rPr lang="en-US" dirty="0" smtClean="0"/>
              <a:t>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ma’lumotnomalarini</a:t>
            </a:r>
            <a:r>
              <a:rPr lang="en-US" dirty="0" smtClean="0"/>
              <a:t> </a:t>
            </a:r>
            <a:r>
              <a:rPr lang="en-US" dirty="0" err="1" smtClean="0"/>
              <a:t>qamrab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</a:t>
            </a:r>
            <a:r>
              <a:rPr lang="en-US" dirty="0" err="1" smtClean="0"/>
              <a:t>Korxona</a:t>
            </a:r>
            <a:r>
              <a:rPr lang="en-US" dirty="0" smtClean="0"/>
              <a:t>, </a:t>
            </a:r>
            <a:r>
              <a:rPr lang="en-US" dirty="0" err="1" smtClean="0"/>
              <a:t>tashkilot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muassasa</a:t>
            </a:r>
            <a:r>
              <a:rPr lang="en-US" dirty="0" smtClean="0"/>
              <a:t> </a:t>
            </a:r>
            <a:r>
              <a:rPr lang="en-US" dirty="0" err="1" smtClean="0"/>
              <a:t>faoliyati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bog`liq</a:t>
            </a:r>
            <a:r>
              <a:rPr lang="en-US" dirty="0" smtClean="0"/>
              <a:t>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ma’lumotnomalari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etilayotgan</a:t>
            </a:r>
            <a:r>
              <a:rPr lang="en-US" dirty="0" smtClean="0"/>
              <a:t> </a:t>
            </a:r>
            <a:r>
              <a:rPr lang="en-US" dirty="0" err="1" smtClean="0"/>
              <a:t>mavzu</a:t>
            </a:r>
            <a:r>
              <a:rPr lang="en-US" dirty="0" smtClean="0"/>
              <a:t> </a:t>
            </a:r>
            <a:r>
              <a:rPr lang="en-US" dirty="0" err="1" smtClean="0"/>
              <a:t>doirasidagi</a:t>
            </a:r>
            <a:r>
              <a:rPr lang="en-US" dirty="0" smtClean="0"/>
              <a:t> </a:t>
            </a:r>
            <a:r>
              <a:rPr lang="en-US" dirty="0" err="1" smtClean="0"/>
              <a:t>dalillar</a:t>
            </a:r>
            <a:r>
              <a:rPr lang="en-US" dirty="0" smtClean="0"/>
              <a:t>, </a:t>
            </a:r>
            <a:r>
              <a:rPr lang="en-US" dirty="0" err="1" smtClean="0"/>
              <a:t>raqamlar</a:t>
            </a:r>
            <a:r>
              <a:rPr lang="en-US" dirty="0" smtClean="0"/>
              <a:t>, </a:t>
            </a:r>
            <a:r>
              <a:rPr lang="en-US" dirty="0" err="1" smtClean="0"/>
              <a:t>ma’lumotlar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tuziladi</a:t>
            </a:r>
            <a:r>
              <a:rPr lang="en-US" dirty="0" smtClean="0"/>
              <a:t>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474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0842">
              <a:schemeClr val="accent6">
                <a:lumMod val="20000"/>
                <a:lumOff val="80000"/>
              </a:schemeClr>
            </a:gs>
            <a:gs pos="22000">
              <a:schemeClr val="accent5"/>
            </a:gs>
            <a:gs pos="88000">
              <a:schemeClr val="accent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    </a:t>
            </a:r>
            <a:r>
              <a:rPr lang="en-US" sz="2000" dirty="0" err="1" smtClean="0"/>
              <a:t>Shaxsiy</a:t>
            </a:r>
            <a:r>
              <a:rPr lang="en-US" sz="2000" dirty="0" smtClean="0"/>
              <a:t> </a:t>
            </a:r>
            <a:r>
              <a:rPr lang="en-US" sz="2000" dirty="0" err="1" smtClean="0"/>
              <a:t>mazmundagi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ma’lumotnomalarning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ayrim</a:t>
            </a:r>
            <a:r>
              <a:rPr lang="en-US" sz="2000" dirty="0" smtClean="0"/>
              <a:t> </a:t>
            </a:r>
            <a:r>
              <a:rPr lang="en-US" sz="2000" dirty="0" err="1" smtClean="0"/>
              <a:t>turlari</a:t>
            </a:r>
            <a:r>
              <a:rPr lang="en-US" sz="2000" dirty="0" smtClean="0"/>
              <a:t> </a:t>
            </a:r>
            <a:r>
              <a:rPr lang="en-US" sz="2000" dirty="0" err="1" smtClean="0"/>
              <a:t>korxona</a:t>
            </a:r>
            <a:r>
              <a:rPr lang="en-US" sz="2000" dirty="0" smtClean="0"/>
              <a:t>, </a:t>
            </a:r>
            <a:r>
              <a:rPr lang="en-US" sz="2000" dirty="0" err="1" smtClean="0"/>
              <a:t>muassasa</a:t>
            </a:r>
            <a:r>
              <a:rPr lang="en-US" sz="2000" dirty="0" smtClean="0"/>
              <a:t>, </a:t>
            </a:r>
            <a:r>
              <a:rPr lang="en-US" sz="2000" dirty="0" err="1" smtClean="0"/>
              <a:t>tashkilot</a:t>
            </a:r>
            <a:r>
              <a:rPr lang="en-US" sz="2000" dirty="0" smtClean="0"/>
              <a:t>, </a:t>
            </a:r>
            <a:r>
              <a:rPr lang="en-US" sz="2000" dirty="0" err="1" smtClean="0"/>
              <a:t>qishloq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mahalla</a:t>
            </a:r>
            <a:r>
              <a:rPr lang="en-US" sz="2000" dirty="0" smtClean="0"/>
              <a:t> </a:t>
            </a:r>
            <a:r>
              <a:rPr lang="en-US" sz="2000" dirty="0" err="1" smtClean="0"/>
              <a:t>kengashlari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avvaldan</a:t>
            </a:r>
            <a:r>
              <a:rPr lang="en-US" sz="2000" dirty="0" smtClean="0"/>
              <a:t> </a:t>
            </a:r>
            <a:r>
              <a:rPr lang="en-US" sz="2000" dirty="0" err="1" smtClean="0"/>
              <a:t>tayyorlab</a:t>
            </a:r>
            <a:r>
              <a:rPr lang="en-US" sz="2000" dirty="0" smtClean="0"/>
              <a:t> </a:t>
            </a:r>
            <a:r>
              <a:rPr lang="en-US" sz="2000" dirty="0" err="1" smtClean="0"/>
              <a:t>qo`yilgan</a:t>
            </a:r>
            <a:r>
              <a:rPr lang="en-US" sz="2000" dirty="0" smtClean="0"/>
              <a:t> </a:t>
            </a:r>
            <a:r>
              <a:rPr lang="en-US" sz="2000" dirty="0" err="1" smtClean="0"/>
              <a:t>andozalarga</a:t>
            </a:r>
            <a:r>
              <a:rPr lang="en-US" sz="2000" dirty="0" smtClean="0"/>
              <a:t> </a:t>
            </a:r>
            <a:r>
              <a:rPr lang="en-US" sz="2000" dirty="0" err="1" smtClean="0"/>
              <a:t>to`ldirib</a:t>
            </a:r>
            <a:r>
              <a:rPr lang="en-US" sz="2000" dirty="0" smtClean="0"/>
              <a:t> </a:t>
            </a:r>
            <a:r>
              <a:rPr lang="en-US" sz="2000" dirty="0" err="1" smtClean="0"/>
              <a:t>beriladi</a:t>
            </a:r>
            <a:r>
              <a:rPr lang="en-US" sz="2000" dirty="0" smtClean="0"/>
              <a:t>. </a:t>
            </a:r>
            <a:r>
              <a:rPr lang="en-US" sz="2000" dirty="0" err="1" smtClean="0"/>
              <a:t>Ularga</a:t>
            </a:r>
            <a:r>
              <a:rPr lang="en-US" sz="2000" dirty="0" smtClean="0"/>
              <a:t> </a:t>
            </a:r>
            <a:r>
              <a:rPr lang="en-US" sz="2000" dirty="0" err="1" smtClean="0"/>
              <a:t>tegishli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ma’lumotlar</a:t>
            </a:r>
            <a:r>
              <a:rPr lang="en-US" sz="2000" dirty="0" smtClean="0"/>
              <a:t> </a:t>
            </a:r>
            <a:r>
              <a:rPr lang="en-US" sz="2000" dirty="0" err="1" smtClean="0"/>
              <a:t>qayd</a:t>
            </a:r>
            <a:r>
              <a:rPr lang="en-US" sz="2000" dirty="0" smtClean="0"/>
              <a:t> </a:t>
            </a:r>
            <a:r>
              <a:rPr lang="en-US" sz="2000" dirty="0" err="1" smtClean="0"/>
              <a:t>etilib</a:t>
            </a:r>
            <a:r>
              <a:rPr lang="en-US" sz="2000" dirty="0" smtClean="0"/>
              <a:t>, </a:t>
            </a:r>
            <a:r>
              <a:rPr lang="en-US" sz="2000" dirty="0" err="1" smtClean="0"/>
              <a:t>imzolanadi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muhr</a:t>
            </a:r>
            <a:r>
              <a:rPr lang="en-US" sz="2000" dirty="0" smtClean="0"/>
              <a:t> </a:t>
            </a:r>
            <a:r>
              <a:rPr lang="en-US" sz="2000" dirty="0" err="1" smtClean="0"/>
              <a:t>bosiladi</a:t>
            </a:r>
            <a:r>
              <a:rPr lang="en-US" sz="2000" dirty="0" smtClean="0"/>
              <a:t>. </a:t>
            </a:r>
            <a:r>
              <a:rPr lang="en-US" sz="2000" dirty="0" err="1" smtClean="0"/>
              <a:t>Bunday</a:t>
            </a:r>
            <a:r>
              <a:rPr lang="en-US" sz="2000" dirty="0" smtClean="0"/>
              <a:t> </a:t>
            </a:r>
            <a:r>
              <a:rPr lang="en-US" sz="2000" dirty="0" err="1" smtClean="0"/>
              <a:t>andozalarning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qulayligi</a:t>
            </a:r>
            <a:r>
              <a:rPr lang="en-US" sz="2000" dirty="0" smtClean="0"/>
              <a:t> </a:t>
            </a:r>
            <a:r>
              <a:rPr lang="en-US" sz="2000" dirty="0" err="1" smtClean="0"/>
              <a:t>shundaki</a:t>
            </a:r>
            <a:r>
              <a:rPr lang="en-US" sz="2000" dirty="0" smtClean="0"/>
              <a:t>,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o`zida</a:t>
            </a:r>
            <a:r>
              <a:rPr lang="en-US" sz="2000" dirty="0" smtClean="0"/>
              <a:t> </a:t>
            </a:r>
            <a:r>
              <a:rPr lang="en-US" sz="2000" dirty="0" err="1" smtClean="0"/>
              <a:t>qaysi</a:t>
            </a:r>
            <a:r>
              <a:rPr lang="en-US" sz="2000" dirty="0" smtClean="0"/>
              <a:t> </a:t>
            </a:r>
            <a:r>
              <a:rPr lang="en-US" sz="2000" dirty="0" err="1" smtClean="0"/>
              <a:t>tashkilot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berilayotganligi</a:t>
            </a:r>
            <a:r>
              <a:rPr lang="en-US" sz="2000" dirty="0" smtClean="0"/>
              <a:t> </a:t>
            </a:r>
            <a:r>
              <a:rPr lang="en-US" sz="2000" dirty="0" err="1" smtClean="0"/>
              <a:t>yozib</a:t>
            </a:r>
            <a:r>
              <a:rPr lang="en-US" sz="2000" dirty="0" smtClean="0"/>
              <a:t> </a:t>
            </a:r>
            <a:r>
              <a:rPr lang="en-US" sz="2000" dirty="0" err="1" smtClean="0"/>
              <a:t>qo`yilgan</a:t>
            </a:r>
            <a:r>
              <a:rPr lang="en-US" sz="2000" dirty="0" smtClean="0"/>
              <a:t> </a:t>
            </a:r>
            <a:r>
              <a:rPr lang="en-US" sz="2000" dirty="0" err="1" smtClean="0"/>
              <a:t>bo`ladi</a:t>
            </a:r>
            <a:r>
              <a:rPr lang="en-US" sz="2000" dirty="0" smtClean="0"/>
              <a:t>. </a:t>
            </a:r>
            <a:r>
              <a:rPr lang="en-US" sz="2000" dirty="0" err="1" smtClean="0"/>
              <a:t>Shaxsiy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ma’lumotnomalarda</a:t>
            </a:r>
            <a:r>
              <a:rPr lang="en-US" sz="2000" dirty="0" smtClean="0"/>
              <a:t> </a:t>
            </a:r>
            <a:r>
              <a:rPr lang="en-US" sz="2000" dirty="0" err="1" smtClean="0"/>
              <a:t>fuqaro</a:t>
            </a:r>
            <a:r>
              <a:rPr lang="en-US" sz="2000" dirty="0" smtClean="0"/>
              <a:t> </a:t>
            </a:r>
            <a:r>
              <a:rPr lang="en-US" sz="2000" dirty="0" err="1" smtClean="0"/>
              <a:t>o`qiyotgan</a:t>
            </a:r>
            <a:r>
              <a:rPr lang="en-US" sz="2000" dirty="0" smtClean="0"/>
              <a:t> </a:t>
            </a:r>
            <a:r>
              <a:rPr lang="en-US" sz="2000" dirty="0" err="1" smtClean="0"/>
              <a:t>o`quv</a:t>
            </a:r>
            <a:r>
              <a:rPr lang="en-US" sz="2000" dirty="0" smtClean="0"/>
              <a:t> </a:t>
            </a:r>
            <a:r>
              <a:rPr lang="en-US" sz="2000" dirty="0" err="1" smtClean="0"/>
              <a:t>yurti</a:t>
            </a:r>
            <a:r>
              <a:rPr lang="en-US" sz="2000" dirty="0" smtClean="0"/>
              <a:t>, </a:t>
            </a:r>
            <a:r>
              <a:rPr lang="en-US" sz="2000" dirty="0" err="1" smtClean="0"/>
              <a:t>ishlayotgan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korxona</a:t>
            </a:r>
            <a:r>
              <a:rPr lang="en-US" sz="2000" dirty="0" smtClean="0"/>
              <a:t>, </a:t>
            </a:r>
            <a:r>
              <a:rPr lang="en-US" sz="2000" dirty="0" err="1" smtClean="0"/>
              <a:t>tashkilot</a:t>
            </a:r>
            <a:r>
              <a:rPr lang="en-US" sz="2000" dirty="0" smtClean="0"/>
              <a:t>, </a:t>
            </a:r>
            <a:r>
              <a:rPr lang="en-US" sz="2000" dirty="0" err="1" smtClean="0"/>
              <a:t>muassasa</a:t>
            </a:r>
            <a:r>
              <a:rPr lang="en-US" sz="2000" dirty="0" smtClean="0"/>
              <a:t> </a:t>
            </a:r>
            <a:r>
              <a:rPr lang="en-US" sz="2000" dirty="0" err="1" smtClean="0"/>
              <a:t>ma’muriyati</a:t>
            </a:r>
            <a:r>
              <a:rPr lang="en-US" sz="2000" dirty="0" smtClean="0"/>
              <a:t>, </a:t>
            </a:r>
            <a:r>
              <a:rPr lang="en-US" sz="2000" dirty="0" err="1" smtClean="0"/>
              <a:t>yashayotgan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joyi</a:t>
            </a:r>
            <a:r>
              <a:rPr lang="en-US" sz="2000" dirty="0" smtClean="0"/>
              <a:t> </a:t>
            </a:r>
            <a:r>
              <a:rPr lang="en-US" sz="2000" dirty="0" err="1" smtClean="0"/>
              <a:t>bo`yicha</a:t>
            </a:r>
            <a:r>
              <a:rPr lang="en-US" sz="2000" dirty="0" smtClean="0"/>
              <a:t> </a:t>
            </a:r>
            <a:r>
              <a:rPr lang="en-US" sz="2000" dirty="0" err="1" smtClean="0"/>
              <a:t>mutasaddilar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qayerda</a:t>
            </a:r>
            <a:r>
              <a:rPr lang="en-US" sz="2000" dirty="0" smtClean="0"/>
              <a:t>, </a:t>
            </a:r>
            <a:r>
              <a:rPr lang="en-US" sz="2000" dirty="0" err="1" smtClean="0"/>
              <a:t>qaysi</a:t>
            </a:r>
            <a:r>
              <a:rPr lang="en-US" sz="2000" dirty="0" smtClean="0"/>
              <a:t> </a:t>
            </a:r>
            <a:r>
              <a:rPr lang="en-US" sz="2000" dirty="0" err="1" smtClean="0"/>
              <a:t>fakultet</a:t>
            </a:r>
            <a:r>
              <a:rPr lang="en-US" sz="2000" dirty="0" smtClean="0"/>
              <a:t>, </a:t>
            </a:r>
            <a:r>
              <a:rPr lang="en-US" sz="2000" dirty="0" err="1" smtClean="0"/>
              <a:t>bo`lim</a:t>
            </a:r>
            <a:r>
              <a:rPr lang="en-US" sz="2000" dirty="0" smtClean="0"/>
              <a:t>, </a:t>
            </a:r>
            <a:r>
              <a:rPr lang="en-US" sz="2000" dirty="0" err="1" smtClean="0"/>
              <a:t>kursda</a:t>
            </a:r>
            <a:r>
              <a:rPr lang="en-US" sz="2000" dirty="0" smtClean="0"/>
              <a:t> </a:t>
            </a:r>
            <a:r>
              <a:rPr lang="en-US" sz="2000" dirty="0" err="1" smtClean="0"/>
              <a:t>o`qishi</a:t>
            </a:r>
            <a:r>
              <a:rPr lang="en-US" sz="2000" dirty="0" smtClean="0"/>
              <a:t>, </a:t>
            </a:r>
            <a:r>
              <a:rPr lang="en-US" sz="2000" dirty="0" err="1" smtClean="0"/>
              <a:t>qayerda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kim</a:t>
            </a:r>
            <a:r>
              <a:rPr lang="en-US" sz="2000" dirty="0" smtClean="0"/>
              <a:t> </a:t>
            </a:r>
            <a:r>
              <a:rPr lang="en-US" sz="2000" dirty="0" err="1" smtClean="0"/>
              <a:t>bo`lib</a:t>
            </a:r>
            <a:r>
              <a:rPr lang="en-US" sz="2000" dirty="0" smtClean="0"/>
              <a:t> </a:t>
            </a:r>
            <a:r>
              <a:rPr lang="en-US" sz="2000" dirty="0" err="1" smtClean="0"/>
              <a:t>ishlashi</a:t>
            </a:r>
            <a:r>
              <a:rPr lang="en-US" sz="2000" dirty="0" smtClean="0"/>
              <a:t>, </a:t>
            </a:r>
            <a:r>
              <a:rPr lang="en-US" sz="2000" dirty="0" err="1" smtClean="0"/>
              <a:t>oylik</a:t>
            </a:r>
            <a:r>
              <a:rPr lang="en-US" sz="2000" dirty="0" smtClean="0"/>
              <a:t> </a:t>
            </a:r>
            <a:r>
              <a:rPr lang="en-US" sz="2000" dirty="0" err="1" smtClean="0"/>
              <a:t>maoshi</a:t>
            </a:r>
            <a:r>
              <a:rPr lang="en-US" sz="2000" dirty="0" smtClean="0"/>
              <a:t>, </a:t>
            </a:r>
            <a:r>
              <a:rPr lang="en-US" sz="2000" dirty="0" err="1" smtClean="0"/>
              <a:t>yashash</a:t>
            </a:r>
            <a:r>
              <a:rPr lang="en-US" sz="2000" dirty="0" smtClean="0"/>
              <a:t> </a:t>
            </a:r>
            <a:r>
              <a:rPr lang="en-US" sz="2000" dirty="0" err="1" smtClean="0"/>
              <a:t>joyi</a:t>
            </a:r>
            <a:r>
              <a:rPr lang="en-US" sz="2000" dirty="0" smtClean="0"/>
              <a:t>, </a:t>
            </a:r>
            <a:r>
              <a:rPr lang="en-US" sz="2000" dirty="0" err="1" smtClean="0"/>
              <a:t>uy</a:t>
            </a:r>
            <a:r>
              <a:rPr lang="en-US" sz="2000" dirty="0" smtClean="0"/>
              <a:t>-joy </a:t>
            </a:r>
            <a:r>
              <a:rPr lang="en-US" sz="2000" dirty="0" err="1" smtClean="0"/>
              <a:t>sharoiti</a:t>
            </a:r>
            <a:r>
              <a:rPr lang="en-US" sz="2000" dirty="0" smtClean="0"/>
              <a:t>, </a:t>
            </a:r>
            <a:r>
              <a:rPr lang="en-US" sz="2000" dirty="0" err="1" smtClean="0"/>
              <a:t>moddiy-maishiy</a:t>
            </a:r>
            <a:r>
              <a:rPr lang="en-US" sz="2000" dirty="0" smtClean="0"/>
              <a:t> </a:t>
            </a:r>
            <a:r>
              <a:rPr lang="en-US" sz="2000" dirty="0" err="1" smtClean="0"/>
              <a:t>ahvoli</a:t>
            </a:r>
            <a:r>
              <a:rPr lang="en-US" sz="2000" dirty="0" smtClean="0"/>
              <a:t>, </a:t>
            </a:r>
            <a:r>
              <a:rPr lang="en-US" sz="2000" dirty="0" err="1" smtClean="0"/>
              <a:t>oila</a:t>
            </a:r>
            <a:r>
              <a:rPr lang="en-US" sz="2000" dirty="0" smtClean="0"/>
              <a:t> </a:t>
            </a:r>
            <a:r>
              <a:rPr lang="en-US" sz="2000" dirty="0" err="1" smtClean="0"/>
              <a:t>a’zolari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boshqa</a:t>
            </a:r>
            <a:r>
              <a:rPr lang="en-US" sz="2000" dirty="0" smtClean="0"/>
              <a:t> </a:t>
            </a:r>
            <a:r>
              <a:rPr lang="en-US" sz="2000" dirty="0" err="1" smtClean="0"/>
              <a:t>shu</a:t>
            </a:r>
            <a:r>
              <a:rPr lang="en-US" sz="2000" dirty="0" smtClean="0"/>
              <a:t> </a:t>
            </a:r>
            <a:r>
              <a:rPr lang="en-US" sz="2000" dirty="0" err="1" smtClean="0"/>
              <a:t>kabilar</a:t>
            </a:r>
            <a:r>
              <a:rPr lang="en-US" sz="2000" dirty="0" smtClean="0"/>
              <a:t> </a:t>
            </a:r>
            <a:r>
              <a:rPr lang="en-US" sz="2000" dirty="0" err="1" smtClean="0"/>
              <a:t>to`g`risida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</a:t>
            </a:r>
            <a:r>
              <a:rPr lang="en-US" sz="2000" dirty="0" smtClean="0"/>
              <a:t> </a:t>
            </a:r>
            <a:r>
              <a:rPr lang="en-US" sz="2000" dirty="0" err="1" smtClean="0"/>
              <a:t>berilib</a:t>
            </a:r>
            <a:r>
              <a:rPr lang="en-US" sz="2000" dirty="0" smtClean="0"/>
              <a:t>, </a:t>
            </a:r>
            <a:r>
              <a:rPr lang="en-US" sz="2000" dirty="0" err="1" smtClean="0"/>
              <a:t>mavjud</a:t>
            </a:r>
            <a:r>
              <a:rPr lang="en-US" sz="2000" dirty="0" smtClean="0"/>
              <a:t> </a:t>
            </a:r>
            <a:r>
              <a:rPr lang="en-US" sz="2000" dirty="0" err="1" smtClean="0"/>
              <a:t>holat</a:t>
            </a:r>
            <a:r>
              <a:rPr lang="en-US" sz="2000" dirty="0" smtClean="0"/>
              <a:t> </a:t>
            </a:r>
            <a:r>
              <a:rPr lang="en-US" sz="2000" dirty="0" err="1" smtClean="0"/>
              <a:t>tasdiqlanadi</a:t>
            </a:r>
            <a:r>
              <a:rPr lang="en-US" sz="2000" dirty="0" smtClean="0"/>
              <a:t>. </a:t>
            </a:r>
            <a:r>
              <a:rPr lang="en-US" sz="2000" dirty="0" err="1" smtClean="0"/>
              <a:t>Shuningdek</a:t>
            </a:r>
            <a:r>
              <a:rPr lang="en-US" sz="2000" dirty="0" smtClean="0"/>
              <a:t>, </a:t>
            </a:r>
            <a:r>
              <a:rPr lang="en-US" sz="2000" dirty="0" err="1" smtClean="0"/>
              <a:t>tibbiy</a:t>
            </a:r>
            <a:r>
              <a:rPr lang="en-US" sz="2000" dirty="0" smtClean="0"/>
              <a:t> </a:t>
            </a:r>
            <a:r>
              <a:rPr lang="en-US" sz="2000" dirty="0" err="1" smtClean="0"/>
              <a:t>muassasalar</a:t>
            </a:r>
            <a:r>
              <a:rPr lang="en-US" sz="2000" dirty="0" smtClean="0"/>
              <a:t> ham </a:t>
            </a:r>
            <a:r>
              <a:rPr lang="en-US" sz="2000" dirty="0" err="1" smtClean="0"/>
              <a:t>shaxsning</a:t>
            </a:r>
            <a:r>
              <a:rPr lang="en-US" sz="2000" dirty="0" smtClean="0"/>
              <a:t> </a:t>
            </a:r>
            <a:r>
              <a:rPr lang="en-US" sz="2000" dirty="0" err="1" smtClean="0"/>
              <a:t>salomatligi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 smtClean="0"/>
              <a:t>betobligi</a:t>
            </a:r>
            <a:r>
              <a:rPr lang="en-US" sz="2000" dirty="0" smtClean="0"/>
              <a:t> </a:t>
            </a:r>
            <a:r>
              <a:rPr lang="en-US" sz="2000" dirty="0" err="1" smtClean="0"/>
              <a:t>haqida</a:t>
            </a:r>
            <a:r>
              <a:rPr lang="en-US" sz="2000" dirty="0" smtClean="0"/>
              <a:t> </a:t>
            </a:r>
            <a:r>
              <a:rPr lang="en-US" sz="2000" dirty="0" err="1" smtClean="0"/>
              <a:t>shaxsiy</a:t>
            </a:r>
            <a:r>
              <a:rPr lang="en-US" sz="2000" dirty="0" smtClean="0"/>
              <a:t> </a:t>
            </a:r>
            <a:r>
              <a:rPr lang="en-US" sz="2000" dirty="0" err="1" smtClean="0"/>
              <a:t>mazmundagi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ma’lumotnomalarni</a:t>
            </a:r>
            <a:r>
              <a:rPr lang="en-US" sz="2000" dirty="0" smtClean="0"/>
              <a:t> </a:t>
            </a:r>
            <a:r>
              <a:rPr lang="en-US" sz="2000" dirty="0" err="1" smtClean="0"/>
              <a:t>berishlari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534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76672"/>
            <a:ext cx="6336704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Shaxsiy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ma’lumotnomalarning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zaruriy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qismlari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tashkilot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manzili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tartib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raqami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hujjat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shaxsning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familiyasi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otasining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matn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tasdiqlanayotgan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voqea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dalillar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qisqa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ravishda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hujjatning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qayerga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taqdim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etilishi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haqidagi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            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ma’lumotnomani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tasdiqlovchi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mutasaddilarning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lavozimi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familiyasi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imzosi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muhr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8868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5846"/>
            <a:ext cx="70567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b="1" dirty="0" smtClean="0"/>
              <a:t> </a:t>
            </a:r>
            <a:endParaRPr lang="ru-RU" dirty="0" smtClean="0"/>
          </a:p>
          <a:p>
            <a:pPr hangingPunct="0"/>
            <a:r>
              <a:rPr lang="en-US" b="1" dirty="0" smtClean="0"/>
              <a:t> </a:t>
            </a:r>
            <a:r>
              <a:rPr lang="en-US" b="1" dirty="0" err="1" smtClean="0"/>
              <a:t>O`zbekiston</a:t>
            </a:r>
            <a:r>
              <a:rPr lang="en-US" b="1" dirty="0" smtClean="0"/>
              <a:t> </a:t>
            </a:r>
            <a:r>
              <a:rPr lang="en-US" b="1" dirty="0" err="1" smtClean="0"/>
              <a:t>Respublikasi</a:t>
            </a:r>
            <a:r>
              <a:rPr lang="en-US" b="1" dirty="0"/>
              <a:t> </a:t>
            </a:r>
            <a:r>
              <a:rPr lang="en-US" b="1" dirty="0" err="1" smtClean="0"/>
              <a:t>Oliy</a:t>
            </a:r>
            <a:r>
              <a:rPr lang="en-US" b="1" dirty="0" smtClean="0"/>
              <a:t>                                     </a:t>
            </a:r>
            <a:r>
              <a:rPr lang="en-US" b="1" dirty="0" err="1" smtClean="0"/>
              <a:t>va</a:t>
            </a:r>
            <a:r>
              <a:rPr lang="en-US" dirty="0"/>
              <a:t> </a:t>
            </a:r>
            <a:r>
              <a:rPr lang="en-US" b="1" dirty="0" err="1" smtClean="0"/>
              <a:t>o`rta</a:t>
            </a:r>
            <a:r>
              <a:rPr lang="en-US" b="1" dirty="0" smtClean="0"/>
              <a:t> </a:t>
            </a:r>
            <a:r>
              <a:rPr lang="en-US" b="1" dirty="0" err="1" smtClean="0"/>
              <a:t>maxsus</a:t>
            </a:r>
            <a:r>
              <a:rPr lang="en-US" b="1" dirty="0" smtClean="0"/>
              <a:t> </a:t>
            </a:r>
            <a:r>
              <a:rPr lang="en-US" b="1" dirty="0" err="1" smtClean="0"/>
              <a:t>ta’lim</a:t>
            </a:r>
            <a:r>
              <a:rPr lang="en-US" b="1" dirty="0" smtClean="0"/>
              <a:t> </a:t>
            </a:r>
            <a:r>
              <a:rPr lang="en-US" b="1" dirty="0" err="1" smtClean="0"/>
              <a:t>vazirligi</a:t>
            </a:r>
            <a:r>
              <a:rPr lang="en-US" dirty="0" smtClean="0"/>
              <a:t>           </a:t>
            </a:r>
            <a:endParaRPr lang="ru-RU" dirty="0" smtClean="0"/>
          </a:p>
          <a:p>
            <a:pPr hangingPunct="0"/>
            <a:r>
              <a:rPr lang="en-US" b="1" dirty="0" err="1" smtClean="0"/>
              <a:t>Alisher</a:t>
            </a:r>
            <a:r>
              <a:rPr lang="en-US" b="1" dirty="0" smtClean="0"/>
              <a:t> </a:t>
            </a:r>
            <a:r>
              <a:rPr lang="en-US" b="1" dirty="0" err="1" smtClean="0"/>
              <a:t>Navoiy</a:t>
            </a:r>
            <a:r>
              <a:rPr lang="en-US" b="1" dirty="0" smtClean="0"/>
              <a:t> </a:t>
            </a:r>
            <a:r>
              <a:rPr lang="en-US" b="1" dirty="0" err="1" smtClean="0"/>
              <a:t>nomidagi</a:t>
            </a:r>
            <a:r>
              <a:rPr lang="en-US" b="1" dirty="0" smtClean="0"/>
              <a:t>          </a:t>
            </a:r>
            <a:r>
              <a:rPr lang="en-US" dirty="0" smtClean="0"/>
              <a:t>     </a:t>
            </a:r>
            <a:endParaRPr lang="ru-RU" dirty="0" smtClean="0"/>
          </a:p>
          <a:p>
            <a:pPr hangingPunct="0"/>
            <a:r>
              <a:rPr lang="en-US" b="1" dirty="0" smtClean="0"/>
              <a:t>Samarqand</a:t>
            </a:r>
            <a:r>
              <a:rPr lang="en-US" dirty="0" smtClean="0"/>
              <a:t> </a:t>
            </a:r>
            <a:r>
              <a:rPr lang="en-US" b="1" dirty="0" err="1" smtClean="0"/>
              <a:t>davlat</a:t>
            </a:r>
            <a:r>
              <a:rPr lang="en-US" b="1" dirty="0" smtClean="0"/>
              <a:t> </a:t>
            </a:r>
            <a:r>
              <a:rPr lang="en-US" b="1" dirty="0" err="1" smtClean="0"/>
              <a:t>universiteti</a:t>
            </a:r>
            <a:r>
              <a:rPr lang="en-US" dirty="0" smtClean="0"/>
              <a:t>          </a:t>
            </a:r>
            <a:r>
              <a:rPr lang="en-US" b="1" dirty="0" smtClean="0"/>
              <a:t> </a:t>
            </a:r>
            <a:endParaRPr lang="ru-RU" dirty="0" smtClean="0"/>
          </a:p>
          <a:p>
            <a:pPr hangingPunct="0"/>
            <a:r>
              <a:rPr lang="en-US" b="1" dirty="0" smtClean="0"/>
              <a:t>200</a:t>
            </a:r>
            <a:r>
              <a:rPr lang="en-US" b="1" i="1" dirty="0" smtClean="0"/>
              <a:t>7</a:t>
            </a:r>
            <a:r>
              <a:rPr lang="en-US" dirty="0" smtClean="0"/>
              <a:t>-</a:t>
            </a:r>
            <a:r>
              <a:rPr lang="en-US" b="1" dirty="0" smtClean="0"/>
              <a:t>yil</a:t>
            </a:r>
            <a:r>
              <a:rPr lang="en-US" dirty="0" smtClean="0"/>
              <a:t>  </a:t>
            </a:r>
            <a:r>
              <a:rPr lang="en-US" b="1" i="1" dirty="0" smtClean="0"/>
              <a:t>12-yanvar</a:t>
            </a:r>
            <a:r>
              <a:rPr lang="en-US" dirty="0" smtClean="0"/>
              <a:t>   </a:t>
            </a:r>
            <a:r>
              <a:rPr lang="en-US" b="1" dirty="0" smtClean="0"/>
              <a:t>N </a:t>
            </a:r>
            <a:r>
              <a:rPr lang="en-US" b="1" i="1" dirty="0" smtClean="0"/>
              <a:t>131              </a:t>
            </a:r>
            <a:r>
              <a:rPr lang="en-US" b="1" dirty="0" smtClean="0"/>
              <a:t>    </a:t>
            </a:r>
            <a:endParaRPr lang="ru-RU" dirty="0" smtClean="0"/>
          </a:p>
          <a:p>
            <a:pPr hangingPunct="0"/>
            <a:r>
              <a:rPr lang="en-US" b="1" dirty="0" err="1" smtClean="0"/>
              <a:t>Universitet</a:t>
            </a:r>
            <a:r>
              <a:rPr lang="en-US" b="1" dirty="0" smtClean="0"/>
              <a:t> </a:t>
            </a:r>
            <a:r>
              <a:rPr lang="en-US" b="1" dirty="0" err="1"/>
              <a:t>h</a:t>
            </a:r>
            <a:r>
              <a:rPr lang="en-US" b="1" dirty="0" err="1" smtClean="0"/>
              <a:t>iyoboni</a:t>
            </a:r>
            <a:r>
              <a:rPr lang="en-US" b="1" dirty="0" smtClean="0"/>
              <a:t>, 15.</a:t>
            </a:r>
            <a:r>
              <a:rPr lang="en-US" dirty="0" smtClean="0"/>
              <a:t>  </a:t>
            </a:r>
          </a:p>
          <a:p>
            <a:pPr hangingPunct="0"/>
            <a:r>
              <a:rPr lang="en-US" dirty="0" smtClean="0"/>
              <a:t>                   </a:t>
            </a:r>
            <a:endParaRPr lang="ru-RU" dirty="0" smtClean="0"/>
          </a:p>
          <a:p>
            <a:pPr hangingPunct="0"/>
            <a:r>
              <a:rPr lang="uz-Latn-UZ" b="1" dirty="0" smtClean="0"/>
              <a:t>                                      </a:t>
            </a:r>
            <a:r>
              <a:rPr lang="en-US" b="1" dirty="0" smtClean="0"/>
              <a:t>MA’LUMOTNOMA</a:t>
            </a:r>
            <a:endParaRPr lang="ru-RU" dirty="0" smtClean="0"/>
          </a:p>
          <a:p>
            <a:pPr algn="just" hangingPunct="0"/>
            <a:r>
              <a:rPr lang="en-US" dirty="0" smtClean="0"/>
              <a:t>  </a:t>
            </a:r>
            <a:r>
              <a:rPr lang="en-US" dirty="0" smtClean="0"/>
              <a:t>  </a:t>
            </a:r>
            <a:r>
              <a:rPr lang="en-US" dirty="0" err="1" smtClean="0"/>
              <a:t>Fattoyeva</a:t>
            </a:r>
            <a:r>
              <a:rPr lang="en-US" dirty="0" smtClean="0"/>
              <a:t> </a:t>
            </a:r>
            <a:r>
              <a:rPr lang="en-US" dirty="0" err="1" smtClean="0"/>
              <a:t>Feruza</a:t>
            </a:r>
            <a:r>
              <a:rPr lang="en-US" dirty="0" smtClean="0"/>
              <a:t> Hamid </a:t>
            </a:r>
            <a:r>
              <a:rPr lang="en-US" dirty="0" err="1" smtClean="0"/>
              <a:t>qizi</a:t>
            </a:r>
            <a:r>
              <a:rPr lang="en-US" dirty="0" smtClean="0"/>
              <a:t> Samarqand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universitetining</a:t>
            </a:r>
            <a:r>
              <a:rPr lang="en-US" dirty="0" smtClean="0"/>
              <a:t> </a:t>
            </a:r>
            <a:r>
              <a:rPr lang="en-US" dirty="0" err="1" smtClean="0"/>
              <a:t>filologiya</a:t>
            </a:r>
            <a:r>
              <a:rPr lang="en-US" dirty="0" smtClean="0"/>
              <a:t>   </a:t>
            </a:r>
            <a:r>
              <a:rPr lang="en-US" dirty="0" err="1" smtClean="0"/>
              <a:t>fakulteti</a:t>
            </a:r>
            <a:r>
              <a:rPr lang="en-US" dirty="0" smtClean="0"/>
              <a:t> </a:t>
            </a:r>
            <a:r>
              <a:rPr lang="en-US" dirty="0" err="1" smtClean="0"/>
              <a:t>sirtqi</a:t>
            </a:r>
            <a:r>
              <a:rPr lang="en-US" dirty="0" smtClean="0"/>
              <a:t> </a:t>
            </a:r>
            <a:r>
              <a:rPr lang="en-US" dirty="0" err="1" smtClean="0"/>
              <a:t>bo`lim</a:t>
            </a:r>
            <a:r>
              <a:rPr lang="en-US" dirty="0" smtClean="0"/>
              <a:t> </a:t>
            </a:r>
            <a:r>
              <a:rPr lang="en-US" dirty="0" err="1" smtClean="0"/>
              <a:t>ikkinchi</a:t>
            </a:r>
            <a:r>
              <a:rPr lang="en-US" dirty="0" smtClean="0"/>
              <a:t> </a:t>
            </a:r>
            <a:r>
              <a:rPr lang="en-US" dirty="0" err="1" smtClean="0"/>
              <a:t>mutaxassislik</a:t>
            </a:r>
            <a:r>
              <a:rPr lang="en-US" dirty="0" smtClean="0"/>
              <a:t> </a:t>
            </a:r>
            <a:r>
              <a:rPr lang="en-US" dirty="0" err="1" smtClean="0"/>
              <a:t>yo`nalishi</a:t>
            </a:r>
            <a:r>
              <a:rPr lang="en-US" dirty="0" smtClean="0"/>
              <a:t> </a:t>
            </a:r>
            <a:r>
              <a:rPr lang="en-US" dirty="0" err="1" smtClean="0"/>
              <a:t>to`rtinchi</a:t>
            </a:r>
            <a:r>
              <a:rPr lang="en-US" dirty="0" smtClean="0"/>
              <a:t> </a:t>
            </a:r>
            <a:r>
              <a:rPr lang="en-US" dirty="0" err="1" smtClean="0"/>
              <a:t>kurs</a:t>
            </a:r>
            <a:r>
              <a:rPr lang="en-US" dirty="0" smtClean="0"/>
              <a:t> </a:t>
            </a:r>
            <a:r>
              <a:rPr lang="en-US" dirty="0" err="1" smtClean="0"/>
              <a:t>talabasi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. U 2007-yil 2-yanvardan 12-yanvargacha </a:t>
            </a:r>
            <a:r>
              <a:rPr lang="en-US" dirty="0" err="1" smtClean="0"/>
              <a:t>qishki</a:t>
            </a:r>
            <a:r>
              <a:rPr lang="en-US" dirty="0" smtClean="0"/>
              <a:t> </a:t>
            </a:r>
            <a:r>
              <a:rPr lang="en-US" dirty="0" err="1" smtClean="0"/>
              <a:t>imtihonlar</a:t>
            </a:r>
            <a:r>
              <a:rPr lang="en-US" dirty="0" smtClean="0"/>
              <a:t> </a:t>
            </a:r>
            <a:r>
              <a:rPr lang="en-US" dirty="0" err="1" smtClean="0"/>
              <a:t>sessiyasi</a:t>
            </a:r>
            <a:r>
              <a:rPr lang="en-US" dirty="0" smtClean="0"/>
              <a:t> </a:t>
            </a:r>
            <a:r>
              <a:rPr lang="en-US" dirty="0" err="1" smtClean="0"/>
              <a:t>mashg`ulotlarida</a:t>
            </a:r>
            <a:r>
              <a:rPr lang="en-US" dirty="0" smtClean="0"/>
              <a:t> </a:t>
            </a:r>
            <a:r>
              <a:rPr lang="en-US" dirty="0" err="1" smtClean="0"/>
              <a:t>ishtirok</a:t>
            </a:r>
            <a:r>
              <a:rPr lang="en-US" dirty="0" smtClean="0"/>
              <a:t> </a:t>
            </a:r>
            <a:r>
              <a:rPr lang="en-US" dirty="0" err="1" smtClean="0"/>
              <a:t>etdi</a:t>
            </a:r>
            <a:r>
              <a:rPr lang="en-US" dirty="0" smtClean="0"/>
              <a:t>.</a:t>
            </a:r>
            <a:endParaRPr lang="ru-RU" dirty="0" smtClean="0"/>
          </a:p>
          <a:p>
            <a:pPr algn="just" hangingPunct="0"/>
            <a:r>
              <a:rPr lang="en-US" dirty="0" smtClean="0"/>
              <a:t>  </a:t>
            </a:r>
            <a:r>
              <a:rPr lang="en-US" dirty="0" err="1" smtClean="0"/>
              <a:t>Ma’lumotnoma</a:t>
            </a:r>
            <a:r>
              <a:rPr lang="en-US" dirty="0" smtClean="0"/>
              <a:t> Samarqand </a:t>
            </a:r>
            <a:r>
              <a:rPr lang="en-US" dirty="0" err="1" smtClean="0"/>
              <a:t>viloyati</a:t>
            </a:r>
            <a:r>
              <a:rPr lang="en-US" dirty="0" smtClean="0"/>
              <a:t> </a:t>
            </a:r>
            <a:r>
              <a:rPr lang="en-US" dirty="0" err="1" smtClean="0"/>
              <a:t>Narpay</a:t>
            </a:r>
            <a:r>
              <a:rPr lang="en-US" dirty="0" smtClean="0"/>
              <a:t> </a:t>
            </a:r>
            <a:r>
              <a:rPr lang="en-US" dirty="0" err="1" smtClean="0"/>
              <a:t>tumanidagi</a:t>
            </a:r>
            <a:r>
              <a:rPr lang="en-US" dirty="0" smtClean="0"/>
              <a:t> </a:t>
            </a:r>
            <a:r>
              <a:rPr lang="en-US" dirty="0" err="1" smtClean="0"/>
              <a:t>ikkinchi</a:t>
            </a:r>
            <a:r>
              <a:rPr lang="en-US" dirty="0" smtClean="0"/>
              <a:t> </a:t>
            </a:r>
            <a:r>
              <a:rPr lang="en-US" dirty="0" err="1" smtClean="0"/>
              <a:t>g`isht</a:t>
            </a:r>
            <a:r>
              <a:rPr lang="en-US" dirty="0" smtClean="0"/>
              <a:t> </a:t>
            </a:r>
            <a:r>
              <a:rPr lang="en-US" dirty="0" err="1" smtClean="0"/>
              <a:t>zavodi</a:t>
            </a:r>
            <a:r>
              <a:rPr lang="en-US" dirty="0" smtClean="0"/>
              <a:t> </a:t>
            </a:r>
            <a:r>
              <a:rPr lang="en-US" dirty="0" err="1" smtClean="0"/>
              <a:t>ma’muriyatiga</a:t>
            </a:r>
            <a:r>
              <a:rPr lang="en-US" dirty="0" smtClean="0"/>
              <a:t> </a:t>
            </a:r>
            <a:r>
              <a:rPr lang="en-US" dirty="0" err="1" smtClean="0"/>
              <a:t>taqdim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berildi</a:t>
            </a:r>
            <a:r>
              <a:rPr lang="en-US" dirty="0" smtClean="0"/>
              <a:t>.</a:t>
            </a:r>
            <a:endParaRPr lang="ru-RU" dirty="0" smtClean="0"/>
          </a:p>
          <a:p>
            <a:pPr hangingPunct="0"/>
            <a:r>
              <a:rPr lang="en-US" b="1" dirty="0" err="1" smtClean="0"/>
              <a:t>SamDU</a:t>
            </a:r>
            <a:r>
              <a:rPr lang="en-US" b="1" dirty="0" smtClean="0"/>
              <a:t> </a:t>
            </a:r>
            <a:r>
              <a:rPr lang="en-US" b="1" dirty="0" smtClean="0"/>
              <a:t> </a:t>
            </a:r>
            <a:endParaRPr lang="ru-RU" dirty="0" smtClean="0"/>
          </a:p>
          <a:p>
            <a:pPr hangingPunct="0"/>
            <a:r>
              <a:rPr lang="en-US" b="1" dirty="0" err="1" smtClean="0"/>
              <a:t>Bo`limi</a:t>
            </a:r>
            <a:r>
              <a:rPr lang="en-US" b="1" dirty="0" smtClean="0"/>
              <a:t> </a:t>
            </a:r>
            <a:r>
              <a:rPr lang="en-US" b="1" dirty="0" err="1" smtClean="0"/>
              <a:t>boshligi</a:t>
            </a:r>
            <a:r>
              <a:rPr lang="en-US" b="1" dirty="0" smtClean="0"/>
              <a:t>:                  </a:t>
            </a:r>
            <a:r>
              <a:rPr lang="en-US" b="1" dirty="0" err="1" smtClean="0"/>
              <a:t>imzo</a:t>
            </a:r>
            <a:r>
              <a:rPr lang="en-US" b="1" smtClean="0"/>
              <a:t>   </a:t>
            </a:r>
            <a:r>
              <a:rPr lang="en-US" smtClean="0"/>
              <a:t>        </a:t>
            </a:r>
            <a:r>
              <a:rPr lang="en-US" b="1" dirty="0" err="1" smtClean="0"/>
              <a:t>Hasanov</a:t>
            </a:r>
            <a:r>
              <a:rPr lang="en-US" b="1" dirty="0" smtClean="0"/>
              <a:t> O.U.</a:t>
            </a:r>
            <a:r>
              <a:rPr lang="en-US" dirty="0" smtClean="0"/>
              <a:t>  </a:t>
            </a:r>
            <a:endParaRPr lang="ru-RU" dirty="0" smtClean="0"/>
          </a:p>
          <a:p>
            <a:pPr hangingPunct="0"/>
            <a:r>
              <a:rPr lang="en-US" dirty="0" smtClean="0"/>
              <a:t>         </a:t>
            </a:r>
            <a:r>
              <a:rPr lang="en-US" b="1" dirty="0" err="1" smtClean="0"/>
              <a:t>Muhr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164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24</TotalTime>
  <Words>442</Words>
  <Application>Microsoft Office PowerPoint</Application>
  <PresentationFormat>Экран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Spring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XTreme.ws</cp:lastModifiedBy>
  <cp:revision>7</cp:revision>
  <dcterms:created xsi:type="dcterms:W3CDTF">2015-05-27T08:56:39Z</dcterms:created>
  <dcterms:modified xsi:type="dcterms:W3CDTF">2015-05-28T06:22:53Z</dcterms:modified>
</cp:coreProperties>
</file>