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60"/>
  </p:normalViewPr>
  <p:slideViewPr>
    <p:cSldViewPr>
      <p:cViewPr varScale="1">
        <p:scale>
          <a:sx n="69" d="100"/>
          <a:sy n="69" d="100"/>
        </p:scale>
        <p:origin x="-16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28.05.2015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5"/>
            <a:ext cx="7772400" cy="936104"/>
          </a:xfrm>
        </p:spPr>
        <p:txBody>
          <a:bodyPr>
            <a:normAutofit fontScale="90000"/>
          </a:bodyPr>
          <a:lstStyle/>
          <a:p>
            <a:r>
              <a:rPr lang="en-US" sz="6600" b="1" dirty="0"/>
              <a:t> </a:t>
            </a:r>
            <a:r>
              <a:rPr lang="en-US" b="1" dirty="0">
                <a:solidFill>
                  <a:srgbClr val="000099"/>
                </a:solidFill>
                <a:latin typeface="Times New Roman" pitchFamily="18" charset="0"/>
              </a:rPr>
              <a:t>“</a:t>
            </a:r>
            <a:r>
              <a:rPr lang="uz-Cyrl-UZ" sz="2700" b="1" i="1" dirty="0">
                <a:solidFill>
                  <a:srgbClr val="000099"/>
                </a:solidFill>
                <a:latin typeface="Times New Roman" pitchFamily="18" charset="0"/>
              </a:rPr>
              <a:t>ТERMINOLOGIYA VA  DAVLAT TILIDA ISH YURITISH ASOSLARI”  KURSINING  MAQSAD  VA VAZIFALARI </a:t>
            </a:r>
            <a:r>
              <a:rPr lang="en-US" sz="2700" b="1" i="1" dirty="0">
                <a:solidFill>
                  <a:srgbClr val="000099"/>
                </a:solidFill>
                <a:latin typeface="Times New Roman" pitchFamily="18" charset="0"/>
              </a:rPr>
              <a:t/>
            </a:r>
            <a:br>
              <a:rPr lang="en-US" sz="2700" b="1" i="1" dirty="0">
                <a:solidFill>
                  <a:srgbClr val="000099"/>
                </a:solidFill>
                <a:latin typeface="Times New Roman" pitchFamily="18" charset="0"/>
              </a:rPr>
            </a:br>
            <a:endParaRPr lang="ru-RU" sz="27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204864"/>
            <a:ext cx="8136904" cy="4032448"/>
          </a:xfrm>
        </p:spPr>
        <p:txBody>
          <a:bodyPr>
            <a:normAutofit/>
          </a:bodyPr>
          <a:lstStyle/>
          <a:p>
            <a:endParaRPr lang="en-US" sz="28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</a:rPr>
              <a:t>	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</a:rPr>
              <a:t>Oliy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o`quv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yurtlari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talabalari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uchun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mo`ljallangan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mazkur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kurs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ularga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respublikamizda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faoliyat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ko`rsatayotgan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korxonalar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tashkilotlar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va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muassasalarda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yuritib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kelinayotgan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ish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qog`ozlari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turlari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ularning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vazifasi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ularda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aks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etadigan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ma’lumotlar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axborotlar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fikr-mulohazalar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hujjatlarning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zaruriy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qismlari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ular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bilan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bog`liq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atamalar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to`g`risida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ma’lum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tushunchalar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</a:rPr>
              <a:t>beradi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</a:rPr>
              <a:t>. </a:t>
            </a:r>
            <a:endParaRPr lang="ru-RU" sz="2800" dirty="0">
              <a:solidFill>
                <a:srgbClr val="FF0000"/>
              </a:solidFill>
              <a:latin typeface="Times New Roman" pitchFamily="18" charset="0"/>
            </a:endParaRPr>
          </a:p>
          <a:p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55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 smtClean="0">
                <a:latin typeface="Times New Roman" pitchFamily="18" charset="0"/>
              </a:rPr>
              <a:t>	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</a:rPr>
              <a:t>	1991-yil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31-avgustda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mamlakatimiz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sobiq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sho`rolar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hukmronligidan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qutilib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mustaqillikka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erishgan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bo`lsa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-da,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qator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korxonalarda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hujjatlar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qog`ozlarini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tilida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yangi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alifbo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imlo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qoidalari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asosida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yuritishga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o`tish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biroz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qiyinchilik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bilan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kechmoqda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Xususan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yangi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alifbo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imlo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qoidalari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asosida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tilida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yuritish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bo`yicha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maxsus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o`quv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qo`llanmalari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uslubiy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ishlarning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kamligi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bu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sohada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yurituvchi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mutaxassis-xodimlar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tayyorlashning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hali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keng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tus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olmaganligidandir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1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51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qog`ozlari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yuritish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bo`yicha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dastlabki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bilimlar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umumta’lim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maktablari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litsey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kasb-hunar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kollejlarida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berilmoqda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Chunki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bu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o`quv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yurtlarini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tugatgan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tegishli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ma’lumotga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egaligi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to`g`risidagi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hujjatni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qo`lga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olgach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mustaqil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hayotga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qadam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qo`yadi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 Ana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shu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davrdan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boshlab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qog`ozlari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hujjatlarga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qadamda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duch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kela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boshlaydilar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kirish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o`quv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yurtiga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hujjat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topshirish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mehnat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ta’tili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biror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voqea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tufayli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o`z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hisobidan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mehnat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ta’tili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ariza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yozishi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mehnat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ta’tilidan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qaytganligi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betoblikdan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so`ng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tushganligi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to`g`risida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bildirishnoma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yozishi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yo`l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qo`yilgan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xato-kamchiliklar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nojo`ya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xatti-harakatlar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tushuntirish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xati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yozishi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bajarilgan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berilgan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topshiriqlar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yuzasidan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xizmat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safari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bo`yicha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hisobot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yozishi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yetkazilgan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moddiy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ma’naviy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jismoniy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zarar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da’vo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arizasi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yoxud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shikoyat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xati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yozishiga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to`g`ri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keladi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85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Ba’zan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mana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shunday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hujjatlarni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o`rta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o`rta-maxsus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ma’lumotli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mutaxassisgina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emas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balki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ma’lumotli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malakali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mutaxassislar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ham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to`g`ri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rasmiylashtira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olmaydilar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Shunga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ko`ra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oliy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o`quv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yurtlari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talabalari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“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Terminologiya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tilida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yuritish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”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kursining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kiritilishi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hamda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o`qitilishi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har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tomonlama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maqsadga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muvofiq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bo`ldi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Shuningdek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bu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kurs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akademik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litsey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kasb-hunar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kollejlarida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keyingi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yillarda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o`tila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boshlagan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 “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Nutq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madaniyati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tilida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yuritish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”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fanining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mantiqiy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davomi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sifatida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talabalarning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bu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sohadagi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bilimlarini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yanada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chuqurlashtirish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xizmat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</a:rPr>
              <a:t>qiladi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</a:rPr>
              <a:t>.</a:t>
            </a:r>
            <a:endParaRPr lang="ru-RU" dirty="0">
              <a:solidFill>
                <a:srgbClr val="002060"/>
              </a:solidFill>
              <a:latin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893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Ma’lumki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tashkilotlardan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davlatning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organlarigacha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tayanib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yuritadi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vaqtlargacha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rasmiylashtirilar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O`zbek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hujjatlargina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yuritilar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tilidagi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andozasiga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milliylikdan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yiroq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Endilikda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respublikamizdagi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muassasalarda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yuritiladigan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o`zbek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qonun-qoidalariga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rasmiylashtirilmoqda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o`quv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yurtlarini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bitirib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chiqayotgan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mutaxassislar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o`zlari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boradigan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jamoalarida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qog`ozlari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yozilishi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to`ldirilishi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ishoraviy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imloviy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uslubiy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xatolarsiz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talabiga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rasmiylashtirilishiga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yaqindan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ko`maklashishlari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bitiruvchi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talabalarimiz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alifbo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imlo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yetarlicha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tushunchaga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bo`lishlari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560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 err="1">
                <a:latin typeface="Times New Roman" pitchFamily="18" charset="0"/>
              </a:rPr>
              <a:t>O`zbekiston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Respublikasi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Vazirlar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Mahkamasining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qarori</a:t>
            </a:r>
            <a:r>
              <a:rPr lang="en-US" dirty="0">
                <a:latin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</a:rPr>
              <a:t>Davlat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dasturi</a:t>
            </a:r>
            <a:r>
              <a:rPr lang="en-US" dirty="0">
                <a:latin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</a:rPr>
              <a:t>Oliy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o`rta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ta’lim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vazirligining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buyrug`i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asosida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o`quv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jarayoniga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tatbiq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etib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kelinayotgan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mazkur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kurs</a:t>
            </a:r>
            <a:r>
              <a:rPr lang="en-US" dirty="0">
                <a:latin typeface="Times New Roman" pitchFamily="18" charset="0"/>
              </a:rPr>
              <a:t> “</a:t>
            </a:r>
            <a:r>
              <a:rPr lang="en-US" dirty="0" err="1">
                <a:latin typeface="Times New Roman" pitchFamily="18" charset="0"/>
              </a:rPr>
              <a:t>Davlat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tili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haqida”gi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qonunning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quyidagi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moddalariga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</a:rPr>
              <a:t>tayanadi</a:t>
            </a:r>
            <a:r>
              <a:rPr lang="en-US" dirty="0" smtClean="0">
                <a:latin typeface="Times New Roman" pitchFamily="18" charset="0"/>
              </a:rPr>
              <a:t>: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		7-modda.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tili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rasmiy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amal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qiladigan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doiralarda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o`zbek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adabiy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tilining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amaldagi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ilmiy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qoidalari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normalariga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rioya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etiladi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o`zbek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tilining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boyitilishi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takomillashtirilishini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ta’minlaydi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shu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jumladan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unga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hamma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e’tirof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qilgan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ilmiy-texnikaviy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ijtimoiy-siyosiy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atamalarni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joriy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etish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hisobiga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ta’minlaydi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Yangi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ilmiy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asoslangan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atamalar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jamoatchilik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muhokamasidan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keyin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Oliy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Majlis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tegishli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qo`mitasining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roziligi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bilan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o`zbek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tiliga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joriy</a:t>
            </a:r>
            <a:r>
              <a:rPr lang="en-US" dirty="0">
                <a:solidFill>
                  <a:srgbClr val="0099FF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0099FF"/>
                </a:solidFill>
                <a:latin typeface="Times New Roman" pitchFamily="18" charset="0"/>
              </a:rPr>
              <a:t>etiladi</a:t>
            </a:r>
            <a:r>
              <a:rPr lang="en-US" dirty="0" smtClean="0">
                <a:solidFill>
                  <a:srgbClr val="0099FF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>
              <a:solidFill>
                <a:srgbClr val="0099FF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solidFill>
                  <a:schemeClr val="tx2"/>
                </a:solidFill>
                <a:latin typeface="Times New Roman" pitchFamily="18" charset="0"/>
              </a:rPr>
              <a:t>		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9-modda.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hokimiyati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boshqaruv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organlarida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tilida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yuritiladi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zaruriyatga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qarab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boshqa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tillarga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tarjima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qilinishi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</a:rPr>
              <a:t>ta’minlanadi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dirty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		10-modda.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Korxonalar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muassasalar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tashkilotlar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jamoat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birlashmalarida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ish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yuritish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hisob-kitob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statistika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va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moliya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hujjatlari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tilida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yuritiladi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,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ishlovchilarning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ko`pchiligi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o`zbek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tilini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bilmaydigan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jamoalarda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davlat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tili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bilan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bir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qatorda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boshqa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tillarda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ham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amalga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oshirilishi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dirty="0" err="1">
                <a:solidFill>
                  <a:schemeClr val="hlink"/>
                </a:solidFill>
                <a:latin typeface="Times New Roman" pitchFamily="18" charset="0"/>
              </a:rPr>
              <a:t>mumkin</a:t>
            </a:r>
            <a:r>
              <a:rPr lang="en-US" dirty="0">
                <a:solidFill>
                  <a:schemeClr val="hlink"/>
                </a:solidFill>
                <a:latin typeface="Times New Roman" pitchFamily="18" charset="0"/>
              </a:rPr>
              <a:t> (1, 16-22-b.).</a:t>
            </a:r>
            <a:endParaRPr lang="ru-RU" dirty="0">
              <a:solidFill>
                <a:schemeClr val="hlink"/>
              </a:solidFill>
              <a:latin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939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</TotalTime>
  <Words>260</Words>
  <Application>Microsoft Office PowerPoint</Application>
  <PresentationFormat>Экран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 “ТERMINOLOGIYA VA  DAVLAT TILIDA ISH YURITISH ASOSLARI”  KURSINING  MAQSAD  VA VAZIFALARI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“ТERMINOLOGIYA VA  DAVLAT TILIDA ISH YURITISH ASOSLARI”  KURSINING  MAQSAD  VA VAZIFALARI  </dc:title>
  <dc:creator>Samsung</dc:creator>
  <cp:lastModifiedBy>XTreme.ws</cp:lastModifiedBy>
  <cp:revision>3</cp:revision>
  <dcterms:created xsi:type="dcterms:W3CDTF">2015-05-27T11:54:43Z</dcterms:created>
  <dcterms:modified xsi:type="dcterms:W3CDTF">2015-05-28T05:50:55Z</dcterms:modified>
</cp:coreProperties>
</file>