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1080" y="-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234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181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042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57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13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2836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618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529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252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195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0058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424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1735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1309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112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43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D040B-958A-417D-B7AF-C5D3F4B89FBB}" type="datetimeFigureOut">
              <a:rPr lang="ru-RU" smtClean="0"/>
              <a:t>09.10.2026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AB72019-35B0-436B-8916-8F4F46EC73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367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2B24892-9380-402F-8CC8-A35CF6A0D7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5655" y="1407560"/>
            <a:ext cx="9418958" cy="3369821"/>
          </a:xfrm>
        </p:spPr>
        <p:txBody>
          <a:bodyPr/>
          <a:lstStyle/>
          <a:p>
            <a:r>
              <a:rPr lang="ms-MY" dirty="0"/>
              <a:t>Xodimlarni rag’batlantirish va motivatsiyalash usullari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312979" y="5454869"/>
            <a:ext cx="5738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Qudratov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Alisher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Alijanovich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37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B67BD93-5B66-4CEC-A285-522A4A0E8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9492" y="1037690"/>
            <a:ext cx="9275120" cy="4873532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 err="1"/>
              <a:t>Motivatsiya</a:t>
            </a:r>
            <a:r>
              <a:rPr lang="en-US" sz="2400" b="1" dirty="0"/>
              <a:t> </a:t>
            </a:r>
            <a:r>
              <a:rPr lang="en-US" sz="2400" b="1" dirty="0" err="1"/>
              <a:t>tushunchasi</a:t>
            </a:r>
            <a:endParaRPr lang="en-US" sz="2400" b="1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 err="1"/>
              <a:t>Motivatsiyaning</a:t>
            </a:r>
            <a:r>
              <a:rPr lang="en-US" sz="2400" b="1" dirty="0"/>
              <a:t> </a:t>
            </a:r>
            <a:r>
              <a:rPr lang="en-US" sz="2400" b="1" dirty="0" err="1"/>
              <a:t>boshlang’ich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klassik</a:t>
            </a:r>
            <a:r>
              <a:rPr lang="en-US" sz="2400" b="1" dirty="0"/>
              <a:t> </a:t>
            </a:r>
            <a:r>
              <a:rPr lang="en-US" sz="2400" b="1" dirty="0" err="1"/>
              <a:t>nazariyalari</a:t>
            </a:r>
            <a:r>
              <a:rPr lang="en-US" sz="2400" b="1" dirty="0"/>
              <a:t>. </a:t>
            </a:r>
            <a:r>
              <a:rPr lang="en-US" sz="2400" b="1" dirty="0" err="1"/>
              <a:t>Gotorn</a:t>
            </a:r>
            <a:r>
              <a:rPr lang="en-US" sz="2400" b="1" dirty="0"/>
              <a:t> </a:t>
            </a:r>
            <a:r>
              <a:rPr lang="en-US" sz="2400" b="1" dirty="0" err="1"/>
              <a:t>tadqiqotlari</a:t>
            </a:r>
            <a:endParaRPr lang="en-US" sz="2400" b="1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 err="1"/>
              <a:t>Maslouning</a:t>
            </a:r>
            <a:r>
              <a:rPr lang="en-US" sz="2400" b="1" dirty="0"/>
              <a:t> </a:t>
            </a:r>
            <a:r>
              <a:rPr lang="en-US" sz="2400" b="1" dirty="0" err="1"/>
              <a:t>ehtiyojlar</a:t>
            </a:r>
            <a:r>
              <a:rPr lang="en-US" sz="2400" b="1" dirty="0"/>
              <a:t> </a:t>
            </a:r>
            <a:r>
              <a:rPr lang="en-US" sz="2400" b="1" dirty="0" err="1"/>
              <a:t>nazariyasi</a:t>
            </a:r>
            <a:r>
              <a:rPr lang="en-US" sz="2400" b="1" dirty="0"/>
              <a:t>. </a:t>
            </a:r>
            <a:r>
              <a:rPr lang="en-US" sz="2400" b="1" dirty="0" err="1"/>
              <a:t>Motivatorlar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gigiyenik</a:t>
            </a:r>
            <a:r>
              <a:rPr lang="en-US" sz="2400" b="1" dirty="0"/>
              <a:t> </a:t>
            </a:r>
            <a:r>
              <a:rPr lang="en-US" sz="2400" b="1" dirty="0" err="1"/>
              <a:t>faktorlar</a:t>
            </a:r>
            <a:r>
              <a:rPr lang="en-US" sz="2400" b="1" dirty="0"/>
              <a:t> </a:t>
            </a:r>
            <a:r>
              <a:rPr lang="en-US" sz="2400" b="1" dirty="0" err="1"/>
              <a:t>nazariyasi</a:t>
            </a:r>
            <a:endParaRPr lang="en-US" sz="2400" b="1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 err="1"/>
              <a:t>Motivatsiya</a:t>
            </a:r>
            <a:r>
              <a:rPr lang="en-US" sz="2400" b="1" dirty="0"/>
              <a:t> </a:t>
            </a:r>
            <a:r>
              <a:rPr lang="en-US" sz="2400" b="1" dirty="0" err="1"/>
              <a:t>borasidagi</a:t>
            </a:r>
            <a:r>
              <a:rPr lang="en-US" sz="2400" b="1" dirty="0"/>
              <a:t> </a:t>
            </a:r>
            <a:r>
              <a:rPr lang="en-US" sz="2400" b="1" dirty="0" err="1"/>
              <a:t>zamonaviy</a:t>
            </a:r>
            <a:r>
              <a:rPr lang="en-US" sz="2400" b="1" dirty="0"/>
              <a:t> </a:t>
            </a:r>
            <a:r>
              <a:rPr lang="en-US" sz="2400" b="1" dirty="0" err="1"/>
              <a:t>muammolar</a:t>
            </a:r>
            <a:endParaRPr lang="en-US" sz="2400" b="1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 err="1"/>
              <a:t>Tashkilotda</a:t>
            </a:r>
            <a:r>
              <a:rPr lang="en-US" sz="2400" b="1" dirty="0"/>
              <a:t> </a:t>
            </a:r>
            <a:r>
              <a:rPr lang="en-US" sz="2400" b="1" dirty="0" err="1"/>
              <a:t>madaniy</a:t>
            </a:r>
            <a:r>
              <a:rPr lang="en-US" sz="2400" b="1" dirty="0"/>
              <a:t> </a:t>
            </a:r>
            <a:r>
              <a:rPr lang="en-US" sz="2400" b="1" dirty="0" err="1"/>
              <a:t>shart-sharoitlarning</a:t>
            </a:r>
            <a:r>
              <a:rPr lang="en-US" sz="2400" b="1" dirty="0"/>
              <a:t> </a:t>
            </a:r>
            <a:r>
              <a:rPr lang="en-US" sz="2400" b="1" dirty="0" err="1"/>
              <a:t>o’zgarishi</a:t>
            </a:r>
            <a:endParaRPr lang="en-US" sz="2400" b="1" dirty="0"/>
          </a:p>
          <a:p>
            <a:pPr marL="457200" indent="-457200">
              <a:buFont typeface="+mj-lt"/>
              <a:buAutoNum type="arabicPeriod"/>
            </a:pPr>
            <a:r>
              <a:rPr lang="en-US" sz="2400" b="1" dirty="0" err="1"/>
              <a:t>Xodimlar</a:t>
            </a:r>
            <a:r>
              <a:rPr lang="en-US" sz="2400" b="1" dirty="0"/>
              <a:t> </a:t>
            </a:r>
            <a:r>
              <a:rPr lang="en-US" sz="2400" b="1" dirty="0" err="1"/>
              <a:t>faoliyat</a:t>
            </a:r>
            <a:r>
              <a:rPr lang="en-US" sz="2400" b="1" dirty="0"/>
              <a:t> </a:t>
            </a:r>
            <a:r>
              <a:rPr lang="en-US" sz="2400" b="1" dirty="0" err="1"/>
              <a:t>ko’lamining</a:t>
            </a:r>
            <a:r>
              <a:rPr lang="en-US" sz="2400" b="1" dirty="0"/>
              <a:t> </a:t>
            </a:r>
            <a:r>
              <a:rPr lang="en-US" sz="2400" b="1" dirty="0" err="1"/>
              <a:t>kengaytirilishi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joylarining</a:t>
            </a:r>
            <a:r>
              <a:rPr lang="en-US" sz="2400" b="1" dirty="0"/>
              <a:t> </a:t>
            </a:r>
            <a:r>
              <a:rPr lang="en-US" sz="2400" b="1" dirty="0" err="1"/>
              <a:t>mukammallashtirilishi</a:t>
            </a:r>
            <a:endParaRPr lang="uz-Cyrl-UZ" sz="2400" b="1" dirty="0"/>
          </a:p>
          <a:p>
            <a:pPr marL="457200" indent="-457200">
              <a:buFont typeface="+mj-lt"/>
              <a:buAutoNum type="arabicPeriod"/>
            </a:pP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94902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D04E06-10B1-49E3-A305-630CF69F7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8875" y="559562"/>
            <a:ext cx="8936073" cy="773175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Motivatsiya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uz-Cyrl-UZ" dirty="0"/>
              <a:t/>
            </a:r>
            <a:br>
              <a:rPr lang="uz-Cyrl-UZ" dirty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C3B82037-ADB3-4014-898F-7E2EF37F5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0979" y="1332737"/>
            <a:ext cx="10161142" cy="526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71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BFB0CF0-D175-4E3B-8BFE-9BEE28291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9BAD90E5-6D99-4A30-BFDB-59E2F5C2DC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6354" y="410966"/>
            <a:ext cx="10194540" cy="619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43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953B8D3-BC4D-4B99-855E-B42107FB6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5653" y="390418"/>
            <a:ext cx="9750175" cy="6113124"/>
          </a:xfrm>
        </p:spPr>
        <p:txBody>
          <a:bodyPr>
            <a:normAutofit/>
          </a:bodyPr>
          <a:lstStyle/>
          <a:p>
            <a:r>
              <a:rPr lang="en-US" sz="2400" dirty="0" err="1"/>
              <a:t>Motivatsiya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to'rtta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bosqichga</a:t>
            </a:r>
            <a:r>
              <a:rPr lang="en-US" sz="2400" dirty="0"/>
              <a:t> </a:t>
            </a:r>
            <a:r>
              <a:rPr lang="en-US" sz="2400" dirty="0" err="1"/>
              <a:t>ajratish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: </a:t>
            </a:r>
          </a:p>
          <a:p>
            <a:r>
              <a:rPr lang="en-US" sz="2400" dirty="0"/>
              <a:t>• </a:t>
            </a:r>
            <a:r>
              <a:rPr lang="en-US" sz="2400" dirty="0" err="1"/>
              <a:t>ehtiyojning</a:t>
            </a:r>
            <a:r>
              <a:rPr lang="en-US" sz="2400" dirty="0"/>
              <a:t> </a:t>
            </a:r>
            <a:r>
              <a:rPr lang="en-US" sz="2400" dirty="0" err="1"/>
              <a:t>paydo</a:t>
            </a:r>
            <a:r>
              <a:rPr lang="en-US" sz="2400" dirty="0"/>
              <a:t> </a:t>
            </a:r>
            <a:r>
              <a:rPr lang="en-US" sz="2400" dirty="0" err="1"/>
              <a:t>bo'lishi</a:t>
            </a:r>
            <a:r>
              <a:rPr lang="en-US" sz="2400" dirty="0"/>
              <a:t> (</a:t>
            </a:r>
            <a:r>
              <a:rPr lang="en-US" sz="2400" dirty="0" err="1"/>
              <a:t>ochlik</a:t>
            </a:r>
            <a:r>
              <a:rPr lang="en-US" sz="2400" dirty="0"/>
              <a:t>, </a:t>
            </a:r>
            <a:r>
              <a:rPr lang="en-US" sz="2400" dirty="0" err="1"/>
              <a:t>chanqoqlik</a:t>
            </a:r>
            <a:r>
              <a:rPr lang="en-US" sz="2400" dirty="0"/>
              <a:t>,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insonga</a:t>
            </a:r>
            <a:r>
              <a:rPr lang="en-US" sz="2400" dirty="0"/>
              <a:t> </a:t>
            </a:r>
            <a:r>
              <a:rPr lang="en-US" sz="2400" dirty="0" err="1"/>
              <a:t>intilish</a:t>
            </a:r>
            <a:r>
              <a:rPr lang="en-US" sz="2400" dirty="0"/>
              <a:t>, </a:t>
            </a:r>
            <a:r>
              <a:rPr lang="en-US" sz="2400" dirty="0" err="1"/>
              <a:t>bilim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istagi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h.k.</a:t>
            </a:r>
            <a:r>
              <a:rPr lang="en-US" sz="2400" dirty="0"/>
              <a:t>) </a:t>
            </a:r>
          </a:p>
          <a:p>
            <a:r>
              <a:rPr lang="en-US" sz="2400" dirty="0"/>
              <a:t>• </a:t>
            </a:r>
            <a:r>
              <a:rPr lang="en-US" sz="2400" dirty="0" err="1"/>
              <a:t>ehtiyojlarni</a:t>
            </a:r>
            <a:r>
              <a:rPr lang="en-US" sz="2400" dirty="0"/>
              <a:t> </a:t>
            </a:r>
            <a:r>
              <a:rPr lang="en-US" sz="2400" dirty="0" err="1"/>
              <a:t>qondirish</a:t>
            </a:r>
            <a:r>
              <a:rPr lang="en-US" sz="2400" dirty="0"/>
              <a:t> </a:t>
            </a:r>
            <a:r>
              <a:rPr lang="en-US" sz="2400" dirty="0" err="1"/>
              <a:t>strategiyasini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yo'llarini</a:t>
            </a:r>
            <a:r>
              <a:rPr lang="en-US" sz="2400" dirty="0"/>
              <a:t> </a:t>
            </a:r>
            <a:r>
              <a:rPr lang="en-US" sz="2400" dirty="0" err="1"/>
              <a:t>qidirish</a:t>
            </a:r>
            <a:r>
              <a:rPr lang="en-US" sz="2400" dirty="0"/>
              <a:t> (</a:t>
            </a:r>
            <a:r>
              <a:rPr lang="en-US" sz="2400" dirty="0" err="1"/>
              <a:t>pitssa</a:t>
            </a:r>
            <a:r>
              <a:rPr lang="en-US" sz="2400" dirty="0"/>
              <a:t> </a:t>
            </a:r>
            <a:r>
              <a:rPr lang="en-US" sz="2400" dirty="0" err="1"/>
              <a:t>sotib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kafeda</a:t>
            </a:r>
            <a:r>
              <a:rPr lang="en-US" sz="2400" dirty="0"/>
              <a:t> </a:t>
            </a:r>
            <a:r>
              <a:rPr lang="en-US" sz="2400" dirty="0" err="1"/>
              <a:t>tushlik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, </a:t>
            </a:r>
            <a:r>
              <a:rPr lang="en-US" sz="2400" dirty="0" err="1"/>
              <a:t>qiziqib</a:t>
            </a:r>
            <a:r>
              <a:rPr lang="en-US" sz="2400" dirty="0"/>
              <a:t> </a:t>
            </a:r>
            <a:r>
              <a:rPr lang="en-US" sz="2400" dirty="0" err="1"/>
              <a:t>qolgan</a:t>
            </a:r>
            <a:r>
              <a:rPr lang="en-US" sz="2400" dirty="0"/>
              <a:t> </a:t>
            </a:r>
            <a:r>
              <a:rPr lang="en-US" sz="2400" dirty="0" err="1"/>
              <a:t>inson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tanishish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emotsiyalarini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, </a:t>
            </a:r>
            <a:r>
              <a:rPr lang="en-US" sz="2400" dirty="0" err="1"/>
              <a:t>OO'YUga</a:t>
            </a:r>
            <a:r>
              <a:rPr lang="en-US" sz="2400" dirty="0"/>
              <a:t> </a:t>
            </a:r>
            <a:r>
              <a:rPr lang="en-US" sz="2400" dirty="0" err="1"/>
              <a:t>o'qishga</a:t>
            </a:r>
            <a:r>
              <a:rPr lang="en-US" sz="2400" dirty="0"/>
              <a:t> </a:t>
            </a:r>
            <a:r>
              <a:rPr lang="en-US" sz="2400" dirty="0" err="1"/>
              <a:t>kirish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ta‘lim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shug'ullanish</a:t>
            </a:r>
            <a:r>
              <a:rPr lang="en-US" sz="2400" dirty="0"/>
              <a:t>) </a:t>
            </a:r>
          </a:p>
          <a:p>
            <a:r>
              <a:rPr lang="en-US" sz="2400" dirty="0"/>
              <a:t>•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taktikasini</a:t>
            </a:r>
            <a:r>
              <a:rPr lang="en-US" sz="2400" dirty="0"/>
              <a:t> </a:t>
            </a:r>
            <a:r>
              <a:rPr lang="en-US" sz="2400" dirty="0" err="1"/>
              <a:t>belgilash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harakatlarni</a:t>
            </a:r>
            <a:r>
              <a:rPr lang="en-US" sz="2400" dirty="0"/>
              <a:t> </a:t>
            </a:r>
            <a:r>
              <a:rPr lang="en-US" sz="2400" dirty="0" err="1"/>
              <a:t>bosqichma-bosqich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(</a:t>
            </a:r>
            <a:r>
              <a:rPr lang="en-US" sz="2400" dirty="0" err="1"/>
              <a:t>tez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sekin</a:t>
            </a:r>
            <a:r>
              <a:rPr lang="en-US" sz="2400" dirty="0"/>
              <a:t> </a:t>
            </a:r>
            <a:r>
              <a:rPr lang="en-US" sz="2400" dirty="0" err="1"/>
              <a:t>harakatlanish</a:t>
            </a:r>
            <a:r>
              <a:rPr lang="en-US" sz="2400" dirty="0"/>
              <a:t>, </a:t>
            </a:r>
            <a:r>
              <a:rPr lang="en-US" sz="2400" dirty="0" err="1"/>
              <a:t>vositalar</a:t>
            </a:r>
            <a:r>
              <a:rPr lang="en-US" sz="2400" dirty="0"/>
              <a:t> </a:t>
            </a:r>
            <a:r>
              <a:rPr lang="en-US" sz="2400" dirty="0" err="1"/>
              <a:t>topish</a:t>
            </a:r>
            <a:r>
              <a:rPr lang="en-US" sz="2400" dirty="0"/>
              <a:t>, harakat </a:t>
            </a:r>
            <a:r>
              <a:rPr lang="en-US" sz="2400" dirty="0" err="1"/>
              <a:t>yo</a:t>
            </a:r>
            <a:r>
              <a:rPr lang="en-US" sz="2400" dirty="0"/>
              <a:t> ' </a:t>
            </a:r>
            <a:r>
              <a:rPr lang="en-US" sz="2400" dirty="0" err="1"/>
              <a:t>llarini</a:t>
            </a:r>
            <a:r>
              <a:rPr lang="en-US" sz="2400" dirty="0"/>
              <a:t> </a:t>
            </a:r>
            <a:r>
              <a:rPr lang="en-US" sz="2400" dirty="0" err="1"/>
              <a:t>belgilash</a:t>
            </a:r>
            <a:r>
              <a:rPr lang="en-US" sz="2400" dirty="0"/>
              <a:t>, </a:t>
            </a:r>
            <a:r>
              <a:rPr lang="en-US" sz="2400" dirty="0" err="1"/>
              <a:t>imkoniyatlarni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/>
              <a:t>, </a:t>
            </a:r>
            <a:r>
              <a:rPr lang="en-US" sz="2400" dirty="0" err="1"/>
              <a:t>qarorni</a:t>
            </a:r>
            <a:r>
              <a:rPr lang="en-US" sz="2400" dirty="0"/>
              <a:t> </a:t>
            </a:r>
            <a:r>
              <a:rPr lang="en-US" sz="2400" dirty="0" err="1"/>
              <a:t>tanlash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h.k.</a:t>
            </a:r>
            <a:r>
              <a:rPr lang="en-US" sz="2400" dirty="0"/>
              <a:t>) </a:t>
            </a:r>
          </a:p>
          <a:p>
            <a:r>
              <a:rPr lang="en-US" sz="2400" dirty="0"/>
              <a:t>• </a:t>
            </a:r>
            <a:r>
              <a:rPr lang="en-US" sz="2400" dirty="0" err="1"/>
              <a:t>ehtiyojning</a:t>
            </a:r>
            <a:r>
              <a:rPr lang="en-US" sz="2400" dirty="0"/>
              <a:t> </a:t>
            </a:r>
            <a:r>
              <a:rPr lang="en-US" sz="2400" dirty="0" err="1"/>
              <a:t>qondirilishi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moddiy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ma‘naviy</a:t>
            </a:r>
            <a:r>
              <a:rPr lang="en-US" sz="2400" dirty="0"/>
              <a:t> </a:t>
            </a:r>
            <a:r>
              <a:rPr lang="en-US" sz="2400" dirty="0" err="1"/>
              <a:t>mukofot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2532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BE13898-B27C-45F6-A4DC-0460680D9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0EE5D902-228C-43B9-A8EC-21916FFBB8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8396" y="349321"/>
            <a:ext cx="9757816" cy="465540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DE3C9B60-7756-4364-B5AB-8C08313142FF}"/>
              </a:ext>
            </a:extLst>
          </p:cNvPr>
          <p:cNvSpPr/>
          <p:nvPr/>
        </p:nvSpPr>
        <p:spPr>
          <a:xfrm>
            <a:off x="2188396" y="5229352"/>
            <a:ext cx="95960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Ehtiyojlar</a:t>
            </a:r>
            <a:r>
              <a:rPr lang="en-US" b="1" dirty="0"/>
              <a:t> - </a:t>
            </a:r>
            <a:r>
              <a:rPr lang="en-US" b="1" dirty="0" err="1"/>
              <a:t>organizm</a:t>
            </a:r>
            <a:r>
              <a:rPr lang="en-US" b="1" dirty="0"/>
              <a:t>, </a:t>
            </a:r>
            <a:r>
              <a:rPr lang="en-US" b="1" dirty="0" err="1"/>
              <a:t>shaxs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ijtimoiy</a:t>
            </a:r>
            <a:r>
              <a:rPr lang="en-US" b="1" dirty="0"/>
              <a:t> </a:t>
            </a:r>
            <a:r>
              <a:rPr lang="en-US" b="1" dirty="0" err="1"/>
              <a:t>guruhning</a:t>
            </a:r>
            <a:r>
              <a:rPr lang="en-US" b="1" dirty="0"/>
              <a:t> </a:t>
            </a:r>
            <a:r>
              <a:rPr lang="en-US" b="1" dirty="0" err="1"/>
              <a:t>hayotiy</a:t>
            </a:r>
            <a:r>
              <a:rPr lang="en-US" b="1" dirty="0"/>
              <a:t> </a:t>
            </a:r>
            <a:r>
              <a:rPr lang="en-US" b="1" dirty="0" err="1"/>
              <a:t>faoliyatini</a:t>
            </a:r>
            <a:r>
              <a:rPr lang="en-US" b="1" dirty="0"/>
              <a:t> </a:t>
            </a:r>
            <a:r>
              <a:rPr lang="en-US" b="1" dirty="0" err="1"/>
              <a:t>saqlash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rivojlantirish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obyektiv</a:t>
            </a:r>
            <a:r>
              <a:rPr lang="en-US" b="1" dirty="0"/>
              <a:t> </a:t>
            </a:r>
            <a:r>
              <a:rPr lang="en-US" b="1" dirty="0" err="1"/>
              <a:t>kerakli</a:t>
            </a:r>
            <a:r>
              <a:rPr lang="en-US" b="1" dirty="0"/>
              <a:t> </a:t>
            </a:r>
            <a:r>
              <a:rPr lang="en-US" b="1" dirty="0" err="1"/>
              <a:t>bo'lgan</a:t>
            </a:r>
            <a:r>
              <a:rPr lang="en-US" b="1" dirty="0"/>
              <a:t> </a:t>
            </a:r>
            <a:r>
              <a:rPr lang="en-US" b="1" dirty="0" err="1"/>
              <a:t>narsalarga</a:t>
            </a:r>
            <a:r>
              <a:rPr lang="en-US" b="1" dirty="0"/>
              <a:t> </a:t>
            </a:r>
            <a:r>
              <a:rPr lang="en-US" b="1" dirty="0" err="1"/>
              <a:t>zaruriyat</a:t>
            </a:r>
            <a:r>
              <a:rPr lang="en-US" b="1" dirty="0"/>
              <a:t>. </a:t>
            </a:r>
            <a:r>
              <a:rPr lang="en-US" b="1" dirty="0" err="1"/>
              <a:t>Ehtiyojlarni</a:t>
            </a:r>
            <a:r>
              <a:rPr lang="en-US" b="1" dirty="0"/>
              <a:t> </a:t>
            </a:r>
            <a:r>
              <a:rPr lang="en-US" b="1" dirty="0" err="1"/>
              <a:t>qondirishda</a:t>
            </a:r>
            <a:r>
              <a:rPr lang="en-US" b="1" dirty="0"/>
              <a:t> </a:t>
            </a:r>
            <a:r>
              <a:rPr lang="en-US" b="1" dirty="0" err="1"/>
              <a:t>rag'batlar</a:t>
            </a:r>
            <a:r>
              <a:rPr lang="en-US" b="1" dirty="0"/>
              <a:t> </a:t>
            </a:r>
            <a:r>
              <a:rPr lang="en-US" b="1" dirty="0" err="1"/>
              <a:t>katta</a:t>
            </a:r>
            <a:r>
              <a:rPr lang="en-US" b="1" dirty="0"/>
              <a:t> </a:t>
            </a:r>
            <a:r>
              <a:rPr lang="en-US" b="1" dirty="0" err="1"/>
              <a:t>ahamiyatga</a:t>
            </a:r>
            <a:r>
              <a:rPr lang="en-US" b="1" dirty="0"/>
              <a:t> </a:t>
            </a:r>
            <a:r>
              <a:rPr lang="en-US" b="1" dirty="0" err="1"/>
              <a:t>ega</a:t>
            </a:r>
            <a:r>
              <a:rPr lang="en-US" b="1" dirty="0"/>
              <a:t> </a:t>
            </a:r>
            <a:r>
              <a:rPr lang="en-US" b="1" dirty="0" err="1"/>
              <a:t>hisoblanadi</a:t>
            </a:r>
            <a:r>
              <a:rPr lang="en-US" b="1" dirty="0"/>
              <a:t>. </a:t>
            </a:r>
            <a:r>
              <a:rPr lang="en-US" b="1" dirty="0" err="1"/>
              <a:t>Rag’batlar</a:t>
            </a:r>
            <a:r>
              <a:rPr lang="en-US" b="1" dirty="0"/>
              <a:t> deb </a:t>
            </a:r>
            <a:r>
              <a:rPr lang="en-US" b="1" dirty="0" err="1"/>
              <a:t>insonni</a:t>
            </a:r>
            <a:r>
              <a:rPr lang="en-US" b="1" dirty="0"/>
              <a:t> </a:t>
            </a:r>
            <a:r>
              <a:rPr lang="en-US" b="1" dirty="0" err="1"/>
              <a:t>harakatlantirishga</a:t>
            </a:r>
            <a:r>
              <a:rPr lang="en-US" b="1" dirty="0"/>
              <a:t> </a:t>
            </a:r>
            <a:r>
              <a:rPr lang="en-US" b="1" dirty="0" err="1"/>
              <a:t>undash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uning</a:t>
            </a:r>
            <a:r>
              <a:rPr lang="en-US" b="1" dirty="0"/>
              <a:t> </a:t>
            </a:r>
            <a:r>
              <a:rPr lang="en-US" b="1" dirty="0" err="1"/>
              <a:t>o'zini</a:t>
            </a:r>
            <a:r>
              <a:rPr lang="en-US" b="1" dirty="0"/>
              <a:t> </a:t>
            </a:r>
            <a:r>
              <a:rPr lang="en-US" b="1" dirty="0" err="1"/>
              <a:t>tutishi</a:t>
            </a:r>
            <a:r>
              <a:rPr lang="en-US" b="1" dirty="0"/>
              <a:t> </a:t>
            </a:r>
            <a:r>
              <a:rPr lang="en-US" b="1" dirty="0" err="1"/>
              <a:t>sababi</a:t>
            </a:r>
            <a:r>
              <a:rPr lang="en-US" b="1" dirty="0"/>
              <a:t> </a:t>
            </a:r>
            <a:r>
              <a:rPr lang="en-US" b="1" dirty="0" err="1"/>
              <a:t>tushuniladi</a:t>
            </a:r>
            <a:r>
              <a:rPr lang="en-US" b="1" dirty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96579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76290C-5F0E-4D8A-8155-3B9763923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4003" y="192594"/>
            <a:ext cx="8911687" cy="1030029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Motivatsiyaning</a:t>
            </a:r>
            <a:r>
              <a:rPr lang="en-US" dirty="0"/>
              <a:t> </a:t>
            </a:r>
            <a:r>
              <a:rPr lang="en-US" dirty="0" err="1"/>
              <a:t>boshlang’ich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klassik</a:t>
            </a:r>
            <a:r>
              <a:rPr lang="en-US" dirty="0"/>
              <a:t> </a:t>
            </a:r>
            <a:r>
              <a:rPr lang="en-US" dirty="0" err="1"/>
              <a:t>nazariyalari</a:t>
            </a:r>
            <a:r>
              <a:rPr lang="en-US" dirty="0"/>
              <a:t>. </a:t>
            </a:r>
            <a:r>
              <a:rPr lang="en-US" dirty="0" err="1"/>
              <a:t>Gotorn</a:t>
            </a:r>
            <a:r>
              <a:rPr lang="en-US" dirty="0"/>
              <a:t> </a:t>
            </a:r>
            <a:r>
              <a:rPr lang="en-US" dirty="0" err="1"/>
              <a:t>tadqiqotlari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F012ED3-AD17-4FAE-A1D8-6CAA403FC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Motivatsiyaning</a:t>
            </a:r>
            <a:r>
              <a:rPr lang="en-US" sz="2800" dirty="0"/>
              <a:t> </a:t>
            </a:r>
            <a:r>
              <a:rPr lang="en-US" sz="2800" dirty="0" err="1"/>
              <a:t>klassik</a:t>
            </a:r>
            <a:r>
              <a:rPr lang="en-US" sz="2800" dirty="0"/>
              <a:t> </a:t>
            </a:r>
            <a:r>
              <a:rPr lang="en-US" sz="2800" dirty="0" err="1"/>
              <a:t>nazariyalari</a:t>
            </a:r>
            <a:r>
              <a:rPr lang="en-US" sz="2800" dirty="0"/>
              <a:t> </a:t>
            </a:r>
            <a:r>
              <a:rPr lang="en-US" sz="2800" dirty="0" err="1"/>
              <a:t>shartli</a:t>
            </a:r>
            <a:r>
              <a:rPr lang="en-US" sz="2800" dirty="0"/>
              <a:t> </a:t>
            </a:r>
            <a:r>
              <a:rPr lang="en-US" sz="2800" dirty="0" err="1"/>
              <a:t>ravishda</a:t>
            </a:r>
            <a:r>
              <a:rPr lang="en-US" sz="2800" dirty="0"/>
              <a:t> </a:t>
            </a:r>
            <a:r>
              <a:rPr lang="en-US" sz="2800" dirty="0" err="1"/>
              <a:t>uchga</a:t>
            </a:r>
            <a:r>
              <a:rPr lang="en-US" sz="2800" dirty="0"/>
              <a:t> </a:t>
            </a:r>
            <a:r>
              <a:rPr lang="en-US" sz="2800" dirty="0" err="1"/>
              <a:t>ajratilishi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:</a:t>
            </a:r>
          </a:p>
          <a:p>
            <a:r>
              <a:rPr lang="en-US" sz="2800" dirty="0"/>
              <a:t>  </a:t>
            </a:r>
            <a:r>
              <a:rPr lang="en-US" sz="2800" dirty="0" err="1"/>
              <a:t>boshlang'ich</a:t>
            </a:r>
            <a:r>
              <a:rPr lang="en-US" sz="2800" dirty="0"/>
              <a:t> </a:t>
            </a:r>
            <a:r>
              <a:rPr lang="en-US" sz="2800" dirty="0" err="1"/>
              <a:t>nazariyalar</a:t>
            </a:r>
            <a:r>
              <a:rPr lang="en-US" sz="2800" dirty="0"/>
              <a:t>; </a:t>
            </a:r>
          </a:p>
          <a:p>
            <a:r>
              <a:rPr lang="en-US" sz="2800" dirty="0"/>
              <a:t> </a:t>
            </a:r>
            <a:r>
              <a:rPr lang="en-US" sz="2800" dirty="0" err="1"/>
              <a:t>mohiyatga</a:t>
            </a:r>
            <a:r>
              <a:rPr lang="en-US" sz="2800" dirty="0"/>
              <a:t> </a:t>
            </a:r>
            <a:r>
              <a:rPr lang="en-US" sz="2800" dirty="0" err="1"/>
              <a:t>asoslangan</a:t>
            </a:r>
            <a:r>
              <a:rPr lang="en-US" sz="2800" dirty="0"/>
              <a:t> </a:t>
            </a:r>
            <a:r>
              <a:rPr lang="en-US" sz="2800" dirty="0" err="1"/>
              <a:t>nazariyalar</a:t>
            </a:r>
            <a:r>
              <a:rPr lang="en-US" sz="2800" dirty="0"/>
              <a:t>; </a:t>
            </a:r>
          </a:p>
          <a:p>
            <a:r>
              <a:rPr lang="en-US" sz="2800" dirty="0"/>
              <a:t> </a:t>
            </a:r>
            <a:r>
              <a:rPr lang="en-US" sz="2800" dirty="0" err="1"/>
              <a:t>protsessual</a:t>
            </a:r>
            <a:r>
              <a:rPr lang="en-US" sz="2800" dirty="0"/>
              <a:t> </a:t>
            </a:r>
            <a:r>
              <a:rPr lang="en-US" sz="2800" dirty="0" err="1"/>
              <a:t>nazariyalar</a:t>
            </a:r>
            <a:r>
              <a:rPr lang="en-US" sz="2800" dirty="0"/>
              <a:t>.</a:t>
            </a:r>
          </a:p>
          <a:p>
            <a:r>
              <a:rPr lang="es-ES" sz="2800" dirty="0" err="1"/>
              <a:t>Motivatsiyaning</a:t>
            </a:r>
            <a:r>
              <a:rPr lang="es-ES" sz="2800" dirty="0"/>
              <a:t> </a:t>
            </a:r>
            <a:r>
              <a:rPr lang="es-ES" sz="2800" dirty="0" err="1"/>
              <a:t>boshlang’ich</a:t>
            </a:r>
            <a:r>
              <a:rPr lang="es-ES" sz="2800" dirty="0"/>
              <a:t> </a:t>
            </a:r>
            <a:r>
              <a:rPr lang="es-ES" sz="2800" dirty="0" err="1"/>
              <a:t>nazariyalari</a:t>
            </a:r>
            <a:r>
              <a:rPr lang="es-ES" sz="2800" dirty="0"/>
              <a:t>. “X”, “Y” va “Z” </a:t>
            </a:r>
            <a:r>
              <a:rPr lang="es-ES" sz="2800" dirty="0" err="1"/>
              <a:t>nazariyasi</a:t>
            </a:r>
            <a:r>
              <a:rPr lang="es-ES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3590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BC547EE-0AD9-424D-AEEF-1B7391BD4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6881" y="400691"/>
            <a:ext cx="9747731" cy="6041205"/>
          </a:xfrm>
        </p:spPr>
        <p:txBody>
          <a:bodyPr>
            <a:normAutofit/>
          </a:bodyPr>
          <a:lstStyle/>
          <a:p>
            <a:r>
              <a:rPr lang="en-US" sz="2400" dirty="0"/>
              <a:t>X </a:t>
            </a:r>
            <a:r>
              <a:rPr lang="en-US" sz="2400" dirty="0" err="1"/>
              <a:t>nazariyasi</a:t>
            </a:r>
            <a:r>
              <a:rPr lang="en-US" sz="2400" dirty="0"/>
              <a:t> </a:t>
            </a:r>
            <a:r>
              <a:rPr lang="en-US" sz="2400" dirty="0" err="1"/>
              <a:t>quyidagilarga</a:t>
            </a:r>
            <a:r>
              <a:rPr lang="en-US" sz="2400" dirty="0"/>
              <a:t> </a:t>
            </a:r>
            <a:r>
              <a:rPr lang="en-US" sz="2400" dirty="0" err="1"/>
              <a:t>asoslanadi</a:t>
            </a:r>
            <a:r>
              <a:rPr lang="en-US" sz="2400" dirty="0"/>
              <a:t>: </a:t>
            </a:r>
          </a:p>
          <a:p>
            <a:r>
              <a:rPr lang="en-US" sz="2400" dirty="0"/>
              <a:t>• </a:t>
            </a:r>
            <a:r>
              <a:rPr lang="en-US" sz="2400" dirty="0" err="1"/>
              <a:t>insonning</a:t>
            </a:r>
            <a:r>
              <a:rPr lang="en-US" sz="2400" dirty="0"/>
              <a:t> </a:t>
            </a:r>
            <a:r>
              <a:rPr lang="en-US" sz="2400" dirty="0" err="1"/>
              <a:t>motivida</a:t>
            </a:r>
            <a:r>
              <a:rPr lang="en-US" sz="2400" dirty="0"/>
              <a:t> </a:t>
            </a:r>
            <a:r>
              <a:rPr lang="en-US" sz="2400" dirty="0" err="1"/>
              <a:t>biologik</a:t>
            </a:r>
            <a:r>
              <a:rPr lang="en-US" sz="2400" dirty="0"/>
              <a:t> </a:t>
            </a:r>
            <a:r>
              <a:rPr lang="en-US" sz="2400" dirty="0" err="1"/>
              <a:t>ehtiyojlar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o'rinni</a:t>
            </a:r>
            <a:r>
              <a:rPr lang="en-US" sz="2400" dirty="0"/>
              <a:t> </a:t>
            </a:r>
            <a:r>
              <a:rPr lang="en-US" sz="2400" dirty="0" err="1"/>
              <a:t>egallaydi</a:t>
            </a:r>
            <a:r>
              <a:rPr lang="en-US" sz="2400" dirty="0"/>
              <a:t>; </a:t>
            </a:r>
          </a:p>
          <a:p>
            <a:r>
              <a:rPr lang="en-US" sz="2400" dirty="0"/>
              <a:t>•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inson</a:t>
            </a:r>
            <a:r>
              <a:rPr lang="en-US" sz="2400" dirty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tug'ma</a:t>
            </a:r>
            <a:r>
              <a:rPr lang="en-US" sz="2400" dirty="0"/>
              <a:t> </a:t>
            </a:r>
            <a:r>
              <a:rPr lang="en-US" sz="2400" dirty="0" err="1"/>
              <a:t>yoqtirmaslik</a:t>
            </a:r>
            <a:r>
              <a:rPr lang="en-US" sz="2400" dirty="0"/>
              <a:t> </a:t>
            </a:r>
            <a:r>
              <a:rPr lang="en-US" sz="2400" dirty="0" err="1"/>
              <a:t>xususiyatiga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ishdan</a:t>
            </a:r>
            <a:r>
              <a:rPr lang="en-US" sz="2400" dirty="0"/>
              <a:t> </a:t>
            </a:r>
            <a:r>
              <a:rPr lang="en-US" sz="2400" dirty="0" err="1"/>
              <a:t>qochishga</a:t>
            </a:r>
            <a:r>
              <a:rPr lang="en-US" sz="2400" dirty="0"/>
              <a:t> </a:t>
            </a:r>
            <a:r>
              <a:rPr lang="en-US" sz="2400" dirty="0" err="1"/>
              <a:t>intiladi</a:t>
            </a:r>
            <a:r>
              <a:rPr lang="en-US" sz="2400" dirty="0"/>
              <a:t>.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normalash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,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qilishning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yaxshi</a:t>
            </a:r>
            <a:r>
              <a:rPr lang="en-US" sz="2400" dirty="0"/>
              <a:t> </a:t>
            </a:r>
            <a:r>
              <a:rPr lang="en-US" sz="2400" dirty="0" err="1"/>
              <a:t>usuli</a:t>
            </a:r>
            <a:r>
              <a:rPr lang="en-US" sz="2400" dirty="0"/>
              <a:t> </a:t>
            </a:r>
            <a:r>
              <a:rPr lang="en-US" sz="2400" dirty="0" err="1"/>
              <a:t>konveyer</a:t>
            </a:r>
            <a:r>
              <a:rPr lang="en-US" sz="2400" dirty="0"/>
              <a:t> </a:t>
            </a:r>
            <a:r>
              <a:rPr lang="en-US" sz="2400" dirty="0" err="1"/>
              <a:t>usulidir</a:t>
            </a:r>
            <a:r>
              <a:rPr lang="en-US" sz="2400" dirty="0"/>
              <a:t>; </a:t>
            </a:r>
          </a:p>
          <a:p>
            <a:r>
              <a:rPr lang="en-US" sz="2400" dirty="0"/>
              <a:t>• </a:t>
            </a:r>
            <a:r>
              <a:rPr lang="en-US" sz="2400" dirty="0" err="1"/>
              <a:t>Ishlashni</a:t>
            </a:r>
            <a:r>
              <a:rPr lang="en-US" sz="2400" dirty="0"/>
              <a:t> </a:t>
            </a:r>
            <a:r>
              <a:rPr lang="en-US" sz="2400" dirty="0" err="1"/>
              <a:t>xohlamaganligi</a:t>
            </a:r>
            <a:r>
              <a:rPr lang="en-US" sz="2400" dirty="0"/>
              <a:t> </a:t>
            </a:r>
            <a:r>
              <a:rPr lang="en-US" sz="2400" dirty="0" err="1"/>
              <a:t>sababli</a:t>
            </a:r>
            <a:r>
              <a:rPr lang="en-US" sz="2400" dirty="0"/>
              <a:t> </a:t>
            </a:r>
            <a:r>
              <a:rPr lang="en-US" sz="2400" dirty="0" err="1"/>
              <a:t>insonlarning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ko'pchiligi</a:t>
            </a:r>
            <a:r>
              <a:rPr lang="en-US" sz="2400" dirty="0"/>
              <a:t> </a:t>
            </a:r>
            <a:r>
              <a:rPr lang="en-US" sz="2400" dirty="0" err="1"/>
              <a:t>faqat</a:t>
            </a:r>
            <a:r>
              <a:rPr lang="en-US" sz="2400" dirty="0"/>
              <a:t> </a:t>
            </a:r>
            <a:r>
              <a:rPr lang="en-US" sz="2400" dirty="0" err="1"/>
              <a:t>majburlash</a:t>
            </a:r>
            <a:r>
              <a:rPr lang="en-US" sz="2400" dirty="0"/>
              <a:t> </a:t>
            </a:r>
            <a:r>
              <a:rPr lang="en-US" sz="2400" dirty="0" err="1"/>
              <a:t>yo'li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harakatlarni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kuchni</a:t>
            </a:r>
            <a:r>
              <a:rPr lang="en-US" sz="2400" dirty="0"/>
              <a:t> </a:t>
            </a:r>
            <a:r>
              <a:rPr lang="en-US" sz="2400" dirty="0" err="1"/>
              <a:t>sarflashi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; </a:t>
            </a:r>
          </a:p>
          <a:p>
            <a:r>
              <a:rPr lang="en-US" sz="2400" dirty="0"/>
              <a:t>• </a:t>
            </a:r>
            <a:r>
              <a:rPr lang="en-US" sz="2400" dirty="0" err="1"/>
              <a:t>o'rtacha</a:t>
            </a:r>
            <a:r>
              <a:rPr lang="en-US" sz="2400" dirty="0"/>
              <a:t> </a:t>
            </a:r>
            <a:r>
              <a:rPr lang="en-US" sz="2400" dirty="0" err="1"/>
              <a:t>inson</a:t>
            </a:r>
            <a:r>
              <a:rPr lang="en-US" sz="2400" dirty="0"/>
              <a:t> </a:t>
            </a:r>
            <a:r>
              <a:rPr lang="en-US" sz="2400" dirty="0" err="1"/>
              <a:t>o'zi</a:t>
            </a:r>
            <a:r>
              <a:rPr lang="en-US" sz="2400" dirty="0"/>
              <a:t> </a:t>
            </a:r>
            <a:r>
              <a:rPr lang="en-US" sz="2400" dirty="0" err="1"/>
              <a:t>boshqarishlarini</a:t>
            </a:r>
            <a:r>
              <a:rPr lang="en-US" sz="2400" dirty="0"/>
              <a:t> </a:t>
            </a:r>
            <a:r>
              <a:rPr lang="en-US" sz="2400" dirty="0" err="1"/>
              <a:t>ma‘qul</a:t>
            </a:r>
            <a:r>
              <a:rPr lang="en-US" sz="2400" dirty="0"/>
              <a:t> </a:t>
            </a:r>
            <a:r>
              <a:rPr lang="en-US" sz="2400" dirty="0" err="1"/>
              <a:t>ko'radi</a:t>
            </a:r>
            <a:r>
              <a:rPr lang="en-US" sz="2400" dirty="0"/>
              <a:t>, </a:t>
            </a:r>
            <a:r>
              <a:rPr lang="en-US" sz="2400" dirty="0" err="1"/>
              <a:t>o'ziga</a:t>
            </a:r>
            <a:r>
              <a:rPr lang="en-US" sz="2400" dirty="0"/>
              <a:t> </a:t>
            </a:r>
            <a:r>
              <a:rPr lang="en-US" sz="2400" dirty="0" err="1"/>
              <a:t>javobgarlikni</a:t>
            </a:r>
            <a:r>
              <a:rPr lang="en-US" sz="2400" dirty="0"/>
              <a:t> </a:t>
            </a:r>
            <a:r>
              <a:rPr lang="en-US" sz="2400" dirty="0" err="1"/>
              <a:t>olmaslikni</a:t>
            </a:r>
            <a:r>
              <a:rPr lang="en-US" sz="2400" dirty="0"/>
              <a:t> </a:t>
            </a:r>
            <a:r>
              <a:rPr lang="en-US" sz="2400" dirty="0" err="1"/>
              <a:t>istaydi</a:t>
            </a:r>
            <a:r>
              <a:rPr lang="en-US" sz="2400" dirty="0"/>
              <a:t>, </a:t>
            </a:r>
            <a:r>
              <a:rPr lang="en-US" sz="2400" dirty="0" err="1"/>
              <a:t>nisbatan</a:t>
            </a:r>
            <a:r>
              <a:rPr lang="en-US" sz="2400" dirty="0"/>
              <a:t> past </a:t>
            </a:r>
            <a:r>
              <a:rPr lang="en-US" sz="2400" dirty="0" err="1"/>
              <a:t>ambitsiyalarga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bo'ladi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xavfsiz</a:t>
            </a:r>
            <a:r>
              <a:rPr lang="en-US" sz="2400" dirty="0"/>
              <a:t> </a:t>
            </a:r>
            <a:r>
              <a:rPr lang="en-US" sz="2400" dirty="0" err="1"/>
              <a:t>holatda</a:t>
            </a:r>
            <a:r>
              <a:rPr lang="en-US" sz="2400" dirty="0"/>
              <a:t> </a:t>
            </a:r>
            <a:r>
              <a:rPr lang="en-US" sz="2400" dirty="0" err="1"/>
              <a:t>bo'lishni</a:t>
            </a:r>
            <a:r>
              <a:rPr lang="en-US" sz="2400" dirty="0"/>
              <a:t> </a:t>
            </a:r>
            <a:r>
              <a:rPr lang="en-US" sz="2400" dirty="0" err="1"/>
              <a:t>istaydi</a:t>
            </a:r>
            <a:r>
              <a:rPr lang="en-US" sz="2400" dirty="0"/>
              <a:t>. </a:t>
            </a:r>
            <a:r>
              <a:rPr lang="en-US" sz="2400" dirty="0" err="1"/>
              <a:t>Mehnatning</a:t>
            </a:r>
            <a:r>
              <a:rPr lang="en-US" sz="2400" dirty="0"/>
              <a:t> </a:t>
            </a:r>
            <a:r>
              <a:rPr lang="en-US" sz="2400" dirty="0" err="1"/>
              <a:t>sifati</a:t>
            </a:r>
            <a:r>
              <a:rPr lang="en-US" sz="2400" dirty="0"/>
              <a:t> past,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rahbariyat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nazorat</a:t>
            </a:r>
            <a:r>
              <a:rPr lang="en-US" sz="2400" dirty="0"/>
              <a:t> talab </a:t>
            </a:r>
            <a:r>
              <a:rPr lang="en-US" sz="2400" dirty="0" err="1"/>
              <a:t>qilinadi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10820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17E5DED-6066-4DB8-9448-70D9E9F67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1398" y="297951"/>
            <a:ext cx="10438543" cy="5613271"/>
          </a:xfrm>
        </p:spPr>
        <p:txBody>
          <a:bodyPr>
            <a:noAutofit/>
          </a:bodyPr>
          <a:lstStyle/>
          <a:p>
            <a:r>
              <a:rPr lang="en-US" sz="2200" dirty="0"/>
              <a:t>«Y» </a:t>
            </a:r>
            <a:r>
              <a:rPr lang="en-US" sz="2200" dirty="0" err="1"/>
              <a:t>nazariyasi</a:t>
            </a:r>
            <a:r>
              <a:rPr lang="en-US" sz="2200" dirty="0"/>
              <a:t> «X» </a:t>
            </a:r>
            <a:r>
              <a:rPr lang="en-US" sz="2200" dirty="0" err="1"/>
              <a:t>nazariyasining</a:t>
            </a:r>
            <a:r>
              <a:rPr lang="en-US" sz="2200" dirty="0"/>
              <a:t> </a:t>
            </a:r>
            <a:r>
              <a:rPr lang="en-US" sz="2200" dirty="0" err="1"/>
              <a:t>antipodi</a:t>
            </a:r>
            <a:r>
              <a:rPr lang="en-US" sz="2200" dirty="0"/>
              <a:t> </a:t>
            </a:r>
            <a:r>
              <a:rPr lang="en-US" sz="2200" dirty="0" err="1"/>
              <a:t>bo'lib</a:t>
            </a:r>
            <a:r>
              <a:rPr lang="en-US" sz="2200" dirty="0"/>
              <a:t>, </a:t>
            </a:r>
            <a:r>
              <a:rPr lang="en-US" sz="2200" dirty="0" err="1"/>
              <a:t>tamomila</a:t>
            </a:r>
            <a:r>
              <a:rPr lang="en-US" sz="2200" dirty="0"/>
              <a:t> </a:t>
            </a:r>
            <a:r>
              <a:rPr lang="en-US" sz="2200" dirty="0" err="1"/>
              <a:t>boshqa</a:t>
            </a:r>
            <a:r>
              <a:rPr lang="en-US" sz="2200" dirty="0"/>
              <a:t> </a:t>
            </a:r>
            <a:r>
              <a:rPr lang="en-US" sz="2200" dirty="0" err="1"/>
              <a:t>insonlar</a:t>
            </a:r>
            <a:r>
              <a:rPr lang="en-US" sz="2200" dirty="0"/>
              <a:t> </a:t>
            </a:r>
            <a:r>
              <a:rPr lang="en-US" sz="2200" dirty="0" err="1"/>
              <a:t>guruhiga</a:t>
            </a:r>
            <a:r>
              <a:rPr lang="en-US" sz="2200" dirty="0"/>
              <a:t> </a:t>
            </a:r>
            <a:r>
              <a:rPr lang="en-US" sz="2200" dirty="0" err="1"/>
              <a:t>yo'naltirilgan</a:t>
            </a:r>
            <a:r>
              <a:rPr lang="en-US" sz="2200" dirty="0"/>
              <a:t>. Y </a:t>
            </a:r>
            <a:r>
              <a:rPr lang="en-US" sz="2200" dirty="0" err="1"/>
              <a:t>nazariyasi</a:t>
            </a:r>
            <a:r>
              <a:rPr lang="en-US" sz="2200" dirty="0"/>
              <a:t> </a:t>
            </a:r>
            <a:r>
              <a:rPr lang="en-US" sz="2200" dirty="0" err="1"/>
              <a:t>quyidagilarga</a:t>
            </a:r>
            <a:r>
              <a:rPr lang="en-US" sz="2200" dirty="0"/>
              <a:t> </a:t>
            </a:r>
            <a:r>
              <a:rPr lang="en-US" sz="2200" dirty="0" err="1"/>
              <a:t>asoslanadi</a:t>
            </a:r>
            <a:r>
              <a:rPr lang="en-US" sz="2200" dirty="0"/>
              <a:t>: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insonlar</a:t>
            </a:r>
            <a:r>
              <a:rPr lang="en-US" sz="2200" dirty="0"/>
              <a:t> </a:t>
            </a:r>
            <a:r>
              <a:rPr lang="en-US" sz="2200" dirty="0" err="1"/>
              <a:t>motivida</a:t>
            </a:r>
            <a:r>
              <a:rPr lang="en-US" sz="2200" dirty="0"/>
              <a:t> </a:t>
            </a:r>
            <a:r>
              <a:rPr lang="en-US" sz="2200" dirty="0" err="1"/>
              <a:t>ijtimoiy</a:t>
            </a:r>
            <a:r>
              <a:rPr lang="en-US" sz="2200" dirty="0"/>
              <a:t> </a:t>
            </a:r>
            <a:r>
              <a:rPr lang="en-US" sz="2200" dirty="0" err="1"/>
              <a:t>ehtiyojlar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yaxshi</a:t>
            </a:r>
            <a:r>
              <a:rPr lang="en-US" sz="2200" dirty="0"/>
              <a:t> </a:t>
            </a:r>
            <a:r>
              <a:rPr lang="en-US" sz="2200" dirty="0" err="1"/>
              <a:t>ishlash</a:t>
            </a:r>
            <a:r>
              <a:rPr lang="en-US" sz="2200" dirty="0"/>
              <a:t> </a:t>
            </a:r>
            <a:r>
              <a:rPr lang="en-US" sz="2200" dirty="0" err="1"/>
              <a:t>istagi</a:t>
            </a:r>
            <a:r>
              <a:rPr lang="en-US" sz="2200" dirty="0"/>
              <a:t> </a:t>
            </a:r>
            <a:r>
              <a:rPr lang="en-US" sz="2200" dirty="0" err="1"/>
              <a:t>oldingi</a:t>
            </a:r>
            <a:r>
              <a:rPr lang="en-US" sz="2200" dirty="0"/>
              <a:t> </a:t>
            </a:r>
            <a:r>
              <a:rPr lang="en-US" sz="2200" dirty="0" err="1"/>
              <a:t>o'rinda</a:t>
            </a:r>
            <a:r>
              <a:rPr lang="en-US" sz="2200" dirty="0"/>
              <a:t> </a:t>
            </a:r>
            <a:r>
              <a:rPr lang="en-US" sz="2200" dirty="0" err="1"/>
              <a:t>turadi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ishda</a:t>
            </a:r>
            <a:r>
              <a:rPr lang="en-US" sz="2200" dirty="0"/>
              <a:t> </a:t>
            </a:r>
            <a:r>
              <a:rPr lang="en-US" sz="2200" dirty="0" err="1"/>
              <a:t>fizik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hissiy</a:t>
            </a:r>
            <a:r>
              <a:rPr lang="en-US" sz="2200" dirty="0"/>
              <a:t> </a:t>
            </a:r>
            <a:r>
              <a:rPr lang="en-US" sz="2200" dirty="0" err="1"/>
              <a:t>kuch</a:t>
            </a:r>
            <a:r>
              <a:rPr lang="en-US" sz="2200" dirty="0"/>
              <a:t> </a:t>
            </a:r>
            <a:r>
              <a:rPr lang="en-US" sz="2200" dirty="0" err="1"/>
              <a:t>sarflash</a:t>
            </a:r>
            <a:r>
              <a:rPr lang="en-US" sz="2200" dirty="0"/>
              <a:t> </a:t>
            </a:r>
            <a:r>
              <a:rPr lang="en-US" sz="2200" dirty="0" err="1"/>
              <a:t>inson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uyin-qulgiga</a:t>
            </a:r>
            <a:r>
              <a:rPr lang="en-US" sz="2200" dirty="0"/>
              <a:t> </a:t>
            </a:r>
            <a:r>
              <a:rPr lang="en-US" sz="2200" dirty="0" err="1"/>
              <a:t>sarflash</a:t>
            </a:r>
            <a:r>
              <a:rPr lang="en-US" sz="2200" dirty="0"/>
              <a:t> </a:t>
            </a:r>
            <a:r>
              <a:rPr lang="en-US" sz="2200" dirty="0" err="1"/>
              <a:t>kabi</a:t>
            </a:r>
            <a:r>
              <a:rPr lang="en-US" sz="2200" dirty="0"/>
              <a:t> </a:t>
            </a:r>
            <a:r>
              <a:rPr lang="en-US" sz="2200" dirty="0" err="1"/>
              <a:t>odatiy</a:t>
            </a:r>
            <a:r>
              <a:rPr lang="en-US" sz="2200" dirty="0"/>
              <a:t> </a:t>
            </a:r>
            <a:r>
              <a:rPr lang="en-US" sz="2200" dirty="0" err="1"/>
              <a:t>hol</a:t>
            </a:r>
            <a:r>
              <a:rPr lang="en-US" sz="2200" dirty="0"/>
              <a:t> </a:t>
            </a:r>
            <a:r>
              <a:rPr lang="en-US" sz="2200" dirty="0" err="1"/>
              <a:t>hisoblanadi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ishyoqmaslik</a:t>
            </a:r>
            <a:r>
              <a:rPr lang="en-US" sz="2200" dirty="0"/>
              <a:t> </a:t>
            </a:r>
            <a:r>
              <a:rPr lang="en-US" sz="2200" dirty="0" err="1"/>
              <a:t>insonning</a:t>
            </a:r>
            <a:r>
              <a:rPr lang="en-US" sz="2200" dirty="0"/>
              <a:t> </a:t>
            </a:r>
            <a:r>
              <a:rPr lang="en-US" sz="2200" dirty="0" err="1"/>
              <a:t>tug'ma</a:t>
            </a:r>
            <a:r>
              <a:rPr lang="en-US" sz="2200" dirty="0"/>
              <a:t> </a:t>
            </a:r>
            <a:r>
              <a:rPr lang="en-US" sz="2200" dirty="0" err="1"/>
              <a:t>xususiyati</a:t>
            </a:r>
            <a:r>
              <a:rPr lang="en-US" sz="2200" dirty="0"/>
              <a:t> </a:t>
            </a:r>
            <a:r>
              <a:rPr lang="en-US" sz="2200" dirty="0" err="1"/>
              <a:t>emas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tashqi</a:t>
            </a:r>
            <a:r>
              <a:rPr lang="en-US" sz="2200" dirty="0"/>
              <a:t> </a:t>
            </a:r>
            <a:r>
              <a:rPr lang="en-US" sz="2200" dirty="0" err="1"/>
              <a:t>nazorat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jazolash</a:t>
            </a:r>
            <a:r>
              <a:rPr lang="en-US" sz="2200" dirty="0"/>
              <a:t> </a:t>
            </a:r>
            <a:r>
              <a:rPr lang="en-US" sz="2200" dirty="0" err="1"/>
              <a:t>xavfi</a:t>
            </a:r>
            <a:r>
              <a:rPr lang="en-US" sz="2200" dirty="0"/>
              <a:t> </a:t>
            </a:r>
            <a:r>
              <a:rPr lang="en-US" sz="2200" dirty="0" err="1"/>
              <a:t>insonni</a:t>
            </a:r>
            <a:r>
              <a:rPr lang="en-US" sz="2200" dirty="0"/>
              <a:t> </a:t>
            </a:r>
            <a:r>
              <a:rPr lang="en-US" sz="2200" dirty="0" err="1"/>
              <a:t>faoliyatga</a:t>
            </a:r>
            <a:r>
              <a:rPr lang="en-US" sz="2200" dirty="0"/>
              <a:t> </a:t>
            </a:r>
            <a:r>
              <a:rPr lang="en-US" sz="2200" dirty="0" err="1"/>
              <a:t>undaydigan</a:t>
            </a:r>
            <a:r>
              <a:rPr lang="en-US" sz="2200" dirty="0"/>
              <a:t> </a:t>
            </a:r>
            <a:r>
              <a:rPr lang="en-US" sz="2200" dirty="0" err="1"/>
              <a:t>asosiy</a:t>
            </a:r>
            <a:r>
              <a:rPr lang="en-US" sz="2200" dirty="0"/>
              <a:t>  </a:t>
            </a:r>
            <a:r>
              <a:rPr lang="en-US" sz="2200" dirty="0" err="1"/>
              <a:t>rag'batlar</a:t>
            </a:r>
            <a:r>
              <a:rPr lang="en-US" sz="2200" dirty="0"/>
              <a:t> </a:t>
            </a:r>
            <a:r>
              <a:rPr lang="en-US" sz="2200" dirty="0" err="1"/>
              <a:t>emas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tashkilot</a:t>
            </a:r>
            <a:r>
              <a:rPr lang="en-US" sz="2200" dirty="0"/>
              <a:t> </a:t>
            </a:r>
            <a:r>
              <a:rPr lang="en-US" sz="2200" dirty="0" err="1"/>
              <a:t>maqsadlariga</a:t>
            </a:r>
            <a:r>
              <a:rPr lang="en-US" sz="2200" dirty="0"/>
              <a:t> </a:t>
            </a:r>
            <a:r>
              <a:rPr lang="en-US" sz="2200" dirty="0" err="1"/>
              <a:t>nisbatan</a:t>
            </a:r>
            <a:r>
              <a:rPr lang="en-US" sz="2200" dirty="0"/>
              <a:t> </a:t>
            </a:r>
            <a:r>
              <a:rPr lang="en-US" sz="2200" dirty="0" err="1"/>
              <a:t>javobgarlik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majburiyat</a:t>
            </a:r>
            <a:r>
              <a:rPr lang="en-US" sz="2200" dirty="0"/>
              <a:t> </a:t>
            </a:r>
            <a:r>
              <a:rPr lang="en-US" sz="2200" dirty="0" err="1"/>
              <a:t>ish</a:t>
            </a:r>
            <a:r>
              <a:rPr lang="en-US" sz="2200" dirty="0"/>
              <a:t> </a:t>
            </a:r>
            <a:r>
              <a:rPr lang="en-US" sz="2200" dirty="0" err="1"/>
              <a:t>mehnat</a:t>
            </a:r>
            <a:r>
              <a:rPr lang="en-US" sz="2200" dirty="0"/>
              <a:t> </a:t>
            </a:r>
            <a:r>
              <a:rPr lang="en-US" sz="2200" dirty="0" err="1"/>
              <a:t>natijasida</a:t>
            </a:r>
            <a:r>
              <a:rPr lang="en-US" sz="2200" dirty="0"/>
              <a:t> </a:t>
            </a:r>
            <a:r>
              <a:rPr lang="en-US" sz="2200" dirty="0" err="1"/>
              <a:t>olingan</a:t>
            </a:r>
            <a:r>
              <a:rPr lang="en-US" sz="2200" dirty="0"/>
              <a:t> </a:t>
            </a:r>
            <a:r>
              <a:rPr lang="en-US" sz="2200" dirty="0" err="1"/>
              <a:t>mukofot</a:t>
            </a:r>
            <a:r>
              <a:rPr lang="en-US" sz="2200" dirty="0"/>
              <a:t> </a:t>
            </a:r>
            <a:r>
              <a:rPr lang="en-US" sz="2200" dirty="0" err="1"/>
              <a:t>miqdoriga</a:t>
            </a:r>
            <a:r>
              <a:rPr lang="en-US" sz="2200" dirty="0"/>
              <a:t> </a:t>
            </a:r>
            <a:r>
              <a:rPr lang="en-US" sz="2200" dirty="0" err="1"/>
              <a:t>bog'liq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odatiy</a:t>
            </a:r>
            <a:r>
              <a:rPr lang="en-US" sz="2200" dirty="0"/>
              <a:t> </a:t>
            </a:r>
            <a:r>
              <a:rPr lang="en-US" sz="2200" dirty="0" err="1"/>
              <a:t>tarbiyalangan</a:t>
            </a:r>
            <a:r>
              <a:rPr lang="en-US" sz="2200" dirty="0"/>
              <a:t> </a:t>
            </a:r>
            <a:r>
              <a:rPr lang="en-US" sz="2200" dirty="0" err="1"/>
              <a:t>inson</a:t>
            </a:r>
            <a:r>
              <a:rPr lang="en-US" sz="2200" dirty="0"/>
              <a:t> </a:t>
            </a:r>
            <a:r>
              <a:rPr lang="en-US" sz="2200" dirty="0" err="1"/>
              <a:t>o'ziga</a:t>
            </a:r>
            <a:r>
              <a:rPr lang="en-US" sz="2200" dirty="0"/>
              <a:t> </a:t>
            </a:r>
            <a:r>
              <a:rPr lang="en-US" sz="2200" dirty="0" err="1"/>
              <a:t>javobgarlikni</a:t>
            </a:r>
            <a:r>
              <a:rPr lang="en-US" sz="2200" dirty="0"/>
              <a:t> </a:t>
            </a:r>
            <a:r>
              <a:rPr lang="en-US" sz="2200" dirty="0" err="1"/>
              <a:t>olishga</a:t>
            </a:r>
            <a:r>
              <a:rPr lang="en-US" sz="2200" dirty="0"/>
              <a:t> </a:t>
            </a:r>
            <a:r>
              <a:rPr lang="en-US" sz="2200" dirty="0" err="1"/>
              <a:t>tayyor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shunga </a:t>
            </a:r>
            <a:r>
              <a:rPr lang="en-US" sz="2200" dirty="0" err="1"/>
              <a:t>intiladi</a:t>
            </a:r>
            <a:r>
              <a:rPr lang="en-US" sz="2200" dirty="0"/>
              <a:t>.</a:t>
            </a:r>
          </a:p>
          <a:p>
            <a:r>
              <a:rPr lang="en-US" sz="2200" dirty="0" err="1"/>
              <a:t>O'z</a:t>
            </a:r>
            <a:r>
              <a:rPr lang="en-US" sz="2200" dirty="0"/>
              <a:t> </a:t>
            </a:r>
            <a:r>
              <a:rPr lang="en-US" sz="2200" dirty="0" err="1"/>
              <a:t>tajriba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bilimlaridan</a:t>
            </a:r>
            <a:r>
              <a:rPr lang="en-US" sz="2200" dirty="0"/>
              <a:t> </a:t>
            </a:r>
            <a:r>
              <a:rPr lang="en-US" sz="2200" dirty="0" err="1"/>
              <a:t>foydalanishga</a:t>
            </a:r>
            <a:r>
              <a:rPr lang="en-US" sz="2200" dirty="0"/>
              <a:t> </a:t>
            </a:r>
            <a:r>
              <a:rPr lang="en-US" sz="2200" dirty="0" err="1"/>
              <a:t>intilish</a:t>
            </a:r>
            <a:r>
              <a:rPr lang="en-US" sz="2200" dirty="0"/>
              <a:t> </a:t>
            </a:r>
            <a:r>
              <a:rPr lang="en-US" sz="2200" dirty="0" err="1"/>
              <a:t>ko'plab</a:t>
            </a:r>
            <a:r>
              <a:rPr lang="en-US" sz="2200" dirty="0"/>
              <a:t> </a:t>
            </a:r>
            <a:r>
              <a:rPr lang="en-US" sz="2200" dirty="0" err="1"/>
              <a:t>insonlarga</a:t>
            </a:r>
            <a:r>
              <a:rPr lang="en-US" sz="2200" dirty="0"/>
              <a:t> </a:t>
            </a:r>
            <a:r>
              <a:rPr lang="en-US" sz="2200" dirty="0" err="1"/>
              <a:t>xos</a:t>
            </a:r>
            <a:r>
              <a:rPr lang="en-US" sz="2200" dirty="0"/>
              <a:t> </a:t>
            </a:r>
            <a:r>
              <a:rPr lang="en-US" sz="2200" dirty="0" err="1"/>
              <a:t>bo'lsada</a:t>
            </a:r>
            <a:r>
              <a:rPr lang="en-US" sz="2200" dirty="0"/>
              <a:t>, </a:t>
            </a:r>
            <a:r>
              <a:rPr lang="en-US" sz="2200" dirty="0" err="1"/>
              <a:t>sanoatlashgan</a:t>
            </a:r>
            <a:r>
              <a:rPr lang="en-US" sz="2200" dirty="0"/>
              <a:t> </a:t>
            </a:r>
            <a:r>
              <a:rPr lang="en-US" sz="2200" dirty="0" err="1"/>
              <a:t>jamiyat</a:t>
            </a:r>
            <a:r>
              <a:rPr lang="en-US" sz="2200" dirty="0"/>
              <a:t> </a:t>
            </a:r>
            <a:r>
              <a:rPr lang="en-US" sz="2200" dirty="0" err="1"/>
              <a:t>insonning</a:t>
            </a:r>
            <a:r>
              <a:rPr lang="en-US" sz="2200" dirty="0"/>
              <a:t> </a:t>
            </a:r>
            <a:r>
              <a:rPr lang="en-US" sz="2200" dirty="0" err="1"/>
              <a:t>intelektual</a:t>
            </a:r>
            <a:r>
              <a:rPr lang="en-US" sz="2200" dirty="0"/>
              <a:t> </a:t>
            </a:r>
            <a:r>
              <a:rPr lang="en-US" sz="2200" dirty="0" err="1"/>
              <a:t>salohiyatidan</a:t>
            </a:r>
            <a:r>
              <a:rPr lang="en-US" sz="2200" dirty="0"/>
              <a:t> </a:t>
            </a:r>
            <a:r>
              <a:rPr lang="en-US" sz="2200" dirty="0" err="1"/>
              <a:t>kam</a:t>
            </a:r>
            <a:r>
              <a:rPr lang="en-US" sz="2200" dirty="0"/>
              <a:t> </a:t>
            </a:r>
            <a:r>
              <a:rPr lang="en-US" sz="2200" dirty="0" err="1"/>
              <a:t>foydalanadi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104316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B355C1E-D556-4137-BF45-F7E5EB191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7429" y="256854"/>
            <a:ext cx="10007028" cy="5654368"/>
          </a:xfrm>
        </p:spPr>
        <p:txBody>
          <a:bodyPr>
            <a:noAutofit/>
          </a:bodyPr>
          <a:lstStyle/>
          <a:p>
            <a:r>
              <a:rPr lang="en-US" sz="2200" dirty="0"/>
              <a:t>Z </a:t>
            </a:r>
            <a:r>
              <a:rPr lang="en-US" sz="2200" dirty="0" err="1"/>
              <a:t>nazariyasi</a:t>
            </a:r>
            <a:r>
              <a:rPr lang="en-US" sz="2200" dirty="0"/>
              <a:t> </a:t>
            </a:r>
            <a:r>
              <a:rPr lang="en-US" sz="2200" dirty="0" err="1"/>
              <a:t>quyidagilarga</a:t>
            </a:r>
            <a:r>
              <a:rPr lang="en-US" sz="2200" dirty="0"/>
              <a:t> </a:t>
            </a:r>
            <a:r>
              <a:rPr lang="en-US" sz="2200" dirty="0" err="1"/>
              <a:t>asoslanadi</a:t>
            </a:r>
            <a:r>
              <a:rPr lang="en-US" sz="2200" dirty="0"/>
              <a:t>: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insonlar</a:t>
            </a:r>
            <a:r>
              <a:rPr lang="en-US" sz="2200" dirty="0"/>
              <a:t> </a:t>
            </a:r>
            <a:r>
              <a:rPr lang="en-US" sz="2200" dirty="0" err="1"/>
              <a:t>motivida</a:t>
            </a:r>
            <a:r>
              <a:rPr lang="en-US" sz="2200" dirty="0"/>
              <a:t> </a:t>
            </a:r>
            <a:r>
              <a:rPr lang="en-US" sz="2200" dirty="0" err="1"/>
              <a:t>ijtimoiy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biologik</a:t>
            </a:r>
            <a:r>
              <a:rPr lang="en-US" sz="2200" dirty="0"/>
              <a:t> </a:t>
            </a:r>
            <a:r>
              <a:rPr lang="en-US" sz="2200" dirty="0" err="1"/>
              <a:t>ehtiyojlar</a:t>
            </a:r>
            <a:r>
              <a:rPr lang="en-US" sz="2200" dirty="0"/>
              <a:t> </a:t>
            </a:r>
            <a:r>
              <a:rPr lang="en-US" sz="2200" dirty="0" err="1"/>
              <a:t>uyg'unlashadi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insonlar</a:t>
            </a:r>
            <a:r>
              <a:rPr lang="en-US" sz="2200" dirty="0"/>
              <a:t> </a:t>
            </a:r>
            <a:r>
              <a:rPr lang="en-US" sz="2200" dirty="0" err="1"/>
              <a:t>guruhlarda</a:t>
            </a:r>
            <a:r>
              <a:rPr lang="en-US" sz="2200" dirty="0"/>
              <a:t> </a:t>
            </a:r>
            <a:r>
              <a:rPr lang="en-US" sz="2200" dirty="0" err="1"/>
              <a:t>ishlashni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qaror</a:t>
            </a:r>
            <a:r>
              <a:rPr lang="en-US" sz="2200" dirty="0"/>
              <a:t> </a:t>
            </a:r>
            <a:r>
              <a:rPr lang="en-US" sz="2200" dirty="0" err="1"/>
              <a:t>qabul</a:t>
            </a:r>
            <a:r>
              <a:rPr lang="en-US" sz="2200" dirty="0"/>
              <a:t> </a:t>
            </a:r>
            <a:r>
              <a:rPr lang="en-US" sz="2200" dirty="0" err="1"/>
              <a:t>qilishning</a:t>
            </a:r>
            <a:r>
              <a:rPr lang="en-US" sz="2200" dirty="0"/>
              <a:t> </a:t>
            </a:r>
            <a:r>
              <a:rPr lang="en-US" sz="2200" dirty="0" err="1"/>
              <a:t>guruhli</a:t>
            </a:r>
            <a:r>
              <a:rPr lang="en-US" sz="2200" dirty="0"/>
              <a:t> </a:t>
            </a:r>
            <a:r>
              <a:rPr lang="en-US" sz="2200" dirty="0" err="1"/>
              <a:t>usullarini</a:t>
            </a:r>
            <a:r>
              <a:rPr lang="en-US" sz="2200" dirty="0"/>
              <a:t> </a:t>
            </a:r>
            <a:r>
              <a:rPr lang="en-US" sz="2200" dirty="0" err="1"/>
              <a:t>ma‘qul</a:t>
            </a:r>
            <a:r>
              <a:rPr lang="en-US" sz="2200" dirty="0"/>
              <a:t> </a:t>
            </a:r>
            <a:r>
              <a:rPr lang="en-US" sz="2200" dirty="0" err="1"/>
              <a:t>ko'rishadi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mehnat</a:t>
            </a:r>
            <a:r>
              <a:rPr lang="en-US" sz="2200" dirty="0"/>
              <a:t> </a:t>
            </a:r>
            <a:r>
              <a:rPr lang="en-US" sz="2200" dirty="0" err="1"/>
              <a:t>natijalari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individual </a:t>
            </a:r>
            <a:r>
              <a:rPr lang="en-US" sz="2200" dirty="0" err="1"/>
              <a:t>javobgarlik</a:t>
            </a:r>
            <a:r>
              <a:rPr lang="en-US" sz="2200" dirty="0"/>
              <a:t> </a:t>
            </a:r>
            <a:r>
              <a:rPr lang="en-US" sz="2200" dirty="0" err="1"/>
              <a:t>bo'lishi</a:t>
            </a:r>
            <a:r>
              <a:rPr lang="en-US" sz="2200" dirty="0"/>
              <a:t> </a:t>
            </a:r>
            <a:r>
              <a:rPr lang="en-US" sz="2200" dirty="0" err="1"/>
              <a:t>lozim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baholashning</a:t>
            </a:r>
            <a:r>
              <a:rPr lang="en-US" sz="2200" dirty="0"/>
              <a:t> </a:t>
            </a:r>
            <a:r>
              <a:rPr lang="en-US" sz="2200" dirty="0" err="1"/>
              <a:t>aniq</a:t>
            </a:r>
            <a:r>
              <a:rPr lang="en-US" sz="2200" dirty="0"/>
              <a:t> </a:t>
            </a:r>
            <a:r>
              <a:rPr lang="en-US" sz="2200" dirty="0" err="1"/>
              <a:t>usullari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ko'rsatkichlari</a:t>
            </a:r>
            <a:r>
              <a:rPr lang="en-US" sz="2200" dirty="0"/>
              <a:t> </a:t>
            </a:r>
            <a:r>
              <a:rPr lang="en-US" sz="2200" dirty="0" err="1"/>
              <a:t>asosida</a:t>
            </a:r>
            <a:r>
              <a:rPr lang="en-US" sz="2200" dirty="0"/>
              <a:t> </a:t>
            </a:r>
            <a:r>
              <a:rPr lang="en-US" sz="2200" dirty="0" err="1"/>
              <a:t>mehnat</a:t>
            </a:r>
            <a:r>
              <a:rPr lang="en-US" sz="2200" dirty="0"/>
              <a:t> </a:t>
            </a:r>
            <a:r>
              <a:rPr lang="en-US" sz="2200" dirty="0" err="1"/>
              <a:t>natijalarini</a:t>
            </a:r>
            <a:r>
              <a:rPr lang="en-US" sz="2200" dirty="0"/>
              <a:t> </a:t>
            </a:r>
            <a:r>
              <a:rPr lang="en-US" sz="2200" dirty="0" err="1"/>
              <a:t>norasmiy</a:t>
            </a:r>
            <a:r>
              <a:rPr lang="en-US" sz="2200" dirty="0"/>
              <a:t> </a:t>
            </a:r>
            <a:r>
              <a:rPr lang="en-US" sz="2200" dirty="0" err="1"/>
              <a:t>nazorat</a:t>
            </a:r>
            <a:r>
              <a:rPr lang="en-US" sz="2200" dirty="0"/>
              <a:t> </a:t>
            </a:r>
            <a:r>
              <a:rPr lang="en-US" sz="2200" dirty="0" err="1"/>
              <a:t>qilish</a:t>
            </a:r>
            <a:r>
              <a:rPr lang="en-US" sz="2200" dirty="0"/>
              <a:t> </a:t>
            </a:r>
            <a:r>
              <a:rPr lang="en-US" sz="2200" dirty="0" err="1"/>
              <a:t>maqsadga</a:t>
            </a:r>
            <a:r>
              <a:rPr lang="en-US" sz="2200" dirty="0"/>
              <a:t> </a:t>
            </a:r>
            <a:r>
              <a:rPr lang="en-US" sz="2200" dirty="0" err="1"/>
              <a:t>muvofiqroqdir</a:t>
            </a:r>
            <a:r>
              <a:rPr lang="en-US" sz="2200" dirty="0"/>
              <a:t>;</a:t>
            </a:r>
          </a:p>
          <a:p>
            <a:r>
              <a:rPr lang="en-US" sz="2200" dirty="0"/>
              <a:t> • </a:t>
            </a:r>
            <a:r>
              <a:rPr lang="en-US" sz="2200" dirty="0" err="1"/>
              <a:t>korxonada</a:t>
            </a:r>
            <a:r>
              <a:rPr lang="en-US" sz="2200" dirty="0"/>
              <a:t> </a:t>
            </a:r>
            <a:r>
              <a:rPr lang="en-US" sz="2200" dirty="0" err="1"/>
              <a:t>kadrlarning</a:t>
            </a:r>
            <a:r>
              <a:rPr lang="en-US" sz="2200" dirty="0"/>
              <a:t> </a:t>
            </a:r>
            <a:r>
              <a:rPr lang="en-US" sz="2200" dirty="0" err="1"/>
              <a:t>doimiy</a:t>
            </a:r>
            <a:r>
              <a:rPr lang="en-US" sz="2200" dirty="0"/>
              <a:t> </a:t>
            </a:r>
            <a:r>
              <a:rPr lang="en-US" sz="2200" dirty="0" err="1"/>
              <a:t>rotatsiyasi</a:t>
            </a:r>
            <a:r>
              <a:rPr lang="en-US" sz="2200" dirty="0"/>
              <a:t>, </a:t>
            </a:r>
            <a:r>
              <a:rPr lang="en-US" sz="2200" dirty="0" err="1"/>
              <a:t>doimiy</a:t>
            </a:r>
            <a:r>
              <a:rPr lang="en-US" sz="2200" dirty="0"/>
              <a:t> </a:t>
            </a:r>
            <a:r>
              <a:rPr lang="en-US" sz="2200" dirty="0" err="1"/>
              <a:t>mustaqil</a:t>
            </a:r>
            <a:r>
              <a:rPr lang="en-US" sz="2200" dirty="0"/>
              <a:t> </a:t>
            </a:r>
            <a:r>
              <a:rPr lang="en-US" sz="2200" dirty="0" err="1"/>
              <a:t>ta‘lim</a:t>
            </a:r>
            <a:r>
              <a:rPr lang="en-US" sz="2200" dirty="0"/>
              <a:t> </a:t>
            </a:r>
            <a:r>
              <a:rPr lang="en-US" sz="2200" dirty="0" err="1"/>
              <a:t>mavjud</a:t>
            </a:r>
            <a:r>
              <a:rPr lang="en-US" sz="2200" dirty="0"/>
              <a:t> </a:t>
            </a:r>
            <a:r>
              <a:rPr lang="en-US" sz="2200" dirty="0" err="1"/>
              <a:t>bo'lishi</a:t>
            </a:r>
            <a:r>
              <a:rPr lang="en-US" sz="2200" dirty="0"/>
              <a:t> </a:t>
            </a:r>
            <a:r>
              <a:rPr lang="en-US" sz="2200" dirty="0" err="1"/>
              <a:t>lozim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insonlarni</a:t>
            </a:r>
            <a:r>
              <a:rPr lang="en-US" sz="2200" dirty="0"/>
              <a:t> </a:t>
            </a:r>
            <a:r>
              <a:rPr lang="en-US" sz="2200" dirty="0" err="1"/>
              <a:t>ma‘lum</a:t>
            </a:r>
            <a:r>
              <a:rPr lang="en-US" sz="2200" dirty="0"/>
              <a:t> </a:t>
            </a:r>
            <a:r>
              <a:rPr lang="en-US" sz="2200" dirty="0" err="1"/>
              <a:t>yoshga</a:t>
            </a:r>
            <a:r>
              <a:rPr lang="en-US" sz="2200" dirty="0"/>
              <a:t> </a:t>
            </a:r>
            <a:r>
              <a:rPr lang="en-US" sz="2200" dirty="0" err="1"/>
              <a:t>yetganidan</a:t>
            </a:r>
            <a:r>
              <a:rPr lang="en-US" sz="2200" dirty="0"/>
              <a:t> </a:t>
            </a:r>
            <a:r>
              <a:rPr lang="en-US" sz="2200" dirty="0" err="1"/>
              <a:t>keyin</a:t>
            </a:r>
            <a:r>
              <a:rPr lang="en-US" sz="2200" dirty="0"/>
              <a:t> </a:t>
            </a:r>
            <a:r>
              <a:rPr lang="en-US" sz="2200" dirty="0" err="1"/>
              <a:t>lavozim</a:t>
            </a:r>
            <a:r>
              <a:rPr lang="en-US" sz="2200" dirty="0"/>
              <a:t> </a:t>
            </a:r>
            <a:r>
              <a:rPr lang="en-US" sz="2200" dirty="0" err="1"/>
              <a:t>bo'yicha</a:t>
            </a:r>
            <a:r>
              <a:rPr lang="en-US" sz="2200" dirty="0"/>
              <a:t> </a:t>
            </a:r>
            <a:r>
              <a:rPr lang="en-US" sz="2200" dirty="0" err="1"/>
              <a:t>ko'tarishga</a:t>
            </a:r>
            <a:r>
              <a:rPr lang="en-US" sz="2200" dirty="0"/>
              <a:t> </a:t>
            </a:r>
            <a:r>
              <a:rPr lang="en-US" sz="2200" dirty="0" err="1"/>
              <a:t>asoslangan</a:t>
            </a:r>
            <a:r>
              <a:rPr lang="en-US" sz="2200" dirty="0"/>
              <a:t> </a:t>
            </a:r>
            <a:r>
              <a:rPr lang="en-US" sz="2200" dirty="0" err="1"/>
              <a:t>sekin</a:t>
            </a:r>
            <a:r>
              <a:rPr lang="en-US" sz="2200" dirty="0"/>
              <a:t> </a:t>
            </a:r>
            <a:r>
              <a:rPr lang="en-US" sz="2200" dirty="0" err="1"/>
              <a:t>karyera</a:t>
            </a:r>
            <a:r>
              <a:rPr lang="en-US" sz="2200" dirty="0"/>
              <a:t> </a:t>
            </a:r>
            <a:r>
              <a:rPr lang="en-US" sz="2200" dirty="0" err="1"/>
              <a:t>tizimi</a:t>
            </a:r>
            <a:r>
              <a:rPr lang="en-US" sz="2200" dirty="0"/>
              <a:t> </a:t>
            </a:r>
            <a:r>
              <a:rPr lang="en-US" sz="2200" dirty="0" err="1"/>
              <a:t>ma‘qulroq</a:t>
            </a:r>
            <a:r>
              <a:rPr lang="en-US" sz="2200" dirty="0"/>
              <a:t>; </a:t>
            </a:r>
          </a:p>
          <a:p>
            <a:r>
              <a:rPr lang="en-US" sz="2200" dirty="0"/>
              <a:t>• </a:t>
            </a:r>
            <a:r>
              <a:rPr lang="en-US" sz="2200" dirty="0" err="1"/>
              <a:t>ma‘muriyat</a:t>
            </a:r>
            <a:r>
              <a:rPr lang="en-US" sz="2200" dirty="0"/>
              <a:t> </a:t>
            </a:r>
            <a:r>
              <a:rPr lang="en-US" sz="2200" dirty="0" err="1"/>
              <a:t>xizmatchi</a:t>
            </a:r>
            <a:r>
              <a:rPr lang="en-US" sz="2200" dirty="0"/>
              <a:t> </a:t>
            </a:r>
            <a:r>
              <a:rPr lang="en-US" sz="2200" dirty="0" err="1"/>
              <a:t>haqida</a:t>
            </a:r>
            <a:r>
              <a:rPr lang="en-US" sz="2200" dirty="0"/>
              <a:t> </a:t>
            </a:r>
            <a:r>
              <a:rPr lang="en-US" sz="2200" dirty="0" err="1"/>
              <a:t>doimo</a:t>
            </a:r>
            <a:r>
              <a:rPr lang="en-US" sz="2200" dirty="0"/>
              <a:t> </a:t>
            </a:r>
            <a:r>
              <a:rPr lang="en-US" sz="2200" dirty="0" err="1"/>
              <a:t>qayg'uradi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unga</a:t>
            </a:r>
            <a:r>
              <a:rPr lang="en-US" sz="2200" dirty="0"/>
              <a:t> </a:t>
            </a:r>
            <a:r>
              <a:rPr lang="en-US" sz="2200" dirty="0" err="1"/>
              <a:t>uzoq</a:t>
            </a:r>
            <a:r>
              <a:rPr lang="en-US" sz="2200" dirty="0"/>
              <a:t> </a:t>
            </a:r>
            <a:r>
              <a:rPr lang="en-US" sz="2200" dirty="0" err="1"/>
              <a:t>muddatli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umrli</a:t>
            </a:r>
            <a:r>
              <a:rPr lang="en-US" sz="2200" dirty="0"/>
              <a:t> </a:t>
            </a:r>
            <a:r>
              <a:rPr lang="en-US" sz="2200" dirty="0" err="1"/>
              <a:t>karyerani</a:t>
            </a:r>
            <a:r>
              <a:rPr lang="en-US" sz="2200" dirty="0"/>
              <a:t> </a:t>
            </a:r>
            <a:r>
              <a:rPr lang="en-US" sz="2200" dirty="0" err="1"/>
              <a:t>ta‘minlab</a:t>
            </a:r>
            <a:r>
              <a:rPr lang="en-US" sz="2200" dirty="0"/>
              <a:t> </a:t>
            </a:r>
            <a:r>
              <a:rPr lang="en-US" sz="2200" dirty="0" err="1"/>
              <a:t>beradi</a:t>
            </a:r>
            <a:r>
              <a:rPr lang="en-US" sz="2200" dirty="0"/>
              <a:t>; • </a:t>
            </a:r>
            <a:r>
              <a:rPr lang="en-US" sz="2200" dirty="0" err="1"/>
              <a:t>inson</a:t>
            </a:r>
            <a:r>
              <a:rPr lang="en-US" sz="2200" dirty="0"/>
              <a:t> har </a:t>
            </a:r>
            <a:r>
              <a:rPr lang="en-US" sz="2200" dirty="0" err="1"/>
              <a:t>qanday</a:t>
            </a:r>
            <a:r>
              <a:rPr lang="en-US" sz="2200" dirty="0"/>
              <a:t> </a:t>
            </a:r>
            <a:r>
              <a:rPr lang="en-US" sz="2200" dirty="0" err="1"/>
              <a:t>jamoaning</a:t>
            </a:r>
            <a:r>
              <a:rPr lang="en-US" sz="2200" dirty="0"/>
              <a:t> </a:t>
            </a:r>
            <a:r>
              <a:rPr lang="en-US" sz="2200" dirty="0" err="1"/>
              <a:t>asosi</a:t>
            </a:r>
            <a:r>
              <a:rPr lang="en-US" sz="2200" dirty="0"/>
              <a:t>, </a:t>
            </a:r>
            <a:r>
              <a:rPr lang="en-US" sz="2200" dirty="0" err="1"/>
              <a:t>aynan</a:t>
            </a:r>
            <a:r>
              <a:rPr lang="en-US" sz="2200" dirty="0"/>
              <a:t> u </a:t>
            </a:r>
            <a:r>
              <a:rPr lang="en-US" sz="2200" dirty="0" err="1"/>
              <a:t>korxonaning</a:t>
            </a:r>
            <a:r>
              <a:rPr lang="en-US" sz="2200" dirty="0"/>
              <a:t> </a:t>
            </a:r>
            <a:r>
              <a:rPr lang="en-US" sz="2200" dirty="0" err="1"/>
              <a:t>muvaffaqiyatini</a:t>
            </a:r>
            <a:r>
              <a:rPr lang="en-US" sz="2200" dirty="0"/>
              <a:t> </a:t>
            </a:r>
            <a:r>
              <a:rPr lang="en-US" sz="2200" dirty="0" err="1"/>
              <a:t>ta‘minlaydi</a:t>
            </a:r>
            <a:r>
              <a:rPr lang="en-US" sz="2200" dirty="0"/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974207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C4E3967-14EA-4DFC-AAEE-7D41B704C8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4139" y="380144"/>
            <a:ext cx="10171416" cy="5897366"/>
          </a:xfrm>
        </p:spPr>
        <p:txBody>
          <a:bodyPr>
            <a:normAutofit/>
          </a:bodyPr>
          <a:lstStyle/>
          <a:p>
            <a:r>
              <a:rPr lang="en-US" sz="2100" b="1" dirty="0" err="1"/>
              <a:t>Motivatsiyaning</a:t>
            </a:r>
            <a:r>
              <a:rPr lang="en-US" sz="2100" b="1" dirty="0"/>
              <a:t> </a:t>
            </a:r>
            <a:r>
              <a:rPr lang="en-US" sz="2100" b="1" dirty="0" err="1"/>
              <a:t>klassik</a:t>
            </a:r>
            <a:r>
              <a:rPr lang="en-US" sz="2100" b="1" dirty="0"/>
              <a:t> </a:t>
            </a:r>
            <a:r>
              <a:rPr lang="en-US" sz="2100" b="1" dirty="0" err="1"/>
              <a:t>nazariyasi</a:t>
            </a:r>
            <a:r>
              <a:rPr lang="en-US" sz="2100" b="1" dirty="0"/>
              <a:t> </a:t>
            </a:r>
            <a:r>
              <a:rPr lang="en-US" sz="2100" dirty="0"/>
              <a:t>– </a:t>
            </a:r>
            <a:r>
              <a:rPr lang="en-US" sz="2100" dirty="0" err="1"/>
              <a:t>mehnat</a:t>
            </a:r>
            <a:r>
              <a:rPr lang="en-US" sz="2100" dirty="0"/>
              <a:t> </a:t>
            </a:r>
            <a:r>
              <a:rPr lang="en-US" sz="2100" dirty="0" err="1"/>
              <a:t>faolligining</a:t>
            </a:r>
            <a:r>
              <a:rPr lang="en-US" sz="2100" dirty="0"/>
              <a:t> yagona </a:t>
            </a:r>
            <a:r>
              <a:rPr lang="en-US" sz="2100" dirty="0" err="1"/>
              <a:t>rag'bati</a:t>
            </a:r>
            <a:r>
              <a:rPr lang="en-US" sz="2100" dirty="0"/>
              <a:t> </a:t>
            </a:r>
            <a:r>
              <a:rPr lang="en-US" sz="2100" dirty="0" err="1"/>
              <a:t>pullar</a:t>
            </a:r>
            <a:r>
              <a:rPr lang="en-US" sz="2100" dirty="0"/>
              <a:t> deb </a:t>
            </a:r>
            <a:r>
              <a:rPr lang="en-US" sz="2100" dirty="0" err="1"/>
              <a:t>hisoblaydigan</a:t>
            </a:r>
            <a:r>
              <a:rPr lang="en-US" sz="2100" dirty="0"/>
              <a:t> </a:t>
            </a:r>
            <a:r>
              <a:rPr lang="en-US" sz="2100" dirty="0" err="1"/>
              <a:t>nazariya</a:t>
            </a:r>
            <a:r>
              <a:rPr lang="en-US" sz="2100" dirty="0"/>
              <a:t>. </a:t>
            </a:r>
          </a:p>
          <a:p>
            <a:r>
              <a:rPr lang="en-US" sz="2100" dirty="0" err="1"/>
              <a:t>Ishbay</a:t>
            </a:r>
            <a:r>
              <a:rPr lang="en-US" sz="2100" dirty="0"/>
              <a:t> </a:t>
            </a:r>
            <a:r>
              <a:rPr lang="en-US" sz="2100" dirty="0" err="1"/>
              <a:t>mehnat</a:t>
            </a:r>
            <a:r>
              <a:rPr lang="en-US" sz="2100" dirty="0"/>
              <a:t> </a:t>
            </a:r>
            <a:r>
              <a:rPr lang="en-US" sz="2100" dirty="0" err="1"/>
              <a:t>haqi</a:t>
            </a:r>
            <a:r>
              <a:rPr lang="en-US" sz="2100" dirty="0"/>
              <a:t> </a:t>
            </a:r>
            <a:r>
              <a:rPr lang="en-US" sz="2100" dirty="0" err="1"/>
              <a:t>tizimida</a:t>
            </a:r>
            <a:r>
              <a:rPr lang="en-US" sz="2100" dirty="0"/>
              <a:t> </a:t>
            </a:r>
            <a:r>
              <a:rPr lang="en-US" sz="2100" dirty="0" err="1"/>
              <a:t>xodimlar</a:t>
            </a:r>
            <a:r>
              <a:rPr lang="en-US" sz="2100" dirty="0"/>
              <a:t> har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chiqarilgan</a:t>
            </a:r>
            <a:r>
              <a:rPr lang="en-US" sz="2100" dirty="0"/>
              <a:t> </a:t>
            </a:r>
            <a:r>
              <a:rPr lang="en-US" sz="2100" dirty="0" err="1"/>
              <a:t>mahsulot</a:t>
            </a:r>
            <a:r>
              <a:rPr lang="en-US" sz="2100" dirty="0"/>
              <a:t> </a:t>
            </a:r>
            <a:r>
              <a:rPr lang="en-US" sz="2100" dirty="0" err="1"/>
              <a:t>uchun</a:t>
            </a:r>
            <a:r>
              <a:rPr lang="en-US" sz="2100" dirty="0"/>
              <a:t> </a:t>
            </a:r>
            <a:r>
              <a:rPr lang="en-US" sz="2100" dirty="0" err="1"/>
              <a:t>belgilangan</a:t>
            </a:r>
            <a:r>
              <a:rPr lang="en-US" sz="2100" dirty="0"/>
              <a:t> </a:t>
            </a:r>
            <a:r>
              <a:rPr lang="en-US" sz="2100" dirty="0" err="1"/>
              <a:t>stavka</a:t>
            </a:r>
            <a:r>
              <a:rPr lang="en-US" sz="2100" dirty="0"/>
              <a:t>(</a:t>
            </a:r>
            <a:r>
              <a:rPr lang="en-US" sz="2100" dirty="0" err="1"/>
              <a:t>ish</a:t>
            </a:r>
            <a:r>
              <a:rPr lang="en-US" sz="2100" dirty="0"/>
              <a:t> </a:t>
            </a:r>
            <a:r>
              <a:rPr lang="en-US" sz="2100" dirty="0" err="1"/>
              <a:t>haqi</a:t>
            </a:r>
            <a:r>
              <a:rPr lang="en-US" sz="2100" dirty="0"/>
              <a:t>)</a:t>
            </a:r>
            <a:r>
              <a:rPr lang="en-US" sz="2100" dirty="0" err="1"/>
              <a:t>ni</a:t>
            </a:r>
            <a:r>
              <a:rPr lang="en-US" sz="2100" dirty="0"/>
              <a:t>,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chiqarish</a:t>
            </a:r>
            <a:r>
              <a:rPr lang="en-US" sz="2100" dirty="0"/>
              <a:t> </a:t>
            </a:r>
            <a:r>
              <a:rPr lang="en-US" sz="2100" dirty="0" err="1"/>
              <a:t>normasini</a:t>
            </a:r>
            <a:r>
              <a:rPr lang="en-US" sz="2100" dirty="0"/>
              <a:t> </a:t>
            </a:r>
            <a:r>
              <a:rPr lang="en-US" sz="2100" dirty="0" err="1"/>
              <a:t>oshirib</a:t>
            </a:r>
            <a:r>
              <a:rPr lang="en-US" sz="2100" dirty="0"/>
              <a:t> </a:t>
            </a:r>
            <a:r>
              <a:rPr lang="en-US" sz="2100" dirty="0" err="1"/>
              <a:t>bajarganida</a:t>
            </a:r>
            <a:r>
              <a:rPr lang="en-US" sz="2100" dirty="0"/>
              <a:t> </a:t>
            </a:r>
            <a:r>
              <a:rPr lang="en-US" sz="2100" dirty="0" err="1"/>
              <a:t>hamma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chiqarilgan</a:t>
            </a:r>
            <a:r>
              <a:rPr lang="en-US" sz="2100" dirty="0"/>
              <a:t> </a:t>
            </a:r>
            <a:r>
              <a:rPr lang="en-US" sz="2100" dirty="0" err="1"/>
              <a:t>mahsulot</a:t>
            </a:r>
            <a:r>
              <a:rPr lang="en-US" sz="2100" dirty="0"/>
              <a:t> </a:t>
            </a:r>
            <a:r>
              <a:rPr lang="en-US" sz="2100" dirty="0" err="1"/>
              <a:t>uchun</a:t>
            </a:r>
            <a:r>
              <a:rPr lang="en-US" sz="2100" dirty="0"/>
              <a:t> </a:t>
            </a:r>
            <a:r>
              <a:rPr lang="en-US" sz="2100" dirty="0" err="1"/>
              <a:t>yuqori</a:t>
            </a:r>
            <a:r>
              <a:rPr lang="en-US" sz="2100" dirty="0"/>
              <a:t> </a:t>
            </a:r>
            <a:r>
              <a:rPr lang="en-US" sz="2100" dirty="0" err="1"/>
              <a:t>stavkani</a:t>
            </a:r>
            <a:r>
              <a:rPr lang="en-US" sz="2100" dirty="0"/>
              <a:t> </a:t>
            </a:r>
            <a:r>
              <a:rPr lang="en-US" sz="2100" dirty="0" err="1"/>
              <a:t>oladilar</a:t>
            </a:r>
            <a:r>
              <a:rPr lang="en-US" sz="2100" dirty="0"/>
              <a:t>. </a:t>
            </a:r>
            <a:r>
              <a:rPr lang="en-US" sz="2100" i="1" dirty="0" err="1"/>
              <a:t>Motivatsiyaning</a:t>
            </a:r>
            <a:r>
              <a:rPr lang="en-US" sz="2100" i="1" dirty="0"/>
              <a:t> </a:t>
            </a:r>
            <a:r>
              <a:rPr lang="en-US" sz="2100" i="1" dirty="0" err="1"/>
              <a:t>klassik</a:t>
            </a:r>
            <a:r>
              <a:rPr lang="en-US" sz="2100" i="1" dirty="0"/>
              <a:t> </a:t>
            </a:r>
            <a:r>
              <a:rPr lang="en-US" sz="2100" i="1" dirty="0" err="1"/>
              <a:t>nazariyasi</a:t>
            </a:r>
            <a:r>
              <a:rPr lang="en-US" sz="2100" i="1" dirty="0"/>
              <a:t> </a:t>
            </a:r>
            <a:r>
              <a:rPr lang="en-US" sz="2100" i="1" dirty="0" err="1"/>
              <a:t>insonlarni</a:t>
            </a:r>
            <a:r>
              <a:rPr lang="en-US" sz="2100" i="1" dirty="0"/>
              <a:t> </a:t>
            </a:r>
            <a:r>
              <a:rPr lang="en-US" sz="2100" dirty="0"/>
              <a:t>―</a:t>
            </a:r>
            <a:r>
              <a:rPr lang="en-US" sz="2100" dirty="0" err="1"/>
              <a:t>iqtisodiy</a:t>
            </a:r>
            <a:r>
              <a:rPr lang="en-US" sz="2100" dirty="0"/>
              <a:t> </a:t>
            </a:r>
            <a:r>
              <a:rPr lang="en-US" sz="2100" dirty="0" err="1"/>
              <a:t>jonzod</a:t>
            </a:r>
            <a:r>
              <a:rPr lang="en-US" sz="2100" dirty="0"/>
              <a:t>‖ </a:t>
            </a:r>
            <a:r>
              <a:rPr lang="en-US" sz="2100" dirty="0" err="1"/>
              <a:t>sifatida</a:t>
            </a:r>
            <a:r>
              <a:rPr lang="en-US" sz="2100" dirty="0"/>
              <a:t> </a:t>
            </a:r>
            <a:r>
              <a:rPr lang="en-US" sz="2100" dirty="0" err="1"/>
              <a:t>ko'rib</a:t>
            </a:r>
            <a:r>
              <a:rPr lang="en-US" sz="2100" dirty="0"/>
              <a:t>, </a:t>
            </a:r>
            <a:r>
              <a:rPr lang="en-US" sz="2100" dirty="0" err="1"/>
              <a:t>ular</a:t>
            </a:r>
            <a:r>
              <a:rPr lang="en-US" sz="2100" dirty="0"/>
              <a:t> </a:t>
            </a:r>
            <a:r>
              <a:rPr lang="en-US" sz="2100" dirty="0" err="1"/>
              <a:t>faqat</a:t>
            </a:r>
            <a:r>
              <a:rPr lang="en-US" sz="2100" dirty="0"/>
              <a:t> </a:t>
            </a:r>
            <a:r>
              <a:rPr lang="en-US" sz="2100" dirty="0" err="1"/>
              <a:t>oziq-ovqat</a:t>
            </a:r>
            <a:r>
              <a:rPr lang="en-US" sz="2100" dirty="0"/>
              <a:t>, </a:t>
            </a:r>
            <a:r>
              <a:rPr lang="en-US" sz="2100" dirty="0" err="1"/>
              <a:t>kiyimkechak</a:t>
            </a:r>
            <a:r>
              <a:rPr lang="en-US" sz="2100" dirty="0"/>
              <a:t>, </a:t>
            </a:r>
            <a:r>
              <a:rPr lang="en-US" sz="2100" dirty="0" err="1"/>
              <a:t>uy</a:t>
            </a:r>
            <a:r>
              <a:rPr lang="en-US" sz="2100" dirty="0"/>
              <a:t>-joy (</a:t>
            </a:r>
            <a:r>
              <a:rPr lang="en-US" sz="2100" dirty="0" err="1"/>
              <a:t>imkoniyatga</a:t>
            </a:r>
            <a:r>
              <a:rPr lang="en-US" sz="2100" dirty="0"/>
              <a:t> </a:t>
            </a:r>
            <a:r>
              <a:rPr lang="en-US" sz="2100" dirty="0" err="1"/>
              <a:t>qarab</a:t>
            </a:r>
            <a:r>
              <a:rPr lang="en-US" sz="2100" dirty="0"/>
              <a:t> </a:t>
            </a:r>
            <a:r>
              <a:rPr lang="en-US" sz="2100" dirty="0" err="1"/>
              <a:t>zeb-ziynat</a:t>
            </a:r>
            <a:r>
              <a:rPr lang="en-US" sz="2100" dirty="0"/>
              <a:t> </a:t>
            </a:r>
            <a:r>
              <a:rPr lang="en-US" sz="2100" dirty="0" err="1"/>
              <a:t>buyumlari</a:t>
            </a:r>
            <a:r>
              <a:rPr lang="en-US" sz="2100" dirty="0"/>
              <a:t>) </a:t>
            </a:r>
            <a:r>
              <a:rPr lang="en-US" sz="2100" dirty="0" err="1"/>
              <a:t>haqini</a:t>
            </a:r>
            <a:r>
              <a:rPr lang="en-US" sz="2100" dirty="0"/>
              <a:t> </a:t>
            </a:r>
            <a:r>
              <a:rPr lang="en-US" sz="2100" dirty="0" err="1"/>
              <a:t>to'lash</a:t>
            </a:r>
            <a:r>
              <a:rPr lang="en-US" sz="2100" dirty="0"/>
              <a:t> </a:t>
            </a:r>
            <a:r>
              <a:rPr lang="en-US" sz="2100" dirty="0" err="1"/>
              <a:t>uchungina</a:t>
            </a:r>
            <a:r>
              <a:rPr lang="en-US" sz="2100" dirty="0"/>
              <a:t> </a:t>
            </a:r>
            <a:r>
              <a:rPr lang="en-US" sz="2100" dirty="0" err="1"/>
              <a:t>mehnat</a:t>
            </a:r>
            <a:r>
              <a:rPr lang="en-US" sz="2100" dirty="0"/>
              <a:t> </a:t>
            </a:r>
            <a:r>
              <a:rPr lang="en-US" sz="2100" dirty="0" err="1"/>
              <a:t>qiladi</a:t>
            </a:r>
            <a:r>
              <a:rPr lang="en-US" sz="2100" dirty="0"/>
              <a:t> </a:t>
            </a:r>
            <a:r>
              <a:rPr lang="en-US" sz="2100" dirty="0" err="1"/>
              <a:t>degan</a:t>
            </a:r>
            <a:r>
              <a:rPr lang="en-US" sz="2100" dirty="0"/>
              <a:t> </a:t>
            </a:r>
            <a:r>
              <a:rPr lang="en-US" sz="2100" dirty="0" err="1"/>
              <a:t>fikrni</a:t>
            </a:r>
            <a:r>
              <a:rPr lang="en-US" sz="2100" dirty="0"/>
              <a:t> </a:t>
            </a:r>
            <a:r>
              <a:rPr lang="en-US" sz="2100" dirty="0" err="1"/>
              <a:t>ilgari</a:t>
            </a:r>
            <a:r>
              <a:rPr lang="en-US" sz="2100" dirty="0"/>
              <a:t> </a:t>
            </a:r>
            <a:r>
              <a:rPr lang="en-US" sz="2100" dirty="0" err="1"/>
              <a:t>suradi</a:t>
            </a:r>
            <a:r>
              <a:rPr lang="en-US" sz="2100" dirty="0"/>
              <a:t>. </a:t>
            </a:r>
            <a:r>
              <a:rPr lang="en-US" sz="2100" dirty="0" err="1"/>
              <a:t>Demak</a:t>
            </a:r>
            <a:r>
              <a:rPr lang="en-US" sz="2100" dirty="0"/>
              <a:t>, </a:t>
            </a:r>
            <a:r>
              <a:rPr lang="en-US" sz="2100" dirty="0" err="1"/>
              <a:t>motivatsiya</a:t>
            </a:r>
            <a:r>
              <a:rPr lang="en-US" sz="2100" dirty="0"/>
              <a:t> </a:t>
            </a:r>
            <a:r>
              <a:rPr lang="en-US" sz="2100" dirty="0" err="1"/>
              <a:t>sifatida</a:t>
            </a:r>
            <a:r>
              <a:rPr lang="en-US" sz="2100" dirty="0"/>
              <a:t> </a:t>
            </a:r>
            <a:r>
              <a:rPr lang="en-US" sz="2100" dirty="0" err="1"/>
              <a:t>menedjerlar</a:t>
            </a:r>
            <a:r>
              <a:rPr lang="en-US" sz="2100" dirty="0"/>
              <a:t>  </a:t>
            </a:r>
            <a:r>
              <a:rPr lang="en-US" sz="2100" dirty="0" err="1"/>
              <a:t>xodimlar</a:t>
            </a:r>
            <a:r>
              <a:rPr lang="en-US" sz="2100" dirty="0"/>
              <a:t> </a:t>
            </a:r>
            <a:r>
              <a:rPr lang="en-US" sz="2100" dirty="0" err="1"/>
              <a:t>firma</a:t>
            </a:r>
            <a:r>
              <a:rPr lang="en-US" sz="2100" dirty="0"/>
              <a:t> </a:t>
            </a:r>
            <a:r>
              <a:rPr lang="en-US" sz="2100" dirty="0" err="1"/>
              <a:t>maqsadlariga</a:t>
            </a:r>
            <a:r>
              <a:rPr lang="en-US" sz="2100" dirty="0"/>
              <a:t> </a:t>
            </a:r>
            <a:r>
              <a:rPr lang="en-US" sz="2100" dirty="0" err="1"/>
              <a:t>muvofiq</a:t>
            </a:r>
            <a:r>
              <a:rPr lang="en-US" sz="2100" dirty="0"/>
              <a:t> </a:t>
            </a:r>
            <a:r>
              <a:rPr lang="en-US" sz="2100" dirty="0" err="1"/>
              <a:t>faoliyat</a:t>
            </a:r>
            <a:r>
              <a:rPr lang="en-US" sz="2100" dirty="0"/>
              <a:t> </a:t>
            </a:r>
            <a:r>
              <a:rPr lang="en-US" sz="2100" dirty="0" err="1"/>
              <a:t>yuritsalar</a:t>
            </a:r>
            <a:r>
              <a:rPr lang="en-US" sz="2100" dirty="0"/>
              <a:t> </a:t>
            </a:r>
            <a:r>
              <a:rPr lang="en-US" sz="2100" dirty="0" err="1"/>
              <a:t>ko'proq</a:t>
            </a:r>
            <a:r>
              <a:rPr lang="en-US" sz="2100" dirty="0"/>
              <a:t> </a:t>
            </a:r>
            <a:r>
              <a:rPr lang="en-US" sz="2100" dirty="0" err="1"/>
              <a:t>pullar</a:t>
            </a:r>
            <a:r>
              <a:rPr lang="en-US" sz="2100" dirty="0"/>
              <a:t>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topishini</a:t>
            </a:r>
            <a:r>
              <a:rPr lang="en-US" sz="2100" dirty="0"/>
              <a:t> </a:t>
            </a:r>
            <a:r>
              <a:rPr lang="en-US" sz="2100" dirty="0" err="1"/>
              <a:t>ko'rsatsa</a:t>
            </a:r>
            <a:r>
              <a:rPr lang="en-US" sz="2100" dirty="0"/>
              <a:t> bas. Bu </a:t>
            </a:r>
            <a:r>
              <a:rPr lang="en-US" sz="2100" dirty="0" err="1"/>
              <a:t>nazariyani</a:t>
            </a:r>
            <a:r>
              <a:rPr lang="en-US" sz="2100" dirty="0"/>
              <a:t> </a:t>
            </a:r>
            <a:r>
              <a:rPr lang="en-US" sz="2100" dirty="0" err="1"/>
              <a:t>baralla</a:t>
            </a:r>
            <a:r>
              <a:rPr lang="en-US" sz="2100" dirty="0"/>
              <a:t> </a:t>
            </a:r>
            <a:r>
              <a:rPr lang="en-US" sz="2100" dirty="0" err="1"/>
              <a:t>targ'ib</a:t>
            </a:r>
            <a:r>
              <a:rPr lang="en-US" sz="2100" dirty="0"/>
              <a:t> </a:t>
            </a:r>
            <a:r>
              <a:rPr lang="en-US" sz="2100" dirty="0" err="1"/>
              <a:t>qiluvchi</a:t>
            </a:r>
            <a:r>
              <a:rPr lang="en-US" sz="2100" dirty="0"/>
              <a:t> </a:t>
            </a:r>
            <a:r>
              <a:rPr lang="en-US" sz="2100" dirty="0" err="1"/>
              <a:t>shaxs</a:t>
            </a:r>
            <a:r>
              <a:rPr lang="en-US" sz="2100" dirty="0"/>
              <a:t> Frederik </a:t>
            </a:r>
            <a:r>
              <a:rPr lang="en-US" sz="2100" dirty="0" err="1"/>
              <a:t>U.Teylor</a:t>
            </a:r>
            <a:r>
              <a:rPr lang="en-US" sz="2100" dirty="0"/>
              <a:t> (1856-1915) </a:t>
            </a:r>
            <a:r>
              <a:rPr lang="en-US" sz="2100" dirty="0" err="1"/>
              <a:t>bo'lib</a:t>
            </a:r>
            <a:r>
              <a:rPr lang="en-US" sz="2100" dirty="0"/>
              <a:t>, </a:t>
            </a:r>
            <a:r>
              <a:rPr lang="en-US" sz="2100" dirty="0" err="1"/>
              <a:t>uni</a:t>
            </a:r>
            <a:r>
              <a:rPr lang="en-US" sz="2100" dirty="0"/>
              <a:t> </a:t>
            </a:r>
            <a:r>
              <a:rPr lang="en-US" sz="2100" dirty="0" err="1"/>
              <a:t>ilmiy</a:t>
            </a:r>
            <a:r>
              <a:rPr lang="en-US" sz="2100" dirty="0"/>
              <a:t> </a:t>
            </a:r>
            <a:r>
              <a:rPr lang="en-US" sz="2100" dirty="0" err="1"/>
              <a:t>boshqarish</a:t>
            </a:r>
            <a:r>
              <a:rPr lang="en-US" sz="2100" dirty="0"/>
              <a:t> </a:t>
            </a:r>
            <a:r>
              <a:rPr lang="en-US" sz="2100" dirty="0" err="1"/>
              <a:t>otasi</a:t>
            </a:r>
            <a:r>
              <a:rPr lang="en-US" sz="2100" dirty="0"/>
              <a:t> deb </a:t>
            </a:r>
            <a:r>
              <a:rPr lang="en-US" sz="2100" dirty="0" err="1"/>
              <a:t>ataganlar</a:t>
            </a:r>
            <a:r>
              <a:rPr lang="en-US" sz="2100" dirty="0"/>
              <a:t>. </a:t>
            </a:r>
            <a:r>
              <a:rPr lang="en-US" sz="2100" dirty="0" err="1"/>
              <a:t>Mehnat</a:t>
            </a:r>
            <a:r>
              <a:rPr lang="en-US" sz="2100" dirty="0"/>
              <a:t> </a:t>
            </a:r>
            <a:r>
              <a:rPr lang="en-US" sz="2100" dirty="0" err="1"/>
              <a:t>taqsimotining</a:t>
            </a:r>
            <a:r>
              <a:rPr lang="en-US" sz="2100" dirty="0"/>
              <a:t> </a:t>
            </a:r>
            <a:r>
              <a:rPr lang="en-US" sz="2100" dirty="0" err="1"/>
              <a:t>izchil</a:t>
            </a:r>
            <a:r>
              <a:rPr lang="en-US" sz="2100" dirty="0"/>
              <a:t> </a:t>
            </a:r>
            <a:r>
              <a:rPr lang="en-US" sz="2100" dirty="0" err="1"/>
              <a:t>tarafdori</a:t>
            </a:r>
            <a:r>
              <a:rPr lang="en-US" sz="2100" dirty="0"/>
              <a:t> </a:t>
            </a:r>
            <a:r>
              <a:rPr lang="en-US" sz="2100" dirty="0" err="1"/>
              <a:t>bo'lgan</a:t>
            </a:r>
            <a:r>
              <a:rPr lang="en-US" sz="2100" dirty="0"/>
              <a:t> </a:t>
            </a:r>
            <a:r>
              <a:rPr lang="en-US" sz="2100" dirty="0" err="1"/>
              <a:t>Teylor</a:t>
            </a:r>
            <a:r>
              <a:rPr lang="en-US" sz="2100" dirty="0"/>
              <a:t> </a:t>
            </a:r>
            <a:r>
              <a:rPr lang="en-US" sz="2100" dirty="0" err="1"/>
              <a:t>ishni</a:t>
            </a:r>
            <a:r>
              <a:rPr lang="en-US" sz="2100" dirty="0"/>
              <a:t> </a:t>
            </a:r>
            <a:r>
              <a:rPr lang="en-US" sz="2100" dirty="0" err="1"/>
              <a:t>kichik</a:t>
            </a:r>
            <a:r>
              <a:rPr lang="en-US" sz="2100" dirty="0"/>
              <a:t> </a:t>
            </a:r>
            <a:r>
              <a:rPr lang="en-US" sz="2100" dirty="0" err="1"/>
              <a:t>operatsiyalarga</a:t>
            </a:r>
            <a:r>
              <a:rPr lang="en-US" sz="2100" dirty="0"/>
              <a:t> </a:t>
            </a:r>
            <a:r>
              <a:rPr lang="en-US" sz="2100" dirty="0" err="1"/>
              <a:t>bo'lgan</a:t>
            </a:r>
            <a:r>
              <a:rPr lang="en-US" sz="2100" dirty="0"/>
              <a:t>. </a:t>
            </a:r>
            <a:r>
              <a:rPr lang="en-US" sz="2100" dirty="0" err="1"/>
              <a:t>Bunda</a:t>
            </a:r>
            <a:r>
              <a:rPr lang="en-US" sz="2100" dirty="0"/>
              <a:t> u </a:t>
            </a:r>
            <a:r>
              <a:rPr lang="en-US" sz="2100" dirty="0" err="1"/>
              <a:t>ish</a:t>
            </a:r>
            <a:r>
              <a:rPr lang="en-US" sz="2100" dirty="0"/>
              <a:t> </a:t>
            </a:r>
            <a:r>
              <a:rPr lang="en-US" sz="2100" dirty="0" err="1"/>
              <a:t>natijalari</a:t>
            </a:r>
            <a:r>
              <a:rPr lang="en-US" sz="2100" dirty="0"/>
              <a:t> </a:t>
            </a:r>
            <a:r>
              <a:rPr lang="en-US" sz="2100" dirty="0" err="1"/>
              <a:t>oson</a:t>
            </a:r>
            <a:r>
              <a:rPr lang="en-US" sz="2100" dirty="0"/>
              <a:t> </a:t>
            </a:r>
            <a:r>
              <a:rPr lang="en-US" sz="2100" dirty="0" err="1"/>
              <a:t>o'rganiladigan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yetarli</a:t>
            </a:r>
            <a:r>
              <a:rPr lang="en-US" sz="2100" dirty="0"/>
              <a:t> </a:t>
            </a:r>
            <a:r>
              <a:rPr lang="en-US" sz="2100" dirty="0" err="1"/>
              <a:t>samarador</a:t>
            </a:r>
            <a:r>
              <a:rPr lang="en-US" sz="2100" dirty="0"/>
              <a:t> </a:t>
            </a:r>
            <a:r>
              <a:rPr lang="en-US" sz="2100" dirty="0" err="1"/>
              <a:t>bo'lishini</a:t>
            </a:r>
            <a:r>
              <a:rPr lang="en-US" sz="2100" dirty="0"/>
              <a:t> </a:t>
            </a:r>
            <a:r>
              <a:rPr lang="en-US" sz="2100" dirty="0" err="1"/>
              <a:t>nazarda</a:t>
            </a:r>
            <a:r>
              <a:rPr lang="en-US" sz="2100" dirty="0"/>
              <a:t> </a:t>
            </a:r>
            <a:r>
              <a:rPr lang="en-US" sz="2100" dirty="0" err="1"/>
              <a:t>tutgan</a:t>
            </a:r>
            <a:r>
              <a:rPr lang="en-US" sz="2100" dirty="0"/>
              <a:t>. </a:t>
            </a:r>
            <a:r>
              <a:rPr lang="en-US" sz="2100" dirty="0" err="1"/>
              <a:t>So'ngra</a:t>
            </a:r>
            <a:r>
              <a:rPr lang="en-US" sz="2100" dirty="0"/>
              <a:t> u har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operatsiya</a:t>
            </a:r>
            <a:r>
              <a:rPr lang="en-US" sz="2100" dirty="0"/>
              <a:t> </a:t>
            </a:r>
            <a:r>
              <a:rPr lang="en-US" sz="2100" dirty="0" err="1"/>
              <a:t>uchun</a:t>
            </a:r>
            <a:r>
              <a:rPr lang="en-US" sz="2100" dirty="0"/>
              <a:t> </a:t>
            </a:r>
            <a:r>
              <a:rPr lang="en-US" sz="2100" dirty="0" err="1"/>
              <a:t>unumdorlikning</a:t>
            </a:r>
            <a:r>
              <a:rPr lang="en-US" sz="2100" dirty="0"/>
              <a:t> </a:t>
            </a:r>
            <a:r>
              <a:rPr lang="en-US" sz="2100" dirty="0" err="1"/>
              <a:t>ma‘qul</a:t>
            </a:r>
            <a:r>
              <a:rPr lang="en-US" sz="2100" dirty="0"/>
              <a:t> </a:t>
            </a:r>
            <a:r>
              <a:rPr lang="en-US" sz="2100" dirty="0" err="1"/>
              <a:t>darajasini</a:t>
            </a:r>
            <a:r>
              <a:rPr lang="en-US" sz="2100" dirty="0"/>
              <a:t> </a:t>
            </a:r>
            <a:r>
              <a:rPr lang="en-US" sz="2100" dirty="0" err="1"/>
              <a:t>aniqlab</a:t>
            </a:r>
            <a:r>
              <a:rPr lang="en-US" sz="2100" dirty="0"/>
              <a:t> </a:t>
            </a:r>
            <a:r>
              <a:rPr lang="en-US" sz="2100" dirty="0" err="1"/>
              <a:t>kvotalar</a:t>
            </a:r>
            <a:r>
              <a:rPr lang="en-US" sz="2100" dirty="0"/>
              <a:t> </a:t>
            </a:r>
            <a:r>
              <a:rPr lang="en-US" sz="2100" dirty="0" err="1"/>
              <a:t>o'rnatgan</a:t>
            </a:r>
            <a:r>
              <a:rPr lang="en-US" sz="2100" dirty="0"/>
              <a:t>, </a:t>
            </a:r>
            <a:r>
              <a:rPr lang="en-US" sz="2100" dirty="0" err="1"/>
              <a:t>yoki</a:t>
            </a:r>
            <a:r>
              <a:rPr lang="en-US" sz="2100" dirty="0"/>
              <a:t> minimal </a:t>
            </a:r>
            <a:r>
              <a:rPr lang="en-US" sz="2100" dirty="0" err="1"/>
              <a:t>ishlab</a:t>
            </a:r>
            <a:r>
              <a:rPr lang="en-US" sz="2100" dirty="0"/>
              <a:t> </a:t>
            </a:r>
            <a:r>
              <a:rPr lang="en-US" sz="2100" dirty="0" err="1"/>
              <a:t>chiqarish</a:t>
            </a:r>
            <a:r>
              <a:rPr lang="en-US" sz="2100" dirty="0"/>
              <a:t> </a:t>
            </a:r>
            <a:r>
              <a:rPr lang="en-US" sz="2100" dirty="0" err="1"/>
              <a:t>normalarini</a:t>
            </a:r>
            <a:r>
              <a:rPr lang="en-US" sz="2100" dirty="0"/>
              <a:t> </a:t>
            </a:r>
            <a:r>
              <a:rPr lang="en-US" sz="2100" dirty="0" err="1"/>
              <a:t>belgilagan</a:t>
            </a:r>
            <a:r>
              <a:rPr lang="en-US" sz="2100" dirty="0"/>
              <a:t>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3524177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EFA6B9-9DEF-4F8A-9217-62C93232B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1267" y="182321"/>
            <a:ext cx="9583345" cy="108140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Maslouning</a:t>
            </a:r>
            <a:r>
              <a:rPr lang="en-US" dirty="0"/>
              <a:t> </a:t>
            </a:r>
            <a:r>
              <a:rPr lang="en-US" dirty="0" err="1"/>
              <a:t>ehtiyojlar</a:t>
            </a:r>
            <a:r>
              <a:rPr lang="en-US" dirty="0"/>
              <a:t> </a:t>
            </a:r>
            <a:r>
              <a:rPr lang="en-US" dirty="0" err="1"/>
              <a:t>nazariyasi</a:t>
            </a:r>
            <a:r>
              <a:rPr lang="en-US" dirty="0"/>
              <a:t>. </a:t>
            </a:r>
            <a:r>
              <a:rPr lang="en-US" dirty="0" err="1"/>
              <a:t>Motivatorlar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gigiyenik</a:t>
            </a:r>
            <a:r>
              <a:rPr lang="en-US" dirty="0"/>
              <a:t> </a:t>
            </a:r>
            <a:r>
              <a:rPr lang="en-US" dirty="0" err="1"/>
              <a:t>faktorlar</a:t>
            </a:r>
            <a:r>
              <a:rPr lang="en-US" dirty="0"/>
              <a:t> </a:t>
            </a:r>
            <a:r>
              <a:rPr lang="en-US" dirty="0" err="1"/>
              <a:t>nazariyasi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1434799-04C9-496D-847F-6B1EE23C6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7977" y="1582220"/>
            <a:ext cx="9873465" cy="4329002"/>
          </a:xfrm>
        </p:spPr>
        <p:txBody>
          <a:bodyPr>
            <a:noAutofit/>
          </a:bodyPr>
          <a:lstStyle/>
          <a:p>
            <a:r>
              <a:rPr lang="en-US" sz="2000" b="1" dirty="0" err="1"/>
              <a:t>Motivatsiyaning</a:t>
            </a:r>
            <a:r>
              <a:rPr lang="en-US" sz="2000" b="1" dirty="0"/>
              <a:t> </a:t>
            </a:r>
            <a:r>
              <a:rPr lang="en-US" sz="2000" b="1" dirty="0" err="1"/>
              <a:t>mohiyatga</a:t>
            </a:r>
            <a:r>
              <a:rPr lang="en-US" sz="2000" b="1" dirty="0"/>
              <a:t> </a:t>
            </a:r>
            <a:r>
              <a:rPr lang="en-US" sz="2000" b="1" dirty="0" err="1"/>
              <a:t>asoslangan</a:t>
            </a:r>
            <a:r>
              <a:rPr lang="en-US" sz="2000" b="1" dirty="0"/>
              <a:t> </a:t>
            </a:r>
            <a:r>
              <a:rPr lang="en-US" sz="2000" b="1" dirty="0" err="1"/>
              <a:t>nazariyalari</a:t>
            </a:r>
            <a:r>
              <a:rPr lang="en-US" sz="2000" b="1" dirty="0"/>
              <a:t> </a:t>
            </a:r>
            <a:r>
              <a:rPr lang="en-US" sz="2000" b="1" dirty="0" err="1"/>
              <a:t>orasida</a:t>
            </a:r>
            <a:r>
              <a:rPr lang="en-US" sz="2000" dirty="0"/>
              <a:t>: </a:t>
            </a:r>
          </a:p>
          <a:p>
            <a:r>
              <a:rPr lang="en-US" sz="2000" dirty="0" err="1"/>
              <a:t>Maslouning</a:t>
            </a:r>
            <a:r>
              <a:rPr lang="en-US" sz="2000" dirty="0"/>
              <a:t> </a:t>
            </a:r>
            <a:r>
              <a:rPr lang="en-US" sz="2000" dirty="0" err="1"/>
              <a:t>ehtiyojlar</a:t>
            </a:r>
            <a:r>
              <a:rPr lang="en-US" sz="2000" dirty="0"/>
              <a:t> </a:t>
            </a:r>
            <a:r>
              <a:rPr lang="en-US" sz="2000" dirty="0" err="1"/>
              <a:t>nazariyasi</a:t>
            </a:r>
            <a:r>
              <a:rPr lang="en-US" sz="2000" dirty="0"/>
              <a:t>; </a:t>
            </a:r>
          </a:p>
          <a:p>
            <a:r>
              <a:rPr lang="en-US" sz="2000" dirty="0" err="1"/>
              <a:t>Alderferning</a:t>
            </a:r>
            <a:r>
              <a:rPr lang="en-US" sz="2000" dirty="0"/>
              <a:t> </a:t>
            </a:r>
            <a:r>
              <a:rPr lang="en-US" sz="2000" dirty="0" err="1"/>
              <a:t>mavjudlik</a:t>
            </a:r>
            <a:r>
              <a:rPr lang="en-US" sz="2000" dirty="0"/>
              <a:t>,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o'sish</a:t>
            </a:r>
            <a:r>
              <a:rPr lang="en-US" sz="2000" dirty="0"/>
              <a:t> </a:t>
            </a:r>
            <a:r>
              <a:rPr lang="en-US" sz="2000" dirty="0" err="1"/>
              <a:t>nazariyasi</a:t>
            </a:r>
            <a:r>
              <a:rPr lang="en-US" sz="2000" dirty="0"/>
              <a:t>; </a:t>
            </a:r>
          </a:p>
          <a:p>
            <a:r>
              <a:rPr lang="en-US" sz="2000" dirty="0" err="1"/>
              <a:t>Makklellandning</a:t>
            </a:r>
            <a:r>
              <a:rPr lang="en-US" sz="2000" dirty="0"/>
              <a:t> </a:t>
            </a:r>
            <a:r>
              <a:rPr lang="en-US" sz="2000" dirty="0" err="1"/>
              <a:t>o'zlashtiritirilgan</a:t>
            </a:r>
            <a:r>
              <a:rPr lang="en-US" sz="2000" dirty="0"/>
              <a:t> </a:t>
            </a:r>
            <a:r>
              <a:rPr lang="en-US" sz="2000" dirty="0" err="1"/>
              <a:t>ehtiyojlar</a:t>
            </a:r>
            <a:r>
              <a:rPr lang="en-US" sz="2000" dirty="0"/>
              <a:t> </a:t>
            </a:r>
            <a:r>
              <a:rPr lang="en-US" sz="2000" dirty="0" err="1"/>
              <a:t>nazariyasi</a:t>
            </a:r>
            <a:r>
              <a:rPr lang="en-US" sz="2000" dirty="0"/>
              <a:t>;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err="1"/>
              <a:t>Gerbertning</a:t>
            </a:r>
            <a:r>
              <a:rPr lang="en-US" sz="2000" dirty="0"/>
              <a:t> </a:t>
            </a:r>
            <a:r>
              <a:rPr lang="en-US" sz="2000" b="1" dirty="0" err="1"/>
              <a:t>ikki</a:t>
            </a:r>
            <a:r>
              <a:rPr lang="en-US" sz="2000" b="1" dirty="0"/>
              <a:t> </a:t>
            </a:r>
            <a:r>
              <a:rPr lang="en-US" sz="2000" b="1" dirty="0" err="1"/>
              <a:t>omil</a:t>
            </a:r>
            <a:r>
              <a:rPr lang="en-US" sz="2000" b="1" dirty="0"/>
              <a:t> </a:t>
            </a:r>
            <a:r>
              <a:rPr lang="en-US" sz="2000" dirty="0" err="1"/>
              <a:t>nazariyasi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mashhur</a:t>
            </a:r>
            <a:r>
              <a:rPr lang="en-US" sz="2000" dirty="0"/>
              <a:t> </a:t>
            </a:r>
            <a:r>
              <a:rPr lang="en-US" sz="2000" dirty="0" err="1"/>
              <a:t>nazariyalar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 1943-yilda </a:t>
            </a:r>
            <a:r>
              <a:rPr lang="en-US" sz="2000" dirty="0" err="1"/>
              <a:t>psiholog</a:t>
            </a:r>
            <a:r>
              <a:rPr lang="en-US" sz="2000" dirty="0"/>
              <a:t> </a:t>
            </a:r>
            <a:r>
              <a:rPr lang="en-US" sz="2000" b="1" i="1" dirty="0"/>
              <a:t>Abraham </a:t>
            </a:r>
            <a:r>
              <a:rPr lang="en-US" sz="2000" b="1" i="1" dirty="0" err="1"/>
              <a:t>Maslou</a:t>
            </a:r>
            <a:r>
              <a:rPr lang="en-US" sz="2000" b="1" i="1" dirty="0"/>
              <a:t> </a:t>
            </a:r>
            <a:r>
              <a:rPr lang="en-US" sz="2000" dirty="0" err="1"/>
              <a:t>kishining</a:t>
            </a:r>
            <a:r>
              <a:rPr lang="en-US" sz="2000" dirty="0"/>
              <a:t> </a:t>
            </a:r>
            <a:r>
              <a:rPr lang="en-US" sz="2000" dirty="0" err="1"/>
              <a:t>xulq-atvori</a:t>
            </a:r>
            <a:r>
              <a:rPr lang="en-US" sz="2000" dirty="0"/>
              <a:t> </a:t>
            </a:r>
            <a:r>
              <a:rPr lang="en-US" sz="2000" dirty="0" err="1"/>
              <a:t>ehtiyojlarning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doirasi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aniqlanadi</a:t>
            </a:r>
            <a:r>
              <a:rPr lang="en-US" sz="2000" dirty="0"/>
              <a:t> </a:t>
            </a:r>
            <a:r>
              <a:rPr lang="en-US" sz="2000" dirty="0" err="1"/>
              <a:t>degan</a:t>
            </a:r>
            <a:r>
              <a:rPr lang="en-US" sz="2000" dirty="0"/>
              <a:t> </a:t>
            </a:r>
            <a:r>
              <a:rPr lang="en-US" sz="2000" dirty="0" err="1"/>
              <a:t>taxminni</a:t>
            </a:r>
            <a:r>
              <a:rPr lang="en-US" sz="2000" dirty="0"/>
              <a:t> </a:t>
            </a:r>
            <a:r>
              <a:rPr lang="en-US" sz="2000" dirty="0" err="1"/>
              <a:t>ifoda</a:t>
            </a:r>
            <a:r>
              <a:rPr lang="en-US" sz="2000" dirty="0"/>
              <a:t> </a:t>
            </a:r>
            <a:r>
              <a:rPr lang="en-US" sz="2000" dirty="0" err="1"/>
              <a:t>qildi</a:t>
            </a:r>
            <a:r>
              <a:rPr lang="en-US" sz="2000" dirty="0"/>
              <a:t>. U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ehtiyojlarni</a:t>
            </a:r>
            <a:r>
              <a:rPr lang="en-US" sz="2000" dirty="0"/>
              <a:t> </a:t>
            </a:r>
            <a:r>
              <a:rPr lang="en-US" sz="2000" dirty="0" err="1"/>
              <a:t>beshta</a:t>
            </a:r>
            <a:r>
              <a:rPr lang="en-US" sz="2000" dirty="0"/>
              <a:t> </a:t>
            </a:r>
            <a:r>
              <a:rPr lang="en-US" sz="2000" dirty="0" err="1"/>
              <a:t>kategoriyaga</a:t>
            </a:r>
            <a:r>
              <a:rPr lang="en-US" sz="2000" dirty="0"/>
              <a:t> </a:t>
            </a:r>
            <a:r>
              <a:rPr lang="en-US" sz="2000" dirty="0" err="1"/>
              <a:t>bo'lib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shajaraning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kishining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hayotiy</a:t>
            </a:r>
            <a:r>
              <a:rPr lang="en-US" sz="2000" dirty="0"/>
              <a:t> </a:t>
            </a:r>
            <a:r>
              <a:rPr lang="en-US" sz="2000" dirty="0" err="1"/>
              <a:t>ehtiyojlari</a:t>
            </a:r>
            <a:r>
              <a:rPr lang="en-US" sz="2000" dirty="0"/>
              <a:t> (</a:t>
            </a:r>
            <a:r>
              <a:rPr lang="en-US" sz="2000" dirty="0" err="1"/>
              <a:t>oziq-ovqat</a:t>
            </a:r>
            <a:r>
              <a:rPr lang="en-US" sz="2000" dirty="0"/>
              <a:t>, </a:t>
            </a:r>
            <a:r>
              <a:rPr lang="en-US" sz="2000" dirty="0" err="1"/>
              <a:t>uy</a:t>
            </a:r>
            <a:r>
              <a:rPr lang="en-US" sz="2000" dirty="0"/>
              <a:t> joy),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cho'qqisida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shaxsiy</a:t>
            </a:r>
            <a:r>
              <a:rPr lang="en-US" sz="2000" dirty="0"/>
              <a:t> </a:t>
            </a:r>
            <a:r>
              <a:rPr lang="en-US" sz="2000" dirty="0" err="1"/>
              <a:t>qiziqishlar</a:t>
            </a:r>
            <a:r>
              <a:rPr lang="en-US" sz="2000" dirty="0"/>
              <a:t> (tan </a:t>
            </a:r>
            <a:r>
              <a:rPr lang="en-US" sz="2000" dirty="0" err="1"/>
              <a:t>olinish</a:t>
            </a:r>
            <a:r>
              <a:rPr lang="en-US" sz="2000" dirty="0"/>
              <a:t>, </a:t>
            </a:r>
            <a:r>
              <a:rPr lang="en-US" sz="2000" dirty="0" err="1"/>
              <a:t>o'zini</a:t>
            </a:r>
            <a:r>
              <a:rPr lang="en-US" sz="2000" dirty="0"/>
              <a:t> </a:t>
            </a:r>
            <a:r>
              <a:rPr lang="en-US" sz="2000" dirty="0" err="1"/>
              <a:t>ko'rsatish</a:t>
            </a:r>
            <a:r>
              <a:rPr lang="en-US" sz="2000" dirty="0"/>
              <a:t>) </a:t>
            </a:r>
            <a:r>
              <a:rPr lang="en-US" sz="2000" dirty="0" err="1"/>
              <a:t>joylashgan</a:t>
            </a:r>
            <a:r>
              <a:rPr lang="en-US" sz="2000" dirty="0"/>
              <a:t> deb </a:t>
            </a:r>
            <a:r>
              <a:rPr lang="en-US" sz="2000" dirty="0" err="1"/>
              <a:t>uqtiradi</a:t>
            </a:r>
            <a:r>
              <a:rPr lang="en-US" sz="2000" dirty="0"/>
              <a:t>. </a:t>
            </a:r>
            <a:r>
              <a:rPr lang="en-US" sz="2000" dirty="0" err="1"/>
              <a:t>Maslouning</a:t>
            </a:r>
            <a:r>
              <a:rPr lang="en-US" sz="2000" dirty="0"/>
              <a:t> </a:t>
            </a:r>
            <a:r>
              <a:rPr lang="en-US" sz="2000" dirty="0" err="1"/>
              <a:t>fikricha</a:t>
            </a:r>
            <a:r>
              <a:rPr lang="en-US" sz="2000" dirty="0"/>
              <a:t>, </a:t>
            </a:r>
            <a:r>
              <a:rPr lang="en-US" sz="2000" dirty="0" err="1"/>
              <a:t>inson</a:t>
            </a:r>
            <a:r>
              <a:rPr lang="en-US" sz="2000" dirty="0"/>
              <a:t> – </a:t>
            </a:r>
            <a:r>
              <a:rPr lang="en-US" sz="2000" dirty="0" err="1"/>
              <a:t>bu</a:t>
            </a:r>
            <a:r>
              <a:rPr lang="en-US" sz="2000" dirty="0"/>
              <a:t> ―</a:t>
            </a:r>
            <a:r>
              <a:rPr lang="en-US" sz="2000" dirty="0" err="1"/>
              <a:t>doim</a:t>
            </a:r>
            <a:r>
              <a:rPr lang="en-US" sz="2000" dirty="0"/>
              <a:t> </a:t>
            </a:r>
            <a:r>
              <a:rPr lang="en-US" sz="2000" dirty="0" err="1"/>
              <a:t>nimanidir</a:t>
            </a:r>
            <a:r>
              <a:rPr lang="en-US" sz="2000" dirty="0"/>
              <a:t> </a:t>
            </a:r>
            <a:r>
              <a:rPr lang="en-US" sz="2000" dirty="0" err="1"/>
              <a:t>istaydigan</a:t>
            </a:r>
            <a:r>
              <a:rPr lang="en-US" sz="2000" dirty="0"/>
              <a:t> </a:t>
            </a:r>
            <a:r>
              <a:rPr lang="en-US" sz="2000" dirty="0" err="1"/>
              <a:t>hayvon</a:t>
            </a:r>
            <a:r>
              <a:rPr lang="en-US" sz="2000" dirty="0"/>
              <a:t>‖.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quyi</a:t>
            </a:r>
            <a:r>
              <a:rPr lang="en-US" sz="2000" dirty="0"/>
              <a:t> </a:t>
            </a:r>
            <a:r>
              <a:rPr lang="en-US" sz="2000" dirty="0" err="1"/>
              <a:t>daraja</a:t>
            </a:r>
            <a:r>
              <a:rPr lang="en-US" sz="2000" dirty="0"/>
              <a:t> </a:t>
            </a:r>
            <a:r>
              <a:rPr lang="en-US" sz="2000" dirty="0" err="1"/>
              <a:t>ehtiyojlari</a:t>
            </a:r>
            <a:r>
              <a:rPr lang="en-US" sz="2000" dirty="0"/>
              <a:t> </a:t>
            </a:r>
            <a:r>
              <a:rPr lang="en-US" sz="2000" dirty="0" err="1"/>
              <a:t>hech</a:t>
            </a:r>
            <a:r>
              <a:rPr lang="en-US" sz="2000" dirty="0"/>
              <a:t> </a:t>
            </a:r>
            <a:r>
              <a:rPr lang="en-US" sz="2000" dirty="0" err="1"/>
              <a:t>bo'lmaganda</a:t>
            </a:r>
            <a:r>
              <a:rPr lang="en-US" sz="2000" dirty="0"/>
              <a:t> </a:t>
            </a:r>
            <a:r>
              <a:rPr lang="en-US" sz="2000" dirty="0" err="1"/>
              <a:t>qisman</a:t>
            </a:r>
            <a:r>
              <a:rPr lang="en-US" sz="2000" dirty="0"/>
              <a:t> </a:t>
            </a:r>
            <a:r>
              <a:rPr lang="en-US" sz="2000" dirty="0" err="1"/>
              <a:t>qondirilganda</a:t>
            </a:r>
            <a:r>
              <a:rPr lang="en-US" sz="2000" dirty="0"/>
              <a:t>, </a:t>
            </a:r>
            <a:r>
              <a:rPr lang="en-US" sz="2000" dirty="0" err="1"/>
              <a:t>kishi</a:t>
            </a:r>
            <a:r>
              <a:rPr lang="en-US" sz="2000" dirty="0"/>
              <a:t> </a:t>
            </a:r>
            <a:r>
              <a:rPr lang="en-US" sz="2000" dirty="0" err="1"/>
              <a:t>keyingi</a:t>
            </a:r>
            <a:r>
              <a:rPr lang="en-US" sz="2000" dirty="0"/>
              <a:t> </a:t>
            </a:r>
            <a:r>
              <a:rPr lang="en-US" sz="2000" dirty="0" err="1"/>
              <a:t>darajadagi</a:t>
            </a:r>
            <a:r>
              <a:rPr lang="en-US" sz="2000" dirty="0"/>
              <a:t> </a:t>
            </a:r>
            <a:r>
              <a:rPr lang="en-US" sz="2000" dirty="0" err="1"/>
              <a:t>ehtiyojlarni</a:t>
            </a:r>
            <a:r>
              <a:rPr lang="en-US" sz="2000" dirty="0"/>
              <a:t> </a:t>
            </a:r>
            <a:r>
              <a:rPr lang="en-US" sz="2000" dirty="0" err="1"/>
              <a:t>qondirishga</a:t>
            </a:r>
            <a:r>
              <a:rPr lang="en-US" sz="2000" dirty="0"/>
              <a:t> </a:t>
            </a:r>
            <a:r>
              <a:rPr lang="en-US" sz="2000" dirty="0" err="1"/>
              <a:t>kirishadi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38942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7EA8C44-7E7F-47DA-9E7D-9041A387A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4701" y="636998"/>
            <a:ext cx="9079911" cy="5274224"/>
          </a:xfrm>
        </p:spPr>
        <p:txBody>
          <a:bodyPr>
            <a:normAutofit/>
          </a:bodyPr>
          <a:lstStyle/>
          <a:p>
            <a:r>
              <a:rPr lang="en-US" sz="2000" b="1" dirty="0"/>
              <a:t>A. </a:t>
            </a:r>
            <a:r>
              <a:rPr lang="en-US" sz="2000" b="1" dirty="0" err="1"/>
              <a:t>Maslou</a:t>
            </a:r>
            <a:r>
              <a:rPr lang="en-US" sz="2000" b="1" dirty="0"/>
              <a:t> </a:t>
            </a:r>
            <a:r>
              <a:rPr lang="en-US" sz="2000" b="1" dirty="0" err="1"/>
              <a:t>bo'yicha</a:t>
            </a:r>
            <a:r>
              <a:rPr lang="en-US" sz="2000" b="1" dirty="0"/>
              <a:t> </a:t>
            </a:r>
            <a:r>
              <a:rPr lang="en-US" sz="2000" b="1" dirty="0" err="1"/>
              <a:t>ehtiyojlar</a:t>
            </a:r>
            <a:r>
              <a:rPr lang="en-US" sz="2000" b="1" dirty="0"/>
              <a:t> </a:t>
            </a:r>
            <a:r>
              <a:rPr lang="en-US" sz="2000" b="1" dirty="0" err="1"/>
              <a:t>klassifikatsiyasi</a:t>
            </a:r>
            <a:r>
              <a:rPr lang="en-US" sz="2000" b="1" dirty="0"/>
              <a:t>: 1. </a:t>
            </a:r>
            <a:r>
              <a:rPr lang="en-US" sz="2000" b="1" dirty="0" err="1"/>
              <a:t>Fiziologik</a:t>
            </a:r>
            <a:r>
              <a:rPr lang="en-US" sz="2000" b="1" dirty="0"/>
              <a:t> </a:t>
            </a:r>
            <a:r>
              <a:rPr lang="en-US" sz="2000" b="1" dirty="0" err="1"/>
              <a:t>ehtiyojlar</a:t>
            </a:r>
            <a:r>
              <a:rPr lang="en-US" sz="2000" b="1" dirty="0"/>
              <a:t>. 2. </a:t>
            </a:r>
            <a:r>
              <a:rPr lang="en-US" sz="2000" b="1" dirty="0" err="1"/>
              <a:t>Kelajakka</a:t>
            </a:r>
            <a:r>
              <a:rPr lang="en-US" sz="2000" b="1" dirty="0"/>
              <a:t> </a:t>
            </a:r>
            <a:r>
              <a:rPr lang="en-US" sz="2000" b="1" dirty="0" err="1"/>
              <a:t>ishonch</a:t>
            </a:r>
            <a:r>
              <a:rPr lang="en-US" sz="2000" b="1" dirty="0"/>
              <a:t>, </a:t>
            </a:r>
            <a:r>
              <a:rPr lang="en-US" sz="2000" b="1" dirty="0" err="1"/>
              <a:t>xavfsizlikka</a:t>
            </a:r>
            <a:r>
              <a:rPr lang="en-US" sz="2000" b="1" dirty="0"/>
              <a:t> </a:t>
            </a:r>
            <a:r>
              <a:rPr lang="en-US" sz="2000" b="1" dirty="0" err="1"/>
              <a:t>bo'lgan</a:t>
            </a:r>
            <a:r>
              <a:rPr lang="en-US" sz="2000" b="1" dirty="0"/>
              <a:t> </a:t>
            </a:r>
            <a:r>
              <a:rPr lang="en-US" sz="2000" b="1" dirty="0" err="1"/>
              <a:t>ehtiyojlar</a:t>
            </a:r>
            <a:r>
              <a:rPr lang="en-US" sz="2000" b="1" dirty="0"/>
              <a:t>. 3. </a:t>
            </a:r>
            <a:r>
              <a:rPr lang="en-US" sz="2000" b="1" dirty="0" err="1"/>
              <a:t>Ijtimoiy</a:t>
            </a:r>
            <a:r>
              <a:rPr lang="en-US" sz="2000" b="1" dirty="0"/>
              <a:t> </a:t>
            </a:r>
            <a:r>
              <a:rPr lang="en-US" sz="2000" b="1" dirty="0" err="1"/>
              <a:t>ehtiyojlar</a:t>
            </a:r>
            <a:r>
              <a:rPr lang="en-US" sz="2000" b="1" dirty="0"/>
              <a:t>. 4. </a:t>
            </a:r>
            <a:r>
              <a:rPr lang="en-US" sz="2000" b="1" dirty="0" err="1"/>
              <a:t>Hurmat</a:t>
            </a:r>
            <a:r>
              <a:rPr lang="en-US" sz="2000" b="1" dirty="0"/>
              <a:t>, </a:t>
            </a:r>
            <a:r>
              <a:rPr lang="en-US" sz="2000" b="1" dirty="0" err="1"/>
              <a:t>o'z-o'zini</a:t>
            </a:r>
            <a:r>
              <a:rPr lang="en-US" sz="2000" b="1" dirty="0"/>
              <a:t> </a:t>
            </a:r>
            <a:r>
              <a:rPr lang="en-US" sz="2000" b="1" dirty="0" err="1"/>
              <a:t>hurmatga</a:t>
            </a:r>
            <a:r>
              <a:rPr lang="en-US" sz="2000" b="1" dirty="0"/>
              <a:t> </a:t>
            </a:r>
            <a:r>
              <a:rPr lang="en-US" sz="2000" b="1" dirty="0" err="1"/>
              <a:t>bo'lgan</a:t>
            </a:r>
            <a:r>
              <a:rPr lang="en-US" sz="2000" b="1" dirty="0"/>
              <a:t> </a:t>
            </a:r>
            <a:r>
              <a:rPr lang="en-US" sz="2000" b="1" dirty="0" err="1"/>
              <a:t>ehtiyojlar</a:t>
            </a:r>
            <a:r>
              <a:rPr lang="en-US" sz="2000" b="1" dirty="0"/>
              <a:t>. 5. </a:t>
            </a:r>
            <a:r>
              <a:rPr lang="en-US" sz="2000" b="1" dirty="0" err="1"/>
              <a:t>O'zini</a:t>
            </a:r>
            <a:r>
              <a:rPr lang="en-US" sz="2000" b="1" dirty="0"/>
              <a:t> </a:t>
            </a:r>
            <a:r>
              <a:rPr lang="en-US" sz="2000" b="1" dirty="0" err="1"/>
              <a:t>namoyon</a:t>
            </a:r>
            <a:r>
              <a:rPr lang="en-US" sz="2000" b="1" dirty="0"/>
              <a:t> </a:t>
            </a:r>
            <a:r>
              <a:rPr lang="en-US" sz="2000" b="1" dirty="0" err="1"/>
              <a:t>qilish</a:t>
            </a:r>
            <a:r>
              <a:rPr lang="en-US" sz="2000" b="1" dirty="0"/>
              <a:t> </a:t>
            </a:r>
            <a:r>
              <a:rPr lang="en-US" sz="2000" b="1" dirty="0" err="1"/>
              <a:t>ehtiyojlari</a:t>
            </a:r>
            <a:r>
              <a:rPr lang="en-US" sz="2000" b="1" dirty="0"/>
              <a:t>. </a:t>
            </a:r>
            <a:r>
              <a:rPr lang="en-US" sz="2000" b="1" dirty="0" err="1"/>
              <a:t>Uning</a:t>
            </a:r>
            <a:r>
              <a:rPr lang="en-US" sz="2000" b="1" dirty="0"/>
              <a:t> </a:t>
            </a:r>
            <a:r>
              <a:rPr lang="en-US" sz="2000" b="1" dirty="0" err="1"/>
              <a:t>ehtiyojlar</a:t>
            </a:r>
            <a:r>
              <a:rPr lang="en-US" sz="2000" b="1" dirty="0"/>
              <a:t> </a:t>
            </a:r>
            <a:r>
              <a:rPr lang="en-US" sz="2000" b="1" dirty="0" err="1"/>
              <a:t>iyerarxiyasi</a:t>
            </a:r>
            <a:r>
              <a:rPr lang="en-US" sz="2000" b="1" dirty="0"/>
              <a:t> </a:t>
            </a:r>
            <a:r>
              <a:rPr lang="en-US" sz="2000" b="1" dirty="0" err="1"/>
              <a:t>quyidagi</a:t>
            </a:r>
            <a:r>
              <a:rPr lang="en-US" sz="2000" b="1" dirty="0"/>
              <a:t> </a:t>
            </a:r>
            <a:r>
              <a:rPr lang="en-US" sz="2000" b="1" dirty="0" err="1"/>
              <a:t>ko'rinishga</a:t>
            </a:r>
            <a:r>
              <a:rPr lang="en-US" sz="2000" b="1" dirty="0"/>
              <a:t> </a:t>
            </a:r>
            <a:r>
              <a:rPr lang="en-US" sz="2000" b="1" dirty="0" err="1"/>
              <a:t>ega</a:t>
            </a:r>
            <a:endParaRPr lang="ru-RU" sz="20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2AA1E75-1648-4327-8014-EE51DEB8D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243" y="2753475"/>
            <a:ext cx="9376462" cy="400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7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8468157-B886-4D8B-9786-357D004E39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0719" y="297951"/>
            <a:ext cx="9965933" cy="5989833"/>
          </a:xfrm>
        </p:spPr>
        <p:txBody>
          <a:bodyPr>
            <a:normAutofit/>
          </a:bodyPr>
          <a:lstStyle/>
          <a:p>
            <a:r>
              <a:rPr lang="en-US" sz="2000" b="1" dirty="0" err="1"/>
              <a:t>Maslou</a:t>
            </a:r>
            <a:r>
              <a:rPr lang="en-US" sz="2000" b="1" dirty="0"/>
              <a:t> </a:t>
            </a:r>
            <a:r>
              <a:rPr lang="en-US" sz="2000" b="1" dirty="0" err="1"/>
              <a:t>ierarxiyasi</a:t>
            </a:r>
            <a:r>
              <a:rPr lang="en-US" sz="2000" b="1" dirty="0"/>
              <a:t> </a:t>
            </a:r>
            <a:r>
              <a:rPr lang="en-US" sz="2000" dirty="0"/>
              <a:t>– </a:t>
            </a:r>
            <a:r>
              <a:rPr lang="en-US" sz="2000" dirty="0" err="1"/>
              <a:t>kishi</a:t>
            </a:r>
            <a:r>
              <a:rPr lang="en-US" sz="2000" dirty="0"/>
              <a:t> </a:t>
            </a:r>
            <a:r>
              <a:rPr lang="en-US" sz="2000" dirty="0" err="1"/>
              <a:t>ehtiyojlari</a:t>
            </a:r>
            <a:r>
              <a:rPr lang="en-US" sz="2000" dirty="0"/>
              <a:t> </a:t>
            </a:r>
            <a:r>
              <a:rPr lang="en-US" sz="2000" dirty="0" err="1"/>
              <a:t>klassifikatsiyasining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qulay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, </a:t>
            </a:r>
            <a:r>
              <a:rPr lang="en-US" sz="2000" dirty="0" err="1"/>
              <a:t>biroq</a:t>
            </a:r>
            <a:r>
              <a:rPr lang="en-US" sz="2000" dirty="0"/>
              <a:t>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qat‘iy</a:t>
            </a:r>
            <a:r>
              <a:rPr lang="en-US" sz="2000" dirty="0"/>
              <a:t> </a:t>
            </a:r>
            <a:r>
              <a:rPr lang="en-US" sz="2000" dirty="0" err="1"/>
              <a:t>sxema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qilmaslik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Kishida </a:t>
            </a:r>
            <a:r>
              <a:rPr lang="en-US" sz="2000" dirty="0" err="1"/>
              <a:t>nisbatan</a:t>
            </a:r>
            <a:r>
              <a:rPr lang="en-US" sz="2000" dirty="0"/>
              <a:t> ―</a:t>
            </a:r>
            <a:r>
              <a:rPr lang="en-US" sz="2000" dirty="0" err="1"/>
              <a:t>yuqori</a:t>
            </a:r>
            <a:r>
              <a:rPr lang="en-US" sz="2000" dirty="0"/>
              <a:t>‖ </a:t>
            </a:r>
            <a:r>
              <a:rPr lang="en-US" sz="2000" dirty="0" err="1"/>
              <a:t>ehtiyojning</a:t>
            </a:r>
            <a:r>
              <a:rPr lang="en-US" sz="2000" dirty="0"/>
              <a:t> </a:t>
            </a:r>
            <a:r>
              <a:rPr lang="en-US" sz="2000" dirty="0" err="1"/>
              <a:t>paydo</a:t>
            </a:r>
            <a:r>
              <a:rPr lang="en-US" sz="2000" dirty="0"/>
              <a:t> </a:t>
            </a:r>
            <a:r>
              <a:rPr lang="en-US" sz="2000" dirty="0" err="1"/>
              <a:t>bo'lishi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, </a:t>
            </a:r>
            <a:r>
              <a:rPr lang="en-US" sz="2000" dirty="0" err="1"/>
              <a:t>albatta</a:t>
            </a:r>
            <a:r>
              <a:rPr lang="en-US" sz="2000" dirty="0"/>
              <a:t>, har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darajadagi</a:t>
            </a:r>
            <a:r>
              <a:rPr lang="en-US" sz="2000" dirty="0"/>
              <a:t> </a:t>
            </a:r>
            <a:r>
              <a:rPr lang="en-US" sz="2000" dirty="0" err="1"/>
              <a:t>ehtiyojlar</a:t>
            </a:r>
            <a:r>
              <a:rPr lang="en-US" sz="2000" dirty="0"/>
              <a:t> </a:t>
            </a:r>
            <a:r>
              <a:rPr lang="en-US" sz="2000" dirty="0" err="1"/>
              <a:t>qondirilgan</a:t>
            </a:r>
            <a:r>
              <a:rPr lang="en-US" sz="2000" dirty="0"/>
              <a:t> </a:t>
            </a:r>
            <a:r>
              <a:rPr lang="en-US" sz="2000" dirty="0" err="1"/>
              <a:t>bo'lishi</a:t>
            </a:r>
            <a:r>
              <a:rPr lang="en-US" sz="2000" dirty="0"/>
              <a:t> </a:t>
            </a:r>
            <a:r>
              <a:rPr lang="en-US" sz="2000" dirty="0" err="1"/>
              <a:t>shart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. </a:t>
            </a:r>
            <a:r>
              <a:rPr lang="en-US" sz="2000" dirty="0" err="1"/>
              <a:t>Amalda</a:t>
            </a:r>
            <a:r>
              <a:rPr lang="en-US" sz="2000" dirty="0"/>
              <a:t> har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vaqtda</a:t>
            </a:r>
            <a:r>
              <a:rPr lang="en-US" sz="2000" dirty="0"/>
              <a:t> </a:t>
            </a:r>
            <a:r>
              <a:rPr lang="en-US" sz="2000" dirty="0" err="1"/>
              <a:t>kishini</a:t>
            </a:r>
            <a:r>
              <a:rPr lang="en-US" sz="2000" dirty="0"/>
              <a:t> </a:t>
            </a:r>
            <a:r>
              <a:rPr lang="en-US" sz="2000" dirty="0" err="1"/>
              <a:t>qator</a:t>
            </a:r>
            <a:r>
              <a:rPr lang="en-US" sz="2000" dirty="0"/>
              <a:t> </a:t>
            </a:r>
            <a:r>
              <a:rPr lang="en-US" sz="2000" dirty="0" err="1"/>
              <a:t>ehtiyojlar</a:t>
            </a:r>
            <a:r>
              <a:rPr lang="en-US" sz="2000" dirty="0"/>
              <a:t> </a:t>
            </a:r>
            <a:r>
              <a:rPr lang="en-US" sz="2000" dirty="0" err="1"/>
              <a:t>kompleksi</a:t>
            </a:r>
            <a:r>
              <a:rPr lang="en-US" sz="2000" dirty="0"/>
              <a:t> (</a:t>
            </a:r>
            <a:r>
              <a:rPr lang="en-US" sz="2000" dirty="0" err="1"/>
              <a:t>majmuasi</a:t>
            </a:r>
            <a:r>
              <a:rPr lang="en-US" sz="2000" dirty="0"/>
              <a:t>) </a:t>
            </a:r>
            <a:r>
              <a:rPr lang="en-US" sz="2000" dirty="0" err="1"/>
              <a:t>harakatlantiradi</a:t>
            </a:r>
            <a:r>
              <a:rPr lang="en-US" sz="2000" dirty="0"/>
              <a:t>. </a:t>
            </a:r>
          </a:p>
          <a:p>
            <a:r>
              <a:rPr lang="en-US" sz="2000" b="1" dirty="0" err="1"/>
              <a:t>Alderferning</a:t>
            </a:r>
            <a:r>
              <a:rPr lang="en-US" sz="2000" b="1" dirty="0"/>
              <a:t> </a:t>
            </a:r>
            <a:r>
              <a:rPr lang="en-US" sz="2000" b="1" dirty="0" err="1"/>
              <a:t>mavjudlik</a:t>
            </a:r>
            <a:r>
              <a:rPr lang="en-US" sz="2000" b="1" dirty="0"/>
              <a:t>, </a:t>
            </a:r>
            <a:r>
              <a:rPr lang="en-US" sz="2000" b="1" dirty="0" err="1"/>
              <a:t>aloqa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o’sish</a:t>
            </a:r>
            <a:r>
              <a:rPr lang="en-US" sz="2000" b="1" dirty="0"/>
              <a:t> </a:t>
            </a:r>
            <a:r>
              <a:rPr lang="en-US" sz="2000" b="1" dirty="0" err="1"/>
              <a:t>nazariyasi</a:t>
            </a:r>
            <a:r>
              <a:rPr lang="en-US" sz="2000" dirty="0"/>
              <a:t>. </a:t>
            </a:r>
            <a:r>
              <a:rPr lang="en-US" sz="2000" dirty="0" err="1"/>
              <a:t>Alderferning</a:t>
            </a:r>
            <a:r>
              <a:rPr lang="en-US" sz="2000" dirty="0"/>
              <a:t> </a:t>
            </a:r>
            <a:r>
              <a:rPr lang="en-US" sz="2000" dirty="0" err="1"/>
              <a:t>fikricha</a:t>
            </a:r>
            <a:r>
              <a:rPr lang="en-US" sz="2000" dirty="0"/>
              <a:t> </a:t>
            </a:r>
            <a:r>
              <a:rPr lang="en-US" sz="2000" dirty="0" err="1"/>
              <a:t>insonning</a:t>
            </a:r>
            <a:r>
              <a:rPr lang="en-US" sz="2000" dirty="0"/>
              <a:t> </a:t>
            </a:r>
            <a:r>
              <a:rPr lang="en-US" sz="2000" dirty="0" err="1"/>
              <a:t>ehtiyojlari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guruhlarga</a:t>
            </a:r>
            <a:r>
              <a:rPr lang="en-US" sz="2000" dirty="0"/>
              <a:t> </a:t>
            </a:r>
            <a:r>
              <a:rPr lang="en-US" sz="2000" dirty="0" err="1"/>
              <a:t>ajratilishi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Ammo </a:t>
            </a:r>
            <a:r>
              <a:rPr lang="en-US" sz="2000" dirty="0" err="1"/>
              <a:t>Masloudan</a:t>
            </a:r>
            <a:r>
              <a:rPr lang="en-US" sz="2000" dirty="0"/>
              <a:t> </a:t>
            </a:r>
            <a:r>
              <a:rPr lang="en-US" sz="2000" dirty="0" err="1"/>
              <a:t>farqli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ehtiyojlar</a:t>
            </a:r>
            <a:r>
              <a:rPr lang="en-US" sz="2000" dirty="0"/>
              <a:t> </a:t>
            </a:r>
            <a:r>
              <a:rPr lang="en-US" sz="2000" dirty="0" err="1"/>
              <a:t>guruhi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uchtadir</a:t>
            </a:r>
            <a:r>
              <a:rPr lang="en-US" sz="2000" dirty="0"/>
              <a:t>: </a:t>
            </a:r>
          </a:p>
          <a:p>
            <a:r>
              <a:rPr lang="en-US" sz="2000" dirty="0"/>
              <a:t>- </a:t>
            </a:r>
            <a:r>
              <a:rPr lang="en-US" sz="2000" dirty="0" err="1"/>
              <a:t>mavjudlik</a:t>
            </a:r>
            <a:r>
              <a:rPr lang="en-US" sz="2000" dirty="0"/>
              <a:t> </a:t>
            </a:r>
            <a:r>
              <a:rPr lang="en-US" sz="2000" dirty="0" err="1"/>
              <a:t>ehtiyoji</a:t>
            </a:r>
            <a:r>
              <a:rPr lang="en-US" sz="2000" dirty="0"/>
              <a:t>;</a:t>
            </a:r>
          </a:p>
          <a:p>
            <a:r>
              <a:rPr lang="en-US" sz="2000" dirty="0"/>
              <a:t> - </a:t>
            </a:r>
            <a:r>
              <a:rPr lang="en-US" sz="2000" dirty="0" err="1"/>
              <a:t>aloqa</a:t>
            </a:r>
            <a:r>
              <a:rPr lang="en-US" sz="2000" dirty="0"/>
              <a:t> </a:t>
            </a:r>
            <a:r>
              <a:rPr lang="en-US" sz="2000" dirty="0" err="1"/>
              <a:t>ehtiyoji</a:t>
            </a:r>
            <a:r>
              <a:rPr lang="en-US" sz="2000" dirty="0"/>
              <a:t>; </a:t>
            </a:r>
          </a:p>
          <a:p>
            <a:r>
              <a:rPr lang="en-US" sz="2000" dirty="0"/>
              <a:t>- </a:t>
            </a:r>
            <a:r>
              <a:rPr lang="en-US" sz="2000" dirty="0" err="1"/>
              <a:t>o'sish</a:t>
            </a:r>
            <a:r>
              <a:rPr lang="en-US" sz="2000" dirty="0"/>
              <a:t> </a:t>
            </a:r>
            <a:r>
              <a:rPr lang="en-US" sz="2000" dirty="0" err="1"/>
              <a:t>ehtiyoji</a:t>
            </a:r>
            <a:r>
              <a:rPr lang="en-US" sz="2000" dirty="0"/>
              <a:t>.</a:t>
            </a:r>
          </a:p>
          <a:p>
            <a:r>
              <a:rPr lang="en-US" sz="2000" dirty="0"/>
              <a:t> Bu </a:t>
            </a:r>
            <a:r>
              <a:rPr lang="en-US" sz="2000" dirty="0" err="1"/>
              <a:t>guruhlar</a:t>
            </a:r>
            <a:r>
              <a:rPr lang="en-US" sz="2000" dirty="0"/>
              <a:t> </a:t>
            </a:r>
            <a:r>
              <a:rPr lang="en-US" sz="2000" dirty="0" err="1"/>
              <a:t>Maslou</a:t>
            </a:r>
            <a:r>
              <a:rPr lang="en-US" sz="2000" dirty="0"/>
              <a:t> </a:t>
            </a:r>
            <a:r>
              <a:rPr lang="en-US" sz="2000" dirty="0" err="1"/>
              <a:t>nazariyasidagi</a:t>
            </a:r>
            <a:r>
              <a:rPr lang="en-US" sz="2000" dirty="0"/>
              <a:t> </a:t>
            </a:r>
            <a:r>
              <a:rPr lang="en-US" sz="2000" dirty="0" err="1"/>
              <a:t>kabi</a:t>
            </a:r>
            <a:r>
              <a:rPr lang="en-US" sz="2000" dirty="0"/>
              <a:t> </a:t>
            </a:r>
            <a:r>
              <a:rPr lang="en-US" sz="2000" dirty="0" err="1"/>
              <a:t>ierarxik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. </a:t>
            </a:r>
            <a:r>
              <a:rPr lang="en-US" sz="2000" dirty="0" err="1"/>
              <a:t>Biroq</a:t>
            </a:r>
            <a:r>
              <a:rPr lang="en-US" sz="2000" dirty="0"/>
              <a:t>, </a:t>
            </a:r>
            <a:r>
              <a:rPr lang="en-US" sz="2000" dirty="0" err="1"/>
              <a:t>ularda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sezilarli</a:t>
            </a:r>
            <a:r>
              <a:rPr lang="en-US" sz="2000" dirty="0"/>
              <a:t>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mavjud</a:t>
            </a:r>
            <a:r>
              <a:rPr lang="en-US" sz="2000" dirty="0"/>
              <a:t>. </a:t>
            </a:r>
            <a:r>
              <a:rPr lang="en-US" sz="2000" dirty="0" err="1"/>
              <a:t>Maslouda</a:t>
            </a:r>
            <a:r>
              <a:rPr lang="en-US" sz="2000" dirty="0"/>
              <a:t> </a:t>
            </a:r>
            <a:r>
              <a:rPr lang="en-US" sz="2000" dirty="0" err="1"/>
              <a:t>ehtiyojdan</a:t>
            </a:r>
            <a:r>
              <a:rPr lang="en-US" sz="2000" dirty="0"/>
              <a:t> </a:t>
            </a:r>
            <a:r>
              <a:rPr lang="en-US" sz="2000" dirty="0" err="1"/>
              <a:t>ehtiyojga</a:t>
            </a:r>
            <a:r>
              <a:rPr lang="en-US" sz="2000" dirty="0"/>
              <a:t> </a:t>
            </a:r>
            <a:r>
              <a:rPr lang="en-US" sz="2000" dirty="0" err="1"/>
              <a:t>o'tish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pastdan</a:t>
            </a:r>
            <a:r>
              <a:rPr lang="en-US" sz="2000" dirty="0"/>
              <a:t> </a:t>
            </a:r>
            <a:r>
              <a:rPr lang="en-US" sz="2000" dirty="0" err="1"/>
              <a:t>tepaga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bo'ladi</a:t>
            </a:r>
            <a:r>
              <a:rPr lang="en-US" sz="2000" dirty="0"/>
              <a:t>. </a:t>
            </a:r>
            <a:r>
              <a:rPr lang="en-US" sz="2000" dirty="0" err="1"/>
              <a:t>Alferderda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harakat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tomonlama</a:t>
            </a:r>
            <a:r>
              <a:rPr lang="en-US" sz="2000" dirty="0"/>
              <a:t> </a:t>
            </a:r>
            <a:r>
              <a:rPr lang="en-US" sz="2000" dirty="0" err="1"/>
              <a:t>bo'ladi</a:t>
            </a:r>
            <a:r>
              <a:rPr lang="en-US" sz="2000" dirty="0"/>
              <a:t>. </a:t>
            </a:r>
            <a:r>
              <a:rPr lang="en-US" sz="2000" dirty="0" err="1"/>
              <a:t>Ya‘ni</a:t>
            </a:r>
            <a:r>
              <a:rPr lang="en-US" sz="2000" dirty="0"/>
              <a:t>, </a:t>
            </a:r>
            <a:r>
              <a:rPr lang="en-US" sz="2000" dirty="0" err="1"/>
              <a:t>pastdagi</a:t>
            </a:r>
            <a:r>
              <a:rPr lang="en-US" sz="2000" dirty="0"/>
              <a:t> </a:t>
            </a:r>
            <a:r>
              <a:rPr lang="en-US" sz="2000" dirty="0" err="1"/>
              <a:t>ehtiyoj</a:t>
            </a:r>
            <a:r>
              <a:rPr lang="en-US" sz="2000" dirty="0"/>
              <a:t> </a:t>
            </a:r>
            <a:r>
              <a:rPr lang="en-US" sz="2000" dirty="0" err="1"/>
              <a:t>qondirilmasa</a:t>
            </a:r>
            <a:r>
              <a:rPr lang="en-US" sz="2000" dirty="0"/>
              <a:t> </a:t>
            </a:r>
            <a:r>
              <a:rPr lang="en-US" sz="2000" dirty="0" err="1"/>
              <a:t>yuqoriga</a:t>
            </a:r>
            <a:r>
              <a:rPr lang="en-US" sz="2000" dirty="0"/>
              <a:t>, </a:t>
            </a:r>
            <a:r>
              <a:rPr lang="en-US" sz="2000" dirty="0" err="1"/>
              <a:t>yuqoridagi</a:t>
            </a:r>
            <a:r>
              <a:rPr lang="en-US" sz="2000" dirty="0"/>
              <a:t> </a:t>
            </a:r>
            <a:r>
              <a:rPr lang="en-US" sz="2000" dirty="0" err="1"/>
              <a:t>ehtiyoj</a:t>
            </a:r>
            <a:r>
              <a:rPr lang="en-US" sz="2000" dirty="0"/>
              <a:t> </a:t>
            </a:r>
            <a:r>
              <a:rPr lang="en-US" sz="2000" dirty="0" err="1"/>
              <a:t>qondirilmasa</a:t>
            </a:r>
            <a:r>
              <a:rPr lang="en-US" sz="2000" dirty="0"/>
              <a:t>, </a:t>
            </a:r>
            <a:r>
              <a:rPr lang="en-US" sz="2000" dirty="0" err="1"/>
              <a:t>pastga</a:t>
            </a:r>
            <a:r>
              <a:rPr lang="en-US" sz="2000" dirty="0"/>
              <a:t> harakat </a:t>
            </a:r>
            <a:r>
              <a:rPr lang="en-US" sz="2000" dirty="0" err="1"/>
              <a:t>bo'ladi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308653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9160DBD-A438-464A-B006-D8D471D02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4962" y="154112"/>
            <a:ext cx="9819650" cy="5757110"/>
          </a:xfrm>
        </p:spPr>
        <p:txBody>
          <a:bodyPr>
            <a:noAutofit/>
          </a:bodyPr>
          <a:lstStyle/>
          <a:p>
            <a:r>
              <a:rPr lang="en-US" sz="2400" b="1" dirty="0" err="1"/>
              <a:t>Makklelandning</a:t>
            </a:r>
            <a:r>
              <a:rPr lang="en-US" sz="2400" b="1" dirty="0"/>
              <a:t> </a:t>
            </a:r>
            <a:r>
              <a:rPr lang="en-US" sz="2400" b="1" dirty="0" err="1"/>
              <a:t>o’zlashtirilgan</a:t>
            </a:r>
            <a:r>
              <a:rPr lang="en-US" sz="2400" b="1" dirty="0"/>
              <a:t> </a:t>
            </a:r>
            <a:r>
              <a:rPr lang="en-US" sz="2400" b="1" dirty="0" err="1"/>
              <a:t>ehtiyojlar</a:t>
            </a:r>
            <a:r>
              <a:rPr lang="en-US" sz="2400" b="1" dirty="0"/>
              <a:t> </a:t>
            </a:r>
            <a:r>
              <a:rPr lang="en-US" sz="2400" b="1" dirty="0" err="1"/>
              <a:t>nazariyasi</a:t>
            </a:r>
            <a:r>
              <a:rPr lang="en-US" sz="2400" b="1" dirty="0"/>
              <a:t>. </a:t>
            </a:r>
            <a:r>
              <a:rPr lang="en-US" sz="2400" dirty="0" err="1"/>
              <a:t>Makkleland</a:t>
            </a:r>
            <a:r>
              <a:rPr lang="en-US" sz="2400" dirty="0"/>
              <a:t> </a:t>
            </a:r>
            <a:r>
              <a:rPr lang="en-US" sz="2400" dirty="0" err="1"/>
              <a:t>nazariyasi</a:t>
            </a:r>
            <a:r>
              <a:rPr lang="en-US" sz="2400" dirty="0"/>
              <a:t> </a:t>
            </a:r>
            <a:r>
              <a:rPr lang="en-US" sz="2400" dirty="0" err="1"/>
              <a:t>insonning</a:t>
            </a:r>
            <a:r>
              <a:rPr lang="en-US" sz="2400" dirty="0"/>
              <a:t> </a:t>
            </a:r>
            <a:r>
              <a:rPr lang="en-US" sz="2400" dirty="0" err="1"/>
              <a:t>o'zini</a:t>
            </a:r>
            <a:r>
              <a:rPr lang="en-US" sz="2400" dirty="0"/>
              <a:t> </a:t>
            </a:r>
            <a:r>
              <a:rPr lang="en-US" sz="2400" dirty="0" err="1"/>
              <a:t>tutishiga</a:t>
            </a:r>
            <a:r>
              <a:rPr lang="en-US" sz="2400" dirty="0"/>
              <a:t> </a:t>
            </a:r>
            <a:r>
              <a:rPr lang="en-US" sz="2400" dirty="0" err="1"/>
              <a:t>muvaffaqiyatlar</a:t>
            </a:r>
            <a:r>
              <a:rPr lang="en-US" sz="2400" dirty="0"/>
              <a:t>, </a:t>
            </a:r>
            <a:r>
              <a:rPr lang="en-US" sz="2400" dirty="0" err="1"/>
              <a:t>ishtirok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hukmronlikka</a:t>
            </a:r>
            <a:r>
              <a:rPr lang="en-US" sz="2400" dirty="0"/>
              <a:t> </a:t>
            </a:r>
            <a:r>
              <a:rPr lang="en-US" sz="2400" dirty="0" err="1"/>
              <a:t>ehtiyojlar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ta‘sir</a:t>
            </a:r>
            <a:r>
              <a:rPr lang="en-US" sz="2400" dirty="0"/>
              <a:t> </a:t>
            </a:r>
            <a:r>
              <a:rPr lang="en-US" sz="2400" dirty="0" err="1"/>
              <a:t>etishini</a:t>
            </a:r>
            <a:r>
              <a:rPr lang="en-US" sz="2400" dirty="0"/>
              <a:t> </a:t>
            </a:r>
            <a:r>
              <a:rPr lang="en-US" sz="2400" dirty="0" err="1"/>
              <a:t>o'rganish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tasvirlash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bog'liq</a:t>
            </a:r>
            <a:r>
              <a:rPr lang="en-US" sz="2400" dirty="0"/>
              <a:t>. Bu </a:t>
            </a:r>
            <a:r>
              <a:rPr lang="en-US" sz="2400" dirty="0" err="1"/>
              <a:t>ehtiyojlar</a:t>
            </a:r>
            <a:r>
              <a:rPr lang="en-US" sz="2400" dirty="0"/>
              <a:t>, agar </a:t>
            </a:r>
            <a:r>
              <a:rPr lang="en-US" sz="2400" dirty="0" err="1"/>
              <a:t>insonda</a:t>
            </a:r>
            <a:r>
              <a:rPr lang="en-US" sz="2400" dirty="0"/>
              <a:t> </a:t>
            </a:r>
            <a:r>
              <a:rPr lang="en-US" sz="2400" dirty="0" err="1"/>
              <a:t>kuchli</a:t>
            </a:r>
            <a:r>
              <a:rPr lang="en-US" sz="2400" dirty="0"/>
              <a:t> </a:t>
            </a:r>
            <a:r>
              <a:rPr lang="en-US" sz="2400" dirty="0" err="1"/>
              <a:t>bo'lsa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o'zini</a:t>
            </a:r>
            <a:r>
              <a:rPr lang="en-US" sz="2400" dirty="0"/>
              <a:t> </a:t>
            </a:r>
            <a:r>
              <a:rPr lang="en-US" sz="2400" dirty="0" err="1"/>
              <a:t>tutishiga</a:t>
            </a:r>
            <a:r>
              <a:rPr lang="en-US" sz="2400" dirty="0"/>
              <a:t> </a:t>
            </a:r>
            <a:r>
              <a:rPr lang="en-US" sz="2400" dirty="0" err="1"/>
              <a:t>sezilarli</a:t>
            </a:r>
            <a:r>
              <a:rPr lang="en-US" sz="2400" dirty="0"/>
              <a:t> </a:t>
            </a:r>
            <a:r>
              <a:rPr lang="en-US" sz="2400" dirty="0" err="1"/>
              <a:t>ta‘sir</a:t>
            </a:r>
            <a:r>
              <a:rPr lang="en-US" sz="2400" dirty="0"/>
              <a:t> </a:t>
            </a:r>
            <a:r>
              <a:rPr lang="en-US" sz="2400" dirty="0" err="1"/>
              <a:t>ko'rsatadi</a:t>
            </a:r>
            <a:r>
              <a:rPr lang="en-US" sz="2400" dirty="0"/>
              <a:t>. </a:t>
            </a:r>
          </a:p>
          <a:p>
            <a:r>
              <a:rPr lang="en-US" sz="2400" b="1" dirty="0" err="1"/>
              <a:t>Motivatorlar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gigiyenik</a:t>
            </a:r>
            <a:r>
              <a:rPr lang="en-US" sz="2400" b="1" dirty="0"/>
              <a:t> </a:t>
            </a:r>
            <a:r>
              <a:rPr lang="en-US" sz="2400" b="1" dirty="0" err="1"/>
              <a:t>omillar</a:t>
            </a:r>
            <a:r>
              <a:rPr lang="en-US" sz="2400" b="1" dirty="0"/>
              <a:t> </a:t>
            </a:r>
            <a:r>
              <a:rPr lang="en-US" sz="2400" b="1" dirty="0" err="1"/>
              <a:t>nazariyasi</a:t>
            </a:r>
            <a:r>
              <a:rPr lang="en-US" sz="2400" dirty="0"/>
              <a:t>. </a:t>
            </a:r>
            <a:r>
              <a:rPr lang="en-US" sz="2400" b="1" i="1" dirty="0" err="1"/>
              <a:t>Gigiyenik</a:t>
            </a:r>
            <a:r>
              <a:rPr lang="en-US" sz="2400" b="1" i="1" dirty="0"/>
              <a:t> </a:t>
            </a:r>
            <a:r>
              <a:rPr lang="en-US" sz="2400" b="1" i="1" dirty="0" err="1"/>
              <a:t>omillar</a:t>
            </a:r>
            <a:r>
              <a:rPr lang="en-US" sz="2400" b="1" i="1" dirty="0"/>
              <a:t> </a:t>
            </a:r>
            <a:r>
              <a:rPr lang="en-US" sz="2400" dirty="0"/>
              <a:t>-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sharoitlari</a:t>
            </a:r>
            <a:r>
              <a:rPr lang="en-US" sz="2400" dirty="0"/>
              <a:t> </a:t>
            </a:r>
            <a:r>
              <a:rPr lang="en-US" sz="2400" dirty="0" err="1"/>
              <a:t>xususiyatlari</a:t>
            </a:r>
            <a:r>
              <a:rPr lang="en-US" sz="2400" dirty="0"/>
              <a:t> </a:t>
            </a:r>
            <a:r>
              <a:rPr lang="en-US" sz="2400" dirty="0" err="1"/>
              <a:t>bo'lib</a:t>
            </a:r>
            <a:r>
              <a:rPr lang="en-US" sz="2400" dirty="0"/>
              <a:t>, </a:t>
            </a:r>
            <a:r>
              <a:rPr lang="en-US" sz="2400" dirty="0" err="1"/>
              <a:t>ular</a:t>
            </a:r>
            <a:r>
              <a:rPr lang="en-US" sz="2400" dirty="0"/>
              <a:t> </a:t>
            </a:r>
            <a:r>
              <a:rPr lang="en-US" sz="2400" dirty="0" err="1"/>
              <a:t>faqat</a:t>
            </a:r>
            <a:r>
              <a:rPr lang="en-US" sz="2400" dirty="0"/>
              <a:t> </a:t>
            </a:r>
            <a:r>
              <a:rPr lang="en-US" sz="2400" dirty="0" err="1"/>
              <a:t>qoniqarsiz</a:t>
            </a:r>
            <a:r>
              <a:rPr lang="en-US" sz="2400" dirty="0"/>
              <a:t> </a:t>
            </a:r>
            <a:r>
              <a:rPr lang="en-US" sz="2400" dirty="0" err="1"/>
              <a:t>bo'lgandagina</a:t>
            </a:r>
            <a:r>
              <a:rPr lang="en-US" sz="2400" dirty="0"/>
              <a:t> </a:t>
            </a:r>
            <a:r>
              <a:rPr lang="en-US" sz="2400" dirty="0" err="1"/>
              <a:t>rag'batlantirmaydigan</a:t>
            </a:r>
            <a:r>
              <a:rPr lang="en-US" sz="2400" dirty="0"/>
              <a:t> </a:t>
            </a:r>
            <a:r>
              <a:rPr lang="en-US" sz="2400" dirty="0" err="1"/>
              <a:t>ta‘sir</a:t>
            </a:r>
            <a:r>
              <a:rPr lang="en-US" sz="2400" dirty="0"/>
              <a:t> </a:t>
            </a:r>
            <a:r>
              <a:rPr lang="en-US" sz="2400" dirty="0" err="1"/>
              <a:t>ko'rsatishga</a:t>
            </a:r>
            <a:r>
              <a:rPr lang="en-US" sz="2400" dirty="0"/>
              <a:t> </a:t>
            </a:r>
            <a:r>
              <a:rPr lang="en-US" sz="2400" dirty="0" err="1"/>
              <a:t>qodir</a:t>
            </a:r>
            <a:r>
              <a:rPr lang="en-US" sz="2400" dirty="0"/>
              <a:t>. </a:t>
            </a:r>
          </a:p>
          <a:p>
            <a:r>
              <a:rPr lang="en-US" sz="2400" b="1" i="1" dirty="0" err="1"/>
              <a:t>Motivatorlar</a:t>
            </a:r>
            <a:r>
              <a:rPr lang="en-US" sz="2400" dirty="0"/>
              <a:t> - </a:t>
            </a:r>
            <a:r>
              <a:rPr lang="en-US" sz="2400" dirty="0" err="1"/>
              <a:t>motivlashtirishni</a:t>
            </a:r>
            <a:r>
              <a:rPr lang="en-US" sz="2400" dirty="0"/>
              <a:t> </a:t>
            </a:r>
            <a:r>
              <a:rPr lang="en-US" sz="2400" dirty="0" err="1"/>
              <a:t>kuchaytirishga</a:t>
            </a:r>
            <a:r>
              <a:rPr lang="en-US" sz="2400" dirty="0"/>
              <a:t> </a:t>
            </a:r>
            <a:r>
              <a:rPr lang="en-US" sz="2400" dirty="0" err="1"/>
              <a:t>qodir</a:t>
            </a:r>
            <a:r>
              <a:rPr lang="en-US" sz="2400" dirty="0"/>
              <a:t> </a:t>
            </a:r>
            <a:r>
              <a:rPr lang="en-US" sz="2400" dirty="0" err="1"/>
              <a:t>biznesdagi</a:t>
            </a:r>
            <a:r>
              <a:rPr lang="en-US" sz="2400" dirty="0"/>
              <a:t> </a:t>
            </a:r>
            <a:r>
              <a:rPr lang="en-US" sz="2400" dirty="0" err="1"/>
              <a:t>insoniy</a:t>
            </a:r>
            <a:r>
              <a:rPr lang="en-US" sz="2400" dirty="0"/>
              <a:t>  </a:t>
            </a:r>
            <a:r>
              <a:rPr lang="en-US" sz="2400" dirty="0" err="1"/>
              <a:t>munosabatlar</a:t>
            </a:r>
            <a:r>
              <a:rPr lang="en-US" sz="2400" dirty="0"/>
              <a:t> </a:t>
            </a:r>
            <a:r>
              <a:rPr lang="en-US" sz="2400" dirty="0" err="1"/>
              <a:t>omillaridir</a:t>
            </a:r>
            <a:r>
              <a:rPr lang="en-US" sz="2400" dirty="0"/>
              <a:t>.</a:t>
            </a:r>
          </a:p>
          <a:p>
            <a:r>
              <a:rPr lang="en-US" sz="2400" dirty="0"/>
              <a:t> </a:t>
            </a:r>
            <a:r>
              <a:rPr lang="en-US" sz="2400" b="1" i="1" dirty="0"/>
              <a:t>Fredrik </a:t>
            </a:r>
            <a:r>
              <a:rPr lang="en-US" sz="2400" b="1" i="1" dirty="0" err="1"/>
              <a:t>Gersbergning</a:t>
            </a:r>
            <a:r>
              <a:rPr lang="en-US" sz="2400" b="1" i="1" dirty="0"/>
              <a:t> </a:t>
            </a:r>
            <a:r>
              <a:rPr lang="en-US" sz="2400" dirty="0" err="1"/>
              <a:t>motivatsiya</a:t>
            </a:r>
            <a:r>
              <a:rPr lang="en-US" sz="2400" dirty="0"/>
              <a:t> </a:t>
            </a:r>
            <a:r>
              <a:rPr lang="en-US" sz="2400" dirty="0" err="1"/>
              <a:t>nazariyasi</a:t>
            </a:r>
            <a:r>
              <a:rPr lang="en-US" sz="2400" dirty="0"/>
              <a:t> </a:t>
            </a:r>
            <a:r>
              <a:rPr lang="en-US" sz="2400" dirty="0" err="1"/>
              <a:t>boisiy</a:t>
            </a:r>
            <a:r>
              <a:rPr lang="en-US" sz="2400" dirty="0"/>
              <a:t> </a:t>
            </a:r>
            <a:r>
              <a:rPr lang="en-US" sz="2400" dirty="0" err="1"/>
              <a:t>tozalanish</a:t>
            </a:r>
            <a:r>
              <a:rPr lang="en-US" sz="2400" dirty="0"/>
              <a:t> (</a:t>
            </a:r>
            <a:r>
              <a:rPr lang="en-US" sz="2400" dirty="0" err="1"/>
              <a:t>motivatsionnaya</a:t>
            </a:r>
            <a:r>
              <a:rPr lang="en-US" sz="2400" dirty="0"/>
              <a:t> </a:t>
            </a:r>
            <a:r>
              <a:rPr lang="en-US" sz="2400" dirty="0" err="1"/>
              <a:t>gigiyena</a:t>
            </a:r>
            <a:r>
              <a:rPr lang="en-US" sz="2400" dirty="0"/>
              <a:t>) deb </a:t>
            </a:r>
            <a:r>
              <a:rPr lang="en-US" sz="2400" dirty="0" err="1"/>
              <a:t>yuritilib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qoniqish</a:t>
            </a:r>
            <a:r>
              <a:rPr lang="en-US" sz="2400" dirty="0"/>
              <a:t> </a:t>
            </a:r>
            <a:r>
              <a:rPr lang="en-US" sz="2400" dirty="0" err="1"/>
              <a:t>keltiruvchi</a:t>
            </a:r>
            <a:r>
              <a:rPr lang="en-US" sz="2400" dirty="0"/>
              <a:t> </a:t>
            </a:r>
            <a:r>
              <a:rPr lang="en-US" sz="2400" dirty="0" err="1"/>
              <a:t>ruhiy</a:t>
            </a:r>
            <a:r>
              <a:rPr lang="en-US" sz="2400" dirty="0"/>
              <a:t> </a:t>
            </a:r>
            <a:r>
              <a:rPr lang="en-US" sz="2400" dirty="0" err="1"/>
              <a:t>sog'lom</a:t>
            </a:r>
            <a:r>
              <a:rPr lang="en-US" sz="2400" dirty="0"/>
              <a:t> </a:t>
            </a:r>
            <a:r>
              <a:rPr lang="en-US" sz="2400" dirty="0" err="1"/>
              <a:t>bo'lishga</a:t>
            </a:r>
            <a:r>
              <a:rPr lang="en-US" sz="2400" dirty="0"/>
              <a:t> ham </a:t>
            </a:r>
            <a:r>
              <a:rPr lang="en-US" sz="2400" dirty="0" err="1"/>
              <a:t>hamkorlik</a:t>
            </a:r>
            <a:r>
              <a:rPr lang="en-US" sz="2400" dirty="0"/>
              <a:t> </a:t>
            </a:r>
            <a:r>
              <a:rPr lang="en-US" sz="2400" dirty="0" err="1"/>
              <a:t>ko'rsatadi</a:t>
            </a:r>
            <a:r>
              <a:rPr lang="en-US" sz="2400" dirty="0"/>
              <a:t> </a:t>
            </a:r>
            <a:r>
              <a:rPr lang="en-US" sz="2400" dirty="0" err="1"/>
              <a:t>degan</a:t>
            </a:r>
            <a:r>
              <a:rPr lang="en-US" sz="2400" dirty="0"/>
              <a:t> </a:t>
            </a:r>
            <a:r>
              <a:rPr lang="en-US" sz="2400" dirty="0" err="1"/>
              <a:t>fikr</a:t>
            </a:r>
            <a:r>
              <a:rPr lang="en-US" sz="2400" dirty="0"/>
              <a:t> </a:t>
            </a:r>
            <a:r>
              <a:rPr lang="en-US" sz="2400" dirty="0" err="1"/>
              <a:t>yotadi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5992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D2366225-35E2-4145-9260-CFA0CA9886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0346" y="1071081"/>
            <a:ext cx="10287404" cy="471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3731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532A81F-B9D3-4F85-AB5F-20A65C94D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4413" y="143838"/>
            <a:ext cx="9840199" cy="5767384"/>
          </a:xfrm>
        </p:spPr>
        <p:txBody>
          <a:bodyPr/>
          <a:lstStyle/>
          <a:p>
            <a:r>
              <a:rPr lang="en-US" dirty="0" err="1"/>
              <a:t>Menejerlar</a:t>
            </a:r>
            <a:r>
              <a:rPr lang="en-US" dirty="0"/>
              <a:t> </a:t>
            </a:r>
            <a:r>
              <a:rPr lang="en-US" dirty="0" err="1"/>
              <a:t>ko'proq</a:t>
            </a:r>
            <a:r>
              <a:rPr lang="en-US" dirty="0"/>
              <a:t> </a:t>
            </a:r>
            <a:r>
              <a:rPr lang="en-US" dirty="0" err="1"/>
              <a:t>nimaga</a:t>
            </a:r>
            <a:r>
              <a:rPr lang="en-US" dirty="0"/>
              <a:t> - </a:t>
            </a:r>
            <a:r>
              <a:rPr lang="en-US" dirty="0" err="1"/>
              <a:t>motivatorlarga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gigiyenik</a:t>
            </a:r>
            <a:r>
              <a:rPr lang="en-US" dirty="0"/>
              <a:t> </a:t>
            </a:r>
            <a:r>
              <a:rPr lang="en-US" dirty="0" err="1"/>
              <a:t>omillarga</a:t>
            </a:r>
            <a:r>
              <a:rPr lang="en-US" dirty="0"/>
              <a:t> </a:t>
            </a:r>
            <a:r>
              <a:rPr lang="en-US" dirty="0" err="1"/>
              <a:t>e‘tibor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? Bu </a:t>
            </a:r>
            <a:r>
              <a:rPr lang="en-US" dirty="0" err="1"/>
              <a:t>vaziyatlarga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, </a:t>
            </a:r>
            <a:r>
              <a:rPr lang="en-US" dirty="0" err="1"/>
              <a:t>o'rta</a:t>
            </a:r>
            <a:r>
              <a:rPr lang="en-US" dirty="0"/>
              <a:t> </a:t>
            </a:r>
            <a:r>
              <a:rPr lang="en-US" dirty="0" err="1"/>
              <a:t>sinfga</a:t>
            </a:r>
            <a:r>
              <a:rPr lang="en-US" dirty="0"/>
              <a:t> </a:t>
            </a:r>
            <a:r>
              <a:rPr lang="en-US" dirty="0" err="1"/>
              <a:t>mansub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lavozimdagi</a:t>
            </a:r>
            <a:r>
              <a:rPr lang="en-US" dirty="0"/>
              <a:t> </a:t>
            </a:r>
            <a:r>
              <a:rPr lang="en-US" dirty="0" err="1"/>
              <a:t>malakali</a:t>
            </a:r>
            <a:r>
              <a:rPr lang="en-US" dirty="0"/>
              <a:t>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haq</a:t>
            </a:r>
            <a:r>
              <a:rPr lang="en-US" dirty="0"/>
              <a:t> </a:t>
            </a:r>
            <a:r>
              <a:rPr lang="en-US" dirty="0" err="1"/>
              <a:t>oluvchi</a:t>
            </a:r>
            <a:r>
              <a:rPr lang="en-US" dirty="0"/>
              <a:t> </a:t>
            </a:r>
            <a:r>
              <a:rPr lang="en-US" dirty="0" err="1"/>
              <a:t>xodimlarni</a:t>
            </a:r>
            <a:r>
              <a:rPr lang="en-US" dirty="0"/>
              <a:t> </a:t>
            </a:r>
            <a:r>
              <a:rPr lang="en-US" dirty="0" err="1"/>
              <a:t>motivatorlar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rag'batlantirish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Past </a:t>
            </a:r>
            <a:r>
              <a:rPr lang="en-US" dirty="0" err="1"/>
              <a:t>malakali</a:t>
            </a:r>
            <a:r>
              <a:rPr lang="en-US" dirty="0"/>
              <a:t>,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haq</a:t>
            </a:r>
            <a:r>
              <a:rPr lang="en-US" dirty="0"/>
              <a:t> </a:t>
            </a:r>
            <a:r>
              <a:rPr lang="en-US" dirty="0" err="1"/>
              <a:t>oluvchi</a:t>
            </a:r>
            <a:r>
              <a:rPr lang="en-US" dirty="0"/>
              <a:t>, </a:t>
            </a:r>
            <a:r>
              <a:rPr lang="en-US" dirty="0" err="1"/>
              <a:t>xavfli</a:t>
            </a:r>
            <a:r>
              <a:rPr lang="en-US" dirty="0"/>
              <a:t> </a:t>
            </a:r>
            <a:r>
              <a:rPr lang="en-US" dirty="0" err="1"/>
              <a:t>mehnat</a:t>
            </a:r>
            <a:r>
              <a:rPr lang="en-US" dirty="0"/>
              <a:t> </a:t>
            </a:r>
            <a:r>
              <a:rPr lang="en-US" dirty="0" err="1"/>
              <a:t>sharoitlarida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 </a:t>
            </a:r>
            <a:r>
              <a:rPr lang="en-US" dirty="0" err="1"/>
              <a:t>ishchi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keksa</a:t>
            </a:r>
            <a:r>
              <a:rPr lang="en-US" dirty="0"/>
              <a:t> </a:t>
            </a:r>
            <a:r>
              <a:rPr lang="en-US" dirty="0" err="1"/>
              <a:t>xodimlar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, </a:t>
            </a:r>
            <a:r>
              <a:rPr lang="en-US" dirty="0" err="1"/>
              <a:t>avvalo</a:t>
            </a:r>
            <a:r>
              <a:rPr lang="en-US" dirty="0"/>
              <a:t>, </a:t>
            </a:r>
            <a:r>
              <a:rPr lang="en-US" dirty="0" err="1"/>
              <a:t>gigiyenik</a:t>
            </a:r>
            <a:r>
              <a:rPr lang="en-US" dirty="0"/>
              <a:t> </a:t>
            </a:r>
            <a:r>
              <a:rPr lang="en-US" dirty="0" err="1"/>
              <a:t>omillarning</a:t>
            </a:r>
            <a:r>
              <a:rPr lang="en-US" dirty="0"/>
              <a:t> </a:t>
            </a:r>
            <a:r>
              <a:rPr lang="en-US" dirty="0" err="1"/>
              <a:t>yaxshilanishi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. </a:t>
            </a:r>
            <a:r>
              <a:rPr lang="en-US" dirty="0" err="1"/>
              <a:t>So'ng</a:t>
            </a:r>
            <a:r>
              <a:rPr lang="en-US" dirty="0"/>
              <a:t> </a:t>
            </a:r>
            <a:r>
              <a:rPr lang="en-US" dirty="0" err="1"/>
              <a:t>motivatorlarning</a:t>
            </a:r>
            <a:r>
              <a:rPr lang="en-US" dirty="0"/>
              <a:t> </a:t>
            </a:r>
            <a:r>
              <a:rPr lang="en-US" dirty="0" err="1"/>
              <a:t>qo'llanishi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samara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EF53FC81-486A-4CFA-B9E4-78CC548D3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413" y="1932061"/>
            <a:ext cx="10017304" cy="478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283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F4CFABE-5578-4B1B-B50F-FBDCAF842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5380" y="462337"/>
            <a:ext cx="9429232" cy="5448885"/>
          </a:xfrm>
        </p:spPr>
        <p:txBody>
          <a:bodyPr>
            <a:noAutofit/>
          </a:bodyPr>
          <a:lstStyle/>
          <a:p>
            <a:r>
              <a:rPr lang="en-US" sz="2000" b="1" dirty="0" err="1"/>
              <a:t>Kutish</a:t>
            </a:r>
            <a:r>
              <a:rPr lang="en-US" sz="2000" b="1" dirty="0"/>
              <a:t> </a:t>
            </a:r>
            <a:r>
              <a:rPr lang="en-US" sz="2000" b="1" dirty="0" err="1"/>
              <a:t>nazariyasi</a:t>
            </a:r>
            <a:r>
              <a:rPr lang="en-US" sz="2000" b="1" dirty="0"/>
              <a:t> </a:t>
            </a:r>
            <a:r>
              <a:rPr lang="en-US" sz="2000" dirty="0"/>
              <a:t>- </a:t>
            </a:r>
            <a:r>
              <a:rPr lang="en-US" sz="2000" dirty="0" err="1"/>
              <a:t>xodim</a:t>
            </a:r>
            <a:r>
              <a:rPr lang="en-US" sz="2000" dirty="0"/>
              <a:t> </a:t>
            </a:r>
            <a:r>
              <a:rPr lang="en-US" sz="2000" dirty="0" err="1"/>
              <a:t>sarflaydigan</a:t>
            </a:r>
            <a:r>
              <a:rPr lang="en-US" sz="2000" dirty="0"/>
              <a:t> </a:t>
            </a:r>
            <a:r>
              <a:rPr lang="en-US" sz="2000" dirty="0" err="1"/>
              <a:t>mehnat</a:t>
            </a:r>
            <a:r>
              <a:rPr lang="en-US" sz="2000" dirty="0"/>
              <a:t>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kutilayotgan</a:t>
            </a:r>
            <a:r>
              <a:rPr lang="en-US" sz="2000" dirty="0"/>
              <a:t> </a:t>
            </a:r>
            <a:r>
              <a:rPr lang="en-US" sz="2000" dirty="0" err="1"/>
              <a:t>taqdirlashga</a:t>
            </a:r>
            <a:r>
              <a:rPr lang="en-US" sz="2000" dirty="0"/>
              <a:t> </a:t>
            </a:r>
            <a:r>
              <a:rPr lang="en-US" sz="2000" dirty="0" err="1"/>
              <a:t>bog'liqdir</a:t>
            </a:r>
            <a:r>
              <a:rPr lang="en-US" sz="2000" dirty="0"/>
              <a:t> deb </a:t>
            </a:r>
            <a:r>
              <a:rPr lang="en-US" sz="2000" dirty="0" err="1"/>
              <a:t>uqtiruvchi</a:t>
            </a:r>
            <a:r>
              <a:rPr lang="en-US" sz="2000" dirty="0"/>
              <a:t> </a:t>
            </a:r>
            <a:r>
              <a:rPr lang="en-US" sz="2000" dirty="0" err="1"/>
              <a:t>konsepsiya</a:t>
            </a:r>
            <a:r>
              <a:rPr lang="en-US" sz="2000" dirty="0"/>
              <a:t>.</a:t>
            </a:r>
          </a:p>
          <a:p>
            <a:r>
              <a:rPr lang="en-US" sz="2000" dirty="0"/>
              <a:t> </a:t>
            </a:r>
            <a:r>
              <a:rPr lang="en-US" sz="2000" dirty="0" err="1"/>
              <a:t>Keyingi</a:t>
            </a:r>
            <a:r>
              <a:rPr lang="en-US" sz="2000" dirty="0"/>
              <a:t> </a:t>
            </a:r>
            <a:r>
              <a:rPr lang="en-US" sz="2000" dirty="0" err="1"/>
              <a:t>yillarda</a:t>
            </a:r>
            <a:r>
              <a:rPr lang="en-US" sz="2000" dirty="0"/>
              <a:t> </a:t>
            </a:r>
            <a:r>
              <a:rPr lang="en-US" sz="2000" dirty="0" err="1"/>
              <a:t>ta‘siri</a:t>
            </a:r>
            <a:r>
              <a:rPr lang="en-US" sz="2000" dirty="0"/>
              <a:t> </a:t>
            </a:r>
            <a:r>
              <a:rPr lang="en-US" sz="2000" dirty="0" err="1"/>
              <a:t>kuchaygan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motivatsiya</a:t>
            </a:r>
            <a:r>
              <a:rPr lang="en-US" sz="2000" dirty="0"/>
              <a:t> </a:t>
            </a:r>
            <a:r>
              <a:rPr lang="en-US" sz="2000" dirty="0" err="1"/>
              <a:t>nazariyasi</a:t>
            </a:r>
            <a:r>
              <a:rPr lang="en-US" sz="2000" dirty="0"/>
              <a:t> </a:t>
            </a:r>
            <a:r>
              <a:rPr lang="en-US" sz="2000" b="1" dirty="0" err="1"/>
              <a:t>Devid</a:t>
            </a:r>
            <a:r>
              <a:rPr lang="en-US" sz="2000" b="1" dirty="0"/>
              <a:t> Nadler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b="1" dirty="0"/>
              <a:t>Edvard </a:t>
            </a:r>
            <a:r>
              <a:rPr lang="en-US" sz="2000" b="1" dirty="0" err="1"/>
              <a:t>Louler</a:t>
            </a:r>
            <a:r>
              <a:rPr lang="en-US" sz="2000" b="1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chiqilgan</a:t>
            </a:r>
            <a:r>
              <a:rPr lang="en-US" sz="2000" dirty="0"/>
              <a:t>.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Kutish</a:t>
            </a:r>
            <a:r>
              <a:rPr lang="en-US" sz="2000" dirty="0"/>
              <a:t> </a:t>
            </a:r>
            <a:r>
              <a:rPr lang="en-US" sz="2000" dirty="0" err="1"/>
              <a:t>nazariyasiga</a:t>
            </a:r>
            <a:r>
              <a:rPr lang="en-US" sz="2000" dirty="0"/>
              <a:t> </a:t>
            </a:r>
            <a:r>
              <a:rPr lang="en-US" sz="2000" dirty="0" err="1"/>
              <a:t>muvofiq</a:t>
            </a:r>
            <a:r>
              <a:rPr lang="en-US" sz="2000" dirty="0"/>
              <a:t>, </a:t>
            </a:r>
            <a:r>
              <a:rPr lang="en-US" sz="2000" dirty="0" err="1"/>
              <a:t>muayyan</a:t>
            </a:r>
            <a:r>
              <a:rPr lang="en-US" sz="2000" dirty="0"/>
              <a:t> </a:t>
            </a:r>
            <a:r>
              <a:rPr lang="en-US" sz="2000" dirty="0" err="1"/>
              <a:t>vazifani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sarflanadigan</a:t>
            </a:r>
            <a:r>
              <a:rPr lang="en-US" sz="2000" dirty="0"/>
              <a:t> </a:t>
            </a:r>
            <a:r>
              <a:rPr lang="en-US" sz="2000" dirty="0" err="1"/>
              <a:t>mehnat</a:t>
            </a:r>
            <a:r>
              <a:rPr lang="en-US" sz="2000" dirty="0"/>
              <a:t>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kutilayotgan</a:t>
            </a:r>
            <a:r>
              <a:rPr lang="en-US" sz="2000" dirty="0"/>
              <a:t> </a:t>
            </a:r>
            <a:r>
              <a:rPr lang="en-US" sz="2000" dirty="0" err="1"/>
              <a:t>mukofotlashga</a:t>
            </a:r>
            <a:r>
              <a:rPr lang="en-US" sz="2000" dirty="0"/>
              <a:t> </a:t>
            </a:r>
            <a:r>
              <a:rPr lang="en-US" sz="2000" dirty="0" err="1"/>
              <a:t>bog'liq</a:t>
            </a:r>
            <a:r>
              <a:rPr lang="en-US" sz="2000" dirty="0"/>
              <a:t>. </a:t>
            </a:r>
            <a:r>
              <a:rPr lang="en-US" sz="2000" dirty="0" err="1"/>
              <a:t>Ishchilar</a:t>
            </a:r>
            <a:r>
              <a:rPr lang="en-US" sz="2000" dirty="0"/>
              <a:t> </a:t>
            </a:r>
            <a:r>
              <a:rPr lang="en-US" sz="2000" dirty="0" err="1"/>
              <a:t>quyidagi</a:t>
            </a:r>
            <a:r>
              <a:rPr lang="en-US" sz="2000" dirty="0"/>
              <a:t> </a:t>
            </a:r>
            <a:r>
              <a:rPr lang="en-US" sz="2000" dirty="0" err="1"/>
              <a:t>omillarga</a:t>
            </a:r>
            <a:r>
              <a:rPr lang="en-US" sz="2000" dirty="0"/>
              <a:t>: </a:t>
            </a:r>
          </a:p>
          <a:p>
            <a:r>
              <a:rPr lang="en-US" sz="2000" dirty="0"/>
              <a:t>1) </a:t>
            </a:r>
            <a:r>
              <a:rPr lang="en-US" sz="2000" dirty="0" err="1"/>
              <a:t>muayyan</a:t>
            </a:r>
            <a:r>
              <a:rPr lang="en-US" sz="2000" dirty="0"/>
              <a:t> </a:t>
            </a:r>
            <a:r>
              <a:rPr lang="en-US" sz="2000" dirty="0" err="1"/>
              <a:t>vazifani</a:t>
            </a:r>
            <a:r>
              <a:rPr lang="en-US" sz="2000" dirty="0"/>
              <a:t> </a:t>
            </a:r>
            <a:r>
              <a:rPr lang="en-US" sz="2000" dirty="0" err="1"/>
              <a:t>bajarishga</a:t>
            </a:r>
            <a:r>
              <a:rPr lang="en-US" sz="2000" dirty="0"/>
              <a:t> </a:t>
            </a:r>
            <a:r>
              <a:rPr lang="en-US" sz="2000" dirty="0" err="1"/>
              <a:t>qanchalik</a:t>
            </a:r>
            <a:r>
              <a:rPr lang="en-US" sz="2000" dirty="0"/>
              <a:t> </a:t>
            </a:r>
            <a:r>
              <a:rPr lang="en-US" sz="2000" dirty="0" err="1"/>
              <a:t>qodir</a:t>
            </a:r>
            <a:r>
              <a:rPr lang="en-US" sz="2000" dirty="0"/>
              <a:t>? (―men </a:t>
            </a:r>
            <a:r>
              <a:rPr lang="en-US" sz="2000" dirty="0" err="1"/>
              <a:t>shuni</a:t>
            </a:r>
            <a:r>
              <a:rPr lang="en-US" sz="2000" dirty="0"/>
              <a:t> </a:t>
            </a:r>
            <a:r>
              <a:rPr lang="en-US" sz="2000" dirty="0" err="1"/>
              <a:t>bajara</a:t>
            </a:r>
            <a:r>
              <a:rPr lang="en-US" sz="2000" dirty="0"/>
              <a:t> </a:t>
            </a:r>
            <a:r>
              <a:rPr lang="en-US" sz="2000" dirty="0" err="1"/>
              <a:t>olamanmi</a:t>
            </a:r>
            <a:r>
              <a:rPr lang="en-US" sz="2000" dirty="0"/>
              <a:t>?‖). </a:t>
            </a:r>
          </a:p>
          <a:p>
            <a:r>
              <a:rPr lang="en-US" sz="2000" dirty="0"/>
              <a:t>2) </a:t>
            </a:r>
            <a:r>
              <a:rPr lang="en-US" sz="2000" dirty="0" err="1"/>
              <a:t>bajarilgan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kutilayotgan</a:t>
            </a:r>
            <a:r>
              <a:rPr lang="en-US" sz="2000" dirty="0"/>
              <a:t> </a:t>
            </a:r>
            <a:r>
              <a:rPr lang="en-US" sz="2000" dirty="0" err="1"/>
              <a:t>mukofotni</a:t>
            </a:r>
            <a:r>
              <a:rPr lang="en-US" sz="2000" dirty="0"/>
              <a:t> </a:t>
            </a:r>
            <a:r>
              <a:rPr lang="en-US" sz="2000" dirty="0" err="1"/>
              <a:t>oladilarmi</a:t>
            </a:r>
            <a:r>
              <a:rPr lang="en-US" sz="2000" dirty="0"/>
              <a:t>? (―men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bajarsam</a:t>
            </a:r>
            <a:r>
              <a:rPr lang="en-US" sz="2000" dirty="0"/>
              <a:t> </a:t>
            </a:r>
            <a:r>
              <a:rPr lang="en-US" sz="2000" dirty="0" err="1"/>
              <a:t>qancha</a:t>
            </a:r>
            <a:r>
              <a:rPr lang="en-US" sz="2000" dirty="0"/>
              <a:t> </a:t>
            </a:r>
            <a:r>
              <a:rPr lang="en-US" sz="2000" dirty="0" err="1"/>
              <a:t>mukofot</a:t>
            </a:r>
            <a:r>
              <a:rPr lang="en-US" sz="2000" dirty="0"/>
              <a:t> </a:t>
            </a:r>
            <a:r>
              <a:rPr lang="en-US" sz="2000" dirty="0" err="1"/>
              <a:t>olaman</a:t>
            </a:r>
            <a:r>
              <a:rPr lang="en-US" sz="2000" dirty="0"/>
              <a:t>?‖). </a:t>
            </a:r>
          </a:p>
          <a:p>
            <a:r>
              <a:rPr lang="en-US" sz="2000" dirty="0"/>
              <a:t>3) </a:t>
            </a:r>
            <a:r>
              <a:rPr lang="en-US" sz="2000" dirty="0" err="1"/>
              <a:t>shunday</a:t>
            </a:r>
            <a:r>
              <a:rPr lang="en-US" sz="2000" dirty="0"/>
              <a:t> </a:t>
            </a:r>
            <a:r>
              <a:rPr lang="en-US" sz="2000" dirty="0" err="1"/>
              <a:t>mukofot</a:t>
            </a:r>
            <a:r>
              <a:rPr lang="en-US" sz="2000" dirty="0"/>
              <a:t> </a:t>
            </a:r>
            <a:r>
              <a:rPr lang="en-US" sz="2000" dirty="0" err="1"/>
              <a:t>sarflangan</a:t>
            </a:r>
            <a:r>
              <a:rPr lang="en-US" sz="2000" dirty="0"/>
              <a:t> </a:t>
            </a:r>
            <a:r>
              <a:rPr lang="en-US" sz="2000" dirty="0" err="1"/>
              <a:t>mehnatga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keladimi</a:t>
            </a:r>
            <a:r>
              <a:rPr lang="en-US" sz="2000" dirty="0"/>
              <a:t>? (―</a:t>
            </a:r>
            <a:r>
              <a:rPr lang="en-US" sz="2000" dirty="0" err="1"/>
              <a:t>kuch</a:t>
            </a:r>
            <a:r>
              <a:rPr lang="en-US" sz="2000" dirty="0"/>
              <a:t> </a:t>
            </a:r>
            <a:r>
              <a:rPr lang="en-US" sz="2000" dirty="0" err="1"/>
              <a:t>sarflashga</a:t>
            </a:r>
            <a:r>
              <a:rPr lang="en-US" sz="2000" dirty="0"/>
              <a:t> </a:t>
            </a:r>
            <a:r>
              <a:rPr lang="en-US" sz="2000" dirty="0" err="1"/>
              <a:t>arziydimi</a:t>
            </a:r>
            <a:r>
              <a:rPr lang="en-US" sz="2000" dirty="0"/>
              <a:t>?‖) </a:t>
            </a:r>
            <a:r>
              <a:rPr lang="en-US" sz="2000" dirty="0" err="1"/>
              <a:t>e‘tibor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</a:p>
          <a:p>
            <a:r>
              <a:rPr lang="en-US" sz="2000" dirty="0"/>
              <a:t>Bu </a:t>
            </a:r>
            <a:r>
              <a:rPr lang="en-US" sz="2000" dirty="0" err="1"/>
              <a:t>nazariyaning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prinsipi</a:t>
            </a:r>
            <a:r>
              <a:rPr lang="en-US" sz="2000" dirty="0"/>
              <a:t> </a:t>
            </a:r>
            <a:r>
              <a:rPr lang="en-US" sz="2000" dirty="0" err="1"/>
              <a:t>shundaki</a:t>
            </a:r>
            <a:r>
              <a:rPr lang="en-US" sz="2000" dirty="0"/>
              <a:t>, u </a:t>
            </a:r>
            <a:r>
              <a:rPr lang="en-US" sz="2000" dirty="0" err="1"/>
              <a:t>mehnatni</a:t>
            </a:r>
            <a:r>
              <a:rPr lang="en-US" sz="2000" dirty="0"/>
              <a:t> </a:t>
            </a:r>
            <a:r>
              <a:rPr lang="en-US" sz="2000" dirty="0" err="1"/>
              <a:t>motivlashtirishdagi</a:t>
            </a:r>
            <a:r>
              <a:rPr lang="en-US" sz="2000" dirty="0"/>
              <a:t> </a:t>
            </a:r>
            <a:r>
              <a:rPr lang="en-US" sz="2000" dirty="0" err="1"/>
              <a:t>farqlarni</a:t>
            </a:r>
            <a:r>
              <a:rPr lang="en-US" sz="2000" dirty="0"/>
              <a:t> </a:t>
            </a:r>
            <a:r>
              <a:rPr lang="en-US" sz="2000" dirty="0" err="1"/>
              <a:t>insonlarning</a:t>
            </a:r>
            <a:r>
              <a:rPr lang="en-US" sz="2000" dirty="0"/>
              <a:t> </a:t>
            </a:r>
            <a:r>
              <a:rPr lang="en-US" sz="2000" dirty="0" err="1"/>
              <a:t>shaxsiy</a:t>
            </a:r>
            <a:r>
              <a:rPr lang="en-US" sz="2000" dirty="0"/>
              <a:t> </a:t>
            </a:r>
            <a:r>
              <a:rPr lang="en-US" sz="2000" dirty="0" err="1"/>
              <a:t>xususiyatlari</a:t>
            </a:r>
            <a:r>
              <a:rPr lang="en-US" sz="2000" dirty="0"/>
              <a:t> </a:t>
            </a:r>
            <a:r>
              <a:rPr lang="en-US" sz="2000" dirty="0" err="1"/>
              <a:t>nuqtai</a:t>
            </a:r>
            <a:r>
              <a:rPr lang="en-US" sz="2000" dirty="0"/>
              <a:t> </a:t>
            </a:r>
            <a:r>
              <a:rPr lang="en-US" sz="2000" dirty="0" err="1"/>
              <a:t>nazaridan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chiqadi</a:t>
            </a:r>
            <a:r>
              <a:rPr lang="en-US" sz="2000" dirty="0"/>
              <a:t>. Har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xodim</a:t>
            </a:r>
            <a:r>
              <a:rPr lang="en-US" sz="2000" dirty="0"/>
              <a:t> </a:t>
            </a:r>
            <a:r>
              <a:rPr lang="en-US" sz="2000" dirty="0" err="1"/>
              <a:t>vazifaning</a:t>
            </a:r>
            <a:r>
              <a:rPr lang="en-US" sz="2000" dirty="0"/>
              <a:t> </a:t>
            </a:r>
            <a:r>
              <a:rPr lang="en-US" sz="2000" dirty="0" err="1"/>
              <a:t>murakkabligi</a:t>
            </a:r>
            <a:r>
              <a:rPr lang="en-US" sz="2000" dirty="0"/>
              <a:t>, </a:t>
            </a:r>
            <a:r>
              <a:rPr lang="en-US" sz="2000" dirty="0" err="1"/>
              <a:t>mukofot</a:t>
            </a:r>
            <a:r>
              <a:rPr lang="en-US" sz="2000" dirty="0"/>
              <a:t> ―</a:t>
            </a:r>
            <a:r>
              <a:rPr lang="en-US" sz="2000" dirty="0" err="1"/>
              <a:t>qiymati</a:t>
            </a:r>
            <a:r>
              <a:rPr lang="en-US" sz="2000" dirty="0"/>
              <a:t>‖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o'rtasidagi</a:t>
            </a:r>
            <a:r>
              <a:rPr lang="en-US" sz="2000" dirty="0"/>
              <a:t> </a:t>
            </a:r>
            <a:r>
              <a:rPr lang="en-US" sz="2000" dirty="0" err="1"/>
              <a:t>bog'liqlikni</a:t>
            </a:r>
            <a:r>
              <a:rPr lang="en-US" sz="2000" dirty="0"/>
              <a:t> </a:t>
            </a:r>
            <a:r>
              <a:rPr lang="en-US" sz="2000" dirty="0" err="1"/>
              <a:t>o'ziga</a:t>
            </a:r>
            <a:r>
              <a:rPr lang="en-US" sz="2000" dirty="0"/>
              <a:t>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878102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FB73A9-570C-4326-AF6B-5860315D6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1816" y="441789"/>
            <a:ext cx="9562796" cy="5469433"/>
          </a:xfrm>
        </p:spPr>
        <p:txBody>
          <a:bodyPr>
            <a:normAutofit lnSpcReduction="10000"/>
          </a:bodyPr>
          <a:lstStyle/>
          <a:p>
            <a:r>
              <a:rPr lang="en-US" b="1" dirty="0" err="1"/>
              <a:t>Uolter</a:t>
            </a:r>
            <a:r>
              <a:rPr lang="en-US" b="1" dirty="0"/>
              <a:t> </a:t>
            </a:r>
            <a:r>
              <a:rPr lang="en-US" b="1" dirty="0" err="1"/>
              <a:t>Nyusom</a:t>
            </a:r>
            <a:r>
              <a:rPr lang="en-US" b="1" dirty="0"/>
              <a:t> 9 </a:t>
            </a:r>
            <a:r>
              <a:rPr lang="en-US" b="1" dirty="0" err="1"/>
              <a:t>omil</a:t>
            </a:r>
            <a:r>
              <a:rPr lang="en-US" b="1" dirty="0"/>
              <a:t> </a:t>
            </a:r>
            <a:r>
              <a:rPr lang="en-US" dirty="0" err="1"/>
              <a:t>tushunchasini</a:t>
            </a:r>
            <a:r>
              <a:rPr lang="en-US" dirty="0"/>
              <a:t> </a:t>
            </a:r>
            <a:r>
              <a:rPr lang="en-US" dirty="0" err="1"/>
              <a:t>kiritib</a:t>
            </a:r>
            <a:r>
              <a:rPr lang="en-US" dirty="0"/>
              <a:t> </a:t>
            </a:r>
            <a:r>
              <a:rPr lang="en-US" dirty="0" err="1"/>
              <a:t>Kutish</a:t>
            </a:r>
            <a:r>
              <a:rPr lang="en-US" dirty="0"/>
              <a:t> </a:t>
            </a:r>
            <a:r>
              <a:rPr lang="en-US" dirty="0" err="1"/>
              <a:t>nazariyasini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rivojlantiradi</a:t>
            </a:r>
            <a:r>
              <a:rPr lang="en-US" dirty="0"/>
              <a:t>. Bu </a:t>
            </a:r>
            <a:r>
              <a:rPr lang="en-US" dirty="0" err="1"/>
              <a:t>omillar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nazariyaning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qoidalarini</a:t>
            </a:r>
            <a:r>
              <a:rPr lang="en-US" dirty="0"/>
              <a:t> </a:t>
            </a:r>
            <a:r>
              <a:rPr lang="en-US" dirty="0" err="1"/>
              <a:t>belgilaydi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muvaffaqiyatga</a:t>
            </a:r>
            <a:r>
              <a:rPr lang="en-US" dirty="0"/>
              <a:t> </a:t>
            </a:r>
            <a:r>
              <a:rPr lang="en-US" dirty="0" err="1"/>
              <a:t>erishgan</a:t>
            </a:r>
            <a:r>
              <a:rPr lang="en-US" dirty="0"/>
              <a:t> </a:t>
            </a:r>
            <a:r>
              <a:rPr lang="en-US" dirty="0" err="1"/>
              <a:t>rahbarlarning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amalda</a:t>
            </a:r>
            <a:r>
              <a:rPr lang="en-US" dirty="0"/>
              <a:t> </a:t>
            </a:r>
            <a:r>
              <a:rPr lang="en-US" dirty="0" err="1"/>
              <a:t>qo'llashga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tavsiyalar</a:t>
            </a:r>
            <a:r>
              <a:rPr lang="en-US" dirty="0"/>
              <a:t> </a:t>
            </a:r>
            <a:r>
              <a:rPr lang="en-US" dirty="0" err="1"/>
              <a:t>vazifasini</a:t>
            </a:r>
            <a:r>
              <a:rPr lang="en-US" dirty="0"/>
              <a:t> </a:t>
            </a:r>
            <a:r>
              <a:rPr lang="en-US" dirty="0" err="1"/>
              <a:t>bajaradi</a:t>
            </a:r>
            <a:r>
              <a:rPr lang="en-US" dirty="0"/>
              <a:t>. </a:t>
            </a:r>
          </a:p>
          <a:p>
            <a:r>
              <a:rPr lang="en-US" b="1" dirty="0" err="1"/>
              <a:t>Qobiliyat</a:t>
            </a:r>
            <a:r>
              <a:rPr lang="en-US" dirty="0"/>
              <a:t>. </a:t>
            </a:r>
            <a:r>
              <a:rPr lang="en-US" dirty="0" err="1"/>
              <a:t>Ko'rilayotgan</a:t>
            </a:r>
            <a:r>
              <a:rPr lang="en-US" dirty="0"/>
              <a:t> </a:t>
            </a:r>
            <a:r>
              <a:rPr lang="en-US" dirty="0" err="1"/>
              <a:t>shaxs</a:t>
            </a:r>
            <a:r>
              <a:rPr lang="en-US" dirty="0"/>
              <a:t> </a:t>
            </a:r>
            <a:r>
              <a:rPr lang="en-US" dirty="0" err="1"/>
              <a:t>muayyan</a:t>
            </a:r>
            <a:r>
              <a:rPr lang="en-US" dirty="0"/>
              <a:t>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bajarishga</a:t>
            </a:r>
            <a:r>
              <a:rPr lang="en-US" dirty="0"/>
              <a:t> </a:t>
            </a:r>
            <a:r>
              <a:rPr lang="en-US" dirty="0" err="1"/>
              <a:t>qodirmi</a:t>
            </a:r>
            <a:r>
              <a:rPr lang="en-US" dirty="0"/>
              <a:t>? </a:t>
            </a:r>
          </a:p>
          <a:p>
            <a:r>
              <a:rPr lang="en-US" b="1" dirty="0" err="1"/>
              <a:t>O'ziga</a:t>
            </a:r>
            <a:r>
              <a:rPr lang="en-US" b="1" dirty="0"/>
              <a:t> </a:t>
            </a:r>
            <a:r>
              <a:rPr lang="en-US" b="1" dirty="0" err="1"/>
              <a:t>qat‘iy</a:t>
            </a:r>
            <a:r>
              <a:rPr lang="en-US" b="1" dirty="0"/>
              <a:t> </a:t>
            </a:r>
            <a:r>
              <a:rPr lang="en-US" b="1" dirty="0" err="1"/>
              <a:t>ishonch</a:t>
            </a:r>
            <a:r>
              <a:rPr lang="en-US" dirty="0"/>
              <a:t>. Shu </a:t>
            </a:r>
            <a:r>
              <a:rPr lang="en-US" dirty="0" err="1"/>
              <a:t>ishni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bajara</a:t>
            </a:r>
            <a:r>
              <a:rPr lang="en-US" dirty="0"/>
              <a:t> </a:t>
            </a:r>
            <a:r>
              <a:rPr lang="en-US" dirty="0" err="1"/>
              <a:t>olishiga</a:t>
            </a:r>
            <a:r>
              <a:rPr lang="en-US" dirty="0"/>
              <a:t> </a:t>
            </a:r>
            <a:r>
              <a:rPr lang="en-US" dirty="0" err="1"/>
              <a:t>ishonadimi</a:t>
            </a:r>
            <a:r>
              <a:rPr lang="en-US" dirty="0"/>
              <a:t>? </a:t>
            </a:r>
          </a:p>
          <a:p>
            <a:r>
              <a:rPr lang="en-US" b="1" dirty="0" err="1"/>
              <a:t>Murakkablik</a:t>
            </a:r>
            <a:r>
              <a:rPr lang="en-US" dirty="0"/>
              <a:t>. Uni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sarflashga</a:t>
            </a:r>
            <a:r>
              <a:rPr lang="en-US" dirty="0"/>
              <a:t> </a:t>
            </a:r>
            <a:r>
              <a:rPr lang="en-US" dirty="0" err="1"/>
              <a:t>to'g'ri</a:t>
            </a:r>
            <a:r>
              <a:rPr lang="en-US" dirty="0"/>
              <a:t> </a:t>
            </a:r>
            <a:r>
              <a:rPr lang="en-US" dirty="0" err="1"/>
              <a:t>keladimi</a:t>
            </a:r>
            <a:r>
              <a:rPr lang="en-US" dirty="0"/>
              <a:t>?</a:t>
            </a:r>
          </a:p>
          <a:p>
            <a:r>
              <a:rPr lang="en-US" dirty="0"/>
              <a:t> </a:t>
            </a:r>
            <a:r>
              <a:rPr lang="en-US" b="1" dirty="0" err="1"/>
              <a:t>Mezonlar</a:t>
            </a:r>
            <a:r>
              <a:rPr lang="en-US" dirty="0"/>
              <a:t>.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yomon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o'rtasidagi</a:t>
            </a:r>
            <a:r>
              <a:rPr lang="en-US" dirty="0"/>
              <a:t> </a:t>
            </a:r>
            <a:r>
              <a:rPr lang="en-US" dirty="0" err="1"/>
              <a:t>farqni</a:t>
            </a:r>
            <a:r>
              <a:rPr lang="en-US" dirty="0"/>
              <a:t> </a:t>
            </a:r>
            <a:r>
              <a:rPr lang="en-US" dirty="0" err="1"/>
              <a:t>tushunadimi</a:t>
            </a:r>
            <a:r>
              <a:rPr lang="en-US" dirty="0"/>
              <a:t>? </a:t>
            </a:r>
          </a:p>
          <a:p>
            <a:r>
              <a:rPr lang="en-US" b="1" dirty="0" err="1"/>
              <a:t>Muvofiqlik</a:t>
            </a:r>
            <a:r>
              <a:rPr lang="en-US" b="1" dirty="0"/>
              <a:t>.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istagan</a:t>
            </a:r>
            <a:r>
              <a:rPr lang="en-US" dirty="0"/>
              <a:t> </a:t>
            </a:r>
            <a:r>
              <a:rPr lang="en-US" dirty="0" err="1"/>
              <a:t>mukofotini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yomon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kamroq</a:t>
            </a:r>
            <a:r>
              <a:rPr lang="en-US" dirty="0"/>
              <a:t> </a:t>
            </a:r>
            <a:r>
              <a:rPr lang="en-US" dirty="0" err="1"/>
              <a:t>mukofotni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 deb </a:t>
            </a:r>
            <a:r>
              <a:rPr lang="en-US" dirty="0" err="1"/>
              <a:t>hisoblaydimi</a:t>
            </a:r>
            <a:r>
              <a:rPr lang="en-US" dirty="0"/>
              <a:t>? </a:t>
            </a:r>
          </a:p>
          <a:p>
            <a:r>
              <a:rPr lang="en-US" b="1" dirty="0" err="1"/>
              <a:t>Kompensatsiya</a:t>
            </a:r>
            <a:r>
              <a:rPr lang="en-US" dirty="0"/>
              <a:t>. </a:t>
            </a:r>
            <a:r>
              <a:rPr lang="en-US" dirty="0" err="1"/>
              <a:t>Mukofot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natijalariga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keladimi</a:t>
            </a:r>
            <a:r>
              <a:rPr lang="en-US" dirty="0"/>
              <a:t>?</a:t>
            </a:r>
          </a:p>
          <a:p>
            <a:r>
              <a:rPr lang="en-US" b="1" dirty="0" err="1"/>
              <a:t>Xarajatlar</a:t>
            </a:r>
            <a:r>
              <a:rPr lang="en-US" dirty="0"/>
              <a:t>. </a:t>
            </a:r>
          </a:p>
          <a:p>
            <a:r>
              <a:rPr lang="en-US" b="1" dirty="0" err="1"/>
              <a:t>Shaxs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yaxshi</a:t>
            </a:r>
            <a:r>
              <a:rPr lang="en-US" b="1" dirty="0"/>
              <a:t> </a:t>
            </a:r>
            <a:r>
              <a:rPr lang="en-US" b="1" dirty="0" err="1"/>
              <a:t>ish</a:t>
            </a:r>
            <a:r>
              <a:rPr lang="en-US" b="1" dirty="0"/>
              <a:t> </a:t>
            </a:r>
            <a:r>
              <a:rPr lang="en-US" b="1" dirty="0" err="1"/>
              <a:t>qancha</a:t>
            </a:r>
            <a:r>
              <a:rPr lang="en-US" b="1" dirty="0"/>
              <a:t> </a:t>
            </a:r>
            <a:r>
              <a:rPr lang="en-US" b="1" dirty="0" err="1"/>
              <a:t>turadi</a:t>
            </a:r>
            <a:r>
              <a:rPr lang="en-US" dirty="0"/>
              <a:t>: </a:t>
            </a:r>
            <a:r>
              <a:rPr lang="en-US" dirty="0" err="1"/>
              <a:t>nimadan</a:t>
            </a:r>
            <a:r>
              <a:rPr lang="en-US" dirty="0"/>
              <a:t> </a:t>
            </a:r>
            <a:r>
              <a:rPr lang="en-US" dirty="0" err="1"/>
              <a:t>voz</a:t>
            </a:r>
            <a:r>
              <a:rPr lang="en-US" dirty="0"/>
              <a:t> </a:t>
            </a:r>
            <a:r>
              <a:rPr lang="en-US" dirty="0" err="1"/>
              <a:t>kechish</a:t>
            </a:r>
            <a:r>
              <a:rPr lang="en-US" dirty="0"/>
              <a:t> ―</a:t>
            </a:r>
            <a:r>
              <a:rPr lang="en-US" dirty="0" err="1"/>
              <a:t>arzonroq</a:t>
            </a:r>
            <a:r>
              <a:rPr lang="en-US" dirty="0"/>
              <a:t>‖?- </a:t>
            </a:r>
            <a:r>
              <a:rPr lang="en-US" dirty="0" err="1"/>
              <a:t>kuch-quvvatdanmi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mukofotdanmi</a:t>
            </a:r>
            <a:r>
              <a:rPr lang="en-US" dirty="0"/>
              <a:t>?</a:t>
            </a:r>
          </a:p>
          <a:p>
            <a:r>
              <a:rPr lang="en-US" dirty="0"/>
              <a:t> </a:t>
            </a:r>
            <a:r>
              <a:rPr lang="en-US" b="1" dirty="0" err="1"/>
              <a:t>O’zaro</a:t>
            </a:r>
            <a:r>
              <a:rPr lang="en-US" b="1" dirty="0"/>
              <a:t> </a:t>
            </a:r>
            <a:r>
              <a:rPr lang="en-US" b="1" dirty="0" err="1"/>
              <a:t>ta’sir</a:t>
            </a:r>
            <a:r>
              <a:rPr lang="en-US" b="1" dirty="0"/>
              <a:t>. </a:t>
            </a:r>
            <a:r>
              <a:rPr lang="en-US" dirty="0" err="1"/>
              <a:t>Menejer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xodimlari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muloqotga</a:t>
            </a:r>
            <a:r>
              <a:rPr lang="en-US" dirty="0"/>
              <a:t> </a:t>
            </a:r>
            <a:r>
              <a:rPr lang="en-US" dirty="0" err="1"/>
              <a:t>kirishadimi</a:t>
            </a:r>
            <a:r>
              <a:rPr lang="en-US" dirty="0"/>
              <a:t>? (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jarayonning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tarkibiy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4283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7AC7BE3-75E9-4AF5-80B7-F3C47AE53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B523EDFD-4E78-4BE2-B6BC-97A634ED69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4585" y="285062"/>
            <a:ext cx="9670027" cy="639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0585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51DDF07-14D0-4BCB-AED3-785711965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7705" y="306333"/>
            <a:ext cx="9924834" cy="92656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Tashkilotda</a:t>
            </a:r>
            <a:r>
              <a:rPr lang="en-US" dirty="0"/>
              <a:t> </a:t>
            </a:r>
            <a:r>
              <a:rPr lang="en-US" dirty="0" err="1"/>
              <a:t>madaniy</a:t>
            </a:r>
            <a:r>
              <a:rPr lang="en-US" dirty="0"/>
              <a:t> </a:t>
            </a:r>
            <a:r>
              <a:rPr lang="en-US" dirty="0" err="1"/>
              <a:t>shart-sharoitlarning</a:t>
            </a:r>
            <a:r>
              <a:rPr lang="en-US" dirty="0"/>
              <a:t> </a:t>
            </a:r>
            <a:r>
              <a:rPr lang="en-US" dirty="0" err="1"/>
              <a:t>o„zgarishi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61BDA30-80AF-4DF3-86BE-741D15DAC6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7025" y="1808253"/>
            <a:ext cx="9367587" cy="4102970"/>
          </a:xfrm>
        </p:spPr>
        <p:txBody>
          <a:bodyPr>
            <a:noAutofit/>
          </a:bodyPr>
          <a:lstStyle/>
          <a:p>
            <a:r>
              <a:rPr lang="en-US" sz="2400" b="1" dirty="0" err="1"/>
              <a:t>Maqsadning</a:t>
            </a:r>
            <a:r>
              <a:rPr lang="en-US" sz="2400" b="1" dirty="0"/>
              <a:t> </a:t>
            </a:r>
            <a:r>
              <a:rPr lang="en-US" sz="2400" b="1" dirty="0" err="1"/>
              <a:t>qo’yilishi</a:t>
            </a:r>
            <a:r>
              <a:rPr lang="en-US" sz="2400" dirty="0"/>
              <a:t>. </a:t>
            </a:r>
            <a:r>
              <a:rPr lang="en-US" sz="2400" dirty="0" err="1"/>
              <a:t>Ba‘zi</a:t>
            </a:r>
            <a:r>
              <a:rPr lang="en-US" sz="2400" dirty="0"/>
              <a:t> </a:t>
            </a:r>
            <a:r>
              <a:rPr lang="en-US" sz="2400" dirty="0" err="1"/>
              <a:t>xodimlarni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erisha</a:t>
            </a:r>
            <a:r>
              <a:rPr lang="en-US" sz="2400" dirty="0"/>
              <a:t> </a:t>
            </a:r>
            <a:r>
              <a:rPr lang="en-US" sz="2400" dirty="0" err="1"/>
              <a:t>oladigan</a:t>
            </a:r>
            <a:r>
              <a:rPr lang="en-US" sz="2400" dirty="0"/>
              <a:t> </a:t>
            </a:r>
            <a:r>
              <a:rPr lang="en-US" sz="2400" dirty="0" err="1"/>
              <a:t>maqsadlar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rag'batlantirish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Menejerlar</a:t>
            </a:r>
            <a:r>
              <a:rPr lang="en-US" sz="2400" dirty="0"/>
              <a:t> ham shunga </a:t>
            </a:r>
            <a:r>
              <a:rPr lang="en-US" sz="2400" dirty="0" err="1"/>
              <a:t>o'xshab</a:t>
            </a:r>
            <a:r>
              <a:rPr lang="en-US" sz="2400" dirty="0"/>
              <a:t>, agar </a:t>
            </a:r>
            <a:r>
              <a:rPr lang="en-US" sz="2400" dirty="0" err="1"/>
              <a:t>muvaffaqiyatning</a:t>
            </a:r>
            <a:r>
              <a:rPr lang="en-US" sz="2400" dirty="0"/>
              <a:t> </a:t>
            </a:r>
            <a:r>
              <a:rPr lang="en-US" sz="2400" dirty="0" err="1"/>
              <a:t>nimaga</a:t>
            </a:r>
            <a:r>
              <a:rPr lang="en-US" sz="2400" dirty="0"/>
              <a:t> </a:t>
            </a:r>
            <a:r>
              <a:rPr lang="en-US" sz="2400" dirty="0" err="1"/>
              <a:t>bog'liqligi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nimadan</a:t>
            </a:r>
            <a:r>
              <a:rPr lang="en-US" sz="2400" dirty="0"/>
              <a:t> </a:t>
            </a:r>
            <a:r>
              <a:rPr lang="en-US" sz="2400" dirty="0" err="1"/>
              <a:t>iboratligini</a:t>
            </a:r>
            <a:r>
              <a:rPr lang="en-US" sz="2400" dirty="0"/>
              <a:t> </a:t>
            </a:r>
            <a:r>
              <a:rPr lang="en-US" sz="2400" dirty="0" err="1"/>
              <a:t>bilsalar</a:t>
            </a:r>
            <a:r>
              <a:rPr lang="en-US" sz="2400" dirty="0"/>
              <a:t>, </a:t>
            </a:r>
            <a:r>
              <a:rPr lang="en-US" sz="2400" dirty="0" err="1"/>
              <a:t>unga</a:t>
            </a:r>
            <a:r>
              <a:rPr lang="en-US" sz="2400" dirty="0"/>
              <a:t> </a:t>
            </a:r>
            <a:r>
              <a:rPr lang="en-US" sz="2400" dirty="0" err="1"/>
              <a:t>erishish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ko'proq</a:t>
            </a:r>
            <a:r>
              <a:rPr lang="en-US" sz="2400" dirty="0"/>
              <a:t> </a:t>
            </a:r>
            <a:r>
              <a:rPr lang="en-US" sz="2400" dirty="0" err="1"/>
              <a:t>imkoniyatga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bo'ladilar</a:t>
            </a:r>
            <a:r>
              <a:rPr lang="en-US" sz="2400" dirty="0"/>
              <a:t>. </a:t>
            </a:r>
          </a:p>
          <a:p>
            <a:r>
              <a:rPr lang="en-US" sz="2400" dirty="0" err="1"/>
              <a:t>Xatti-harakatni</a:t>
            </a:r>
            <a:r>
              <a:rPr lang="en-US" sz="2400" dirty="0"/>
              <a:t> </a:t>
            </a:r>
            <a:r>
              <a:rPr lang="en-US" sz="2400" dirty="0" err="1"/>
              <a:t>modifikatsiyalashtirish</a:t>
            </a:r>
            <a:r>
              <a:rPr lang="en-US" sz="2400" dirty="0"/>
              <a:t>, </a:t>
            </a:r>
            <a:r>
              <a:rPr lang="en-US" sz="2400" dirty="0" err="1"/>
              <a:t>ya‘ni</a:t>
            </a:r>
            <a:r>
              <a:rPr lang="en-US" sz="2400" dirty="0"/>
              <a:t> </a:t>
            </a:r>
            <a:r>
              <a:rPr lang="en-US" sz="2400" dirty="0" err="1"/>
              <a:t>odamning</a:t>
            </a:r>
            <a:r>
              <a:rPr lang="en-US" sz="2400" dirty="0"/>
              <a:t> </a:t>
            </a:r>
            <a:r>
              <a:rPr lang="en-US" sz="2400" dirty="0" err="1"/>
              <a:t>xatti-harakatini</a:t>
            </a:r>
            <a:r>
              <a:rPr lang="en-US" sz="2400" dirty="0"/>
              <a:t> </a:t>
            </a:r>
            <a:r>
              <a:rPr lang="en-US" sz="2400" dirty="0" err="1"/>
              <a:t>yaxshilash</a:t>
            </a:r>
            <a:r>
              <a:rPr lang="en-US" sz="2400" dirty="0"/>
              <a:t> </a:t>
            </a:r>
            <a:r>
              <a:rPr lang="en-US" sz="2400" dirty="0" err="1"/>
              <a:t>maqsadida</a:t>
            </a:r>
            <a:r>
              <a:rPr lang="en-US" sz="2400" dirty="0"/>
              <a:t> </a:t>
            </a:r>
            <a:r>
              <a:rPr lang="en-US" sz="2400" dirty="0" err="1"/>
              <a:t>aytilgan</a:t>
            </a:r>
            <a:r>
              <a:rPr lang="en-US" sz="2400" dirty="0"/>
              <a:t> </a:t>
            </a:r>
            <a:r>
              <a:rPr lang="en-US" sz="2400" dirty="0" err="1"/>
              <a:t>tanbeh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maqtovlar</a:t>
            </a:r>
            <a:r>
              <a:rPr lang="en-US" sz="2400" dirty="0"/>
              <a:t> ham </a:t>
            </a:r>
            <a:r>
              <a:rPr lang="en-US" sz="2400" dirty="0" err="1"/>
              <a:t>ba‘zi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bo'ladi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857717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FBF9131-4836-4784-9025-C88505667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2769" y="359597"/>
            <a:ext cx="9901844" cy="5835720"/>
          </a:xfrm>
        </p:spPr>
        <p:txBody>
          <a:bodyPr>
            <a:normAutofit/>
          </a:bodyPr>
          <a:lstStyle/>
          <a:p>
            <a:r>
              <a:rPr lang="en-US" sz="2000" b="1" dirty="0" err="1"/>
              <a:t>Qayta</a:t>
            </a:r>
            <a:r>
              <a:rPr lang="en-US" sz="2000" b="1" dirty="0"/>
              <a:t> </a:t>
            </a:r>
            <a:r>
              <a:rPr lang="en-US" sz="2000" b="1" dirty="0" err="1"/>
              <a:t>tayyorlash</a:t>
            </a:r>
            <a:r>
              <a:rPr lang="en-US" sz="2000" dirty="0"/>
              <a:t>. </a:t>
            </a:r>
            <a:r>
              <a:rPr lang="en-US" sz="2000" dirty="0" err="1"/>
              <a:t>Iqtisodiyotda</a:t>
            </a:r>
            <a:r>
              <a:rPr lang="en-US" sz="2000" dirty="0"/>
              <a:t> </a:t>
            </a:r>
            <a:r>
              <a:rPr lang="en-US" sz="2000" dirty="0" err="1"/>
              <a:t>tezkor</a:t>
            </a:r>
            <a:r>
              <a:rPr lang="en-US" sz="2000" dirty="0"/>
              <a:t> </a:t>
            </a:r>
            <a:r>
              <a:rPr lang="en-US" sz="2000" dirty="0" err="1"/>
              <a:t>o'zgarishlar</a:t>
            </a:r>
            <a:r>
              <a:rPr lang="en-US" sz="2000" dirty="0"/>
              <a:t> </a:t>
            </a:r>
            <a:r>
              <a:rPr lang="en-US" sz="2000" dirty="0" err="1"/>
              <a:t>bo'layotgan</a:t>
            </a:r>
            <a:r>
              <a:rPr lang="en-US" sz="2000" dirty="0"/>
              <a:t> </a:t>
            </a:r>
            <a:r>
              <a:rPr lang="en-US" sz="2000" dirty="0" err="1"/>
              <a:t>bugungi</a:t>
            </a:r>
            <a:r>
              <a:rPr lang="en-US" sz="2000" dirty="0"/>
              <a:t> </a:t>
            </a:r>
            <a:r>
              <a:rPr lang="en-US" sz="2000" dirty="0" err="1"/>
              <a:t>kunda</a:t>
            </a:r>
            <a:r>
              <a:rPr lang="en-US" sz="2000" dirty="0"/>
              <a:t> </a:t>
            </a:r>
            <a:r>
              <a:rPr lang="en-US" sz="2000" dirty="0" err="1"/>
              <a:t>ba‘zi</a:t>
            </a:r>
            <a:r>
              <a:rPr lang="en-US" sz="2000" dirty="0"/>
              <a:t> </a:t>
            </a:r>
            <a:r>
              <a:rPr lang="en-US" sz="2000" dirty="0" err="1"/>
              <a:t>soha</a:t>
            </a:r>
            <a:r>
              <a:rPr lang="en-US" sz="2000" dirty="0"/>
              <a:t> </a:t>
            </a:r>
            <a:r>
              <a:rPr lang="en-US" sz="2000" dirty="0" err="1"/>
              <a:t>xodimlari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ishsiz</a:t>
            </a:r>
            <a:r>
              <a:rPr lang="en-US" sz="2000" dirty="0"/>
              <a:t> </a:t>
            </a:r>
            <a:r>
              <a:rPr lang="en-US" sz="2000" dirty="0" err="1"/>
              <a:t>qolish</a:t>
            </a:r>
            <a:r>
              <a:rPr lang="en-US" sz="2000" dirty="0"/>
              <a:t> </a:t>
            </a:r>
            <a:r>
              <a:rPr lang="en-US" sz="2000" dirty="0" err="1"/>
              <a:t>xavfi</a:t>
            </a:r>
            <a:r>
              <a:rPr lang="en-US" sz="2000" dirty="0"/>
              <a:t> </a:t>
            </a:r>
            <a:r>
              <a:rPr lang="en-US" sz="2000" dirty="0" err="1"/>
              <a:t>kuchaydi</a:t>
            </a:r>
            <a:r>
              <a:rPr lang="en-US" sz="2000" dirty="0"/>
              <a:t>. </a:t>
            </a:r>
            <a:r>
              <a:rPr lang="en-US" sz="2000" dirty="0" err="1"/>
              <a:t>Ishsiz</a:t>
            </a:r>
            <a:r>
              <a:rPr lang="en-US" sz="2000" dirty="0"/>
              <a:t> </a:t>
            </a:r>
            <a:r>
              <a:rPr lang="en-US" sz="2000" dirty="0" err="1"/>
              <a:t>bo'lib</a:t>
            </a:r>
            <a:r>
              <a:rPr lang="en-US" sz="2000" dirty="0"/>
              <a:t> </a:t>
            </a:r>
            <a:r>
              <a:rPr lang="en-US" sz="2000" dirty="0" err="1"/>
              <a:t>qolishdan</a:t>
            </a:r>
            <a:r>
              <a:rPr lang="en-US" sz="2000" dirty="0"/>
              <a:t> </a:t>
            </a:r>
            <a:r>
              <a:rPr lang="en-US" sz="2000" dirty="0" err="1"/>
              <a:t>qo'rqqan</a:t>
            </a:r>
            <a:r>
              <a:rPr lang="en-US" sz="2000" dirty="0"/>
              <a:t> </a:t>
            </a:r>
            <a:r>
              <a:rPr lang="en-US" sz="2000" dirty="0" err="1"/>
              <a:t>odamlar</a:t>
            </a:r>
            <a:r>
              <a:rPr lang="en-US" sz="2000" dirty="0"/>
              <a:t>,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kerakli</a:t>
            </a:r>
            <a:r>
              <a:rPr lang="en-US" sz="2000" dirty="0"/>
              <a:t> </a:t>
            </a:r>
            <a:r>
              <a:rPr lang="en-US" sz="2000" dirty="0" err="1"/>
              <a:t>darajada</a:t>
            </a:r>
            <a:r>
              <a:rPr lang="en-US" sz="2000" dirty="0"/>
              <a:t> </a:t>
            </a:r>
            <a:r>
              <a:rPr lang="en-US" sz="2000" dirty="0" err="1"/>
              <a:t>bajarishdan</a:t>
            </a:r>
            <a:r>
              <a:rPr lang="en-US" sz="2000" dirty="0"/>
              <a:t> ham </a:t>
            </a:r>
            <a:r>
              <a:rPr lang="en-US" sz="2000" dirty="0" err="1"/>
              <a:t>yiroq</a:t>
            </a:r>
            <a:r>
              <a:rPr lang="en-US" sz="2000" dirty="0"/>
              <a:t> </a:t>
            </a:r>
            <a:r>
              <a:rPr lang="en-US" sz="2000" dirty="0" err="1"/>
              <a:t>bo'ladilar</a:t>
            </a:r>
            <a:r>
              <a:rPr lang="en-US" sz="2000" dirty="0"/>
              <a:t>. </a:t>
            </a:r>
          </a:p>
          <a:p>
            <a:r>
              <a:rPr lang="en-US" sz="2000" dirty="0"/>
              <a:t>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faoliyatlariga</a:t>
            </a:r>
            <a:r>
              <a:rPr lang="en-US" sz="2000" dirty="0"/>
              <a:t> </a:t>
            </a:r>
            <a:r>
              <a:rPr lang="en-US" sz="2000" dirty="0" err="1"/>
              <a:t>bevosita</a:t>
            </a:r>
            <a:r>
              <a:rPr lang="en-US" sz="2000" dirty="0"/>
              <a:t> </a:t>
            </a:r>
            <a:r>
              <a:rPr lang="en-US" sz="2000" dirty="0" err="1"/>
              <a:t>ta‘sir</a:t>
            </a:r>
            <a:r>
              <a:rPr lang="en-US" sz="2000" dirty="0"/>
              <a:t> </a:t>
            </a:r>
            <a:r>
              <a:rPr lang="en-US" sz="2000" dirty="0" err="1"/>
              <a:t>etadigan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jihatlar</a:t>
            </a:r>
            <a:r>
              <a:rPr lang="en-US" sz="2000" dirty="0"/>
              <a:t>: </a:t>
            </a:r>
            <a:r>
              <a:rPr lang="en-US" sz="2000" dirty="0" err="1"/>
              <a:t>oilaviy</a:t>
            </a:r>
            <a:r>
              <a:rPr lang="en-US" sz="2000" dirty="0"/>
              <a:t> </a:t>
            </a:r>
            <a:r>
              <a:rPr lang="en-US" sz="2000" dirty="0" err="1"/>
              <a:t>mojarolar</a:t>
            </a:r>
            <a:r>
              <a:rPr lang="en-US" sz="2000" dirty="0"/>
              <a:t>, </a:t>
            </a:r>
            <a:r>
              <a:rPr lang="en-US" sz="2000" dirty="0" err="1"/>
              <a:t>alkogolizm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ruhiy</a:t>
            </a:r>
            <a:r>
              <a:rPr lang="en-US" sz="2000" dirty="0"/>
              <a:t> </a:t>
            </a:r>
            <a:r>
              <a:rPr lang="en-US" sz="2000" dirty="0" err="1"/>
              <a:t>betoblik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kasallanish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</a:t>
            </a:r>
            <a:r>
              <a:rPr lang="en-US" sz="2000" dirty="0"/>
              <a:t> </a:t>
            </a:r>
            <a:r>
              <a:rPr lang="en-US" sz="2000" dirty="0" err="1"/>
              <a:t>namoyon</a:t>
            </a:r>
            <a:r>
              <a:rPr lang="en-US" sz="2000" dirty="0"/>
              <a:t> </a:t>
            </a:r>
            <a:r>
              <a:rPr lang="en-US" sz="2000" dirty="0" err="1"/>
              <a:t>bo'lishi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Odamlarni</a:t>
            </a:r>
            <a:r>
              <a:rPr lang="en-US" sz="2000" dirty="0"/>
              <a:t> </a:t>
            </a:r>
            <a:r>
              <a:rPr lang="en-US" sz="2000" dirty="0" err="1"/>
              <a:t>ishdan</a:t>
            </a:r>
            <a:r>
              <a:rPr lang="en-US" sz="2000" dirty="0"/>
              <a:t> </a:t>
            </a:r>
            <a:r>
              <a:rPr lang="en-US" sz="2000" dirty="0" err="1"/>
              <a:t>bo'shatish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qisqartirish</a:t>
            </a:r>
            <a:r>
              <a:rPr lang="en-US" sz="2000" dirty="0"/>
              <a:t> </a:t>
            </a:r>
            <a:r>
              <a:rPr lang="en-US" sz="2000" dirty="0" err="1"/>
              <a:t>hodisalarining</a:t>
            </a:r>
            <a:r>
              <a:rPr lang="en-US" sz="2000" dirty="0"/>
              <a:t> </a:t>
            </a:r>
            <a:r>
              <a:rPr lang="en-US" sz="2000" dirty="0" err="1"/>
              <a:t>oldini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borasida</a:t>
            </a:r>
            <a:r>
              <a:rPr lang="en-US" sz="2000" dirty="0"/>
              <a:t> </a:t>
            </a:r>
            <a:r>
              <a:rPr lang="en-US" sz="2000" dirty="0" err="1"/>
              <a:t>ko'pgina</a:t>
            </a:r>
            <a:r>
              <a:rPr lang="en-US" sz="2000" dirty="0"/>
              <a:t> </a:t>
            </a:r>
            <a:r>
              <a:rPr lang="en-US" sz="2000" dirty="0" err="1"/>
              <a:t>ishlarni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Ulardan</a:t>
            </a:r>
            <a:r>
              <a:rPr lang="en-US" sz="2000" dirty="0"/>
              <a:t> </a:t>
            </a:r>
            <a:r>
              <a:rPr lang="en-US" sz="2000" dirty="0" err="1"/>
              <a:t>bittasi</a:t>
            </a:r>
            <a:r>
              <a:rPr lang="en-US" sz="2000" dirty="0"/>
              <a:t> — </a:t>
            </a:r>
            <a:r>
              <a:rPr lang="en-US" sz="2000" dirty="0" err="1"/>
              <a:t>xodimlarga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mutaxassislikni</a:t>
            </a:r>
            <a:r>
              <a:rPr lang="en-US" sz="2000" dirty="0"/>
              <a:t> </a:t>
            </a:r>
            <a:r>
              <a:rPr lang="en-US" sz="2000" dirty="0" err="1"/>
              <a:t>o'rganish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kompaniya</a:t>
            </a:r>
            <a:r>
              <a:rPr lang="en-US" sz="2000" dirty="0"/>
              <a:t> </a:t>
            </a:r>
            <a:r>
              <a:rPr lang="en-US" sz="2000" dirty="0" err="1"/>
              <a:t>hisobidan</a:t>
            </a:r>
            <a:r>
              <a:rPr lang="en-US" sz="2000" dirty="0"/>
              <a:t> </a:t>
            </a:r>
            <a:r>
              <a:rPr lang="en-US" sz="2000" dirty="0" err="1"/>
              <a:t>kurslar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etish</a:t>
            </a:r>
            <a:r>
              <a:rPr lang="en-US" sz="2000" dirty="0"/>
              <a:t>. </a:t>
            </a:r>
            <a:r>
              <a:rPr lang="en-US" sz="2000" dirty="0" err="1"/>
              <a:t>Sanoat</a:t>
            </a:r>
            <a:r>
              <a:rPr lang="en-US" sz="2000" dirty="0"/>
              <a:t> </a:t>
            </a:r>
            <a:r>
              <a:rPr lang="en-US" sz="2000" dirty="0" err="1"/>
              <a:t>xodimlari</a:t>
            </a:r>
            <a:r>
              <a:rPr lang="en-US" sz="2000" dirty="0"/>
              <a:t> robot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avtomatlashtirilgan</a:t>
            </a:r>
            <a:r>
              <a:rPr lang="en-US" sz="2000" dirty="0"/>
              <a:t> </a:t>
            </a:r>
            <a:r>
              <a:rPr lang="en-US" sz="2000" dirty="0" err="1"/>
              <a:t>jihozlardan</a:t>
            </a:r>
            <a:r>
              <a:rPr lang="en-US" sz="2000" dirty="0"/>
              <a:t> </a:t>
            </a:r>
            <a:r>
              <a:rPr lang="en-US" sz="2000" dirty="0" err="1"/>
              <a:t>foydalanishni</a:t>
            </a:r>
            <a:r>
              <a:rPr lang="en-US" sz="2000" dirty="0"/>
              <a:t>,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ko'rsatish</a:t>
            </a:r>
            <a:r>
              <a:rPr lang="en-US" sz="2000" dirty="0"/>
              <a:t> </a:t>
            </a:r>
            <a:r>
              <a:rPr lang="en-US" sz="2000" dirty="0" err="1"/>
              <a:t>sohasining</a:t>
            </a:r>
            <a:r>
              <a:rPr lang="en-US" sz="2000" dirty="0"/>
              <a:t> </a:t>
            </a:r>
            <a:r>
              <a:rPr lang="en-US" sz="2000" dirty="0" err="1"/>
              <a:t>menejerlari</a:t>
            </a:r>
            <a:r>
              <a:rPr lang="en-US" sz="2000" dirty="0"/>
              <a:t> — </a:t>
            </a:r>
            <a:r>
              <a:rPr lang="en-US" sz="2000" dirty="0" err="1"/>
              <a:t>sotuvchi</a:t>
            </a:r>
            <a:r>
              <a:rPr lang="en-US" sz="2000" dirty="0"/>
              <a:t> </a:t>
            </a:r>
            <a:r>
              <a:rPr lang="en-US" sz="2000" dirty="0" err="1"/>
              <a:t>bo'lishni</a:t>
            </a:r>
            <a:r>
              <a:rPr lang="en-US" sz="2000" dirty="0"/>
              <a:t> </a:t>
            </a:r>
            <a:r>
              <a:rPr lang="en-US" sz="2000" dirty="0" err="1"/>
              <a:t>o'rganib</a:t>
            </a:r>
            <a:r>
              <a:rPr lang="en-US" sz="2000" dirty="0"/>
              <a:t> </a:t>
            </a:r>
            <a:r>
              <a:rPr lang="en-US" sz="2000" dirty="0" err="1"/>
              <a:t>olishlari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bo'ladi</a:t>
            </a:r>
            <a:r>
              <a:rPr lang="en-US" sz="2000" dirty="0"/>
              <a:t>. </a:t>
            </a:r>
            <a:r>
              <a:rPr lang="en-US" sz="2000" dirty="0" err="1"/>
              <a:t>Ko'pchilik</a:t>
            </a:r>
            <a:r>
              <a:rPr lang="en-US" sz="2000" dirty="0"/>
              <a:t> </a:t>
            </a:r>
            <a:r>
              <a:rPr lang="en-US" sz="2000" dirty="0" err="1"/>
              <a:t>odamlar</a:t>
            </a:r>
            <a:r>
              <a:rPr lang="en-US" sz="2000" dirty="0"/>
              <a:t> </a:t>
            </a:r>
            <a:r>
              <a:rPr lang="en-US" sz="2000" dirty="0" err="1"/>
              <a:t>o'zgarishlarga</a:t>
            </a:r>
            <a:r>
              <a:rPr lang="en-US" sz="2000" dirty="0"/>
              <a:t> </a:t>
            </a:r>
            <a:r>
              <a:rPr lang="en-US" sz="2000" dirty="0" err="1"/>
              <a:t>ko'nikish</a:t>
            </a:r>
            <a:r>
              <a:rPr lang="en-US" sz="2000" dirty="0"/>
              <a:t> </a:t>
            </a:r>
            <a:r>
              <a:rPr lang="en-US" sz="2000" dirty="0" err="1"/>
              <a:t>qiyin</a:t>
            </a:r>
            <a:r>
              <a:rPr lang="en-US" sz="2000" dirty="0"/>
              <a:t> deb </a:t>
            </a:r>
            <a:r>
              <a:rPr lang="en-US" sz="2000" dirty="0" err="1"/>
              <a:t>hisoblaydilar</a:t>
            </a:r>
            <a:r>
              <a:rPr lang="en-US" sz="2000" dirty="0"/>
              <a:t>, </a:t>
            </a:r>
            <a:r>
              <a:rPr lang="en-US" sz="2000" dirty="0" err="1"/>
              <a:t>lekin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ko'pchilik</a:t>
            </a:r>
            <a:r>
              <a:rPr lang="en-US" sz="2000" dirty="0"/>
              <a:t> - </a:t>
            </a:r>
            <a:r>
              <a:rPr lang="en-US" sz="2000" dirty="0" err="1"/>
              <a:t>o'z</a:t>
            </a:r>
            <a:r>
              <a:rPr lang="en-US" sz="2000" dirty="0"/>
              <a:t> </a:t>
            </a:r>
            <a:r>
              <a:rPr lang="en-US" sz="2000" dirty="0" err="1"/>
              <a:t>kompaniya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iqtisodiyotiga</a:t>
            </a:r>
            <a:r>
              <a:rPr lang="en-US" sz="2000" dirty="0"/>
              <a:t> </a:t>
            </a:r>
            <a:r>
              <a:rPr lang="en-US" sz="2000" dirty="0" err="1"/>
              <a:t>foydali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ko'rsatishning</a:t>
            </a:r>
            <a:r>
              <a:rPr lang="en-US" sz="2000" dirty="0"/>
              <a:t> </a:t>
            </a:r>
            <a:r>
              <a:rPr lang="en-US" sz="2000" dirty="0" err="1"/>
              <a:t>yana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imkoniyati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o'rinishlarni</a:t>
            </a:r>
            <a:r>
              <a:rPr lang="en-US" sz="2000" dirty="0"/>
              <a:t> </a:t>
            </a:r>
            <a:r>
              <a:rPr lang="en-US" sz="2000" dirty="0" err="1"/>
              <a:t>qadrlaydilar</a:t>
            </a:r>
            <a:r>
              <a:rPr lang="en-US" sz="2000" dirty="0"/>
              <a:t>. </a:t>
            </a:r>
            <a:r>
              <a:rPr lang="en-US" sz="2000" dirty="0" err="1"/>
              <a:t>Xodimlar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chiqarishdagi</a:t>
            </a:r>
            <a:r>
              <a:rPr lang="en-US" sz="2000" dirty="0"/>
              <a:t> </a:t>
            </a:r>
            <a:r>
              <a:rPr lang="en-US" sz="2000" dirty="0" err="1"/>
              <a:t>pasayishdan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,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kasbga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bo'lganda</a:t>
            </a:r>
            <a:r>
              <a:rPr lang="en-US" sz="2000" dirty="0"/>
              <a:t>, </a:t>
            </a:r>
            <a:r>
              <a:rPr lang="en-US" sz="2000" dirty="0" err="1"/>
              <a:t>yana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kuch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ishlashni</a:t>
            </a:r>
            <a:r>
              <a:rPr lang="en-US" sz="2000" dirty="0"/>
              <a:t> </a:t>
            </a:r>
            <a:r>
              <a:rPr lang="en-US" sz="2000" dirty="0" err="1"/>
              <a:t>boshlab</a:t>
            </a:r>
            <a:r>
              <a:rPr lang="en-US" sz="2000" dirty="0"/>
              <a:t>, </a:t>
            </a:r>
            <a:r>
              <a:rPr lang="en-US" sz="2000" dirty="0" err="1"/>
              <a:t>o'z</a:t>
            </a:r>
            <a:r>
              <a:rPr lang="en-US" sz="2000" dirty="0"/>
              <a:t> </a:t>
            </a:r>
            <a:r>
              <a:rPr lang="en-US" sz="2000" dirty="0" err="1"/>
              <a:t>oldiga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maqsadlarni</a:t>
            </a:r>
            <a:r>
              <a:rPr lang="en-US" sz="2000" dirty="0"/>
              <a:t> </a:t>
            </a:r>
            <a:r>
              <a:rPr lang="en-US" sz="2000" dirty="0" err="1"/>
              <a:t>qo'yadila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770153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9760316-922A-4FDB-AFA9-7F5876A28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3591" y="256854"/>
            <a:ext cx="10294706" cy="5654368"/>
          </a:xfrm>
        </p:spPr>
        <p:txBody>
          <a:bodyPr>
            <a:noAutofit/>
          </a:bodyPr>
          <a:lstStyle/>
          <a:p>
            <a:r>
              <a:rPr lang="en-US" sz="2100" b="1" dirty="0" err="1"/>
              <a:t>Ishga</a:t>
            </a:r>
            <a:r>
              <a:rPr lang="en-US" sz="2100" b="1" dirty="0"/>
              <a:t> </a:t>
            </a:r>
            <a:r>
              <a:rPr lang="en-US" sz="2100" b="1" dirty="0" err="1"/>
              <a:t>yo’naltiruvchi</a:t>
            </a:r>
            <a:r>
              <a:rPr lang="en-US" sz="2100" b="1" dirty="0"/>
              <a:t> </a:t>
            </a:r>
            <a:r>
              <a:rPr lang="en-US" sz="2100" b="1" dirty="0" err="1"/>
              <a:t>uslublar</a:t>
            </a:r>
            <a:r>
              <a:rPr lang="en-US" sz="2100" dirty="0"/>
              <a:t>. Bir </a:t>
            </a:r>
            <a:r>
              <a:rPr lang="en-US" sz="2100" dirty="0" err="1"/>
              <a:t>bo'lim</a:t>
            </a:r>
            <a:r>
              <a:rPr lang="en-US" sz="2100" dirty="0"/>
              <a:t> </a:t>
            </a:r>
            <a:r>
              <a:rPr lang="en-US" sz="2100" dirty="0" err="1"/>
              <a:t>yoki</a:t>
            </a:r>
            <a:r>
              <a:rPr lang="en-US" sz="2100" dirty="0"/>
              <a:t> </a:t>
            </a:r>
            <a:r>
              <a:rPr lang="en-US" sz="2100" dirty="0" err="1"/>
              <a:t>ish</a:t>
            </a:r>
            <a:r>
              <a:rPr lang="en-US" sz="2100" dirty="0"/>
              <a:t> </a:t>
            </a:r>
            <a:r>
              <a:rPr lang="en-US" sz="2100" dirty="0" err="1"/>
              <a:t>joyida</a:t>
            </a:r>
            <a:r>
              <a:rPr lang="en-US" sz="2100" dirty="0"/>
              <a:t> </a:t>
            </a:r>
            <a:r>
              <a:rPr lang="en-US" sz="2100" dirty="0" err="1"/>
              <a:t>asoslanishga</a:t>
            </a:r>
            <a:r>
              <a:rPr lang="en-US" sz="2100" dirty="0"/>
              <a:t> </a:t>
            </a:r>
            <a:r>
              <a:rPr lang="en-US" sz="2100" dirty="0" err="1"/>
              <a:t>oid</a:t>
            </a:r>
            <a:r>
              <a:rPr lang="en-US" sz="2100" dirty="0"/>
              <a:t> </a:t>
            </a:r>
            <a:r>
              <a:rPr lang="en-US" sz="2100" dirty="0" err="1"/>
              <a:t>muammolarni</a:t>
            </a:r>
            <a:r>
              <a:rPr lang="en-US" sz="2100" dirty="0"/>
              <a:t> </a:t>
            </a:r>
            <a:r>
              <a:rPr lang="en-US" sz="2100" dirty="0" err="1"/>
              <a:t>boshdan</a:t>
            </a:r>
            <a:r>
              <a:rPr lang="en-US" sz="2100" dirty="0"/>
              <a:t> </a:t>
            </a:r>
            <a:r>
              <a:rPr lang="en-US" sz="2100" dirty="0" err="1"/>
              <a:t>kechirayotgan</a:t>
            </a:r>
            <a:r>
              <a:rPr lang="en-US" sz="2100" dirty="0"/>
              <a:t> </a:t>
            </a:r>
            <a:r>
              <a:rPr lang="en-US" sz="2100" dirty="0" err="1"/>
              <a:t>ma‘lum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turli</a:t>
            </a:r>
            <a:r>
              <a:rPr lang="en-US" sz="2100" dirty="0"/>
              <a:t> </a:t>
            </a:r>
            <a:r>
              <a:rPr lang="en-US" sz="2100" dirty="0" err="1"/>
              <a:t>xizmatchilar</a:t>
            </a:r>
            <a:r>
              <a:rPr lang="en-US" sz="2100" dirty="0"/>
              <a:t> </a:t>
            </a:r>
            <a:r>
              <a:rPr lang="en-US" sz="2100" dirty="0" err="1"/>
              <a:t>ko'p</a:t>
            </a:r>
            <a:r>
              <a:rPr lang="en-US" sz="2100" dirty="0"/>
              <a:t> </a:t>
            </a:r>
            <a:r>
              <a:rPr lang="en-US" sz="2100" dirty="0" err="1"/>
              <a:t>bo'lsa</a:t>
            </a:r>
            <a:r>
              <a:rPr lang="en-US" sz="2100" dirty="0"/>
              <a:t>, </a:t>
            </a:r>
            <a:r>
              <a:rPr lang="en-US" sz="2100" dirty="0" err="1"/>
              <a:t>buning</a:t>
            </a:r>
            <a:r>
              <a:rPr lang="en-US" sz="2100" dirty="0"/>
              <a:t> </a:t>
            </a:r>
            <a:r>
              <a:rPr lang="en-US" sz="2100" dirty="0" err="1"/>
              <a:t>sababini</a:t>
            </a:r>
            <a:r>
              <a:rPr lang="en-US" sz="2100" dirty="0"/>
              <a:t> </a:t>
            </a:r>
            <a:r>
              <a:rPr lang="en-US" sz="2100" dirty="0" err="1"/>
              <a:t>ishning</a:t>
            </a:r>
            <a:r>
              <a:rPr lang="en-US" sz="2100" dirty="0"/>
              <a:t> </a:t>
            </a:r>
            <a:r>
              <a:rPr lang="en-US" sz="2100" dirty="0" err="1"/>
              <a:t>o'zidan</a:t>
            </a:r>
            <a:r>
              <a:rPr lang="en-US" sz="2100" dirty="0"/>
              <a:t> </a:t>
            </a:r>
            <a:r>
              <a:rPr lang="en-US" sz="2100" dirty="0" err="1"/>
              <a:t>qidirish</a:t>
            </a:r>
            <a:r>
              <a:rPr lang="en-US" sz="2100" dirty="0"/>
              <a:t> </a:t>
            </a:r>
            <a:r>
              <a:rPr lang="en-US" sz="2100" dirty="0" err="1"/>
              <a:t>lozim</a:t>
            </a:r>
            <a:r>
              <a:rPr lang="en-US" sz="2100" dirty="0"/>
              <a:t>. </a:t>
            </a:r>
            <a:r>
              <a:rPr lang="en-US" sz="2100" dirty="0" err="1"/>
              <a:t>Bunday</a:t>
            </a:r>
            <a:r>
              <a:rPr lang="en-US" sz="2100" dirty="0"/>
              <a:t> </a:t>
            </a:r>
            <a:r>
              <a:rPr lang="en-US" sz="2100" dirty="0" err="1"/>
              <a:t>hollarda</a:t>
            </a:r>
            <a:r>
              <a:rPr lang="en-US" sz="2100" dirty="0"/>
              <a:t> </a:t>
            </a:r>
            <a:r>
              <a:rPr lang="en-US" sz="2100" dirty="0" err="1"/>
              <a:t>xizmatchilar</a:t>
            </a:r>
            <a:r>
              <a:rPr lang="en-US" sz="2100" dirty="0"/>
              <a:t> </a:t>
            </a:r>
            <a:r>
              <a:rPr lang="en-US" sz="2100" dirty="0" err="1"/>
              <a:t>xatti-harakatini</a:t>
            </a:r>
            <a:r>
              <a:rPr lang="en-US" sz="2100" dirty="0"/>
              <a:t> </a:t>
            </a:r>
            <a:r>
              <a:rPr lang="en-US" sz="2100" dirty="0" err="1"/>
              <a:t>emas</a:t>
            </a:r>
            <a:r>
              <a:rPr lang="en-US" sz="2100" dirty="0"/>
              <a:t>, </a:t>
            </a:r>
            <a:r>
              <a:rPr lang="en-US" sz="2100" dirty="0" err="1"/>
              <a:t>ishning</a:t>
            </a:r>
            <a:r>
              <a:rPr lang="en-US" sz="2100" dirty="0"/>
              <a:t> </a:t>
            </a:r>
            <a:r>
              <a:rPr lang="en-US" sz="2100" dirty="0" err="1"/>
              <a:t>tarkibini</a:t>
            </a:r>
            <a:r>
              <a:rPr lang="en-US" sz="2100" dirty="0"/>
              <a:t> </a:t>
            </a:r>
            <a:r>
              <a:rPr lang="en-US" sz="2100" dirty="0" err="1"/>
              <a:t>o'zgartirish</a:t>
            </a:r>
            <a:r>
              <a:rPr lang="en-US" sz="2100" dirty="0"/>
              <a:t> </a:t>
            </a:r>
            <a:r>
              <a:rPr lang="en-US" sz="2100" dirty="0" err="1"/>
              <a:t>yo'llarini</a:t>
            </a:r>
            <a:r>
              <a:rPr lang="en-US" sz="2100" dirty="0"/>
              <a:t> </a:t>
            </a:r>
            <a:r>
              <a:rPr lang="en-US" sz="2100" dirty="0" err="1"/>
              <a:t>qidirish</a:t>
            </a:r>
            <a:r>
              <a:rPr lang="en-US" sz="2100" dirty="0"/>
              <a:t> </a:t>
            </a:r>
            <a:r>
              <a:rPr lang="en-US" sz="2100" dirty="0" err="1"/>
              <a:t>lozim</a:t>
            </a:r>
            <a:r>
              <a:rPr lang="en-US" sz="2100" dirty="0"/>
              <a:t>. Bu </a:t>
            </a:r>
            <a:r>
              <a:rPr lang="en-US" sz="2100" dirty="0" err="1"/>
              <a:t>esa</a:t>
            </a:r>
            <a:r>
              <a:rPr lang="en-US" sz="2100" dirty="0"/>
              <a:t>, </a:t>
            </a:r>
            <a:r>
              <a:rPr lang="en-US" sz="2100" dirty="0" err="1"/>
              <a:t>odatda</a:t>
            </a:r>
            <a:r>
              <a:rPr lang="en-US" sz="2100" dirty="0"/>
              <a:t>, </a:t>
            </a:r>
            <a:r>
              <a:rPr lang="en-US" sz="2100" dirty="0" err="1"/>
              <a:t>boshqaruvning</a:t>
            </a:r>
            <a:r>
              <a:rPr lang="en-US" sz="2100" dirty="0"/>
              <a:t> </a:t>
            </a:r>
            <a:r>
              <a:rPr lang="en-US" sz="2100" dirty="0" err="1"/>
              <a:t>avtoritar</a:t>
            </a:r>
            <a:r>
              <a:rPr lang="en-US" sz="2100" dirty="0"/>
              <a:t> </a:t>
            </a:r>
            <a:r>
              <a:rPr lang="en-US" sz="2100" dirty="0" err="1"/>
              <a:t>uslubini</a:t>
            </a:r>
            <a:r>
              <a:rPr lang="en-US" sz="2100" dirty="0"/>
              <a:t> </a:t>
            </a:r>
            <a:r>
              <a:rPr lang="en-US" sz="2100" dirty="0" err="1"/>
              <a:t>yumshatib</a:t>
            </a:r>
            <a:r>
              <a:rPr lang="en-US" sz="2100" dirty="0"/>
              <a:t>, </a:t>
            </a:r>
            <a:r>
              <a:rPr lang="en-US" sz="2100" dirty="0" err="1"/>
              <a:t>xodimlar</a:t>
            </a:r>
            <a:r>
              <a:rPr lang="en-US" sz="2100" dirty="0"/>
              <a:t> </a:t>
            </a:r>
            <a:r>
              <a:rPr lang="en-US" sz="2100" dirty="0" err="1"/>
              <a:t>o'zlarini</a:t>
            </a:r>
            <a:r>
              <a:rPr lang="en-US" sz="2100" dirty="0"/>
              <a:t> ―</a:t>
            </a:r>
            <a:r>
              <a:rPr lang="en-US" sz="2100" dirty="0" err="1"/>
              <a:t>komandaning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bo'lagi</a:t>
            </a:r>
            <a:r>
              <a:rPr lang="en-US" sz="2100" dirty="0"/>
              <a:t> </a:t>
            </a:r>
            <a:r>
              <a:rPr lang="en-US" sz="2100" dirty="0" err="1"/>
              <a:t>sifatida</a:t>
            </a:r>
            <a:r>
              <a:rPr lang="en-US" sz="2100" dirty="0"/>
              <a:t> his </a:t>
            </a:r>
            <a:r>
              <a:rPr lang="en-US" sz="2100" dirty="0" err="1"/>
              <a:t>etish</a:t>
            </a:r>
            <a:r>
              <a:rPr lang="en-US" sz="2100" dirty="0"/>
              <a:t> </a:t>
            </a:r>
            <a:r>
              <a:rPr lang="en-US" sz="2100" dirty="0" err="1"/>
              <a:t>imkoniyatini</a:t>
            </a:r>
            <a:r>
              <a:rPr lang="en-US" sz="2100" dirty="0"/>
              <a:t> </a:t>
            </a:r>
            <a:r>
              <a:rPr lang="en-US" sz="2100" dirty="0" err="1"/>
              <a:t>berish</a:t>
            </a:r>
            <a:r>
              <a:rPr lang="en-US" sz="2100" dirty="0"/>
              <a:t> </a:t>
            </a:r>
            <a:r>
              <a:rPr lang="en-US" sz="2100" dirty="0" err="1"/>
              <a:t>kerakligini</a:t>
            </a:r>
            <a:r>
              <a:rPr lang="en-US" sz="2100" dirty="0"/>
              <a:t> </a:t>
            </a:r>
            <a:r>
              <a:rPr lang="en-US" sz="2100" dirty="0" err="1"/>
              <a:t>bildiradi</a:t>
            </a:r>
            <a:r>
              <a:rPr lang="en-US" sz="2100" dirty="0"/>
              <a:t>. </a:t>
            </a:r>
          </a:p>
          <a:p>
            <a:r>
              <a:rPr lang="en-US" sz="2100" dirty="0" err="1"/>
              <a:t>Bunday</a:t>
            </a:r>
            <a:r>
              <a:rPr lang="en-US" sz="2100" dirty="0"/>
              <a:t> </a:t>
            </a:r>
            <a:r>
              <a:rPr lang="en-US" sz="2100" dirty="0" err="1"/>
              <a:t>maqsadni</a:t>
            </a:r>
            <a:r>
              <a:rPr lang="en-US" sz="2100" dirty="0"/>
              <a:t> </a:t>
            </a:r>
            <a:r>
              <a:rPr lang="en-US" sz="2100" dirty="0" err="1"/>
              <a:t>amalga</a:t>
            </a:r>
            <a:r>
              <a:rPr lang="en-US" sz="2100" dirty="0"/>
              <a:t> </a:t>
            </a:r>
            <a:r>
              <a:rPr lang="en-US" sz="2100" dirty="0" err="1"/>
              <a:t>oshirishning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usuli</a:t>
            </a:r>
            <a:r>
              <a:rPr lang="en-US" sz="2100" dirty="0"/>
              <a:t> — </a:t>
            </a:r>
            <a:r>
              <a:rPr lang="en-US" sz="2100" b="1" dirty="0" err="1"/>
              <a:t>sifat</a:t>
            </a:r>
            <a:r>
              <a:rPr lang="en-US" sz="2100" b="1" dirty="0"/>
              <a:t> </a:t>
            </a:r>
            <a:r>
              <a:rPr lang="en-US" sz="2100" b="1" dirty="0" err="1"/>
              <a:t>to'garaklari</a:t>
            </a:r>
            <a:r>
              <a:rPr lang="en-US" sz="2100" dirty="0"/>
              <a:t>. </a:t>
            </a:r>
            <a:r>
              <a:rPr lang="en-US" sz="2100" dirty="0" err="1"/>
              <a:t>Rahbariyat</a:t>
            </a:r>
            <a:r>
              <a:rPr lang="en-US" sz="2100" dirty="0"/>
              <a:t>, </a:t>
            </a:r>
            <a:r>
              <a:rPr lang="en-US" sz="2100" dirty="0" err="1"/>
              <a:t>xizmatchi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menejerlarga</a:t>
            </a:r>
            <a:r>
              <a:rPr lang="en-US" sz="2100" dirty="0"/>
              <a:t> </a:t>
            </a:r>
            <a:r>
              <a:rPr lang="en-US" sz="2100" dirty="0" err="1"/>
              <a:t>o'z</a:t>
            </a:r>
            <a:r>
              <a:rPr lang="en-US" sz="2100" dirty="0"/>
              <a:t> </a:t>
            </a:r>
            <a:r>
              <a:rPr lang="en-US" sz="2100" dirty="0" err="1"/>
              <a:t>g'oyalarini</a:t>
            </a:r>
            <a:r>
              <a:rPr lang="en-US" sz="2100" dirty="0"/>
              <a:t> </a:t>
            </a:r>
            <a:r>
              <a:rPr lang="en-US" sz="2100" dirty="0" err="1"/>
              <a:t>erkin</a:t>
            </a:r>
            <a:r>
              <a:rPr lang="en-US" sz="2100" dirty="0"/>
              <a:t> </a:t>
            </a:r>
            <a:r>
              <a:rPr lang="en-US" sz="2100" dirty="0" err="1"/>
              <a:t>ifodalash</a:t>
            </a:r>
            <a:r>
              <a:rPr lang="en-US" sz="2100" dirty="0"/>
              <a:t> </a:t>
            </a:r>
            <a:r>
              <a:rPr lang="en-US" sz="2100" dirty="0" err="1"/>
              <a:t>imkoniyatini</a:t>
            </a:r>
            <a:r>
              <a:rPr lang="en-US" sz="2100" dirty="0"/>
              <a:t> </a:t>
            </a:r>
            <a:r>
              <a:rPr lang="en-US" sz="2100" dirty="0" err="1"/>
              <a:t>berish</a:t>
            </a:r>
            <a:r>
              <a:rPr lang="en-US" sz="2100" dirty="0"/>
              <a:t> </a:t>
            </a:r>
            <a:r>
              <a:rPr lang="en-US" sz="2100" dirty="0" err="1"/>
              <a:t>bilan</a:t>
            </a:r>
            <a:r>
              <a:rPr lang="en-US" sz="2100" dirty="0"/>
              <a:t> </a:t>
            </a:r>
            <a:r>
              <a:rPr lang="en-US" sz="2100" dirty="0" err="1"/>
              <a:t>birgalikda</a:t>
            </a:r>
            <a:r>
              <a:rPr lang="en-US" sz="2100" dirty="0"/>
              <a:t>, </a:t>
            </a:r>
            <a:r>
              <a:rPr lang="en-US" sz="2100" dirty="0" err="1"/>
              <a:t>ularning</a:t>
            </a:r>
            <a:r>
              <a:rPr lang="en-US" sz="2100" dirty="0"/>
              <a:t> </a:t>
            </a:r>
            <a:r>
              <a:rPr lang="en-US" sz="2100" dirty="0" err="1"/>
              <a:t>mehnat</a:t>
            </a:r>
            <a:r>
              <a:rPr lang="en-US" sz="2100" dirty="0"/>
              <a:t> </a:t>
            </a:r>
            <a:r>
              <a:rPr lang="en-US" sz="2100" dirty="0" err="1"/>
              <a:t>faoliyati</a:t>
            </a:r>
            <a:r>
              <a:rPr lang="en-US" sz="2100" dirty="0"/>
              <a:t> </a:t>
            </a:r>
            <a:r>
              <a:rPr lang="en-US" sz="2100" dirty="0" err="1"/>
              <a:t>davomida</a:t>
            </a:r>
            <a:r>
              <a:rPr lang="en-US" sz="2100" dirty="0"/>
              <a:t> </a:t>
            </a:r>
            <a:r>
              <a:rPr lang="en-US" sz="2100" dirty="0" err="1"/>
              <a:t>zarur</a:t>
            </a:r>
            <a:r>
              <a:rPr lang="en-US" sz="2100" dirty="0"/>
              <a:t> </a:t>
            </a:r>
            <a:r>
              <a:rPr lang="en-US" sz="2100" dirty="0" err="1"/>
              <a:t>bo'ladigan</a:t>
            </a:r>
            <a:r>
              <a:rPr lang="en-US" sz="2100" dirty="0"/>
              <a:t> </a:t>
            </a:r>
            <a:r>
              <a:rPr lang="en-US" sz="2100" dirty="0" err="1"/>
              <a:t>ijodiy</a:t>
            </a:r>
            <a:r>
              <a:rPr lang="en-US" sz="2100" dirty="0"/>
              <a:t> </a:t>
            </a:r>
            <a:r>
              <a:rPr lang="en-US" sz="2100" dirty="0" err="1"/>
              <a:t>quvvatlariga</a:t>
            </a:r>
            <a:r>
              <a:rPr lang="en-US" sz="2100" dirty="0"/>
              <a:t> ham </a:t>
            </a:r>
            <a:r>
              <a:rPr lang="en-US" sz="2100" dirty="0" err="1"/>
              <a:t>yo'l</a:t>
            </a:r>
            <a:r>
              <a:rPr lang="en-US" sz="2100" dirty="0"/>
              <a:t> </a:t>
            </a:r>
            <a:r>
              <a:rPr lang="en-US" sz="2100" dirty="0" err="1"/>
              <a:t>ochib</a:t>
            </a:r>
            <a:r>
              <a:rPr lang="en-US" sz="2100" dirty="0"/>
              <a:t> </a:t>
            </a:r>
            <a:r>
              <a:rPr lang="en-US" sz="2100" dirty="0" err="1"/>
              <a:t>beradilar</a:t>
            </a:r>
            <a:r>
              <a:rPr lang="en-US" sz="2100" dirty="0"/>
              <a:t>. Shu </a:t>
            </a:r>
            <a:r>
              <a:rPr lang="en-US" sz="2100" dirty="0" err="1"/>
              <a:t>bilan</a:t>
            </a:r>
            <a:r>
              <a:rPr lang="en-US" sz="2100" dirty="0"/>
              <a:t> </a:t>
            </a:r>
            <a:r>
              <a:rPr lang="en-US" sz="2100" dirty="0" err="1"/>
              <a:t>bir</a:t>
            </a:r>
            <a:r>
              <a:rPr lang="en-US" sz="2100" dirty="0"/>
              <a:t> </a:t>
            </a:r>
            <a:r>
              <a:rPr lang="en-US" sz="2100" dirty="0" err="1"/>
              <a:t>qatorda</a:t>
            </a:r>
            <a:r>
              <a:rPr lang="en-US" sz="2100" dirty="0"/>
              <a:t>, </a:t>
            </a:r>
            <a:r>
              <a:rPr lang="en-US" sz="2100" dirty="0" err="1"/>
              <a:t>xizmatchilar</a:t>
            </a:r>
            <a:r>
              <a:rPr lang="en-US" sz="2100" dirty="0"/>
              <a:t> </a:t>
            </a:r>
            <a:r>
              <a:rPr lang="en-US" sz="2100" dirty="0" err="1"/>
              <a:t>faoliyati</a:t>
            </a:r>
            <a:r>
              <a:rPr lang="en-US" sz="2100" dirty="0"/>
              <a:t> </a:t>
            </a:r>
            <a:r>
              <a:rPr lang="en-US" sz="2100" dirty="0" err="1"/>
              <a:t>ko'lamini</a:t>
            </a:r>
            <a:r>
              <a:rPr lang="en-US" sz="2100" dirty="0"/>
              <a:t> </a:t>
            </a:r>
            <a:r>
              <a:rPr lang="en-US" sz="2100" dirty="0" err="1"/>
              <a:t>kengaytirish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ish</a:t>
            </a:r>
            <a:r>
              <a:rPr lang="en-US" sz="2100" dirty="0"/>
              <a:t> </a:t>
            </a:r>
            <a:r>
              <a:rPr lang="en-US" sz="2100" dirty="0" err="1"/>
              <a:t>joylarini</a:t>
            </a:r>
            <a:r>
              <a:rPr lang="en-US" sz="2100" dirty="0"/>
              <a:t> </a:t>
            </a:r>
            <a:r>
              <a:rPr lang="en-US" sz="2100" dirty="0" err="1"/>
              <a:t>o'zlashtirish</a:t>
            </a:r>
            <a:r>
              <a:rPr lang="en-US" sz="2100" dirty="0"/>
              <a:t>, </a:t>
            </a:r>
            <a:r>
              <a:rPr lang="en-US" sz="2100" dirty="0" err="1"/>
              <a:t>qulay</a:t>
            </a:r>
            <a:r>
              <a:rPr lang="en-US" sz="2100" dirty="0"/>
              <a:t> </a:t>
            </a:r>
            <a:r>
              <a:rPr lang="en-US" sz="2100" dirty="0" err="1"/>
              <a:t>ish</a:t>
            </a:r>
            <a:r>
              <a:rPr lang="en-US" sz="2100" dirty="0"/>
              <a:t> </a:t>
            </a:r>
            <a:r>
              <a:rPr lang="en-US" sz="2100" dirty="0" err="1"/>
              <a:t>grafigini</a:t>
            </a:r>
            <a:r>
              <a:rPr lang="en-US" sz="2100" dirty="0"/>
              <a:t> </a:t>
            </a:r>
            <a:r>
              <a:rPr lang="en-US" sz="2100" dirty="0" err="1"/>
              <a:t>hamda</a:t>
            </a:r>
            <a:r>
              <a:rPr lang="en-US" sz="2100" dirty="0"/>
              <a:t> </a:t>
            </a:r>
            <a:r>
              <a:rPr lang="en-US" sz="2100" dirty="0" err="1"/>
              <a:t>telekommunikatsiyani</a:t>
            </a:r>
            <a:r>
              <a:rPr lang="en-US" sz="2100" dirty="0"/>
              <a:t> </a:t>
            </a:r>
            <a:r>
              <a:rPr lang="en-US" sz="2100" dirty="0" err="1"/>
              <a:t>joriy</a:t>
            </a:r>
            <a:r>
              <a:rPr lang="en-US" sz="2100" dirty="0"/>
              <a:t> </a:t>
            </a:r>
            <a:r>
              <a:rPr lang="en-US" sz="2100" dirty="0" err="1"/>
              <a:t>etish</a:t>
            </a:r>
            <a:r>
              <a:rPr lang="en-US" sz="2100" dirty="0"/>
              <a:t>, </a:t>
            </a:r>
            <a:r>
              <a:rPr lang="en-US" sz="2100" dirty="0" err="1"/>
              <a:t>ish</a:t>
            </a:r>
            <a:r>
              <a:rPr lang="en-US" sz="2100" dirty="0"/>
              <a:t> </a:t>
            </a:r>
            <a:r>
              <a:rPr lang="en-US" sz="2100" dirty="0" err="1"/>
              <a:t>vaqtini</a:t>
            </a:r>
            <a:r>
              <a:rPr lang="en-US" sz="2100" dirty="0"/>
              <a:t> </a:t>
            </a:r>
            <a:r>
              <a:rPr lang="en-US" sz="2100" dirty="0" err="1"/>
              <a:t>qiskartirish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vazifalarni</a:t>
            </a:r>
            <a:r>
              <a:rPr lang="en-US" sz="2100" dirty="0"/>
              <a:t> </a:t>
            </a:r>
            <a:r>
              <a:rPr lang="en-US" sz="2100" dirty="0" err="1"/>
              <a:t>taqsimlash</a:t>
            </a:r>
            <a:r>
              <a:rPr lang="en-US" sz="2100" dirty="0"/>
              <a:t> </a:t>
            </a:r>
            <a:r>
              <a:rPr lang="en-US" sz="2100" dirty="0" err="1"/>
              <a:t>kabi</a:t>
            </a:r>
            <a:r>
              <a:rPr lang="en-US" sz="2100" dirty="0"/>
              <a:t> </a:t>
            </a:r>
            <a:r>
              <a:rPr lang="en-US" sz="2100" dirty="0" err="1"/>
              <a:t>usullar</a:t>
            </a:r>
            <a:r>
              <a:rPr lang="en-US" sz="2100" dirty="0"/>
              <a:t> ham </a:t>
            </a:r>
            <a:r>
              <a:rPr lang="en-US" sz="2100" dirty="0" err="1"/>
              <a:t>keng</a:t>
            </a:r>
            <a:r>
              <a:rPr lang="en-US" sz="2100" dirty="0"/>
              <a:t> </a:t>
            </a:r>
            <a:r>
              <a:rPr lang="en-US" sz="2100" dirty="0" err="1"/>
              <a:t>qo'llanishi</a:t>
            </a:r>
            <a:r>
              <a:rPr lang="en-US" sz="2100" dirty="0"/>
              <a:t> </a:t>
            </a:r>
            <a:r>
              <a:rPr lang="en-US" sz="2100" dirty="0" err="1"/>
              <a:t>mumkin</a:t>
            </a:r>
            <a:r>
              <a:rPr lang="en-US" sz="2100" dirty="0"/>
              <a:t>. Bu </a:t>
            </a:r>
            <a:r>
              <a:rPr lang="en-US" sz="2100" dirty="0" err="1"/>
              <a:t>yerda</a:t>
            </a:r>
            <a:r>
              <a:rPr lang="en-US" sz="2100" dirty="0"/>
              <a:t>, </a:t>
            </a:r>
            <a:r>
              <a:rPr lang="en-US" sz="2100" dirty="0" err="1"/>
              <a:t>eng</a:t>
            </a:r>
            <a:r>
              <a:rPr lang="en-US" sz="2100" dirty="0"/>
              <a:t> </a:t>
            </a:r>
            <a:r>
              <a:rPr lang="en-US" sz="2100" dirty="0" err="1"/>
              <a:t>muhimi</a:t>
            </a:r>
            <a:r>
              <a:rPr lang="en-US" sz="2100" dirty="0"/>
              <a:t> </a:t>
            </a:r>
            <a:r>
              <a:rPr lang="en-US" sz="2100" dirty="0" err="1"/>
              <a:t>mehnatning</a:t>
            </a:r>
            <a:r>
              <a:rPr lang="en-US" sz="2100" dirty="0"/>
              <a:t> </a:t>
            </a:r>
            <a:r>
              <a:rPr lang="en-US" sz="2100" dirty="0" err="1"/>
              <a:t>tashkillashtirilishini</a:t>
            </a:r>
            <a:r>
              <a:rPr lang="en-US" sz="2100" dirty="0"/>
              <a:t> </a:t>
            </a:r>
            <a:r>
              <a:rPr lang="en-US" sz="2100" dirty="0" err="1"/>
              <a:t>yaxshilash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qulay</a:t>
            </a:r>
            <a:r>
              <a:rPr lang="en-US" sz="2100" dirty="0"/>
              <a:t> </a:t>
            </a:r>
            <a:r>
              <a:rPr lang="en-US" sz="2100" dirty="0" err="1"/>
              <a:t>ish</a:t>
            </a:r>
            <a:r>
              <a:rPr lang="en-US" sz="2100" dirty="0"/>
              <a:t> </a:t>
            </a:r>
            <a:r>
              <a:rPr lang="en-US" sz="2100" dirty="0" err="1"/>
              <a:t>grafiklarini</a:t>
            </a:r>
            <a:r>
              <a:rPr lang="en-US" sz="2100" dirty="0"/>
              <a:t> </a:t>
            </a:r>
            <a:r>
              <a:rPr lang="en-US" sz="2100" dirty="0" err="1"/>
              <a:t>kiritish</a:t>
            </a:r>
            <a:r>
              <a:rPr lang="en-US" sz="2100" dirty="0"/>
              <a:t> </a:t>
            </a:r>
            <a:r>
              <a:rPr lang="en-US" sz="2100" dirty="0" err="1"/>
              <a:t>bo'yicha</a:t>
            </a:r>
            <a:r>
              <a:rPr lang="en-US" sz="2100" dirty="0"/>
              <a:t> </a:t>
            </a:r>
            <a:r>
              <a:rPr lang="en-US" sz="2100" dirty="0" err="1"/>
              <a:t>olib</a:t>
            </a:r>
            <a:r>
              <a:rPr lang="en-US" sz="2100" dirty="0"/>
              <a:t> </a:t>
            </a:r>
            <a:r>
              <a:rPr lang="en-US" sz="2100" dirty="0" err="1"/>
              <a:t>borilayotgan</a:t>
            </a:r>
            <a:r>
              <a:rPr lang="en-US" sz="2100" dirty="0"/>
              <a:t> </a:t>
            </a:r>
            <a:r>
              <a:rPr lang="en-US" sz="2100" dirty="0" err="1"/>
              <a:t>tadbirlar</a:t>
            </a:r>
            <a:r>
              <a:rPr lang="en-US" sz="2100" dirty="0"/>
              <a:t>, </a:t>
            </a:r>
            <a:r>
              <a:rPr lang="en-US" sz="2100" dirty="0" err="1"/>
              <a:t>butun</a:t>
            </a:r>
            <a:r>
              <a:rPr lang="en-US" sz="2100" dirty="0"/>
              <a:t> </a:t>
            </a:r>
            <a:r>
              <a:rPr lang="en-US" sz="2100" dirty="0" err="1"/>
              <a:t>kompaniya</a:t>
            </a:r>
            <a:r>
              <a:rPr lang="en-US" sz="2100" dirty="0"/>
              <a:t> </a:t>
            </a:r>
            <a:r>
              <a:rPr lang="en-US" sz="2100" dirty="0" err="1"/>
              <a:t>va</a:t>
            </a:r>
            <a:r>
              <a:rPr lang="en-US" sz="2100" dirty="0"/>
              <a:t> </a:t>
            </a:r>
            <a:r>
              <a:rPr lang="en-US" sz="2100" dirty="0" err="1"/>
              <a:t>xizmatchilarning</a:t>
            </a:r>
            <a:r>
              <a:rPr lang="en-US" sz="2100" dirty="0"/>
              <a:t> </a:t>
            </a:r>
            <a:r>
              <a:rPr lang="en-US" sz="2100" dirty="0" err="1"/>
              <a:t>foydasi</a:t>
            </a:r>
            <a:r>
              <a:rPr lang="en-US" sz="2100" dirty="0"/>
              <a:t> </a:t>
            </a:r>
            <a:r>
              <a:rPr lang="en-US" sz="2100" dirty="0" err="1"/>
              <a:t>uchun</a:t>
            </a:r>
            <a:r>
              <a:rPr lang="en-US" sz="2100" dirty="0"/>
              <a:t> </a:t>
            </a:r>
            <a:r>
              <a:rPr lang="en-US" sz="2100" dirty="0" err="1"/>
              <a:t>qilinishi</a:t>
            </a:r>
            <a:r>
              <a:rPr lang="en-US" sz="2100" dirty="0"/>
              <a:t> </a:t>
            </a:r>
            <a:r>
              <a:rPr lang="en-US" sz="2100" dirty="0" err="1"/>
              <a:t>kerak</a:t>
            </a:r>
            <a:r>
              <a:rPr lang="en-US" sz="2100" dirty="0"/>
              <a:t>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22285203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055B449-C77A-4CED-8CCF-9B1621142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736" y="306333"/>
            <a:ext cx="9305942" cy="1280890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Xodimlar</a:t>
            </a:r>
            <a:r>
              <a:rPr lang="en-US" dirty="0"/>
              <a:t> </a:t>
            </a:r>
            <a:r>
              <a:rPr lang="en-US" dirty="0" err="1"/>
              <a:t>faoliyat</a:t>
            </a:r>
            <a:r>
              <a:rPr lang="en-US" dirty="0"/>
              <a:t> </a:t>
            </a:r>
            <a:r>
              <a:rPr lang="en-US" dirty="0" err="1"/>
              <a:t>ko’lamining</a:t>
            </a:r>
            <a:r>
              <a:rPr lang="en-US" dirty="0"/>
              <a:t> </a:t>
            </a:r>
            <a:r>
              <a:rPr lang="en-US" dirty="0" err="1"/>
              <a:t>kengaytirilishi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joylarining</a:t>
            </a:r>
            <a:r>
              <a:rPr lang="en-US" dirty="0"/>
              <a:t> </a:t>
            </a:r>
            <a:r>
              <a:rPr lang="en-US" dirty="0" err="1"/>
              <a:t>mukammallashtirilishi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D40B08A-06D6-462E-AEEA-BF9476230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0445" y="1726058"/>
            <a:ext cx="9614167" cy="4185164"/>
          </a:xfrm>
        </p:spPr>
        <p:txBody>
          <a:bodyPr>
            <a:noAutofit/>
          </a:bodyPr>
          <a:lstStyle/>
          <a:p>
            <a:r>
              <a:rPr lang="en-US" sz="2200" b="1" dirty="0" err="1"/>
              <a:t>Faoliyat</a:t>
            </a:r>
            <a:r>
              <a:rPr lang="en-US" sz="2200" b="1" dirty="0"/>
              <a:t> </a:t>
            </a:r>
            <a:r>
              <a:rPr lang="en-US" sz="2200" b="1" dirty="0" err="1"/>
              <a:t>ko'lamining</a:t>
            </a:r>
            <a:r>
              <a:rPr lang="en-US" sz="2200" b="1" dirty="0"/>
              <a:t> </a:t>
            </a:r>
            <a:r>
              <a:rPr lang="en-US" sz="2200" b="1" dirty="0" err="1"/>
              <a:t>kengaytirilishi</a:t>
            </a:r>
            <a:r>
              <a:rPr lang="en-US" sz="2200" b="1" dirty="0"/>
              <a:t> </a:t>
            </a:r>
            <a:r>
              <a:rPr lang="en-US" sz="2200" dirty="0"/>
              <a:t>— </a:t>
            </a:r>
            <a:r>
              <a:rPr lang="en-US" sz="2200" dirty="0" err="1"/>
              <a:t>tashkilotda</a:t>
            </a:r>
            <a:r>
              <a:rPr lang="en-US" sz="2200" dirty="0"/>
              <a:t> </a:t>
            </a:r>
            <a:r>
              <a:rPr lang="en-US" sz="2200" dirty="0" err="1"/>
              <a:t>vazifa</a:t>
            </a:r>
            <a:r>
              <a:rPr lang="en-US" sz="2200" dirty="0"/>
              <a:t> </a:t>
            </a:r>
            <a:r>
              <a:rPr lang="en-US" sz="2200" dirty="0" err="1"/>
              <a:t>taqsimlashda</a:t>
            </a:r>
            <a:r>
              <a:rPr lang="en-US" sz="2200" dirty="0"/>
              <a:t>, </a:t>
            </a:r>
            <a:r>
              <a:rPr lang="en-US" sz="2200" dirty="0" err="1"/>
              <a:t>butun</a:t>
            </a:r>
            <a:r>
              <a:rPr lang="en-US" sz="2200" dirty="0"/>
              <a:t> </a:t>
            </a:r>
            <a:r>
              <a:rPr lang="en-US" sz="2200" dirty="0" err="1"/>
              <a:t>ish</a:t>
            </a:r>
            <a:r>
              <a:rPr lang="en-US" sz="2200" dirty="0"/>
              <a:t> </a:t>
            </a:r>
            <a:r>
              <a:rPr lang="en-US" sz="2200" dirty="0" err="1"/>
              <a:t>faoliyatlari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xizmatchilarning</a:t>
            </a:r>
            <a:r>
              <a:rPr lang="en-US" sz="2200" dirty="0"/>
              <a:t> </a:t>
            </a:r>
            <a:r>
              <a:rPr lang="en-US" sz="2200" dirty="0" err="1"/>
              <a:t>zimmasiga</a:t>
            </a:r>
            <a:r>
              <a:rPr lang="en-US" sz="2200" dirty="0"/>
              <a:t> </a:t>
            </a:r>
            <a:r>
              <a:rPr lang="en-US" sz="2200" dirty="0" err="1"/>
              <a:t>yuklanadigan</a:t>
            </a:r>
            <a:r>
              <a:rPr lang="en-US" sz="2200" dirty="0"/>
              <a:t> </a:t>
            </a:r>
            <a:r>
              <a:rPr lang="en-US" sz="2200" dirty="0" err="1"/>
              <a:t>ma‘suliyat</a:t>
            </a:r>
            <a:r>
              <a:rPr lang="en-US" sz="2200" dirty="0"/>
              <a:t>.</a:t>
            </a:r>
          </a:p>
          <a:p>
            <a:r>
              <a:rPr lang="en-US" sz="2200" b="1" dirty="0" err="1"/>
              <a:t>Ishning</a:t>
            </a:r>
            <a:r>
              <a:rPr lang="en-US" sz="2200" b="1" dirty="0"/>
              <a:t> </a:t>
            </a:r>
            <a:r>
              <a:rPr lang="en-US" sz="2200" b="1" dirty="0" err="1"/>
              <a:t>qulay</a:t>
            </a:r>
            <a:r>
              <a:rPr lang="en-US" sz="2200" b="1" dirty="0"/>
              <a:t> </a:t>
            </a:r>
            <a:r>
              <a:rPr lang="en-US" sz="2200" b="1" dirty="0" err="1"/>
              <a:t>grafigi</a:t>
            </a:r>
            <a:r>
              <a:rPr lang="en-US" sz="2200" dirty="0"/>
              <a:t>. </a:t>
            </a:r>
            <a:r>
              <a:rPr lang="en-US" sz="2200" dirty="0" err="1"/>
              <a:t>Ishning</a:t>
            </a:r>
            <a:r>
              <a:rPr lang="en-US" sz="2200" dirty="0"/>
              <a:t> </a:t>
            </a:r>
            <a:r>
              <a:rPr lang="en-US" sz="2200" dirty="0" err="1"/>
              <a:t>qulay</a:t>
            </a:r>
            <a:r>
              <a:rPr lang="en-US" sz="2200" dirty="0"/>
              <a:t> </a:t>
            </a:r>
            <a:r>
              <a:rPr lang="en-US" sz="2200" dirty="0" err="1"/>
              <a:t>grafigi</a:t>
            </a:r>
            <a:r>
              <a:rPr lang="en-US" sz="2200" dirty="0"/>
              <a:t> — </a:t>
            </a:r>
            <a:r>
              <a:rPr lang="en-US" sz="2200" dirty="0" err="1"/>
              <a:t>ishchi-xodimlar</a:t>
            </a:r>
            <a:r>
              <a:rPr lang="en-US" sz="2200" dirty="0"/>
              <a:t> </a:t>
            </a:r>
            <a:r>
              <a:rPr lang="en-US" sz="2200" dirty="0" err="1"/>
              <a:t>ish</a:t>
            </a:r>
            <a:r>
              <a:rPr lang="en-US" sz="2200" dirty="0"/>
              <a:t> </a:t>
            </a:r>
            <a:r>
              <a:rPr lang="en-US" sz="2200" dirty="0" err="1"/>
              <a:t>boshi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yakunini</a:t>
            </a:r>
            <a:r>
              <a:rPr lang="en-US" sz="2200" dirty="0"/>
              <a:t> </a:t>
            </a:r>
            <a:r>
              <a:rPr lang="en-US" sz="2200" dirty="0" err="1"/>
              <a:t>mustaqil</a:t>
            </a:r>
            <a:r>
              <a:rPr lang="en-US" sz="2200" dirty="0"/>
              <a:t> </a:t>
            </a:r>
            <a:r>
              <a:rPr lang="en-US" sz="2200" dirty="0" err="1"/>
              <a:t>belgilay</a:t>
            </a:r>
            <a:r>
              <a:rPr lang="en-US" sz="2200" dirty="0"/>
              <a:t> </a:t>
            </a:r>
            <a:r>
              <a:rPr lang="en-US" sz="2200" dirty="0" err="1"/>
              <a:t>oladigan</a:t>
            </a:r>
            <a:r>
              <a:rPr lang="en-US" sz="2200" dirty="0"/>
              <a:t> </a:t>
            </a:r>
            <a:r>
              <a:rPr lang="en-US" sz="2200" dirty="0" err="1"/>
              <a:t>ish</a:t>
            </a:r>
            <a:r>
              <a:rPr lang="en-US" sz="2200" dirty="0"/>
              <a:t> </a:t>
            </a:r>
            <a:r>
              <a:rPr lang="en-US" sz="2200" dirty="0" err="1"/>
              <a:t>tartibi</a:t>
            </a:r>
            <a:r>
              <a:rPr lang="en-US" sz="2200" dirty="0"/>
              <a:t>. </a:t>
            </a:r>
            <a:r>
              <a:rPr lang="en-US" sz="2200" dirty="0" err="1"/>
              <a:t>Mehnat</a:t>
            </a:r>
            <a:r>
              <a:rPr lang="en-US" sz="2200" dirty="0"/>
              <a:t> </a:t>
            </a:r>
            <a:r>
              <a:rPr lang="en-US" sz="2200" dirty="0" err="1"/>
              <a:t>resurslarining</a:t>
            </a:r>
            <a:r>
              <a:rPr lang="en-US" sz="2200" dirty="0"/>
              <a:t> </a:t>
            </a:r>
            <a:r>
              <a:rPr lang="en-US" sz="2200" dirty="0" err="1"/>
              <a:t>o'zgarishi</a:t>
            </a:r>
            <a:r>
              <a:rPr lang="en-US" sz="2200" dirty="0"/>
              <a:t> </a:t>
            </a:r>
            <a:r>
              <a:rPr lang="en-US" sz="2200" dirty="0" err="1"/>
              <a:t>bilan</a:t>
            </a:r>
            <a:r>
              <a:rPr lang="en-US" sz="2200" dirty="0"/>
              <a:t> </a:t>
            </a:r>
            <a:r>
              <a:rPr lang="en-US" sz="2200" dirty="0" err="1"/>
              <a:t>insonlar</a:t>
            </a:r>
            <a:r>
              <a:rPr lang="en-US" sz="2200" dirty="0"/>
              <a:t> </a:t>
            </a:r>
            <a:r>
              <a:rPr lang="en-US" sz="2200" dirty="0" err="1"/>
              <a:t>turmush</a:t>
            </a:r>
            <a:r>
              <a:rPr lang="en-US" sz="2200" dirty="0"/>
              <a:t> </a:t>
            </a:r>
            <a:r>
              <a:rPr lang="en-US" sz="2200" dirty="0" err="1"/>
              <a:t>tarzi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ehtiyojlari</a:t>
            </a:r>
            <a:r>
              <a:rPr lang="en-US" sz="2200" dirty="0"/>
              <a:t> ham </a:t>
            </a:r>
            <a:r>
              <a:rPr lang="en-US" sz="2200" dirty="0" err="1"/>
              <a:t>o'zgarib</a:t>
            </a:r>
            <a:r>
              <a:rPr lang="en-US" sz="2200" dirty="0"/>
              <a:t> </a:t>
            </a:r>
            <a:r>
              <a:rPr lang="en-US" sz="2200" dirty="0" err="1"/>
              <a:t>qoldi</a:t>
            </a:r>
            <a:r>
              <a:rPr lang="en-US" sz="2200" dirty="0"/>
              <a:t>. </a:t>
            </a:r>
            <a:r>
              <a:rPr lang="en-US" sz="2200" dirty="0" err="1"/>
              <a:t>Ishlayotgan</a:t>
            </a:r>
            <a:r>
              <a:rPr lang="en-US" sz="2200" dirty="0"/>
              <a:t> </a:t>
            </a:r>
            <a:r>
              <a:rPr lang="en-US" sz="2200" dirty="0" err="1"/>
              <a:t>er-xotinlar</a:t>
            </a:r>
            <a:r>
              <a:rPr lang="en-US" sz="2200" dirty="0"/>
              <a:t>, </a:t>
            </a:r>
            <a:r>
              <a:rPr lang="en-US" sz="2200" dirty="0" err="1"/>
              <a:t>farzandlari</a:t>
            </a:r>
            <a:r>
              <a:rPr lang="en-US" sz="2200" dirty="0"/>
              <a:t> </a:t>
            </a:r>
            <a:r>
              <a:rPr lang="en-US" sz="2200" dirty="0" err="1"/>
              <a:t>o'z</a:t>
            </a:r>
            <a:r>
              <a:rPr lang="en-US" sz="2200" dirty="0"/>
              <a:t> </a:t>
            </a:r>
            <a:r>
              <a:rPr lang="en-US" sz="2200" dirty="0" err="1"/>
              <a:t>vaqtida</a:t>
            </a:r>
            <a:r>
              <a:rPr lang="en-US" sz="2200" dirty="0"/>
              <a:t> </a:t>
            </a:r>
            <a:r>
              <a:rPr lang="en-US" sz="2200" dirty="0" err="1"/>
              <a:t>maktabga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enaga</a:t>
            </a:r>
            <a:r>
              <a:rPr lang="en-US" sz="2200" dirty="0"/>
              <a:t> </a:t>
            </a:r>
            <a:r>
              <a:rPr lang="en-US" sz="2200" dirty="0" err="1"/>
              <a:t>oldiga</a:t>
            </a:r>
            <a:r>
              <a:rPr lang="en-US" sz="2200" dirty="0"/>
              <a:t>, </a:t>
            </a:r>
            <a:r>
              <a:rPr lang="en-US" sz="2200" dirty="0" err="1"/>
              <a:t>o'zlari</a:t>
            </a:r>
            <a:r>
              <a:rPr lang="en-US" sz="2200" dirty="0"/>
              <a:t> </a:t>
            </a:r>
            <a:r>
              <a:rPr lang="en-US" sz="2200" dirty="0" err="1"/>
              <a:t>esa</a:t>
            </a:r>
            <a:r>
              <a:rPr lang="en-US" sz="2200" dirty="0"/>
              <a:t> </a:t>
            </a:r>
            <a:r>
              <a:rPr lang="en-US" sz="2200" dirty="0" err="1"/>
              <a:t>ishga</a:t>
            </a:r>
            <a:r>
              <a:rPr lang="en-US" sz="2200" dirty="0"/>
              <a:t> </a:t>
            </a:r>
            <a:r>
              <a:rPr lang="en-US" sz="2200" dirty="0" err="1"/>
              <a:t>etib</a:t>
            </a:r>
            <a:r>
              <a:rPr lang="en-US" sz="2200" dirty="0"/>
              <a:t> </a:t>
            </a:r>
            <a:r>
              <a:rPr lang="en-US" sz="2200" dirty="0" err="1"/>
              <a:t>borishlari</a:t>
            </a:r>
            <a:r>
              <a:rPr lang="en-US" sz="2200" dirty="0"/>
              <a:t> </a:t>
            </a:r>
            <a:r>
              <a:rPr lang="en-US" sz="2200" dirty="0" err="1"/>
              <a:t>uchun</a:t>
            </a:r>
            <a:r>
              <a:rPr lang="en-US" sz="2200" dirty="0"/>
              <a:t> </a:t>
            </a:r>
            <a:r>
              <a:rPr lang="en-US" sz="2200" dirty="0" err="1"/>
              <a:t>aniqlik</a:t>
            </a:r>
            <a:r>
              <a:rPr lang="en-US" sz="2200" dirty="0"/>
              <a:t> </a:t>
            </a:r>
            <a:r>
              <a:rPr lang="en-US" sz="2200" dirty="0" err="1"/>
              <a:t>mo'jizalarini</a:t>
            </a:r>
            <a:r>
              <a:rPr lang="en-US" sz="2200" dirty="0"/>
              <a:t> </a:t>
            </a:r>
            <a:r>
              <a:rPr lang="en-US" sz="2200" dirty="0" err="1"/>
              <a:t>sodir</a:t>
            </a:r>
            <a:r>
              <a:rPr lang="en-US" sz="2200" dirty="0"/>
              <a:t> </a:t>
            </a:r>
            <a:r>
              <a:rPr lang="en-US" sz="2200" dirty="0" err="1"/>
              <a:t>etishlari</a:t>
            </a:r>
            <a:r>
              <a:rPr lang="en-US" sz="2200" dirty="0"/>
              <a:t> </a:t>
            </a:r>
            <a:r>
              <a:rPr lang="en-US" sz="2200" dirty="0" err="1"/>
              <a:t>kerak</a:t>
            </a:r>
            <a:r>
              <a:rPr lang="en-US" sz="2200" dirty="0"/>
              <a:t>. </a:t>
            </a:r>
          </a:p>
          <a:p>
            <a:r>
              <a:rPr lang="en-US" sz="2200" b="1" dirty="0" err="1"/>
              <a:t>Telekommunikatsiya</a:t>
            </a:r>
            <a:r>
              <a:rPr lang="en-US" sz="2200" b="1" dirty="0"/>
              <a:t> </a:t>
            </a:r>
            <a:r>
              <a:rPr lang="en-US" sz="2200" b="1" dirty="0" err="1"/>
              <a:t>va</a:t>
            </a:r>
            <a:r>
              <a:rPr lang="en-US" sz="2200" b="1" dirty="0"/>
              <a:t> </a:t>
            </a:r>
            <a:r>
              <a:rPr lang="en-US" sz="2200" b="1" dirty="0" err="1"/>
              <a:t>uy</a:t>
            </a:r>
            <a:r>
              <a:rPr lang="en-US" sz="2200" b="1" dirty="0"/>
              <a:t> </a:t>
            </a:r>
            <a:r>
              <a:rPr lang="en-US" sz="2200" b="1" dirty="0" err="1"/>
              <a:t>ofislari</a:t>
            </a:r>
            <a:r>
              <a:rPr lang="en-US" sz="2200" dirty="0"/>
              <a:t>. </a:t>
            </a:r>
            <a:r>
              <a:rPr lang="en-US" sz="2200" dirty="0" err="1"/>
              <a:t>Telekommunikatsiya</a:t>
            </a:r>
            <a:r>
              <a:rPr lang="en-US" sz="2200" dirty="0"/>
              <a:t> — </a:t>
            </a:r>
            <a:r>
              <a:rPr lang="en-US" sz="2200" dirty="0" err="1"/>
              <a:t>uy</a:t>
            </a:r>
            <a:r>
              <a:rPr lang="en-US" sz="2200" dirty="0"/>
              <a:t> </a:t>
            </a:r>
            <a:r>
              <a:rPr lang="en-US" sz="2200" dirty="0" err="1"/>
              <a:t>sharoitida</a:t>
            </a:r>
            <a:r>
              <a:rPr lang="en-US" sz="2200" dirty="0"/>
              <a:t> </a:t>
            </a:r>
            <a:r>
              <a:rPr lang="en-US" sz="2200" dirty="0" err="1"/>
              <a:t>ofisga</a:t>
            </a:r>
            <a:r>
              <a:rPr lang="en-US" sz="2200" dirty="0"/>
              <a:t> </a:t>
            </a:r>
            <a:r>
              <a:rPr lang="en-US" sz="2200" dirty="0" err="1"/>
              <a:t>ulangan</a:t>
            </a:r>
            <a:r>
              <a:rPr lang="en-US" sz="2200" dirty="0"/>
              <a:t> </a:t>
            </a:r>
            <a:r>
              <a:rPr lang="en-US" sz="2200" dirty="0" err="1"/>
              <a:t>telefon</a:t>
            </a:r>
            <a:r>
              <a:rPr lang="en-US" sz="2200" dirty="0"/>
              <a:t>, </a:t>
            </a:r>
            <a:r>
              <a:rPr lang="en-US" sz="2200" dirty="0" err="1"/>
              <a:t>kompyuter</a:t>
            </a:r>
            <a:r>
              <a:rPr lang="en-US" sz="2200" dirty="0"/>
              <a:t> </a:t>
            </a:r>
            <a:r>
              <a:rPr lang="en-US" sz="2200" dirty="0" err="1"/>
              <a:t>modemi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faks</a:t>
            </a:r>
            <a:r>
              <a:rPr lang="en-US" sz="2200" dirty="0"/>
              <a:t> </a:t>
            </a:r>
            <a:r>
              <a:rPr lang="en-US" sz="2200" dirty="0" err="1"/>
              <a:t>orqali</a:t>
            </a:r>
            <a:r>
              <a:rPr lang="en-US" sz="2200" dirty="0"/>
              <a:t> </a:t>
            </a:r>
            <a:r>
              <a:rPr lang="en-US" sz="2200" dirty="0" err="1"/>
              <a:t>ish</a:t>
            </a:r>
            <a:r>
              <a:rPr lang="en-US" sz="2200" dirty="0"/>
              <a:t> </a:t>
            </a:r>
            <a:r>
              <a:rPr lang="en-US" sz="2200" dirty="0" err="1"/>
              <a:t>yuritish</a:t>
            </a:r>
            <a:r>
              <a:rPr lang="en-US" sz="2200" dirty="0"/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17352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B2AB24D-9C5D-48F2-A653-A65B2089B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4963" y="503434"/>
            <a:ext cx="10263882" cy="5407788"/>
          </a:xfrm>
        </p:spPr>
        <p:txBody>
          <a:bodyPr>
            <a:noAutofit/>
          </a:bodyPr>
          <a:lstStyle/>
          <a:p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vaqtining</a:t>
            </a:r>
            <a:r>
              <a:rPr lang="en-US" sz="2400" b="1" dirty="0"/>
              <a:t> </a:t>
            </a:r>
            <a:r>
              <a:rPr lang="en-US" sz="2400" b="1" dirty="0" err="1"/>
              <a:t>qisqarishi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vazifadagi</a:t>
            </a:r>
            <a:r>
              <a:rPr lang="en-US" sz="2400" b="1" dirty="0"/>
              <a:t> </a:t>
            </a:r>
            <a:r>
              <a:rPr lang="en-US" sz="2400" b="1" dirty="0" err="1"/>
              <a:t>o’rindoshlik</a:t>
            </a:r>
            <a:r>
              <a:rPr lang="en-US" sz="2400" b="1" dirty="0"/>
              <a:t>.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vaqtining</a:t>
            </a:r>
            <a:r>
              <a:rPr lang="en-US" sz="2400" dirty="0"/>
              <a:t> </a:t>
            </a:r>
            <a:r>
              <a:rPr lang="en-US" sz="2400" dirty="0" err="1"/>
              <a:t>qisqartirilishi</a:t>
            </a:r>
            <a:r>
              <a:rPr lang="en-US" sz="2400" dirty="0"/>
              <a:t> — </a:t>
            </a:r>
            <a:r>
              <a:rPr lang="en-US" sz="2400" dirty="0" err="1"/>
              <a:t>kerakli</a:t>
            </a:r>
            <a:r>
              <a:rPr lang="en-US" sz="2400" dirty="0"/>
              <a:t> </a:t>
            </a:r>
            <a:r>
              <a:rPr lang="en-US" sz="2400" dirty="0" err="1"/>
              <a:t>miqdorda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to'lanishining</a:t>
            </a:r>
            <a:r>
              <a:rPr lang="en-US" sz="2400" dirty="0"/>
              <a:t> </a:t>
            </a:r>
            <a:r>
              <a:rPr lang="en-US" sz="2400" dirty="0" err="1"/>
              <a:t>pasayib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haftasining</a:t>
            </a:r>
            <a:r>
              <a:rPr lang="en-US" sz="2400" dirty="0"/>
              <a:t> </a:t>
            </a:r>
            <a:r>
              <a:rPr lang="en-US" sz="2400" dirty="0" err="1"/>
              <a:t>kichrayishi</a:t>
            </a:r>
            <a:r>
              <a:rPr lang="en-US" sz="2400" dirty="0"/>
              <a:t>, </a:t>
            </a:r>
            <a:r>
              <a:rPr lang="en-US" sz="2400" dirty="0" err="1"/>
              <a:t>ya‘ni</a:t>
            </a:r>
            <a:r>
              <a:rPr lang="en-US" sz="2400" dirty="0"/>
              <a:t> </a:t>
            </a:r>
            <a:r>
              <a:rPr lang="en-US" sz="2400" dirty="0" err="1"/>
              <a:t>ishdan</a:t>
            </a:r>
            <a:r>
              <a:rPr lang="en-US" sz="2400" dirty="0"/>
              <a:t> </a:t>
            </a:r>
            <a:r>
              <a:rPr lang="en-US" sz="2400" dirty="0" err="1"/>
              <a:t>bo'shatish</a:t>
            </a:r>
            <a:r>
              <a:rPr lang="en-US" sz="2400" dirty="0"/>
              <a:t> </a:t>
            </a:r>
            <a:r>
              <a:rPr lang="en-US" sz="2400" dirty="0" err="1"/>
              <a:t>hollarini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usullaridan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. </a:t>
            </a:r>
            <a:r>
              <a:rPr lang="en-US" sz="2400" dirty="0" err="1"/>
              <a:t>Vazifa</a:t>
            </a:r>
            <a:r>
              <a:rPr lang="en-US" sz="2400" dirty="0"/>
              <a:t> </a:t>
            </a:r>
            <a:r>
              <a:rPr lang="en-US" sz="2400" dirty="0" err="1"/>
              <a:t>miqdorining</a:t>
            </a:r>
            <a:r>
              <a:rPr lang="en-US" sz="2400" dirty="0"/>
              <a:t> </a:t>
            </a:r>
            <a:r>
              <a:rPr lang="en-US" sz="2400" dirty="0" err="1"/>
              <a:t>bo'linishi</a:t>
            </a:r>
            <a:r>
              <a:rPr lang="en-US" sz="2400" dirty="0"/>
              <a:t> (</a:t>
            </a:r>
            <a:r>
              <a:rPr lang="en-US" sz="2400" dirty="0" err="1"/>
              <a:t>o'rindoshlik</a:t>
            </a:r>
            <a:r>
              <a:rPr lang="en-US" sz="2400" dirty="0"/>
              <a:t>) —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joyidagi</a:t>
            </a:r>
            <a:r>
              <a:rPr lang="en-US" sz="2400" dirty="0"/>
              <a:t> </a:t>
            </a:r>
            <a:r>
              <a:rPr lang="en-US" sz="2400" dirty="0" err="1"/>
              <a:t>to'liq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vaqtining</a:t>
            </a:r>
            <a:r>
              <a:rPr lang="en-US" sz="2400" dirty="0"/>
              <a:t>, </a:t>
            </a:r>
            <a:r>
              <a:rPr lang="en-US" sz="2400" dirty="0" err="1"/>
              <a:t>qulaylik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,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xizmatchiga</a:t>
            </a:r>
            <a:r>
              <a:rPr lang="en-US" sz="2400" dirty="0"/>
              <a:t> </a:t>
            </a:r>
            <a:r>
              <a:rPr lang="en-US" sz="2400" dirty="0" err="1"/>
              <a:t>bo'lib</a:t>
            </a:r>
            <a:r>
              <a:rPr lang="en-US" sz="2400" dirty="0"/>
              <a:t> </a:t>
            </a:r>
            <a:r>
              <a:rPr lang="en-US" sz="2400" dirty="0" err="1"/>
              <a:t>berilishi</a:t>
            </a:r>
            <a:r>
              <a:rPr lang="en-US" sz="2400" dirty="0"/>
              <a:t>. </a:t>
            </a:r>
          </a:p>
          <a:p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kunda</a:t>
            </a:r>
            <a:r>
              <a:rPr lang="en-US" sz="2400" dirty="0"/>
              <a:t>, </a:t>
            </a:r>
            <a:r>
              <a:rPr lang="en-US" sz="2400" dirty="0" err="1"/>
              <a:t>vazifadagi</a:t>
            </a:r>
            <a:r>
              <a:rPr lang="en-US" sz="2400" dirty="0"/>
              <a:t> </a:t>
            </a:r>
            <a:r>
              <a:rPr lang="en-US" sz="2400" dirty="0" err="1"/>
              <a:t>o'rindoshlik</a:t>
            </a:r>
            <a:r>
              <a:rPr lang="en-US" sz="2400" dirty="0"/>
              <a:t> </a:t>
            </a:r>
            <a:r>
              <a:rPr lang="en-US" sz="2400" dirty="0" err="1"/>
              <a:t>uslubi</a:t>
            </a:r>
            <a:r>
              <a:rPr lang="en-US" sz="2400" dirty="0"/>
              <a:t> </a:t>
            </a:r>
            <a:r>
              <a:rPr lang="en-US" sz="2400" dirty="0" err="1"/>
              <a:t>xususiy</a:t>
            </a:r>
            <a:r>
              <a:rPr lang="en-US" sz="2400" dirty="0"/>
              <a:t> </a:t>
            </a:r>
            <a:r>
              <a:rPr lang="en-US" sz="2400" dirty="0" err="1"/>
              <a:t>biznesdan</a:t>
            </a:r>
            <a:r>
              <a:rPr lang="en-US" sz="2400" dirty="0"/>
              <a:t> </a:t>
            </a:r>
            <a:r>
              <a:rPr lang="en-US" sz="2400" dirty="0" err="1"/>
              <a:t>ko'ra</a:t>
            </a:r>
            <a:r>
              <a:rPr lang="en-US" sz="2400" dirty="0"/>
              <a:t>,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muassasalari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oliy</a:t>
            </a:r>
            <a:r>
              <a:rPr lang="en-US" sz="2400" dirty="0"/>
              <a:t> </a:t>
            </a:r>
            <a:r>
              <a:rPr lang="en-US" sz="2400" dirty="0" err="1"/>
              <a:t>o'quv</a:t>
            </a:r>
            <a:r>
              <a:rPr lang="en-US" sz="2400" dirty="0"/>
              <a:t> </a:t>
            </a:r>
            <a:r>
              <a:rPr lang="en-US" sz="2400" dirty="0" err="1"/>
              <a:t>yurtlarida</a:t>
            </a:r>
            <a:r>
              <a:rPr lang="en-US" sz="2400" dirty="0"/>
              <a:t> </a:t>
            </a:r>
            <a:r>
              <a:rPr lang="en-US" sz="2400" dirty="0" err="1"/>
              <a:t>keng</a:t>
            </a:r>
            <a:r>
              <a:rPr lang="en-US" sz="2400" dirty="0"/>
              <a:t> </a:t>
            </a:r>
            <a:r>
              <a:rPr lang="en-US" sz="2400" dirty="0" err="1"/>
              <a:t>tarqalgan</a:t>
            </a:r>
            <a:r>
              <a:rPr lang="en-US" sz="2400" dirty="0"/>
              <a:t>. 1984-yilda, federal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xizmatchilarining</a:t>
            </a:r>
            <a:r>
              <a:rPr lang="en-US" sz="2400" dirty="0"/>
              <a:t> </a:t>
            </a:r>
            <a:r>
              <a:rPr lang="en-US" sz="2400" dirty="0" err="1"/>
              <a:t>nizomida</a:t>
            </a:r>
            <a:r>
              <a:rPr lang="en-US" sz="2400" dirty="0"/>
              <a:t> </a:t>
            </a:r>
            <a:r>
              <a:rPr lang="en-US" sz="2400" dirty="0" err="1"/>
              <a:t>ushbu</a:t>
            </a:r>
            <a:r>
              <a:rPr lang="en-US" sz="2400" dirty="0"/>
              <a:t> ―</a:t>
            </a:r>
            <a:r>
              <a:rPr lang="en-US" sz="2400" dirty="0" err="1"/>
              <a:t>qurol‖ga</a:t>
            </a:r>
            <a:r>
              <a:rPr lang="en-US" sz="2400" dirty="0"/>
              <a:t> ilk </a:t>
            </a:r>
            <a:r>
              <a:rPr lang="en-US" sz="2400" dirty="0" err="1"/>
              <a:t>bor</a:t>
            </a:r>
            <a:r>
              <a:rPr lang="en-US" sz="2400" dirty="0"/>
              <a:t> </a:t>
            </a:r>
            <a:r>
              <a:rPr lang="en-US" sz="2400" dirty="0" err="1"/>
              <a:t>alohida</a:t>
            </a:r>
            <a:r>
              <a:rPr lang="en-US" sz="2400" dirty="0"/>
              <a:t> </a:t>
            </a:r>
            <a:r>
              <a:rPr lang="en-US" sz="2400" dirty="0" err="1"/>
              <a:t>paragraf</a:t>
            </a:r>
            <a:r>
              <a:rPr lang="en-US" sz="2400" dirty="0"/>
              <a:t> </a:t>
            </a:r>
            <a:r>
              <a:rPr lang="en-US" sz="2400" dirty="0" err="1"/>
              <a:t>ajratilgan</a:t>
            </a:r>
            <a:r>
              <a:rPr lang="en-US" sz="2400" dirty="0"/>
              <a:t> </a:t>
            </a:r>
            <a:r>
              <a:rPr lang="en-US" sz="2400" dirty="0" err="1"/>
              <a:t>edi</a:t>
            </a:r>
            <a:r>
              <a:rPr lang="en-US" sz="2400" dirty="0"/>
              <a:t>.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sohalarda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usulning</a:t>
            </a:r>
            <a:r>
              <a:rPr lang="en-US" sz="2400" dirty="0"/>
              <a:t> </a:t>
            </a:r>
            <a:r>
              <a:rPr lang="en-US" sz="2400" dirty="0" err="1"/>
              <a:t>tarqalishi</a:t>
            </a:r>
            <a:r>
              <a:rPr lang="en-US" sz="2400" dirty="0"/>
              <a:t> </a:t>
            </a:r>
            <a:r>
              <a:rPr lang="en-US" sz="2400" dirty="0" err="1"/>
              <a:t>kuzatilmaydi</a:t>
            </a:r>
            <a:r>
              <a:rPr lang="en-US" sz="2400" dirty="0"/>
              <a:t>. </a:t>
            </a:r>
          </a:p>
          <a:p>
            <a:r>
              <a:rPr lang="en-US" sz="2400" b="1" dirty="0" err="1"/>
              <a:t>Ishchilarning</a:t>
            </a:r>
            <a:r>
              <a:rPr lang="en-US" sz="2400" b="1" dirty="0"/>
              <a:t> </a:t>
            </a:r>
            <a:r>
              <a:rPr lang="en-US" sz="2400" b="1" dirty="0" err="1"/>
              <a:t>xizmat</a:t>
            </a:r>
            <a:r>
              <a:rPr lang="en-US" sz="2400" b="1" dirty="0"/>
              <a:t> </a:t>
            </a:r>
            <a:r>
              <a:rPr lang="en-US" sz="2400" b="1" dirty="0" err="1"/>
              <a:t>doirasini</a:t>
            </a:r>
            <a:r>
              <a:rPr lang="en-US" sz="2400" b="1" dirty="0"/>
              <a:t> </a:t>
            </a:r>
            <a:r>
              <a:rPr lang="en-US" sz="2400" b="1" dirty="0" err="1"/>
              <a:t>kengaytirishning</a:t>
            </a:r>
            <a:r>
              <a:rPr lang="en-US" sz="2400" b="1" dirty="0"/>
              <a:t> </a:t>
            </a:r>
            <a:r>
              <a:rPr lang="en-US" sz="2400" b="1" dirty="0" err="1"/>
              <a:t>asosiy</a:t>
            </a:r>
            <a:r>
              <a:rPr lang="en-US" sz="2400" b="1" dirty="0"/>
              <a:t> </a:t>
            </a:r>
            <a:r>
              <a:rPr lang="en-US" sz="2400" b="1" dirty="0" err="1"/>
              <a:t>uslubi</a:t>
            </a:r>
            <a:r>
              <a:rPr lang="en-US" sz="2400" b="1" dirty="0"/>
              <a:t> </a:t>
            </a:r>
            <a:r>
              <a:rPr lang="en-US" sz="2400" dirty="0"/>
              <a:t>- </a:t>
            </a:r>
            <a:r>
              <a:rPr lang="en-US" sz="2400" dirty="0" err="1"/>
              <a:t>o'z-o'zini</a:t>
            </a:r>
            <a:r>
              <a:rPr lang="en-US" sz="2400" dirty="0"/>
              <a:t> </a:t>
            </a:r>
            <a:r>
              <a:rPr lang="en-US" sz="2400" dirty="0" err="1"/>
              <a:t>boshqarishga</a:t>
            </a:r>
            <a:r>
              <a:rPr lang="en-US" sz="2400" dirty="0"/>
              <a:t> </a:t>
            </a:r>
            <a:r>
              <a:rPr lang="en-US" sz="2400" dirty="0" err="1"/>
              <a:t>asoslangan</a:t>
            </a:r>
            <a:r>
              <a:rPr lang="en-US" sz="2400" dirty="0"/>
              <a:t>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komandalarini</a:t>
            </a:r>
            <a:r>
              <a:rPr lang="en-US" sz="2400" dirty="0"/>
              <a:t> </a:t>
            </a:r>
            <a:r>
              <a:rPr lang="en-US" sz="2400" dirty="0" err="1"/>
              <a:t>shakllantirish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komandalar</a:t>
            </a:r>
            <a:r>
              <a:rPr lang="en-US" sz="2400" dirty="0"/>
              <a:t>,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vazifasini</a:t>
            </a:r>
            <a:r>
              <a:rPr lang="en-US" sz="2400" dirty="0"/>
              <a:t> </a:t>
            </a:r>
            <a:r>
              <a:rPr lang="en-US" sz="2400" dirty="0" err="1"/>
              <a:t>o'zi</a:t>
            </a:r>
            <a:r>
              <a:rPr lang="en-US" sz="2400" dirty="0"/>
              <a:t> </a:t>
            </a:r>
            <a:r>
              <a:rPr lang="en-US" sz="2400" dirty="0" err="1"/>
              <a:t>belgilay</a:t>
            </a:r>
            <a:r>
              <a:rPr lang="en-US" sz="2400" dirty="0"/>
              <a:t> </a:t>
            </a:r>
            <a:r>
              <a:rPr lang="en-US" sz="2400" dirty="0" err="1"/>
              <a:t>oladigan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yo'lida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yechimlar</a:t>
            </a:r>
            <a:r>
              <a:rPr lang="en-US" sz="2400" dirty="0"/>
              <a:t> </a:t>
            </a:r>
            <a:r>
              <a:rPr lang="en-US" sz="2400" dirty="0" err="1"/>
              <a:t>topa</a:t>
            </a:r>
            <a:r>
              <a:rPr lang="en-US" sz="2400" dirty="0"/>
              <a:t> </a:t>
            </a:r>
            <a:r>
              <a:rPr lang="en-US" sz="2400" dirty="0" err="1"/>
              <a:t>oladigan</a:t>
            </a:r>
            <a:r>
              <a:rPr lang="en-US" sz="2400" dirty="0"/>
              <a:t>, </a:t>
            </a:r>
            <a:r>
              <a:rPr lang="en-US" sz="2400" dirty="0" err="1"/>
              <a:t>o'z</a:t>
            </a:r>
            <a:r>
              <a:rPr lang="en-US" sz="2400" dirty="0"/>
              <a:t> </a:t>
            </a:r>
            <a:r>
              <a:rPr lang="en-US" sz="2400" dirty="0" err="1"/>
              <a:t>ishini</a:t>
            </a:r>
            <a:r>
              <a:rPr lang="en-US" sz="2400" dirty="0"/>
              <a:t> </a:t>
            </a:r>
            <a:r>
              <a:rPr lang="en-US" sz="2400" dirty="0" err="1"/>
              <a:t>o'zi</a:t>
            </a:r>
            <a:r>
              <a:rPr lang="en-US" sz="2400" dirty="0"/>
              <a:t> </a:t>
            </a:r>
            <a:r>
              <a:rPr lang="en-US" sz="2400" dirty="0" err="1"/>
              <a:t>boshqara</a:t>
            </a:r>
            <a:r>
              <a:rPr lang="en-US" sz="2400" dirty="0"/>
              <a:t> </a:t>
            </a:r>
            <a:r>
              <a:rPr lang="en-US" sz="2400" dirty="0" err="1"/>
              <a:t>oladigan</a:t>
            </a:r>
            <a:r>
              <a:rPr lang="en-US" sz="2400" dirty="0"/>
              <a:t> </a:t>
            </a:r>
            <a:r>
              <a:rPr lang="en-US" sz="2400" dirty="0" err="1"/>
              <a:t>xizmatchilardan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 </a:t>
            </a:r>
            <a:r>
              <a:rPr lang="en-US" sz="2400" dirty="0" err="1"/>
              <a:t>guruhlardan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27568109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63</TotalTime>
  <Words>2103</Words>
  <Application>Microsoft Office PowerPoint</Application>
  <PresentationFormat>Произвольный</PresentationFormat>
  <Paragraphs>93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Легкий дым</vt:lpstr>
      <vt:lpstr>Xodimlarni rag’batlantirish va motivatsiyalash usullari</vt:lpstr>
      <vt:lpstr>Презентация PowerPoint</vt:lpstr>
      <vt:lpstr>Motivatsiya tushunchasi </vt:lpstr>
      <vt:lpstr>Презентация PowerPoint</vt:lpstr>
      <vt:lpstr>Презентация PowerPoint</vt:lpstr>
      <vt:lpstr>Презентация PowerPoint</vt:lpstr>
      <vt:lpstr>Motivatsiyaning boshlang’ich va klassik nazariyalari. Gotorn tadqiqotlari</vt:lpstr>
      <vt:lpstr>Презентация PowerPoint</vt:lpstr>
      <vt:lpstr>Презентация PowerPoint</vt:lpstr>
      <vt:lpstr>Презентация PowerPoint</vt:lpstr>
      <vt:lpstr>Презентация PowerPoint</vt:lpstr>
      <vt:lpstr>Maslouning ehtiyojlar nazariyasi. Motivatorlar va gigiyenik faktorlar nazariyasi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Tashkilotda madaniy shart-sharoitlarning o„zgarishi</vt:lpstr>
      <vt:lpstr>Презентация PowerPoint</vt:lpstr>
      <vt:lpstr>Презентация PowerPoint</vt:lpstr>
      <vt:lpstr>Xodimlar faoliyat ko’lamining kengaytirilishi va ish joylarining mukammallashtirilishi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Xodimlarni rag’batlantirish va motivatsiyalash usullari</dc:title>
  <dc:creator>nolvoj46@outlook.com</dc:creator>
  <cp:lastModifiedBy>Зохида опа</cp:lastModifiedBy>
  <cp:revision>2</cp:revision>
  <dcterms:created xsi:type="dcterms:W3CDTF">2024-10-12T14:28:02Z</dcterms:created>
  <dcterms:modified xsi:type="dcterms:W3CDTF">2026-10-09T10:09:03Z</dcterms:modified>
</cp:coreProperties>
</file>