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49"/>
  </p:notesMasterIdLst>
  <p:handoutMasterIdLst>
    <p:handoutMasterId r:id="rId50"/>
  </p:handoutMasterIdLst>
  <p:sldIdLst>
    <p:sldId id="559" r:id="rId2"/>
    <p:sldId id="429" r:id="rId3"/>
    <p:sldId id="419" r:id="rId4"/>
    <p:sldId id="509" r:id="rId5"/>
    <p:sldId id="510" r:id="rId6"/>
    <p:sldId id="560" r:id="rId7"/>
    <p:sldId id="511" r:id="rId8"/>
    <p:sldId id="513" r:id="rId9"/>
    <p:sldId id="561" r:id="rId10"/>
    <p:sldId id="515" r:id="rId11"/>
    <p:sldId id="516" r:id="rId12"/>
    <p:sldId id="517" r:id="rId13"/>
    <p:sldId id="519" r:id="rId14"/>
    <p:sldId id="562" r:id="rId15"/>
    <p:sldId id="522" r:id="rId16"/>
    <p:sldId id="563" r:id="rId17"/>
    <p:sldId id="523" r:id="rId18"/>
    <p:sldId id="524" r:id="rId19"/>
    <p:sldId id="525" r:id="rId20"/>
    <p:sldId id="526" r:id="rId21"/>
    <p:sldId id="527" r:id="rId22"/>
    <p:sldId id="564" r:id="rId23"/>
    <p:sldId id="529" r:id="rId24"/>
    <p:sldId id="530" r:id="rId25"/>
    <p:sldId id="531" r:id="rId26"/>
    <p:sldId id="532" r:id="rId27"/>
    <p:sldId id="534" r:id="rId28"/>
    <p:sldId id="565" r:id="rId29"/>
    <p:sldId id="566" r:id="rId30"/>
    <p:sldId id="540" r:id="rId31"/>
    <p:sldId id="567" r:id="rId32"/>
    <p:sldId id="541" r:id="rId33"/>
    <p:sldId id="545" r:id="rId34"/>
    <p:sldId id="568" r:id="rId35"/>
    <p:sldId id="546" r:id="rId36"/>
    <p:sldId id="547" r:id="rId37"/>
    <p:sldId id="549" r:id="rId38"/>
    <p:sldId id="569" r:id="rId39"/>
    <p:sldId id="550" r:id="rId40"/>
    <p:sldId id="570" r:id="rId41"/>
    <p:sldId id="552" r:id="rId42"/>
    <p:sldId id="553" r:id="rId43"/>
    <p:sldId id="554" r:id="rId44"/>
    <p:sldId id="555" r:id="rId45"/>
    <p:sldId id="556" r:id="rId46"/>
    <p:sldId id="572" r:id="rId47"/>
    <p:sldId id="571" r:id="rId48"/>
  </p:sldIdLst>
  <p:sldSz cx="9907588" cy="6858000"/>
  <p:notesSz cx="9144000" cy="6858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5E8C"/>
    <a:srgbClr val="0099FF"/>
    <a:srgbClr val="2F6DA6"/>
    <a:srgbClr val="3070AA"/>
    <a:srgbClr val="477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86833" autoAdjust="0"/>
  </p:normalViewPr>
  <p:slideViewPr>
    <p:cSldViewPr snapToGrid="0">
      <p:cViewPr varScale="1">
        <p:scale>
          <a:sx n="87" d="100"/>
          <a:sy n="87" d="100"/>
        </p:scale>
        <p:origin x="-1661" y="-86"/>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482735-ADFC-495B-A254-70A9B68CCB7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A67EFE0E-58EF-4AEA-B28A-41D7CC8FF293}">
      <dgm:prSet phldrT="[Текст]"/>
      <dgm:spPr/>
      <dgm:t>
        <a:bodyPr/>
        <a:lstStyle/>
        <a:p>
          <a:r>
            <a:rPr lang="uz-Cyrl-UZ" dirty="0"/>
            <a:t>1</a:t>
          </a:r>
          <a:endParaRPr lang="ru-RU" dirty="0"/>
        </a:p>
      </dgm:t>
    </dgm:pt>
    <dgm:pt modelId="{C7B8FF93-C283-4F1D-BD17-7BFEE2EDCA6C}" type="parTrans" cxnId="{5E1C1780-B9C5-415F-AADF-640E81AB338C}">
      <dgm:prSet/>
      <dgm:spPr/>
      <dgm:t>
        <a:bodyPr/>
        <a:lstStyle/>
        <a:p>
          <a:endParaRPr lang="ru-RU"/>
        </a:p>
      </dgm:t>
    </dgm:pt>
    <dgm:pt modelId="{AEFCAE14-D5B3-4ADF-9EBA-9034B07CC6A5}" type="sibTrans" cxnId="{5E1C1780-B9C5-415F-AADF-640E81AB338C}">
      <dgm:prSet/>
      <dgm:spPr/>
      <dgm:t>
        <a:bodyPr/>
        <a:lstStyle/>
        <a:p>
          <a:endParaRPr lang="ru-RU"/>
        </a:p>
      </dgm:t>
    </dgm:pt>
    <dgm:pt modelId="{60018117-CF05-4C19-AF26-7C7E96B6445F}">
      <dgm:prSet phldrT="[Текст]" custT="1"/>
      <dgm:spPr/>
      <dgm:t>
        <a:bodyPr/>
        <a:lstStyle/>
        <a:p>
          <a:r>
            <a:rPr lang="uz-Cyrl-UZ" sz="2000" dirty="0">
              <a:latin typeface="Times New Roman" pitchFamily="18" charset="0"/>
              <a:cs typeface="Times New Roman" pitchFamily="18" charset="0"/>
            </a:rPr>
            <a:t>O’zbekiston Respublikasining yuridik shaxslari;</a:t>
          </a:r>
          <a:endParaRPr lang="ru-RU" sz="2000" dirty="0"/>
        </a:p>
      </dgm:t>
    </dgm:pt>
    <dgm:pt modelId="{B00D0009-BB9D-46D7-A49E-7B0DA88B06B3}" type="parTrans" cxnId="{7DDF86C9-F8C4-44C2-887C-1A6B817AA10A}">
      <dgm:prSet/>
      <dgm:spPr/>
      <dgm:t>
        <a:bodyPr/>
        <a:lstStyle/>
        <a:p>
          <a:endParaRPr lang="ru-RU"/>
        </a:p>
      </dgm:t>
    </dgm:pt>
    <dgm:pt modelId="{EF7538ED-D44C-46AB-987F-A24CA513AE42}" type="sibTrans" cxnId="{7DDF86C9-F8C4-44C2-887C-1A6B817AA10A}">
      <dgm:prSet/>
      <dgm:spPr/>
      <dgm:t>
        <a:bodyPr/>
        <a:lstStyle/>
        <a:p>
          <a:endParaRPr lang="ru-RU"/>
        </a:p>
      </dgm:t>
    </dgm:pt>
    <dgm:pt modelId="{248AC618-D53C-4F2E-B7AA-B85206F0C030}">
      <dgm:prSet phldrT="[Текст]"/>
      <dgm:spPr/>
      <dgm:t>
        <a:bodyPr/>
        <a:lstStyle/>
        <a:p>
          <a:r>
            <a:rPr lang="uz-Cyrl-UZ" dirty="0"/>
            <a:t>2</a:t>
          </a:r>
          <a:endParaRPr lang="ru-RU" dirty="0"/>
        </a:p>
      </dgm:t>
    </dgm:pt>
    <dgm:pt modelId="{41FCC8B8-5DE3-4820-AC15-EAF355FBF1D5}" type="parTrans" cxnId="{AC70BACE-A8C3-4E3B-A3A6-CD2AAB16334B}">
      <dgm:prSet/>
      <dgm:spPr/>
      <dgm:t>
        <a:bodyPr/>
        <a:lstStyle/>
        <a:p>
          <a:endParaRPr lang="ru-RU"/>
        </a:p>
      </dgm:t>
    </dgm:pt>
    <dgm:pt modelId="{B2AEA092-6F90-4C53-9BE3-B1FF458992D4}" type="sibTrans" cxnId="{AC70BACE-A8C3-4E3B-A3A6-CD2AAB16334B}">
      <dgm:prSet/>
      <dgm:spPr/>
      <dgm:t>
        <a:bodyPr/>
        <a:lstStyle/>
        <a:p>
          <a:endParaRPr lang="ru-RU"/>
        </a:p>
      </dgm:t>
    </dgm:pt>
    <dgm:pt modelId="{32BCFE9D-9469-4353-8364-5A707711E4C2}">
      <dgm:prSet phldrT="[Текст]" custT="1"/>
      <dgm:spPr/>
      <dgm:t>
        <a:bodyPr/>
        <a:lstStyle/>
        <a:p>
          <a:pPr algn="just"/>
          <a:r>
            <a:rPr lang="uz-Cyrl-UZ" sz="2000" dirty="0">
              <a:latin typeface="Times New Roman" pitchFamily="18" charset="0"/>
              <a:cs typeface="Times New Roman" pitchFamily="18" charset="0"/>
            </a:rPr>
            <a:t>tovarlarni (xizmatlarni) realizatsiya qilishdan olingan daromadi soliq davrida bir milliard so’mdan oshgan yoxud ixtiyoriy ravishda qo’shilgan qiymat solig’ini to’lashga o’tgan yakka tartibdagi tadbirkorlar;</a:t>
          </a:r>
          <a:endParaRPr lang="ru-RU" sz="2000" dirty="0"/>
        </a:p>
      </dgm:t>
    </dgm:pt>
    <dgm:pt modelId="{00EC143A-CBD9-4790-8B8A-474EA359EF4A}" type="parTrans" cxnId="{08D5F25B-A64A-4F6D-928F-94958E2C9B54}">
      <dgm:prSet/>
      <dgm:spPr/>
      <dgm:t>
        <a:bodyPr/>
        <a:lstStyle/>
        <a:p>
          <a:endParaRPr lang="ru-RU"/>
        </a:p>
      </dgm:t>
    </dgm:pt>
    <dgm:pt modelId="{51AEF4CC-270F-4D12-8540-EE9AE796DE23}" type="sibTrans" cxnId="{08D5F25B-A64A-4F6D-928F-94958E2C9B54}">
      <dgm:prSet/>
      <dgm:spPr/>
      <dgm:t>
        <a:bodyPr/>
        <a:lstStyle/>
        <a:p>
          <a:endParaRPr lang="ru-RU"/>
        </a:p>
      </dgm:t>
    </dgm:pt>
    <dgm:pt modelId="{3BD4752D-55BE-4150-A38C-63C62A6BB586}">
      <dgm:prSet phldrT="[Текст]"/>
      <dgm:spPr/>
      <dgm:t>
        <a:bodyPr/>
        <a:lstStyle/>
        <a:p>
          <a:r>
            <a:rPr lang="uz-Cyrl-UZ" dirty="0"/>
            <a:t>3</a:t>
          </a:r>
          <a:endParaRPr lang="ru-RU" dirty="0"/>
        </a:p>
      </dgm:t>
    </dgm:pt>
    <dgm:pt modelId="{1AA0237F-A695-4D8A-B5B6-C7AFE4259E40}" type="parTrans" cxnId="{5DCF173C-561E-4E9F-A4A0-5536833C49B0}">
      <dgm:prSet/>
      <dgm:spPr/>
      <dgm:t>
        <a:bodyPr/>
        <a:lstStyle/>
        <a:p>
          <a:endParaRPr lang="ru-RU"/>
        </a:p>
      </dgm:t>
    </dgm:pt>
    <dgm:pt modelId="{98E67659-8501-47A2-9D0F-9535DBCC550D}" type="sibTrans" cxnId="{5DCF173C-561E-4E9F-A4A0-5536833C49B0}">
      <dgm:prSet/>
      <dgm:spPr/>
      <dgm:t>
        <a:bodyPr/>
        <a:lstStyle/>
        <a:p>
          <a:endParaRPr lang="ru-RU"/>
        </a:p>
      </dgm:t>
    </dgm:pt>
    <dgm:pt modelId="{5FB2C32A-4F8E-4002-914D-528906A6841B}">
      <dgm:prSet phldrT="[Текст]" custT="1"/>
      <dgm:spPr/>
      <dgm:t>
        <a:bodyPr/>
        <a:lstStyle/>
        <a:p>
          <a:pPr algn="just"/>
          <a:r>
            <a:rPr lang="uz-Cyrl-UZ" sz="2000" dirty="0">
              <a:latin typeface="Times New Roman" pitchFamily="18" charset="0"/>
              <a:cs typeface="Times New Roman" pitchFamily="18" charset="0"/>
            </a:rPr>
            <a:t>O’zbekiston Respublikasi hududida tovarlarni (xizmatlarni) realizatsiya qiluvchi chet el yuridik shaxslari, agar tovarlarni (xizmatlarni) realizatsiya qilish joyi deb O’zbekiston Respublikasi e’tirof etilsa;</a:t>
          </a:r>
          <a:endParaRPr lang="ru-RU" sz="2000" dirty="0"/>
        </a:p>
      </dgm:t>
    </dgm:pt>
    <dgm:pt modelId="{C4B7920B-5C09-4A19-AAAE-2C81454FB1A5}" type="parTrans" cxnId="{9F09091A-54F5-4263-81AC-59EADE00A53A}">
      <dgm:prSet/>
      <dgm:spPr/>
      <dgm:t>
        <a:bodyPr/>
        <a:lstStyle/>
        <a:p>
          <a:endParaRPr lang="ru-RU"/>
        </a:p>
      </dgm:t>
    </dgm:pt>
    <dgm:pt modelId="{571B870F-2AA8-4C32-8DB1-6E6BB74A98C7}" type="sibTrans" cxnId="{9F09091A-54F5-4263-81AC-59EADE00A53A}">
      <dgm:prSet/>
      <dgm:spPr/>
      <dgm:t>
        <a:bodyPr/>
        <a:lstStyle/>
        <a:p>
          <a:endParaRPr lang="ru-RU"/>
        </a:p>
      </dgm:t>
    </dgm:pt>
    <dgm:pt modelId="{2852A614-6BC8-4E46-8FAD-BBD5374C17EA}" type="pres">
      <dgm:prSet presAssocID="{99482735-ADFC-495B-A254-70A9B68CCB79}" presName="linearFlow" presStyleCnt="0">
        <dgm:presLayoutVars>
          <dgm:dir/>
          <dgm:animLvl val="lvl"/>
          <dgm:resizeHandles val="exact"/>
        </dgm:presLayoutVars>
      </dgm:prSet>
      <dgm:spPr/>
      <dgm:t>
        <a:bodyPr/>
        <a:lstStyle/>
        <a:p>
          <a:endParaRPr lang="ru-RU"/>
        </a:p>
      </dgm:t>
    </dgm:pt>
    <dgm:pt modelId="{6B1BD9FD-2296-4643-91D2-CA98E7D80B51}" type="pres">
      <dgm:prSet presAssocID="{A67EFE0E-58EF-4AEA-B28A-41D7CC8FF293}" presName="composite" presStyleCnt="0"/>
      <dgm:spPr/>
    </dgm:pt>
    <dgm:pt modelId="{19F4E694-C988-4778-99DE-82F5D3D11C32}" type="pres">
      <dgm:prSet presAssocID="{A67EFE0E-58EF-4AEA-B28A-41D7CC8FF293}" presName="parentText" presStyleLbl="alignNode1" presStyleIdx="0" presStyleCnt="3">
        <dgm:presLayoutVars>
          <dgm:chMax val="1"/>
          <dgm:bulletEnabled val="1"/>
        </dgm:presLayoutVars>
      </dgm:prSet>
      <dgm:spPr/>
      <dgm:t>
        <a:bodyPr/>
        <a:lstStyle/>
        <a:p>
          <a:endParaRPr lang="ru-RU"/>
        </a:p>
      </dgm:t>
    </dgm:pt>
    <dgm:pt modelId="{F164AD7D-6276-471C-AE34-726C3AED0682}" type="pres">
      <dgm:prSet presAssocID="{A67EFE0E-58EF-4AEA-B28A-41D7CC8FF293}" presName="descendantText" presStyleLbl="alignAcc1" presStyleIdx="0" presStyleCnt="3" custScaleY="100000">
        <dgm:presLayoutVars>
          <dgm:bulletEnabled val="1"/>
        </dgm:presLayoutVars>
      </dgm:prSet>
      <dgm:spPr/>
      <dgm:t>
        <a:bodyPr/>
        <a:lstStyle/>
        <a:p>
          <a:endParaRPr lang="ru-RU"/>
        </a:p>
      </dgm:t>
    </dgm:pt>
    <dgm:pt modelId="{5622390D-8BF0-45D2-A083-9DEA0864E0AA}" type="pres">
      <dgm:prSet presAssocID="{AEFCAE14-D5B3-4ADF-9EBA-9034B07CC6A5}" presName="sp" presStyleCnt="0"/>
      <dgm:spPr/>
    </dgm:pt>
    <dgm:pt modelId="{91EB5B59-C1E3-4F5F-8999-56C693F90958}" type="pres">
      <dgm:prSet presAssocID="{248AC618-D53C-4F2E-B7AA-B85206F0C030}" presName="composite" presStyleCnt="0"/>
      <dgm:spPr/>
    </dgm:pt>
    <dgm:pt modelId="{CE702230-2D25-4108-8777-CF7FBC2F9746}" type="pres">
      <dgm:prSet presAssocID="{248AC618-D53C-4F2E-B7AA-B85206F0C030}" presName="parentText" presStyleLbl="alignNode1" presStyleIdx="1" presStyleCnt="3">
        <dgm:presLayoutVars>
          <dgm:chMax val="1"/>
          <dgm:bulletEnabled val="1"/>
        </dgm:presLayoutVars>
      </dgm:prSet>
      <dgm:spPr/>
      <dgm:t>
        <a:bodyPr/>
        <a:lstStyle/>
        <a:p>
          <a:endParaRPr lang="ru-RU"/>
        </a:p>
      </dgm:t>
    </dgm:pt>
    <dgm:pt modelId="{1C08F3A5-2BFA-481B-B74B-34A24AEC4720}" type="pres">
      <dgm:prSet presAssocID="{248AC618-D53C-4F2E-B7AA-B85206F0C030}" presName="descendantText" presStyleLbl="alignAcc1" presStyleIdx="1" presStyleCnt="3" custScaleY="154886">
        <dgm:presLayoutVars>
          <dgm:bulletEnabled val="1"/>
        </dgm:presLayoutVars>
      </dgm:prSet>
      <dgm:spPr/>
      <dgm:t>
        <a:bodyPr/>
        <a:lstStyle/>
        <a:p>
          <a:endParaRPr lang="ru-RU"/>
        </a:p>
      </dgm:t>
    </dgm:pt>
    <dgm:pt modelId="{C94C172E-D563-4A1A-B8BC-63B853CAB834}" type="pres">
      <dgm:prSet presAssocID="{B2AEA092-6F90-4C53-9BE3-B1FF458992D4}" presName="sp" presStyleCnt="0"/>
      <dgm:spPr/>
    </dgm:pt>
    <dgm:pt modelId="{75426C04-2A50-404B-BDFA-DE8EAEE54E9D}" type="pres">
      <dgm:prSet presAssocID="{3BD4752D-55BE-4150-A38C-63C62A6BB586}" presName="composite" presStyleCnt="0"/>
      <dgm:spPr/>
    </dgm:pt>
    <dgm:pt modelId="{1BC363A6-B637-4173-9C39-C4D99BA4F6DB}" type="pres">
      <dgm:prSet presAssocID="{3BD4752D-55BE-4150-A38C-63C62A6BB586}" presName="parentText" presStyleLbl="alignNode1" presStyleIdx="2" presStyleCnt="3">
        <dgm:presLayoutVars>
          <dgm:chMax val="1"/>
          <dgm:bulletEnabled val="1"/>
        </dgm:presLayoutVars>
      </dgm:prSet>
      <dgm:spPr/>
      <dgm:t>
        <a:bodyPr/>
        <a:lstStyle/>
        <a:p>
          <a:endParaRPr lang="ru-RU"/>
        </a:p>
      </dgm:t>
    </dgm:pt>
    <dgm:pt modelId="{E0F8CFF9-42E9-4AEE-9D3B-4BBF08DED26A}" type="pres">
      <dgm:prSet presAssocID="{3BD4752D-55BE-4150-A38C-63C62A6BB586}" presName="descendantText" presStyleLbl="alignAcc1" presStyleIdx="2" presStyleCnt="3" custScaleY="123938" custLinFactNeighborY="21670">
        <dgm:presLayoutVars>
          <dgm:bulletEnabled val="1"/>
        </dgm:presLayoutVars>
      </dgm:prSet>
      <dgm:spPr/>
      <dgm:t>
        <a:bodyPr/>
        <a:lstStyle/>
        <a:p>
          <a:endParaRPr lang="ru-RU"/>
        </a:p>
      </dgm:t>
    </dgm:pt>
  </dgm:ptLst>
  <dgm:cxnLst>
    <dgm:cxn modelId="{08D5F25B-A64A-4F6D-928F-94958E2C9B54}" srcId="{248AC618-D53C-4F2E-B7AA-B85206F0C030}" destId="{32BCFE9D-9469-4353-8364-5A707711E4C2}" srcOrd="0" destOrd="0" parTransId="{00EC143A-CBD9-4790-8B8A-474EA359EF4A}" sibTransId="{51AEF4CC-270F-4D12-8540-EE9AE796DE23}"/>
    <dgm:cxn modelId="{D87EC3C3-0718-430B-82F9-E103FE89A33B}" type="presOf" srcId="{60018117-CF05-4C19-AF26-7C7E96B6445F}" destId="{F164AD7D-6276-471C-AE34-726C3AED0682}" srcOrd="0" destOrd="0" presId="urn:microsoft.com/office/officeart/2005/8/layout/chevron2"/>
    <dgm:cxn modelId="{2A0DAEB9-64AB-4415-8300-1B911A55F6B1}" type="presOf" srcId="{5FB2C32A-4F8E-4002-914D-528906A6841B}" destId="{E0F8CFF9-42E9-4AEE-9D3B-4BBF08DED26A}" srcOrd="0" destOrd="0" presId="urn:microsoft.com/office/officeart/2005/8/layout/chevron2"/>
    <dgm:cxn modelId="{DA7F5EBC-6B92-4A71-9874-08941593FC56}" type="presOf" srcId="{99482735-ADFC-495B-A254-70A9B68CCB79}" destId="{2852A614-6BC8-4E46-8FAD-BBD5374C17EA}" srcOrd="0" destOrd="0" presId="urn:microsoft.com/office/officeart/2005/8/layout/chevron2"/>
    <dgm:cxn modelId="{5E1C1780-B9C5-415F-AADF-640E81AB338C}" srcId="{99482735-ADFC-495B-A254-70A9B68CCB79}" destId="{A67EFE0E-58EF-4AEA-B28A-41D7CC8FF293}" srcOrd="0" destOrd="0" parTransId="{C7B8FF93-C283-4F1D-BD17-7BFEE2EDCA6C}" sibTransId="{AEFCAE14-D5B3-4ADF-9EBA-9034B07CC6A5}"/>
    <dgm:cxn modelId="{5DCF173C-561E-4E9F-A4A0-5536833C49B0}" srcId="{99482735-ADFC-495B-A254-70A9B68CCB79}" destId="{3BD4752D-55BE-4150-A38C-63C62A6BB586}" srcOrd="2" destOrd="0" parTransId="{1AA0237F-A695-4D8A-B5B6-C7AFE4259E40}" sibTransId="{98E67659-8501-47A2-9D0F-9535DBCC550D}"/>
    <dgm:cxn modelId="{7DDF86C9-F8C4-44C2-887C-1A6B817AA10A}" srcId="{A67EFE0E-58EF-4AEA-B28A-41D7CC8FF293}" destId="{60018117-CF05-4C19-AF26-7C7E96B6445F}" srcOrd="0" destOrd="0" parTransId="{B00D0009-BB9D-46D7-A49E-7B0DA88B06B3}" sibTransId="{EF7538ED-D44C-46AB-987F-A24CA513AE42}"/>
    <dgm:cxn modelId="{2CFFFA82-2A31-41BA-B745-A191458688E3}" type="presOf" srcId="{A67EFE0E-58EF-4AEA-B28A-41D7CC8FF293}" destId="{19F4E694-C988-4778-99DE-82F5D3D11C32}" srcOrd="0" destOrd="0" presId="urn:microsoft.com/office/officeart/2005/8/layout/chevron2"/>
    <dgm:cxn modelId="{2894959A-7932-46BE-98F4-FE5E736F4FB1}" type="presOf" srcId="{248AC618-D53C-4F2E-B7AA-B85206F0C030}" destId="{CE702230-2D25-4108-8777-CF7FBC2F9746}" srcOrd="0" destOrd="0" presId="urn:microsoft.com/office/officeart/2005/8/layout/chevron2"/>
    <dgm:cxn modelId="{AC70BACE-A8C3-4E3B-A3A6-CD2AAB16334B}" srcId="{99482735-ADFC-495B-A254-70A9B68CCB79}" destId="{248AC618-D53C-4F2E-B7AA-B85206F0C030}" srcOrd="1" destOrd="0" parTransId="{41FCC8B8-5DE3-4820-AC15-EAF355FBF1D5}" sibTransId="{B2AEA092-6F90-4C53-9BE3-B1FF458992D4}"/>
    <dgm:cxn modelId="{9F09091A-54F5-4263-81AC-59EADE00A53A}" srcId="{3BD4752D-55BE-4150-A38C-63C62A6BB586}" destId="{5FB2C32A-4F8E-4002-914D-528906A6841B}" srcOrd="0" destOrd="0" parTransId="{C4B7920B-5C09-4A19-AAAE-2C81454FB1A5}" sibTransId="{571B870F-2AA8-4C32-8DB1-6E6BB74A98C7}"/>
    <dgm:cxn modelId="{E62CAA69-4318-49FD-913A-7EAF29D53D7D}" type="presOf" srcId="{3BD4752D-55BE-4150-A38C-63C62A6BB586}" destId="{1BC363A6-B637-4173-9C39-C4D99BA4F6DB}" srcOrd="0" destOrd="0" presId="urn:microsoft.com/office/officeart/2005/8/layout/chevron2"/>
    <dgm:cxn modelId="{C03746F3-71A2-4C37-910D-7B002DCC04DE}" type="presOf" srcId="{32BCFE9D-9469-4353-8364-5A707711E4C2}" destId="{1C08F3A5-2BFA-481B-B74B-34A24AEC4720}" srcOrd="0" destOrd="0" presId="urn:microsoft.com/office/officeart/2005/8/layout/chevron2"/>
    <dgm:cxn modelId="{AB2C67C3-6777-4483-8A7F-059658C4286E}" type="presParOf" srcId="{2852A614-6BC8-4E46-8FAD-BBD5374C17EA}" destId="{6B1BD9FD-2296-4643-91D2-CA98E7D80B51}" srcOrd="0" destOrd="0" presId="urn:microsoft.com/office/officeart/2005/8/layout/chevron2"/>
    <dgm:cxn modelId="{1FF71D9B-910D-4FD4-A01A-66B559A9671B}" type="presParOf" srcId="{6B1BD9FD-2296-4643-91D2-CA98E7D80B51}" destId="{19F4E694-C988-4778-99DE-82F5D3D11C32}" srcOrd="0" destOrd="0" presId="urn:microsoft.com/office/officeart/2005/8/layout/chevron2"/>
    <dgm:cxn modelId="{A8A641FD-2950-489E-AB62-260EA71649C8}" type="presParOf" srcId="{6B1BD9FD-2296-4643-91D2-CA98E7D80B51}" destId="{F164AD7D-6276-471C-AE34-726C3AED0682}" srcOrd="1" destOrd="0" presId="urn:microsoft.com/office/officeart/2005/8/layout/chevron2"/>
    <dgm:cxn modelId="{31C41892-5ED5-48EC-B378-B1E35B956812}" type="presParOf" srcId="{2852A614-6BC8-4E46-8FAD-BBD5374C17EA}" destId="{5622390D-8BF0-45D2-A083-9DEA0864E0AA}" srcOrd="1" destOrd="0" presId="urn:microsoft.com/office/officeart/2005/8/layout/chevron2"/>
    <dgm:cxn modelId="{AF5F8B5D-BF9D-4A41-ADEF-10425BD00D47}" type="presParOf" srcId="{2852A614-6BC8-4E46-8FAD-BBD5374C17EA}" destId="{91EB5B59-C1E3-4F5F-8999-56C693F90958}" srcOrd="2" destOrd="0" presId="urn:microsoft.com/office/officeart/2005/8/layout/chevron2"/>
    <dgm:cxn modelId="{286E32CE-38E9-4348-9DF3-0F10757D18CD}" type="presParOf" srcId="{91EB5B59-C1E3-4F5F-8999-56C693F90958}" destId="{CE702230-2D25-4108-8777-CF7FBC2F9746}" srcOrd="0" destOrd="0" presId="urn:microsoft.com/office/officeart/2005/8/layout/chevron2"/>
    <dgm:cxn modelId="{24DE4484-052B-4316-B48B-BFFFE145B479}" type="presParOf" srcId="{91EB5B59-C1E3-4F5F-8999-56C693F90958}" destId="{1C08F3A5-2BFA-481B-B74B-34A24AEC4720}" srcOrd="1" destOrd="0" presId="urn:microsoft.com/office/officeart/2005/8/layout/chevron2"/>
    <dgm:cxn modelId="{F2DA2715-0051-408B-A6DD-A14CE67BE675}" type="presParOf" srcId="{2852A614-6BC8-4E46-8FAD-BBD5374C17EA}" destId="{C94C172E-D563-4A1A-B8BC-63B853CAB834}" srcOrd="3" destOrd="0" presId="urn:microsoft.com/office/officeart/2005/8/layout/chevron2"/>
    <dgm:cxn modelId="{4C234A53-14AC-402A-9F9B-92FA0623A76A}" type="presParOf" srcId="{2852A614-6BC8-4E46-8FAD-BBD5374C17EA}" destId="{75426C04-2A50-404B-BDFA-DE8EAEE54E9D}" srcOrd="4" destOrd="0" presId="urn:microsoft.com/office/officeart/2005/8/layout/chevron2"/>
    <dgm:cxn modelId="{C67D1D33-AC99-4408-BAE1-D4901D99BAF9}" type="presParOf" srcId="{75426C04-2A50-404B-BDFA-DE8EAEE54E9D}" destId="{1BC363A6-B637-4173-9C39-C4D99BA4F6DB}" srcOrd="0" destOrd="0" presId="urn:microsoft.com/office/officeart/2005/8/layout/chevron2"/>
    <dgm:cxn modelId="{15F1A460-D983-44D2-B1F9-D43870F75D26}" type="presParOf" srcId="{75426C04-2A50-404B-BDFA-DE8EAEE54E9D}" destId="{E0F8CFF9-42E9-4AEE-9D3B-4BBF08DED26A}"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482735-ADFC-495B-A254-70A9B68CCB7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A67EFE0E-58EF-4AEA-B28A-41D7CC8FF293}">
      <dgm:prSet phldrT="[Текст]"/>
      <dgm:spPr/>
      <dgm:t>
        <a:bodyPr/>
        <a:lstStyle/>
        <a:p>
          <a:r>
            <a:rPr lang="uz-Cyrl-UZ" dirty="0"/>
            <a:t>4</a:t>
          </a:r>
          <a:endParaRPr lang="ru-RU" dirty="0"/>
        </a:p>
      </dgm:t>
    </dgm:pt>
    <dgm:pt modelId="{C7B8FF93-C283-4F1D-BD17-7BFEE2EDCA6C}" type="parTrans" cxnId="{5E1C1780-B9C5-415F-AADF-640E81AB338C}">
      <dgm:prSet/>
      <dgm:spPr/>
      <dgm:t>
        <a:bodyPr/>
        <a:lstStyle/>
        <a:p>
          <a:endParaRPr lang="ru-RU"/>
        </a:p>
      </dgm:t>
    </dgm:pt>
    <dgm:pt modelId="{AEFCAE14-D5B3-4ADF-9EBA-9034B07CC6A5}" type="sibTrans" cxnId="{5E1C1780-B9C5-415F-AADF-640E81AB338C}">
      <dgm:prSet/>
      <dgm:spPr/>
      <dgm:t>
        <a:bodyPr/>
        <a:lstStyle/>
        <a:p>
          <a:endParaRPr lang="ru-RU"/>
        </a:p>
      </dgm:t>
    </dgm:pt>
    <dgm:pt modelId="{60018117-CF05-4C19-AF26-7C7E96B6445F}">
      <dgm:prSet phldrT="[Текст]" custT="1"/>
      <dgm:spPr/>
      <dgm:t>
        <a:bodyPr/>
        <a:lstStyle/>
        <a:p>
          <a:pPr algn="just"/>
          <a:r>
            <a:rPr lang="uz-Cyrl-UZ" sz="2000" dirty="0">
              <a:latin typeface="Times New Roman" pitchFamily="18" charset="0"/>
              <a:cs typeface="Times New Roman" pitchFamily="18" charset="0"/>
            </a:rPr>
            <a:t>faoliyatni O’zbekiston Respublikasida doimiy muassasalar orqali amalga oshiruvchi chet el yuridik shaxslari;</a:t>
          </a:r>
          <a:endParaRPr lang="ru-RU" sz="2000" dirty="0"/>
        </a:p>
      </dgm:t>
    </dgm:pt>
    <dgm:pt modelId="{B00D0009-BB9D-46D7-A49E-7B0DA88B06B3}" type="parTrans" cxnId="{7DDF86C9-F8C4-44C2-887C-1A6B817AA10A}">
      <dgm:prSet/>
      <dgm:spPr/>
      <dgm:t>
        <a:bodyPr/>
        <a:lstStyle/>
        <a:p>
          <a:endParaRPr lang="ru-RU"/>
        </a:p>
      </dgm:t>
    </dgm:pt>
    <dgm:pt modelId="{EF7538ED-D44C-46AB-987F-A24CA513AE42}" type="sibTrans" cxnId="{7DDF86C9-F8C4-44C2-887C-1A6B817AA10A}">
      <dgm:prSet/>
      <dgm:spPr/>
      <dgm:t>
        <a:bodyPr/>
        <a:lstStyle/>
        <a:p>
          <a:endParaRPr lang="ru-RU"/>
        </a:p>
      </dgm:t>
    </dgm:pt>
    <dgm:pt modelId="{248AC618-D53C-4F2E-B7AA-B85206F0C030}">
      <dgm:prSet phldrT="[Текст]"/>
      <dgm:spPr/>
      <dgm:t>
        <a:bodyPr/>
        <a:lstStyle/>
        <a:p>
          <a:r>
            <a:rPr lang="uz-Cyrl-UZ" dirty="0"/>
            <a:t>5</a:t>
          </a:r>
          <a:endParaRPr lang="ru-RU" dirty="0"/>
        </a:p>
      </dgm:t>
    </dgm:pt>
    <dgm:pt modelId="{41FCC8B8-5DE3-4820-AC15-EAF355FBF1D5}" type="parTrans" cxnId="{AC70BACE-A8C3-4E3B-A3A6-CD2AAB16334B}">
      <dgm:prSet/>
      <dgm:spPr/>
      <dgm:t>
        <a:bodyPr/>
        <a:lstStyle/>
        <a:p>
          <a:endParaRPr lang="ru-RU"/>
        </a:p>
      </dgm:t>
    </dgm:pt>
    <dgm:pt modelId="{B2AEA092-6F90-4C53-9BE3-B1FF458992D4}" type="sibTrans" cxnId="{AC70BACE-A8C3-4E3B-A3A6-CD2AAB16334B}">
      <dgm:prSet/>
      <dgm:spPr/>
      <dgm:t>
        <a:bodyPr/>
        <a:lstStyle/>
        <a:p>
          <a:endParaRPr lang="ru-RU"/>
        </a:p>
      </dgm:t>
    </dgm:pt>
    <dgm:pt modelId="{32BCFE9D-9469-4353-8364-5A707711E4C2}">
      <dgm:prSet phldrT="[Текст]" custT="1"/>
      <dgm:spPr/>
      <dgm:t>
        <a:bodyPr/>
        <a:lstStyle/>
        <a:p>
          <a:pPr algn="just"/>
          <a:r>
            <a:rPr lang="uz-Cyrl-UZ" sz="2000" dirty="0">
              <a:latin typeface="Times New Roman" pitchFamily="18" charset="0"/>
              <a:cs typeface="Times New Roman" pitchFamily="18" charset="0"/>
            </a:rPr>
            <a:t>oddiy shirkat shartnomasi (birgalikdagi faoliyat to’g’risidagi shartnoma) doirasida amalga oshiriladigan faoliyat bo’yicha -oddiy shirkatning ishlarini yuritish vazifasi zimmasiga yuklatilgan ishonchli shaxs – oddiy shirkatning ishtirokchisi;</a:t>
          </a:r>
          <a:endParaRPr lang="ru-RU" sz="2000" dirty="0"/>
        </a:p>
      </dgm:t>
    </dgm:pt>
    <dgm:pt modelId="{00EC143A-CBD9-4790-8B8A-474EA359EF4A}" type="parTrans" cxnId="{08D5F25B-A64A-4F6D-928F-94958E2C9B54}">
      <dgm:prSet/>
      <dgm:spPr/>
      <dgm:t>
        <a:bodyPr/>
        <a:lstStyle/>
        <a:p>
          <a:endParaRPr lang="ru-RU"/>
        </a:p>
      </dgm:t>
    </dgm:pt>
    <dgm:pt modelId="{51AEF4CC-270F-4D12-8540-EE9AE796DE23}" type="sibTrans" cxnId="{08D5F25B-A64A-4F6D-928F-94958E2C9B54}">
      <dgm:prSet/>
      <dgm:spPr/>
      <dgm:t>
        <a:bodyPr/>
        <a:lstStyle/>
        <a:p>
          <a:endParaRPr lang="ru-RU"/>
        </a:p>
      </dgm:t>
    </dgm:pt>
    <dgm:pt modelId="{3BD4752D-55BE-4150-A38C-63C62A6BB586}">
      <dgm:prSet phldrT="[Текст]"/>
      <dgm:spPr/>
      <dgm:t>
        <a:bodyPr/>
        <a:lstStyle/>
        <a:p>
          <a:r>
            <a:rPr lang="uz-Cyrl-UZ" dirty="0"/>
            <a:t>6</a:t>
          </a:r>
          <a:endParaRPr lang="ru-RU" dirty="0"/>
        </a:p>
      </dgm:t>
    </dgm:pt>
    <dgm:pt modelId="{1AA0237F-A695-4D8A-B5B6-C7AFE4259E40}" type="parTrans" cxnId="{5DCF173C-561E-4E9F-A4A0-5536833C49B0}">
      <dgm:prSet/>
      <dgm:spPr/>
      <dgm:t>
        <a:bodyPr/>
        <a:lstStyle/>
        <a:p>
          <a:endParaRPr lang="ru-RU"/>
        </a:p>
      </dgm:t>
    </dgm:pt>
    <dgm:pt modelId="{98E67659-8501-47A2-9D0F-9535DBCC550D}" type="sibTrans" cxnId="{5DCF173C-561E-4E9F-A4A0-5536833C49B0}">
      <dgm:prSet/>
      <dgm:spPr/>
      <dgm:t>
        <a:bodyPr/>
        <a:lstStyle/>
        <a:p>
          <a:endParaRPr lang="ru-RU"/>
        </a:p>
      </dgm:t>
    </dgm:pt>
    <dgm:pt modelId="{5FB2C32A-4F8E-4002-914D-528906A6841B}">
      <dgm:prSet phldrT="[Текст]" custT="1"/>
      <dgm:spPr/>
      <dgm:t>
        <a:bodyPr/>
        <a:lstStyle/>
        <a:p>
          <a:pPr algn="just"/>
          <a:r>
            <a:rPr lang="en-US" sz="2000" dirty="0" err="1">
              <a:latin typeface="Times New Roman" pitchFamily="18" charset="0"/>
              <a:cs typeface="Times New Roman" pitchFamily="18" charset="0"/>
            </a:rPr>
            <a:t>O’zbekiston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Respublikasining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bojxona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chegarasi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orqali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tovarlarni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olib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o’tuvchi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shaxslar</a:t>
          </a:r>
          <a:r>
            <a:rPr lang="en-US" sz="2000" dirty="0">
              <a:latin typeface="Times New Roman" pitchFamily="18" charset="0"/>
              <a:cs typeface="Times New Roman" pitchFamily="18" charset="0"/>
            </a:rPr>
            <a:t>. </a:t>
          </a:r>
          <a:endParaRPr lang="ru-RU" sz="2000" dirty="0"/>
        </a:p>
      </dgm:t>
    </dgm:pt>
    <dgm:pt modelId="{C4B7920B-5C09-4A19-AAAE-2C81454FB1A5}" type="parTrans" cxnId="{9F09091A-54F5-4263-81AC-59EADE00A53A}">
      <dgm:prSet/>
      <dgm:spPr/>
      <dgm:t>
        <a:bodyPr/>
        <a:lstStyle/>
        <a:p>
          <a:endParaRPr lang="ru-RU"/>
        </a:p>
      </dgm:t>
    </dgm:pt>
    <dgm:pt modelId="{571B870F-2AA8-4C32-8DB1-6E6BB74A98C7}" type="sibTrans" cxnId="{9F09091A-54F5-4263-81AC-59EADE00A53A}">
      <dgm:prSet/>
      <dgm:spPr/>
      <dgm:t>
        <a:bodyPr/>
        <a:lstStyle/>
        <a:p>
          <a:endParaRPr lang="ru-RU"/>
        </a:p>
      </dgm:t>
    </dgm:pt>
    <dgm:pt modelId="{2852A614-6BC8-4E46-8FAD-BBD5374C17EA}" type="pres">
      <dgm:prSet presAssocID="{99482735-ADFC-495B-A254-70A9B68CCB79}" presName="linearFlow" presStyleCnt="0">
        <dgm:presLayoutVars>
          <dgm:dir/>
          <dgm:animLvl val="lvl"/>
          <dgm:resizeHandles val="exact"/>
        </dgm:presLayoutVars>
      </dgm:prSet>
      <dgm:spPr/>
      <dgm:t>
        <a:bodyPr/>
        <a:lstStyle/>
        <a:p>
          <a:endParaRPr lang="ru-RU"/>
        </a:p>
      </dgm:t>
    </dgm:pt>
    <dgm:pt modelId="{6B1BD9FD-2296-4643-91D2-CA98E7D80B51}" type="pres">
      <dgm:prSet presAssocID="{A67EFE0E-58EF-4AEA-B28A-41D7CC8FF293}" presName="composite" presStyleCnt="0"/>
      <dgm:spPr/>
    </dgm:pt>
    <dgm:pt modelId="{19F4E694-C988-4778-99DE-82F5D3D11C32}" type="pres">
      <dgm:prSet presAssocID="{A67EFE0E-58EF-4AEA-B28A-41D7CC8FF293}" presName="parentText" presStyleLbl="alignNode1" presStyleIdx="0" presStyleCnt="3">
        <dgm:presLayoutVars>
          <dgm:chMax val="1"/>
          <dgm:bulletEnabled val="1"/>
        </dgm:presLayoutVars>
      </dgm:prSet>
      <dgm:spPr/>
      <dgm:t>
        <a:bodyPr/>
        <a:lstStyle/>
        <a:p>
          <a:endParaRPr lang="ru-RU"/>
        </a:p>
      </dgm:t>
    </dgm:pt>
    <dgm:pt modelId="{F164AD7D-6276-471C-AE34-726C3AED0682}" type="pres">
      <dgm:prSet presAssocID="{A67EFE0E-58EF-4AEA-B28A-41D7CC8FF293}" presName="descendantText" presStyleLbl="alignAcc1" presStyleIdx="0" presStyleCnt="3" custScaleY="100000">
        <dgm:presLayoutVars>
          <dgm:bulletEnabled val="1"/>
        </dgm:presLayoutVars>
      </dgm:prSet>
      <dgm:spPr/>
      <dgm:t>
        <a:bodyPr/>
        <a:lstStyle/>
        <a:p>
          <a:endParaRPr lang="ru-RU"/>
        </a:p>
      </dgm:t>
    </dgm:pt>
    <dgm:pt modelId="{5622390D-8BF0-45D2-A083-9DEA0864E0AA}" type="pres">
      <dgm:prSet presAssocID="{AEFCAE14-D5B3-4ADF-9EBA-9034B07CC6A5}" presName="sp" presStyleCnt="0"/>
      <dgm:spPr/>
    </dgm:pt>
    <dgm:pt modelId="{91EB5B59-C1E3-4F5F-8999-56C693F90958}" type="pres">
      <dgm:prSet presAssocID="{248AC618-D53C-4F2E-B7AA-B85206F0C030}" presName="composite" presStyleCnt="0"/>
      <dgm:spPr/>
    </dgm:pt>
    <dgm:pt modelId="{CE702230-2D25-4108-8777-CF7FBC2F9746}" type="pres">
      <dgm:prSet presAssocID="{248AC618-D53C-4F2E-B7AA-B85206F0C030}" presName="parentText" presStyleLbl="alignNode1" presStyleIdx="1" presStyleCnt="3">
        <dgm:presLayoutVars>
          <dgm:chMax val="1"/>
          <dgm:bulletEnabled val="1"/>
        </dgm:presLayoutVars>
      </dgm:prSet>
      <dgm:spPr/>
      <dgm:t>
        <a:bodyPr/>
        <a:lstStyle/>
        <a:p>
          <a:endParaRPr lang="ru-RU"/>
        </a:p>
      </dgm:t>
    </dgm:pt>
    <dgm:pt modelId="{1C08F3A5-2BFA-481B-B74B-34A24AEC4720}" type="pres">
      <dgm:prSet presAssocID="{248AC618-D53C-4F2E-B7AA-B85206F0C030}" presName="descendantText" presStyleLbl="alignAcc1" presStyleIdx="1" presStyleCnt="3" custScaleY="154886">
        <dgm:presLayoutVars>
          <dgm:bulletEnabled val="1"/>
        </dgm:presLayoutVars>
      </dgm:prSet>
      <dgm:spPr/>
      <dgm:t>
        <a:bodyPr/>
        <a:lstStyle/>
        <a:p>
          <a:endParaRPr lang="ru-RU"/>
        </a:p>
      </dgm:t>
    </dgm:pt>
    <dgm:pt modelId="{C94C172E-D563-4A1A-B8BC-63B853CAB834}" type="pres">
      <dgm:prSet presAssocID="{B2AEA092-6F90-4C53-9BE3-B1FF458992D4}" presName="sp" presStyleCnt="0"/>
      <dgm:spPr/>
    </dgm:pt>
    <dgm:pt modelId="{75426C04-2A50-404B-BDFA-DE8EAEE54E9D}" type="pres">
      <dgm:prSet presAssocID="{3BD4752D-55BE-4150-A38C-63C62A6BB586}" presName="composite" presStyleCnt="0"/>
      <dgm:spPr/>
    </dgm:pt>
    <dgm:pt modelId="{1BC363A6-B637-4173-9C39-C4D99BA4F6DB}" type="pres">
      <dgm:prSet presAssocID="{3BD4752D-55BE-4150-A38C-63C62A6BB586}" presName="parentText" presStyleLbl="alignNode1" presStyleIdx="2" presStyleCnt="3">
        <dgm:presLayoutVars>
          <dgm:chMax val="1"/>
          <dgm:bulletEnabled val="1"/>
        </dgm:presLayoutVars>
      </dgm:prSet>
      <dgm:spPr/>
      <dgm:t>
        <a:bodyPr/>
        <a:lstStyle/>
        <a:p>
          <a:endParaRPr lang="ru-RU"/>
        </a:p>
      </dgm:t>
    </dgm:pt>
    <dgm:pt modelId="{E0F8CFF9-42E9-4AEE-9D3B-4BBF08DED26A}" type="pres">
      <dgm:prSet presAssocID="{3BD4752D-55BE-4150-A38C-63C62A6BB586}" presName="descendantText" presStyleLbl="alignAcc1" presStyleIdx="2" presStyleCnt="3" custScaleY="123938" custLinFactNeighborY="21670">
        <dgm:presLayoutVars>
          <dgm:bulletEnabled val="1"/>
        </dgm:presLayoutVars>
      </dgm:prSet>
      <dgm:spPr/>
      <dgm:t>
        <a:bodyPr/>
        <a:lstStyle/>
        <a:p>
          <a:endParaRPr lang="ru-RU"/>
        </a:p>
      </dgm:t>
    </dgm:pt>
  </dgm:ptLst>
  <dgm:cxnLst>
    <dgm:cxn modelId="{5E1C1780-B9C5-415F-AADF-640E81AB338C}" srcId="{99482735-ADFC-495B-A254-70A9B68CCB79}" destId="{A67EFE0E-58EF-4AEA-B28A-41D7CC8FF293}" srcOrd="0" destOrd="0" parTransId="{C7B8FF93-C283-4F1D-BD17-7BFEE2EDCA6C}" sibTransId="{AEFCAE14-D5B3-4ADF-9EBA-9034B07CC6A5}"/>
    <dgm:cxn modelId="{08D5F25B-A64A-4F6D-928F-94958E2C9B54}" srcId="{248AC618-D53C-4F2E-B7AA-B85206F0C030}" destId="{32BCFE9D-9469-4353-8364-5A707711E4C2}" srcOrd="0" destOrd="0" parTransId="{00EC143A-CBD9-4790-8B8A-474EA359EF4A}" sibTransId="{51AEF4CC-270F-4D12-8540-EE9AE796DE23}"/>
    <dgm:cxn modelId="{F73D2E9E-8079-4ED0-A35F-5B420EDDC3AC}" type="presOf" srcId="{A67EFE0E-58EF-4AEA-B28A-41D7CC8FF293}" destId="{19F4E694-C988-4778-99DE-82F5D3D11C32}" srcOrd="0" destOrd="0" presId="urn:microsoft.com/office/officeart/2005/8/layout/chevron2"/>
    <dgm:cxn modelId="{5DCF173C-561E-4E9F-A4A0-5536833C49B0}" srcId="{99482735-ADFC-495B-A254-70A9B68CCB79}" destId="{3BD4752D-55BE-4150-A38C-63C62A6BB586}" srcOrd="2" destOrd="0" parTransId="{1AA0237F-A695-4D8A-B5B6-C7AFE4259E40}" sibTransId="{98E67659-8501-47A2-9D0F-9535DBCC550D}"/>
    <dgm:cxn modelId="{9F09091A-54F5-4263-81AC-59EADE00A53A}" srcId="{3BD4752D-55BE-4150-A38C-63C62A6BB586}" destId="{5FB2C32A-4F8E-4002-914D-528906A6841B}" srcOrd="0" destOrd="0" parTransId="{C4B7920B-5C09-4A19-AAAE-2C81454FB1A5}" sibTransId="{571B870F-2AA8-4C32-8DB1-6E6BB74A98C7}"/>
    <dgm:cxn modelId="{AD2F07F2-4C6E-4F37-8EC3-8C31A60F5D5C}" type="presOf" srcId="{99482735-ADFC-495B-A254-70A9B68CCB79}" destId="{2852A614-6BC8-4E46-8FAD-BBD5374C17EA}" srcOrd="0" destOrd="0" presId="urn:microsoft.com/office/officeart/2005/8/layout/chevron2"/>
    <dgm:cxn modelId="{AC70BACE-A8C3-4E3B-A3A6-CD2AAB16334B}" srcId="{99482735-ADFC-495B-A254-70A9B68CCB79}" destId="{248AC618-D53C-4F2E-B7AA-B85206F0C030}" srcOrd="1" destOrd="0" parTransId="{41FCC8B8-5DE3-4820-AC15-EAF355FBF1D5}" sibTransId="{B2AEA092-6F90-4C53-9BE3-B1FF458992D4}"/>
    <dgm:cxn modelId="{E07A93CB-2B86-4425-B667-2C63366348C7}" type="presOf" srcId="{32BCFE9D-9469-4353-8364-5A707711E4C2}" destId="{1C08F3A5-2BFA-481B-B74B-34A24AEC4720}" srcOrd="0" destOrd="0" presId="urn:microsoft.com/office/officeart/2005/8/layout/chevron2"/>
    <dgm:cxn modelId="{1C0E6635-8AC1-4AA8-8F26-9A008F04D53E}" type="presOf" srcId="{5FB2C32A-4F8E-4002-914D-528906A6841B}" destId="{E0F8CFF9-42E9-4AEE-9D3B-4BBF08DED26A}" srcOrd="0" destOrd="0" presId="urn:microsoft.com/office/officeart/2005/8/layout/chevron2"/>
    <dgm:cxn modelId="{C70A2AF8-5D0E-4EC8-92DA-47C50ED52F83}" type="presOf" srcId="{248AC618-D53C-4F2E-B7AA-B85206F0C030}" destId="{CE702230-2D25-4108-8777-CF7FBC2F9746}" srcOrd="0" destOrd="0" presId="urn:microsoft.com/office/officeart/2005/8/layout/chevron2"/>
    <dgm:cxn modelId="{7DDF86C9-F8C4-44C2-887C-1A6B817AA10A}" srcId="{A67EFE0E-58EF-4AEA-B28A-41D7CC8FF293}" destId="{60018117-CF05-4C19-AF26-7C7E96B6445F}" srcOrd="0" destOrd="0" parTransId="{B00D0009-BB9D-46D7-A49E-7B0DA88B06B3}" sibTransId="{EF7538ED-D44C-46AB-987F-A24CA513AE42}"/>
    <dgm:cxn modelId="{3DFBCBBC-A9CA-4741-8CAD-1474AD86970C}" type="presOf" srcId="{60018117-CF05-4C19-AF26-7C7E96B6445F}" destId="{F164AD7D-6276-471C-AE34-726C3AED0682}" srcOrd="0" destOrd="0" presId="urn:microsoft.com/office/officeart/2005/8/layout/chevron2"/>
    <dgm:cxn modelId="{4FFE5C8F-6422-46E4-B9CC-AEB42A437A4A}" type="presOf" srcId="{3BD4752D-55BE-4150-A38C-63C62A6BB586}" destId="{1BC363A6-B637-4173-9C39-C4D99BA4F6DB}" srcOrd="0" destOrd="0" presId="urn:microsoft.com/office/officeart/2005/8/layout/chevron2"/>
    <dgm:cxn modelId="{3DB10D3A-C83F-43EA-A06D-318160141262}" type="presParOf" srcId="{2852A614-6BC8-4E46-8FAD-BBD5374C17EA}" destId="{6B1BD9FD-2296-4643-91D2-CA98E7D80B51}" srcOrd="0" destOrd="0" presId="urn:microsoft.com/office/officeart/2005/8/layout/chevron2"/>
    <dgm:cxn modelId="{778CCEB2-24C5-45E6-884F-B26E49864714}" type="presParOf" srcId="{6B1BD9FD-2296-4643-91D2-CA98E7D80B51}" destId="{19F4E694-C988-4778-99DE-82F5D3D11C32}" srcOrd="0" destOrd="0" presId="urn:microsoft.com/office/officeart/2005/8/layout/chevron2"/>
    <dgm:cxn modelId="{5298864A-2AA0-4B3C-9C5C-34BCD1820099}" type="presParOf" srcId="{6B1BD9FD-2296-4643-91D2-CA98E7D80B51}" destId="{F164AD7D-6276-471C-AE34-726C3AED0682}" srcOrd="1" destOrd="0" presId="urn:microsoft.com/office/officeart/2005/8/layout/chevron2"/>
    <dgm:cxn modelId="{018AB4AA-CDB5-415C-B724-B0BA8C0F2642}" type="presParOf" srcId="{2852A614-6BC8-4E46-8FAD-BBD5374C17EA}" destId="{5622390D-8BF0-45D2-A083-9DEA0864E0AA}" srcOrd="1" destOrd="0" presId="urn:microsoft.com/office/officeart/2005/8/layout/chevron2"/>
    <dgm:cxn modelId="{311D9BCD-87B5-46F4-AF0B-5A5AB740AEB1}" type="presParOf" srcId="{2852A614-6BC8-4E46-8FAD-BBD5374C17EA}" destId="{91EB5B59-C1E3-4F5F-8999-56C693F90958}" srcOrd="2" destOrd="0" presId="urn:microsoft.com/office/officeart/2005/8/layout/chevron2"/>
    <dgm:cxn modelId="{F7E55137-7631-49CA-A31C-EAA710DD161E}" type="presParOf" srcId="{91EB5B59-C1E3-4F5F-8999-56C693F90958}" destId="{CE702230-2D25-4108-8777-CF7FBC2F9746}" srcOrd="0" destOrd="0" presId="urn:microsoft.com/office/officeart/2005/8/layout/chevron2"/>
    <dgm:cxn modelId="{6C7FC9B3-B509-483C-B51F-68D9E907CC9D}" type="presParOf" srcId="{91EB5B59-C1E3-4F5F-8999-56C693F90958}" destId="{1C08F3A5-2BFA-481B-B74B-34A24AEC4720}" srcOrd="1" destOrd="0" presId="urn:microsoft.com/office/officeart/2005/8/layout/chevron2"/>
    <dgm:cxn modelId="{1C3207FB-ABA5-453A-9E8E-5A2F33DE7CB5}" type="presParOf" srcId="{2852A614-6BC8-4E46-8FAD-BBD5374C17EA}" destId="{C94C172E-D563-4A1A-B8BC-63B853CAB834}" srcOrd="3" destOrd="0" presId="urn:microsoft.com/office/officeart/2005/8/layout/chevron2"/>
    <dgm:cxn modelId="{DF1B4579-ECF3-4518-816D-47D15DDBB5A8}" type="presParOf" srcId="{2852A614-6BC8-4E46-8FAD-BBD5374C17EA}" destId="{75426C04-2A50-404B-BDFA-DE8EAEE54E9D}" srcOrd="4" destOrd="0" presId="urn:microsoft.com/office/officeart/2005/8/layout/chevron2"/>
    <dgm:cxn modelId="{15A7FFE4-DEDA-4738-AA60-B23109322C7E}" type="presParOf" srcId="{75426C04-2A50-404B-BDFA-DE8EAEE54E9D}" destId="{1BC363A6-B637-4173-9C39-C4D99BA4F6DB}" srcOrd="0" destOrd="0" presId="urn:microsoft.com/office/officeart/2005/8/layout/chevron2"/>
    <dgm:cxn modelId="{246BCE7B-0F83-43BF-B9BE-5E826D2C2DA5}" type="presParOf" srcId="{75426C04-2A50-404B-BDFA-DE8EAEE54E9D}" destId="{E0F8CFF9-42E9-4AEE-9D3B-4BBF08DED26A}"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F14800-C8D1-4F0E-9AD7-04EBF2A5F44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69B164D9-F1E6-4894-A981-C4578C3D45D9}">
      <dgm:prSet phldrT="[Текст]"/>
      <dgm:spPr/>
      <dgm:t>
        <a:bodyPr/>
        <a:lstStyle/>
        <a:p>
          <a:r>
            <a:rPr lang="uz-Cyrl-UZ" dirty="0"/>
            <a:t>1</a:t>
          </a:r>
          <a:endParaRPr lang="ru-RU" dirty="0"/>
        </a:p>
      </dgm:t>
    </dgm:pt>
    <dgm:pt modelId="{3A777115-6B3F-4326-A815-8EB70A64B8CB}" type="parTrans" cxnId="{478E9616-E34A-4FE4-82C0-546D1CE14B09}">
      <dgm:prSet/>
      <dgm:spPr/>
      <dgm:t>
        <a:bodyPr/>
        <a:lstStyle/>
        <a:p>
          <a:endParaRPr lang="ru-RU"/>
        </a:p>
      </dgm:t>
    </dgm:pt>
    <dgm:pt modelId="{171CC5CD-7AAC-4BFA-8EC2-C2EE35AFCD39}" type="sibTrans" cxnId="{478E9616-E34A-4FE4-82C0-546D1CE14B09}">
      <dgm:prSet/>
      <dgm:spPr/>
      <dgm:t>
        <a:bodyPr/>
        <a:lstStyle/>
        <a:p>
          <a:endParaRPr lang="ru-RU"/>
        </a:p>
      </dgm:t>
    </dgm:pt>
    <dgm:pt modelId="{9BBD6AC9-0A82-4EB2-AB04-9C15912E3633}">
      <dgm:prSet phldrT="[Текст]" custT="1"/>
      <dgm:spPr/>
      <dgm:t>
        <a:bodyPr/>
        <a:lstStyle/>
        <a:p>
          <a:pPr algn="just"/>
          <a:r>
            <a:rPr lang="en-US" sz="2100" dirty="0" err="1">
              <a:latin typeface="Times New Roman" pitchFamily="18" charset="0"/>
              <a:cs typeface="Times New Roman" pitchFamily="18" charset="0"/>
            </a:rPr>
            <a:t>yakka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tartibdagi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tadbirkor</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tomonidan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o’z</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tadbirkorlik</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faoliyatini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amalga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oshirish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bilan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bog’liq</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bo’lmagan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shaxsiy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oilaviy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mol-mulkni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realizatsiya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qilish</a:t>
          </a:r>
          <a:r>
            <a:rPr lang="en-US" sz="2100" dirty="0">
              <a:latin typeface="Times New Roman" pitchFamily="18" charset="0"/>
              <a:cs typeface="Times New Roman" pitchFamily="18" charset="0"/>
            </a:rPr>
            <a:t>;</a:t>
          </a:r>
          <a:endParaRPr lang="ru-RU" sz="2100" dirty="0"/>
        </a:p>
      </dgm:t>
    </dgm:pt>
    <dgm:pt modelId="{C0131AE0-05E2-4C87-B9F9-5857FF098AE2}" type="parTrans" cxnId="{436177E1-31D4-4CB0-8976-AC4AC26A8F52}">
      <dgm:prSet/>
      <dgm:spPr/>
      <dgm:t>
        <a:bodyPr/>
        <a:lstStyle/>
        <a:p>
          <a:endParaRPr lang="ru-RU"/>
        </a:p>
      </dgm:t>
    </dgm:pt>
    <dgm:pt modelId="{982C4AE2-2809-4780-9591-954A12A00D5D}" type="sibTrans" cxnId="{436177E1-31D4-4CB0-8976-AC4AC26A8F52}">
      <dgm:prSet/>
      <dgm:spPr/>
      <dgm:t>
        <a:bodyPr/>
        <a:lstStyle/>
        <a:p>
          <a:endParaRPr lang="ru-RU"/>
        </a:p>
      </dgm:t>
    </dgm:pt>
    <dgm:pt modelId="{3C9B0DD7-9BEA-42B2-A1FA-571A1491C146}">
      <dgm:prSet phldrT="[Текст]"/>
      <dgm:spPr/>
      <dgm:t>
        <a:bodyPr/>
        <a:lstStyle/>
        <a:p>
          <a:r>
            <a:rPr lang="uz-Cyrl-UZ" dirty="0"/>
            <a:t>2</a:t>
          </a:r>
          <a:endParaRPr lang="ru-RU" dirty="0"/>
        </a:p>
      </dgm:t>
    </dgm:pt>
    <dgm:pt modelId="{03304169-BE06-4F93-9162-56CC78C966EA}" type="parTrans" cxnId="{91725999-D2D7-46AF-B7A8-9FADEC84C91C}">
      <dgm:prSet/>
      <dgm:spPr/>
      <dgm:t>
        <a:bodyPr/>
        <a:lstStyle/>
        <a:p>
          <a:endParaRPr lang="ru-RU"/>
        </a:p>
      </dgm:t>
    </dgm:pt>
    <dgm:pt modelId="{A14107FF-71BB-46B1-933A-86713A5E1560}" type="sibTrans" cxnId="{91725999-D2D7-46AF-B7A8-9FADEC84C91C}">
      <dgm:prSet/>
      <dgm:spPr/>
      <dgm:t>
        <a:bodyPr/>
        <a:lstStyle/>
        <a:p>
          <a:endParaRPr lang="ru-RU"/>
        </a:p>
      </dgm:t>
    </dgm:pt>
    <dgm:pt modelId="{13343A76-1581-4F73-B6BE-87466181A41C}">
      <dgm:prSet phldrT="[Текст]" custT="1"/>
      <dgm:spPr/>
      <dgm:t>
        <a:bodyPr/>
        <a:lstStyle/>
        <a:p>
          <a:pPr algn="just"/>
          <a:r>
            <a:rPr lang="en-US" sz="2100" dirty="0" err="1">
              <a:latin typeface="Times New Roman" pitchFamily="18" charset="0"/>
              <a:cs typeface="Times New Roman" pitchFamily="18" charset="0"/>
            </a:rPr>
            <a:t>yuridik</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shaxs</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qayta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tashkil</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etilayotganda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uning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mol-mulkini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huquqiy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vorisga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huquqiy</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vorislarga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o’tkazish</a:t>
          </a:r>
          <a:r>
            <a:rPr lang="en-US" sz="2100" dirty="0">
              <a:latin typeface="Times New Roman" pitchFamily="18" charset="0"/>
              <a:cs typeface="Times New Roman" pitchFamily="18" charset="0"/>
            </a:rPr>
            <a:t>;</a:t>
          </a:r>
          <a:endParaRPr lang="ru-RU" sz="2100" dirty="0"/>
        </a:p>
      </dgm:t>
    </dgm:pt>
    <dgm:pt modelId="{273163A8-3F0B-4E3A-8408-30C105617755}" type="parTrans" cxnId="{28CFD181-35B9-4B37-AE7E-E1C41AA80F3D}">
      <dgm:prSet/>
      <dgm:spPr/>
      <dgm:t>
        <a:bodyPr/>
        <a:lstStyle/>
        <a:p>
          <a:endParaRPr lang="ru-RU"/>
        </a:p>
      </dgm:t>
    </dgm:pt>
    <dgm:pt modelId="{B596AC8A-8C9B-45C5-9AD2-02877ECA7E66}" type="sibTrans" cxnId="{28CFD181-35B9-4B37-AE7E-E1C41AA80F3D}">
      <dgm:prSet/>
      <dgm:spPr/>
      <dgm:t>
        <a:bodyPr/>
        <a:lstStyle/>
        <a:p>
          <a:endParaRPr lang="ru-RU"/>
        </a:p>
      </dgm:t>
    </dgm:pt>
    <dgm:pt modelId="{CA371962-EDCD-4531-BDA7-D0686AC32895}">
      <dgm:prSet phldrT="[Текст]"/>
      <dgm:spPr/>
      <dgm:t>
        <a:bodyPr/>
        <a:lstStyle/>
        <a:p>
          <a:r>
            <a:rPr lang="uz-Cyrl-UZ" dirty="0"/>
            <a:t>3</a:t>
          </a:r>
          <a:endParaRPr lang="ru-RU" dirty="0"/>
        </a:p>
      </dgm:t>
    </dgm:pt>
    <dgm:pt modelId="{344BBB5A-B96A-47FF-A1AB-E65A8205575C}" type="parTrans" cxnId="{B076AC2F-968D-4943-88B7-098484101FD9}">
      <dgm:prSet/>
      <dgm:spPr/>
      <dgm:t>
        <a:bodyPr/>
        <a:lstStyle/>
        <a:p>
          <a:endParaRPr lang="ru-RU"/>
        </a:p>
      </dgm:t>
    </dgm:pt>
    <dgm:pt modelId="{308DB57F-19C8-497D-8C51-0B545652C4B2}" type="sibTrans" cxnId="{B076AC2F-968D-4943-88B7-098484101FD9}">
      <dgm:prSet/>
      <dgm:spPr/>
      <dgm:t>
        <a:bodyPr/>
        <a:lstStyle/>
        <a:p>
          <a:endParaRPr lang="ru-RU"/>
        </a:p>
      </dgm:t>
    </dgm:pt>
    <dgm:pt modelId="{D9FF74A6-CCE9-41DB-9145-ADBBDCC37604}">
      <dgm:prSet phldrT="[Текст]" custT="1"/>
      <dgm:spPr/>
      <dgm:t>
        <a:bodyPr/>
        <a:lstStyle/>
        <a:p>
          <a:pPr algn="just"/>
          <a:r>
            <a:rPr lang="en-US" sz="2100" dirty="0" err="1">
              <a:latin typeface="Times New Roman" pitchFamily="18" charset="0"/>
              <a:cs typeface="Times New Roman" pitchFamily="18" charset="0"/>
            </a:rPr>
            <a:t>ishonchli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boshqaruvning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muassisi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tomonidan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mol-mulkni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ishonchli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boshqaruvchiga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berish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va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ishonchli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boshqaruv</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shartnomasining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amal</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qilish</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muddati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tugagan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taqdirda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ishonchli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boshqaruvchining</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o’zi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ishonchli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boshqaruvga</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berilgan</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mol-mulkni</a:t>
          </a:r>
          <a:r>
            <a:rPr lang="en-US" sz="2100" dirty="0">
              <a:latin typeface="Times New Roman" pitchFamily="18" charset="0"/>
              <a:cs typeface="Times New Roman" pitchFamily="18" charset="0"/>
            </a:rPr>
            <a:t> </a:t>
          </a:r>
          <a:r>
            <a:rPr lang="en-US" sz="2100" dirty="0" err="1">
              <a:latin typeface="Times New Roman" pitchFamily="18" charset="0"/>
              <a:cs typeface="Times New Roman" pitchFamily="18" charset="0"/>
            </a:rPr>
            <a:t>qaytarishi</a:t>
          </a:r>
          <a:r>
            <a:rPr lang="en-US" sz="2100" dirty="0">
              <a:latin typeface="Times New Roman" pitchFamily="18" charset="0"/>
              <a:cs typeface="Times New Roman" pitchFamily="18" charset="0"/>
            </a:rPr>
            <a:t>;</a:t>
          </a:r>
          <a:endParaRPr lang="ru-RU" sz="2100" dirty="0"/>
        </a:p>
      </dgm:t>
    </dgm:pt>
    <dgm:pt modelId="{DE4796FC-8C7E-49B8-A9F3-8F3EE64173EC}" type="sibTrans" cxnId="{E7AC99FA-5EE2-446F-BC06-EDA24491F25B}">
      <dgm:prSet/>
      <dgm:spPr/>
      <dgm:t>
        <a:bodyPr/>
        <a:lstStyle/>
        <a:p>
          <a:endParaRPr lang="ru-RU"/>
        </a:p>
      </dgm:t>
    </dgm:pt>
    <dgm:pt modelId="{10841BAF-5BD6-4D5E-9590-80D47BB22C9A}" type="parTrans" cxnId="{E7AC99FA-5EE2-446F-BC06-EDA24491F25B}">
      <dgm:prSet/>
      <dgm:spPr/>
      <dgm:t>
        <a:bodyPr/>
        <a:lstStyle/>
        <a:p>
          <a:endParaRPr lang="ru-RU"/>
        </a:p>
      </dgm:t>
    </dgm:pt>
    <dgm:pt modelId="{E803B945-301D-4B25-A0F5-759987BFDCB9}">
      <dgm:prSet phldrT="[Текст]"/>
      <dgm:spPr/>
      <dgm:t>
        <a:bodyPr/>
        <a:lstStyle/>
        <a:p>
          <a:r>
            <a:rPr lang="uz-Cyrl-UZ" dirty="0">
              <a:latin typeface="Times New Roman" pitchFamily="18" charset="0"/>
              <a:cs typeface="Times New Roman" pitchFamily="18" charset="0"/>
            </a:rPr>
            <a:t>4</a:t>
          </a:r>
          <a:endParaRPr lang="ru-RU" dirty="0"/>
        </a:p>
      </dgm:t>
    </dgm:pt>
    <dgm:pt modelId="{6B28B243-643E-48C4-8083-DB093925F968}" type="parTrans" cxnId="{41445309-5F4A-4861-B99E-F85E4E09C82F}">
      <dgm:prSet/>
      <dgm:spPr/>
      <dgm:t>
        <a:bodyPr/>
        <a:lstStyle/>
        <a:p>
          <a:endParaRPr lang="ru-RU"/>
        </a:p>
      </dgm:t>
    </dgm:pt>
    <dgm:pt modelId="{3BD84131-812C-41AC-9E76-D1572CA76C85}" type="sibTrans" cxnId="{41445309-5F4A-4861-B99E-F85E4E09C82F}">
      <dgm:prSet/>
      <dgm:spPr/>
      <dgm:t>
        <a:bodyPr/>
        <a:lstStyle/>
        <a:p>
          <a:endParaRPr lang="ru-RU"/>
        </a:p>
      </dgm:t>
    </dgm:pt>
    <dgm:pt modelId="{9E28DA89-4259-4F3B-A1D3-21D3248DB064}">
      <dgm:prSet/>
      <dgm:spPr/>
      <dgm:t>
        <a:bodyPr/>
        <a:lstStyle/>
        <a:p>
          <a:pPr algn="just"/>
          <a:r>
            <a:rPr lang="en-US" dirty="0" err="1">
              <a:latin typeface="Times New Roman" pitchFamily="18" charset="0"/>
              <a:cs typeface="Times New Roman" pitchFamily="18" charset="0"/>
            </a:rPr>
            <a:t>milliy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valyuta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yoki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chet</a:t>
          </a:r>
          <a:r>
            <a:rPr lang="en-US" dirty="0">
              <a:latin typeface="Times New Roman" pitchFamily="18" charset="0"/>
              <a:cs typeface="Times New Roman" pitchFamily="18" charset="0"/>
            </a:rPr>
            <a:t> el </a:t>
          </a:r>
          <a:r>
            <a:rPr lang="en-US" dirty="0" err="1">
              <a:latin typeface="Times New Roman" pitchFamily="18" charset="0"/>
              <a:cs typeface="Times New Roman" pitchFamily="18" charset="0"/>
            </a:rPr>
            <a:t>valyutasi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muomalasi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bilan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bog’liq</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operatsiyalarni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amalga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oshirish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bundan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numizmatika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maqsadlari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mustasno</a:t>
          </a:r>
          <a:r>
            <a:rPr lang="en-US" dirty="0">
              <a:latin typeface="Times New Roman" pitchFamily="18" charset="0"/>
              <a:cs typeface="Times New Roman" pitchFamily="18" charset="0"/>
            </a:rPr>
            <a:t>).</a:t>
          </a:r>
          <a:endParaRPr lang="ru-RU" dirty="0"/>
        </a:p>
      </dgm:t>
    </dgm:pt>
    <dgm:pt modelId="{F7B97B5F-4ED1-452A-92B0-90F9550F2F30}" type="parTrans" cxnId="{5782919E-8E5F-42E2-812F-81A442AB1616}">
      <dgm:prSet/>
      <dgm:spPr/>
      <dgm:t>
        <a:bodyPr/>
        <a:lstStyle/>
        <a:p>
          <a:endParaRPr lang="ru-RU"/>
        </a:p>
      </dgm:t>
    </dgm:pt>
    <dgm:pt modelId="{0625334D-3211-403F-A334-5EC2E4989B19}" type="sibTrans" cxnId="{5782919E-8E5F-42E2-812F-81A442AB1616}">
      <dgm:prSet/>
      <dgm:spPr/>
      <dgm:t>
        <a:bodyPr/>
        <a:lstStyle/>
        <a:p>
          <a:endParaRPr lang="ru-RU"/>
        </a:p>
      </dgm:t>
    </dgm:pt>
    <dgm:pt modelId="{7864A0F1-A87B-470B-A9B5-55FCFF003910}" type="pres">
      <dgm:prSet presAssocID="{F4F14800-C8D1-4F0E-9AD7-04EBF2A5F44B}" presName="linearFlow" presStyleCnt="0">
        <dgm:presLayoutVars>
          <dgm:dir/>
          <dgm:animLvl val="lvl"/>
          <dgm:resizeHandles val="exact"/>
        </dgm:presLayoutVars>
      </dgm:prSet>
      <dgm:spPr/>
      <dgm:t>
        <a:bodyPr/>
        <a:lstStyle/>
        <a:p>
          <a:endParaRPr lang="ru-RU"/>
        </a:p>
      </dgm:t>
    </dgm:pt>
    <dgm:pt modelId="{91C31492-D99C-4052-BBC1-899AC13336EF}" type="pres">
      <dgm:prSet presAssocID="{69B164D9-F1E6-4894-A981-C4578C3D45D9}" presName="composite" presStyleCnt="0"/>
      <dgm:spPr/>
    </dgm:pt>
    <dgm:pt modelId="{4BEDF7B8-3862-4BE1-BD86-46F42DEDF078}" type="pres">
      <dgm:prSet presAssocID="{69B164D9-F1E6-4894-A981-C4578C3D45D9}" presName="parentText" presStyleLbl="alignNode1" presStyleIdx="0" presStyleCnt="4">
        <dgm:presLayoutVars>
          <dgm:chMax val="1"/>
          <dgm:bulletEnabled val="1"/>
        </dgm:presLayoutVars>
      </dgm:prSet>
      <dgm:spPr/>
      <dgm:t>
        <a:bodyPr/>
        <a:lstStyle/>
        <a:p>
          <a:endParaRPr lang="ru-RU"/>
        </a:p>
      </dgm:t>
    </dgm:pt>
    <dgm:pt modelId="{615BD03C-52A1-4C55-9755-6CB05E788169}" type="pres">
      <dgm:prSet presAssocID="{69B164D9-F1E6-4894-A981-C4578C3D45D9}" presName="descendantText" presStyleLbl="alignAcc1" presStyleIdx="0" presStyleCnt="4" custScaleY="112978">
        <dgm:presLayoutVars>
          <dgm:bulletEnabled val="1"/>
        </dgm:presLayoutVars>
      </dgm:prSet>
      <dgm:spPr/>
      <dgm:t>
        <a:bodyPr/>
        <a:lstStyle/>
        <a:p>
          <a:endParaRPr lang="ru-RU"/>
        </a:p>
      </dgm:t>
    </dgm:pt>
    <dgm:pt modelId="{65230763-0CC9-419A-A858-A7D4B7EA9C7A}" type="pres">
      <dgm:prSet presAssocID="{171CC5CD-7AAC-4BFA-8EC2-C2EE35AFCD39}" presName="sp" presStyleCnt="0"/>
      <dgm:spPr/>
    </dgm:pt>
    <dgm:pt modelId="{7B8460F5-E5CE-4525-8EEB-4328B6572A10}" type="pres">
      <dgm:prSet presAssocID="{3C9B0DD7-9BEA-42B2-A1FA-571A1491C146}" presName="composite" presStyleCnt="0"/>
      <dgm:spPr/>
    </dgm:pt>
    <dgm:pt modelId="{143ADBED-C23F-4A3F-A259-D0CC0F6EC1CE}" type="pres">
      <dgm:prSet presAssocID="{3C9B0DD7-9BEA-42B2-A1FA-571A1491C146}" presName="parentText" presStyleLbl="alignNode1" presStyleIdx="1" presStyleCnt="4">
        <dgm:presLayoutVars>
          <dgm:chMax val="1"/>
          <dgm:bulletEnabled val="1"/>
        </dgm:presLayoutVars>
      </dgm:prSet>
      <dgm:spPr/>
      <dgm:t>
        <a:bodyPr/>
        <a:lstStyle/>
        <a:p>
          <a:endParaRPr lang="ru-RU"/>
        </a:p>
      </dgm:t>
    </dgm:pt>
    <dgm:pt modelId="{E8E7E369-BB16-4BBF-A9B0-6B10CC8CDA10}" type="pres">
      <dgm:prSet presAssocID="{3C9B0DD7-9BEA-42B2-A1FA-571A1491C146}" presName="descendantText" presStyleLbl="alignAcc1" presStyleIdx="1" presStyleCnt="4">
        <dgm:presLayoutVars>
          <dgm:bulletEnabled val="1"/>
        </dgm:presLayoutVars>
      </dgm:prSet>
      <dgm:spPr/>
      <dgm:t>
        <a:bodyPr/>
        <a:lstStyle/>
        <a:p>
          <a:endParaRPr lang="ru-RU"/>
        </a:p>
      </dgm:t>
    </dgm:pt>
    <dgm:pt modelId="{087C2F86-347A-4A47-A173-73F3F3349482}" type="pres">
      <dgm:prSet presAssocID="{A14107FF-71BB-46B1-933A-86713A5E1560}" presName="sp" presStyleCnt="0"/>
      <dgm:spPr/>
    </dgm:pt>
    <dgm:pt modelId="{555C22E9-8F67-4FEF-BBEF-0105B9143FDA}" type="pres">
      <dgm:prSet presAssocID="{CA371962-EDCD-4531-BDA7-D0686AC32895}" presName="composite" presStyleCnt="0"/>
      <dgm:spPr/>
    </dgm:pt>
    <dgm:pt modelId="{D76D7129-B678-45D1-8C24-1C9420DCAEBD}" type="pres">
      <dgm:prSet presAssocID="{CA371962-EDCD-4531-BDA7-D0686AC32895}" presName="parentText" presStyleLbl="alignNode1" presStyleIdx="2" presStyleCnt="4">
        <dgm:presLayoutVars>
          <dgm:chMax val="1"/>
          <dgm:bulletEnabled val="1"/>
        </dgm:presLayoutVars>
      </dgm:prSet>
      <dgm:spPr/>
      <dgm:t>
        <a:bodyPr/>
        <a:lstStyle/>
        <a:p>
          <a:endParaRPr lang="ru-RU"/>
        </a:p>
      </dgm:t>
    </dgm:pt>
    <dgm:pt modelId="{3312EE65-53BD-4D86-A990-EFAE860D2B9D}" type="pres">
      <dgm:prSet presAssocID="{CA371962-EDCD-4531-BDA7-D0686AC32895}" presName="descendantText" presStyleLbl="alignAcc1" presStyleIdx="2" presStyleCnt="4" custScaleY="180689" custLinFactNeighborY="-12768">
        <dgm:presLayoutVars>
          <dgm:bulletEnabled val="1"/>
        </dgm:presLayoutVars>
      </dgm:prSet>
      <dgm:spPr/>
      <dgm:t>
        <a:bodyPr/>
        <a:lstStyle/>
        <a:p>
          <a:endParaRPr lang="ru-RU"/>
        </a:p>
      </dgm:t>
    </dgm:pt>
    <dgm:pt modelId="{4B778415-7448-4D3A-AF91-7CC50C187E6D}" type="pres">
      <dgm:prSet presAssocID="{308DB57F-19C8-497D-8C51-0B545652C4B2}" presName="sp" presStyleCnt="0"/>
      <dgm:spPr/>
    </dgm:pt>
    <dgm:pt modelId="{154E992B-8A5B-4553-98DA-DD769EB6A520}" type="pres">
      <dgm:prSet presAssocID="{E803B945-301D-4B25-A0F5-759987BFDCB9}" presName="composite" presStyleCnt="0"/>
      <dgm:spPr/>
    </dgm:pt>
    <dgm:pt modelId="{C00E253A-297F-41AB-8BCB-58F5C7B127C1}" type="pres">
      <dgm:prSet presAssocID="{E803B945-301D-4B25-A0F5-759987BFDCB9}" presName="parentText" presStyleLbl="alignNode1" presStyleIdx="3" presStyleCnt="4">
        <dgm:presLayoutVars>
          <dgm:chMax val="1"/>
          <dgm:bulletEnabled val="1"/>
        </dgm:presLayoutVars>
      </dgm:prSet>
      <dgm:spPr/>
      <dgm:t>
        <a:bodyPr/>
        <a:lstStyle/>
        <a:p>
          <a:endParaRPr lang="ru-RU"/>
        </a:p>
      </dgm:t>
    </dgm:pt>
    <dgm:pt modelId="{307E3EBF-3724-4414-8EFF-DD5C66D07C00}" type="pres">
      <dgm:prSet presAssocID="{E803B945-301D-4B25-A0F5-759987BFDCB9}" presName="descendantText" presStyleLbl="alignAcc1" presStyleIdx="3" presStyleCnt="4" custLinFactNeighborY="25171">
        <dgm:presLayoutVars>
          <dgm:bulletEnabled val="1"/>
        </dgm:presLayoutVars>
      </dgm:prSet>
      <dgm:spPr/>
      <dgm:t>
        <a:bodyPr/>
        <a:lstStyle/>
        <a:p>
          <a:endParaRPr lang="ru-RU"/>
        </a:p>
      </dgm:t>
    </dgm:pt>
  </dgm:ptLst>
  <dgm:cxnLst>
    <dgm:cxn modelId="{E7AC99FA-5EE2-446F-BC06-EDA24491F25B}" srcId="{CA371962-EDCD-4531-BDA7-D0686AC32895}" destId="{D9FF74A6-CCE9-41DB-9145-ADBBDCC37604}" srcOrd="0" destOrd="0" parTransId="{10841BAF-5BD6-4D5E-9590-80D47BB22C9A}" sibTransId="{DE4796FC-8C7E-49B8-A9F3-8F3EE64173EC}"/>
    <dgm:cxn modelId="{00C2D167-B248-4781-8344-EB71CF4728C2}" type="presOf" srcId="{13343A76-1581-4F73-B6BE-87466181A41C}" destId="{E8E7E369-BB16-4BBF-A9B0-6B10CC8CDA10}" srcOrd="0" destOrd="0" presId="urn:microsoft.com/office/officeart/2005/8/layout/chevron2"/>
    <dgm:cxn modelId="{41445309-5F4A-4861-B99E-F85E4E09C82F}" srcId="{F4F14800-C8D1-4F0E-9AD7-04EBF2A5F44B}" destId="{E803B945-301D-4B25-A0F5-759987BFDCB9}" srcOrd="3" destOrd="0" parTransId="{6B28B243-643E-48C4-8083-DB093925F968}" sibTransId="{3BD84131-812C-41AC-9E76-D1572CA76C85}"/>
    <dgm:cxn modelId="{298F16E7-5FC1-4F24-94DC-AE0EF093146D}" type="presOf" srcId="{9E28DA89-4259-4F3B-A1D3-21D3248DB064}" destId="{307E3EBF-3724-4414-8EFF-DD5C66D07C00}" srcOrd="0" destOrd="0" presId="urn:microsoft.com/office/officeart/2005/8/layout/chevron2"/>
    <dgm:cxn modelId="{745F8ED5-D153-427A-B573-EAE25BD6E25E}" type="presOf" srcId="{E803B945-301D-4B25-A0F5-759987BFDCB9}" destId="{C00E253A-297F-41AB-8BCB-58F5C7B127C1}" srcOrd="0" destOrd="0" presId="urn:microsoft.com/office/officeart/2005/8/layout/chevron2"/>
    <dgm:cxn modelId="{382A8BA2-BA00-40EC-A51D-F81E833C7502}" type="presOf" srcId="{CA371962-EDCD-4531-BDA7-D0686AC32895}" destId="{D76D7129-B678-45D1-8C24-1C9420DCAEBD}" srcOrd="0" destOrd="0" presId="urn:microsoft.com/office/officeart/2005/8/layout/chevron2"/>
    <dgm:cxn modelId="{5782919E-8E5F-42E2-812F-81A442AB1616}" srcId="{E803B945-301D-4B25-A0F5-759987BFDCB9}" destId="{9E28DA89-4259-4F3B-A1D3-21D3248DB064}" srcOrd="0" destOrd="0" parTransId="{F7B97B5F-4ED1-452A-92B0-90F9550F2F30}" sibTransId="{0625334D-3211-403F-A334-5EC2E4989B19}"/>
    <dgm:cxn modelId="{91725999-D2D7-46AF-B7A8-9FADEC84C91C}" srcId="{F4F14800-C8D1-4F0E-9AD7-04EBF2A5F44B}" destId="{3C9B0DD7-9BEA-42B2-A1FA-571A1491C146}" srcOrd="1" destOrd="0" parTransId="{03304169-BE06-4F93-9162-56CC78C966EA}" sibTransId="{A14107FF-71BB-46B1-933A-86713A5E1560}"/>
    <dgm:cxn modelId="{45EDA559-0AEB-4E33-AE9F-4ADD0A6E333F}" type="presOf" srcId="{69B164D9-F1E6-4894-A981-C4578C3D45D9}" destId="{4BEDF7B8-3862-4BE1-BD86-46F42DEDF078}" srcOrd="0" destOrd="0" presId="urn:microsoft.com/office/officeart/2005/8/layout/chevron2"/>
    <dgm:cxn modelId="{478E9616-E34A-4FE4-82C0-546D1CE14B09}" srcId="{F4F14800-C8D1-4F0E-9AD7-04EBF2A5F44B}" destId="{69B164D9-F1E6-4894-A981-C4578C3D45D9}" srcOrd="0" destOrd="0" parTransId="{3A777115-6B3F-4326-A815-8EB70A64B8CB}" sibTransId="{171CC5CD-7AAC-4BFA-8EC2-C2EE35AFCD39}"/>
    <dgm:cxn modelId="{28CFD181-35B9-4B37-AE7E-E1C41AA80F3D}" srcId="{3C9B0DD7-9BEA-42B2-A1FA-571A1491C146}" destId="{13343A76-1581-4F73-B6BE-87466181A41C}" srcOrd="0" destOrd="0" parTransId="{273163A8-3F0B-4E3A-8408-30C105617755}" sibTransId="{B596AC8A-8C9B-45C5-9AD2-02877ECA7E66}"/>
    <dgm:cxn modelId="{4F83C053-B25A-46B8-83B7-678E2F19A06D}" type="presOf" srcId="{F4F14800-C8D1-4F0E-9AD7-04EBF2A5F44B}" destId="{7864A0F1-A87B-470B-A9B5-55FCFF003910}" srcOrd="0" destOrd="0" presId="urn:microsoft.com/office/officeart/2005/8/layout/chevron2"/>
    <dgm:cxn modelId="{436177E1-31D4-4CB0-8976-AC4AC26A8F52}" srcId="{69B164D9-F1E6-4894-A981-C4578C3D45D9}" destId="{9BBD6AC9-0A82-4EB2-AB04-9C15912E3633}" srcOrd="0" destOrd="0" parTransId="{C0131AE0-05E2-4C87-B9F9-5857FF098AE2}" sibTransId="{982C4AE2-2809-4780-9591-954A12A00D5D}"/>
    <dgm:cxn modelId="{9D5BFE40-7ECC-4EB3-9C63-D89761A118A4}" type="presOf" srcId="{9BBD6AC9-0A82-4EB2-AB04-9C15912E3633}" destId="{615BD03C-52A1-4C55-9755-6CB05E788169}" srcOrd="0" destOrd="0" presId="urn:microsoft.com/office/officeart/2005/8/layout/chevron2"/>
    <dgm:cxn modelId="{7A5FD2E8-2A6C-4A4D-8492-A2291EE3A2F2}" type="presOf" srcId="{D9FF74A6-CCE9-41DB-9145-ADBBDCC37604}" destId="{3312EE65-53BD-4D86-A990-EFAE860D2B9D}" srcOrd="0" destOrd="0" presId="urn:microsoft.com/office/officeart/2005/8/layout/chevron2"/>
    <dgm:cxn modelId="{2459DCD8-1077-4DCE-8C84-CFD7E4F87549}" type="presOf" srcId="{3C9B0DD7-9BEA-42B2-A1FA-571A1491C146}" destId="{143ADBED-C23F-4A3F-A259-D0CC0F6EC1CE}" srcOrd="0" destOrd="0" presId="urn:microsoft.com/office/officeart/2005/8/layout/chevron2"/>
    <dgm:cxn modelId="{B076AC2F-968D-4943-88B7-098484101FD9}" srcId="{F4F14800-C8D1-4F0E-9AD7-04EBF2A5F44B}" destId="{CA371962-EDCD-4531-BDA7-D0686AC32895}" srcOrd="2" destOrd="0" parTransId="{344BBB5A-B96A-47FF-A1AB-E65A8205575C}" sibTransId="{308DB57F-19C8-497D-8C51-0B545652C4B2}"/>
    <dgm:cxn modelId="{7A3C2EC6-5F3E-4CB9-B3C4-13F1411DB3FF}" type="presParOf" srcId="{7864A0F1-A87B-470B-A9B5-55FCFF003910}" destId="{91C31492-D99C-4052-BBC1-899AC13336EF}" srcOrd="0" destOrd="0" presId="urn:microsoft.com/office/officeart/2005/8/layout/chevron2"/>
    <dgm:cxn modelId="{9EC28905-605E-4FD4-878A-C540A389A72A}" type="presParOf" srcId="{91C31492-D99C-4052-BBC1-899AC13336EF}" destId="{4BEDF7B8-3862-4BE1-BD86-46F42DEDF078}" srcOrd="0" destOrd="0" presId="urn:microsoft.com/office/officeart/2005/8/layout/chevron2"/>
    <dgm:cxn modelId="{9207BA57-0352-4EB9-B966-ABEDB9D85E35}" type="presParOf" srcId="{91C31492-D99C-4052-BBC1-899AC13336EF}" destId="{615BD03C-52A1-4C55-9755-6CB05E788169}" srcOrd="1" destOrd="0" presId="urn:microsoft.com/office/officeart/2005/8/layout/chevron2"/>
    <dgm:cxn modelId="{D2839369-380C-4D74-98E2-816C945190CC}" type="presParOf" srcId="{7864A0F1-A87B-470B-A9B5-55FCFF003910}" destId="{65230763-0CC9-419A-A858-A7D4B7EA9C7A}" srcOrd="1" destOrd="0" presId="urn:microsoft.com/office/officeart/2005/8/layout/chevron2"/>
    <dgm:cxn modelId="{E24452C9-F602-4FEC-8CF0-F504AF61C94D}" type="presParOf" srcId="{7864A0F1-A87B-470B-A9B5-55FCFF003910}" destId="{7B8460F5-E5CE-4525-8EEB-4328B6572A10}" srcOrd="2" destOrd="0" presId="urn:microsoft.com/office/officeart/2005/8/layout/chevron2"/>
    <dgm:cxn modelId="{7784DCC0-A340-476A-8411-61FA5A4FB1C4}" type="presParOf" srcId="{7B8460F5-E5CE-4525-8EEB-4328B6572A10}" destId="{143ADBED-C23F-4A3F-A259-D0CC0F6EC1CE}" srcOrd="0" destOrd="0" presId="urn:microsoft.com/office/officeart/2005/8/layout/chevron2"/>
    <dgm:cxn modelId="{73DFF2FD-8A7C-4FEC-96FF-5121F55BC9D3}" type="presParOf" srcId="{7B8460F5-E5CE-4525-8EEB-4328B6572A10}" destId="{E8E7E369-BB16-4BBF-A9B0-6B10CC8CDA10}" srcOrd="1" destOrd="0" presId="urn:microsoft.com/office/officeart/2005/8/layout/chevron2"/>
    <dgm:cxn modelId="{8F412464-DE9C-46B4-B134-BB938A8BD16E}" type="presParOf" srcId="{7864A0F1-A87B-470B-A9B5-55FCFF003910}" destId="{087C2F86-347A-4A47-A173-73F3F3349482}" srcOrd="3" destOrd="0" presId="urn:microsoft.com/office/officeart/2005/8/layout/chevron2"/>
    <dgm:cxn modelId="{18368F1F-878C-4B8F-891F-976AC2CCC7A4}" type="presParOf" srcId="{7864A0F1-A87B-470B-A9B5-55FCFF003910}" destId="{555C22E9-8F67-4FEF-BBEF-0105B9143FDA}" srcOrd="4" destOrd="0" presId="urn:microsoft.com/office/officeart/2005/8/layout/chevron2"/>
    <dgm:cxn modelId="{0793A466-5581-46DE-A69D-30031E993C38}" type="presParOf" srcId="{555C22E9-8F67-4FEF-BBEF-0105B9143FDA}" destId="{D76D7129-B678-45D1-8C24-1C9420DCAEBD}" srcOrd="0" destOrd="0" presId="urn:microsoft.com/office/officeart/2005/8/layout/chevron2"/>
    <dgm:cxn modelId="{AF09ABF1-4159-459F-BE26-31310E303C05}" type="presParOf" srcId="{555C22E9-8F67-4FEF-BBEF-0105B9143FDA}" destId="{3312EE65-53BD-4D86-A990-EFAE860D2B9D}" srcOrd="1" destOrd="0" presId="urn:microsoft.com/office/officeart/2005/8/layout/chevron2"/>
    <dgm:cxn modelId="{7CFD347E-63EC-45E2-9C5E-4FB2D95C7348}" type="presParOf" srcId="{7864A0F1-A87B-470B-A9B5-55FCFF003910}" destId="{4B778415-7448-4D3A-AF91-7CC50C187E6D}" srcOrd="5" destOrd="0" presId="urn:microsoft.com/office/officeart/2005/8/layout/chevron2"/>
    <dgm:cxn modelId="{CAC17F0B-E67E-4D2B-BC61-537EF03639DC}" type="presParOf" srcId="{7864A0F1-A87B-470B-A9B5-55FCFF003910}" destId="{154E992B-8A5B-4553-98DA-DD769EB6A520}" srcOrd="6" destOrd="0" presId="urn:microsoft.com/office/officeart/2005/8/layout/chevron2"/>
    <dgm:cxn modelId="{8EBEE6E9-F97F-43B7-ADCE-F7883420798D}" type="presParOf" srcId="{154E992B-8A5B-4553-98DA-DD769EB6A520}" destId="{C00E253A-297F-41AB-8BCB-58F5C7B127C1}" srcOrd="0" destOrd="0" presId="urn:microsoft.com/office/officeart/2005/8/layout/chevron2"/>
    <dgm:cxn modelId="{0BE3EC4E-7A45-4BB4-8A44-B50EFC4DF34E}" type="presParOf" srcId="{154E992B-8A5B-4553-98DA-DD769EB6A520}" destId="{307E3EBF-3724-4414-8EFF-DD5C66D07C00}"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F14800-C8D1-4F0E-9AD7-04EBF2A5F44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69B164D9-F1E6-4894-A981-C4578C3D45D9}">
      <dgm:prSet phldrT="[Текст]"/>
      <dgm:spPr/>
      <dgm:t>
        <a:bodyPr/>
        <a:lstStyle/>
        <a:p>
          <a:r>
            <a:rPr lang="uz-Cyrl-UZ" dirty="0"/>
            <a:t>1</a:t>
          </a:r>
          <a:endParaRPr lang="ru-RU" dirty="0"/>
        </a:p>
      </dgm:t>
    </dgm:pt>
    <dgm:pt modelId="{3A777115-6B3F-4326-A815-8EB70A64B8CB}" type="parTrans" cxnId="{478E9616-E34A-4FE4-82C0-546D1CE14B09}">
      <dgm:prSet/>
      <dgm:spPr/>
      <dgm:t>
        <a:bodyPr/>
        <a:lstStyle/>
        <a:p>
          <a:endParaRPr lang="ru-RU"/>
        </a:p>
      </dgm:t>
    </dgm:pt>
    <dgm:pt modelId="{171CC5CD-7AAC-4BFA-8EC2-C2EE35AFCD39}" type="sibTrans" cxnId="{478E9616-E34A-4FE4-82C0-546D1CE14B09}">
      <dgm:prSet/>
      <dgm:spPr/>
      <dgm:t>
        <a:bodyPr/>
        <a:lstStyle/>
        <a:p>
          <a:endParaRPr lang="ru-RU"/>
        </a:p>
      </dgm:t>
    </dgm:pt>
    <dgm:pt modelId="{9BBD6AC9-0A82-4EB2-AB04-9C15912E3633}">
      <dgm:prSet phldrT="[Текст]" custT="1"/>
      <dgm:spPr/>
      <dgm:t>
        <a:bodyPr/>
        <a:lstStyle/>
        <a:p>
          <a:pPr algn="just"/>
          <a:r>
            <a:rPr lang="uz-Cyrl-UZ" sz="2400" dirty="0">
              <a:latin typeface="Times New Roman" pitchFamily="18" charset="0"/>
              <a:cs typeface="Times New Roman" pitchFamily="18" charset="0"/>
            </a:rPr>
            <a:t>tovarga bo’lgan mulk huquqini pullik asosda, shu jumladan tovarning qarz shartnomasi bo’yicha o’tkazish;</a:t>
          </a:r>
          <a:endParaRPr lang="ru-RU" sz="2400" dirty="0"/>
        </a:p>
      </dgm:t>
    </dgm:pt>
    <dgm:pt modelId="{C0131AE0-05E2-4C87-B9F9-5857FF098AE2}" type="parTrans" cxnId="{436177E1-31D4-4CB0-8976-AC4AC26A8F52}">
      <dgm:prSet/>
      <dgm:spPr/>
      <dgm:t>
        <a:bodyPr/>
        <a:lstStyle/>
        <a:p>
          <a:endParaRPr lang="ru-RU"/>
        </a:p>
      </dgm:t>
    </dgm:pt>
    <dgm:pt modelId="{982C4AE2-2809-4780-9591-954A12A00D5D}" type="sibTrans" cxnId="{436177E1-31D4-4CB0-8976-AC4AC26A8F52}">
      <dgm:prSet/>
      <dgm:spPr/>
      <dgm:t>
        <a:bodyPr/>
        <a:lstStyle/>
        <a:p>
          <a:endParaRPr lang="ru-RU"/>
        </a:p>
      </dgm:t>
    </dgm:pt>
    <dgm:pt modelId="{3C9B0DD7-9BEA-42B2-A1FA-571A1491C146}">
      <dgm:prSet phldrT="[Текст]"/>
      <dgm:spPr/>
      <dgm:t>
        <a:bodyPr/>
        <a:lstStyle/>
        <a:p>
          <a:r>
            <a:rPr lang="uz-Cyrl-UZ" dirty="0"/>
            <a:t>2</a:t>
          </a:r>
          <a:endParaRPr lang="ru-RU" dirty="0"/>
        </a:p>
      </dgm:t>
    </dgm:pt>
    <dgm:pt modelId="{03304169-BE06-4F93-9162-56CC78C966EA}" type="parTrans" cxnId="{91725999-D2D7-46AF-B7A8-9FADEC84C91C}">
      <dgm:prSet/>
      <dgm:spPr/>
      <dgm:t>
        <a:bodyPr/>
        <a:lstStyle/>
        <a:p>
          <a:endParaRPr lang="ru-RU"/>
        </a:p>
      </dgm:t>
    </dgm:pt>
    <dgm:pt modelId="{A14107FF-71BB-46B1-933A-86713A5E1560}" type="sibTrans" cxnId="{91725999-D2D7-46AF-B7A8-9FADEC84C91C}">
      <dgm:prSet/>
      <dgm:spPr/>
      <dgm:t>
        <a:bodyPr/>
        <a:lstStyle/>
        <a:p>
          <a:endParaRPr lang="ru-RU"/>
        </a:p>
      </dgm:t>
    </dgm:pt>
    <dgm:pt modelId="{13343A76-1581-4F73-B6BE-87466181A41C}">
      <dgm:prSet phldrT="[Текст]" custT="1"/>
      <dgm:spPr/>
      <dgm:t>
        <a:bodyPr/>
        <a:lstStyle/>
        <a:p>
          <a:pPr algn="just"/>
          <a:r>
            <a:rPr lang="uz-Cyrl-UZ" sz="2400" dirty="0">
              <a:latin typeface="Times New Roman" pitchFamily="18" charset="0"/>
              <a:cs typeface="Times New Roman" pitchFamily="18" charset="0"/>
            </a:rPr>
            <a:t>tovarni bepul berish, bundan shunday berish iqtisodiy jihatdan o’zini oqlaydigan hollar mustasno;</a:t>
          </a:r>
          <a:endParaRPr lang="ru-RU" sz="2400" dirty="0"/>
        </a:p>
      </dgm:t>
    </dgm:pt>
    <dgm:pt modelId="{273163A8-3F0B-4E3A-8408-30C105617755}" type="parTrans" cxnId="{28CFD181-35B9-4B37-AE7E-E1C41AA80F3D}">
      <dgm:prSet/>
      <dgm:spPr/>
      <dgm:t>
        <a:bodyPr/>
        <a:lstStyle/>
        <a:p>
          <a:endParaRPr lang="ru-RU"/>
        </a:p>
      </dgm:t>
    </dgm:pt>
    <dgm:pt modelId="{B596AC8A-8C9B-45C5-9AD2-02877ECA7E66}" type="sibTrans" cxnId="{28CFD181-35B9-4B37-AE7E-E1C41AA80F3D}">
      <dgm:prSet/>
      <dgm:spPr/>
      <dgm:t>
        <a:bodyPr/>
        <a:lstStyle/>
        <a:p>
          <a:endParaRPr lang="ru-RU"/>
        </a:p>
      </dgm:t>
    </dgm:pt>
    <dgm:pt modelId="{CA371962-EDCD-4531-BDA7-D0686AC32895}">
      <dgm:prSet phldrT="[Текст]"/>
      <dgm:spPr/>
      <dgm:t>
        <a:bodyPr/>
        <a:lstStyle/>
        <a:p>
          <a:r>
            <a:rPr lang="uz-Cyrl-UZ" dirty="0"/>
            <a:t>3</a:t>
          </a:r>
          <a:endParaRPr lang="ru-RU" dirty="0"/>
        </a:p>
      </dgm:t>
    </dgm:pt>
    <dgm:pt modelId="{344BBB5A-B96A-47FF-A1AB-E65A8205575C}" type="parTrans" cxnId="{B076AC2F-968D-4943-88B7-098484101FD9}">
      <dgm:prSet/>
      <dgm:spPr/>
      <dgm:t>
        <a:bodyPr/>
        <a:lstStyle/>
        <a:p>
          <a:endParaRPr lang="ru-RU"/>
        </a:p>
      </dgm:t>
    </dgm:pt>
    <dgm:pt modelId="{308DB57F-19C8-497D-8C51-0B545652C4B2}" type="sibTrans" cxnId="{B076AC2F-968D-4943-88B7-098484101FD9}">
      <dgm:prSet/>
      <dgm:spPr/>
      <dgm:t>
        <a:bodyPr/>
        <a:lstStyle/>
        <a:p>
          <a:endParaRPr lang="ru-RU"/>
        </a:p>
      </dgm:t>
    </dgm:pt>
    <dgm:pt modelId="{D9FF74A6-CCE9-41DB-9145-ADBBDCC37604}">
      <dgm:prSet phldrT="[Текст]" custT="1"/>
      <dgm:spPr/>
      <dgm:t>
        <a:bodyPr/>
        <a:lstStyle/>
        <a:p>
          <a:pPr algn="just"/>
          <a:r>
            <a:rPr lang="en-US" sz="2400" dirty="0" err="1">
              <a:latin typeface="Times New Roman" pitchFamily="18" charset="0"/>
              <a:cs typeface="Times New Roman" pitchFamily="18" charset="0"/>
            </a:rPr>
            <a:t>mol-mulkni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moliyaviy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ijaraga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lizingga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a:t>
          </a:r>
          <a:endParaRPr lang="ru-RU" sz="2400" dirty="0"/>
        </a:p>
      </dgm:t>
    </dgm:pt>
    <dgm:pt modelId="{DE4796FC-8C7E-49B8-A9F3-8F3EE64173EC}" type="sibTrans" cxnId="{E7AC99FA-5EE2-446F-BC06-EDA24491F25B}">
      <dgm:prSet/>
      <dgm:spPr/>
      <dgm:t>
        <a:bodyPr/>
        <a:lstStyle/>
        <a:p>
          <a:endParaRPr lang="ru-RU"/>
        </a:p>
      </dgm:t>
    </dgm:pt>
    <dgm:pt modelId="{10841BAF-5BD6-4D5E-9590-80D47BB22C9A}" type="parTrans" cxnId="{E7AC99FA-5EE2-446F-BC06-EDA24491F25B}">
      <dgm:prSet/>
      <dgm:spPr/>
      <dgm:t>
        <a:bodyPr/>
        <a:lstStyle/>
        <a:p>
          <a:endParaRPr lang="ru-RU"/>
        </a:p>
      </dgm:t>
    </dgm:pt>
    <dgm:pt modelId="{E803B945-301D-4B25-A0F5-759987BFDCB9}">
      <dgm:prSet phldrT="[Текст]"/>
      <dgm:spPr/>
      <dgm:t>
        <a:bodyPr/>
        <a:lstStyle/>
        <a:p>
          <a:r>
            <a:rPr lang="uz-Cyrl-UZ" dirty="0">
              <a:latin typeface="Times New Roman" pitchFamily="18" charset="0"/>
              <a:cs typeface="Times New Roman" pitchFamily="18" charset="0"/>
            </a:rPr>
            <a:t>4</a:t>
          </a:r>
          <a:endParaRPr lang="ru-RU" dirty="0"/>
        </a:p>
      </dgm:t>
    </dgm:pt>
    <dgm:pt modelId="{6B28B243-643E-48C4-8083-DB093925F968}" type="parTrans" cxnId="{41445309-5F4A-4861-B99E-F85E4E09C82F}">
      <dgm:prSet/>
      <dgm:spPr/>
      <dgm:t>
        <a:bodyPr/>
        <a:lstStyle/>
        <a:p>
          <a:endParaRPr lang="ru-RU"/>
        </a:p>
      </dgm:t>
    </dgm:pt>
    <dgm:pt modelId="{3BD84131-812C-41AC-9E76-D1572CA76C85}" type="sibTrans" cxnId="{41445309-5F4A-4861-B99E-F85E4E09C82F}">
      <dgm:prSet/>
      <dgm:spPr/>
      <dgm:t>
        <a:bodyPr/>
        <a:lstStyle/>
        <a:p>
          <a:endParaRPr lang="ru-RU"/>
        </a:p>
      </dgm:t>
    </dgm:pt>
    <dgm:pt modelId="{9E28DA89-4259-4F3B-A1D3-21D3248DB064}">
      <dgm:prSet custT="1"/>
      <dgm:spPr/>
      <dgm:t>
        <a:bodyPr/>
        <a:lstStyle/>
        <a:p>
          <a:pPr algn="just"/>
          <a:r>
            <a:rPr lang="en-US" sz="2400" dirty="0" err="1">
              <a:latin typeface="Times New Roman" pitchFamily="18" charset="0"/>
              <a:cs typeface="Times New Roman" pitchFamily="18" charset="0"/>
            </a:rPr>
            <a:t>tovarni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bo’lib-bo’lib</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to’lash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shartlari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asosida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berish</a:t>
          </a:r>
          <a:r>
            <a:rPr lang="en-US" sz="2400" dirty="0">
              <a:latin typeface="Times New Roman" pitchFamily="18" charset="0"/>
              <a:cs typeface="Times New Roman" pitchFamily="18" charset="0"/>
            </a:rPr>
            <a:t>.</a:t>
          </a:r>
          <a:endParaRPr lang="ru-RU" sz="2400" dirty="0"/>
        </a:p>
      </dgm:t>
    </dgm:pt>
    <dgm:pt modelId="{F7B97B5F-4ED1-452A-92B0-90F9550F2F30}" type="parTrans" cxnId="{5782919E-8E5F-42E2-812F-81A442AB1616}">
      <dgm:prSet/>
      <dgm:spPr/>
      <dgm:t>
        <a:bodyPr/>
        <a:lstStyle/>
        <a:p>
          <a:endParaRPr lang="ru-RU"/>
        </a:p>
      </dgm:t>
    </dgm:pt>
    <dgm:pt modelId="{0625334D-3211-403F-A334-5EC2E4989B19}" type="sibTrans" cxnId="{5782919E-8E5F-42E2-812F-81A442AB1616}">
      <dgm:prSet/>
      <dgm:spPr/>
      <dgm:t>
        <a:bodyPr/>
        <a:lstStyle/>
        <a:p>
          <a:endParaRPr lang="ru-RU"/>
        </a:p>
      </dgm:t>
    </dgm:pt>
    <dgm:pt modelId="{7864A0F1-A87B-470B-A9B5-55FCFF003910}" type="pres">
      <dgm:prSet presAssocID="{F4F14800-C8D1-4F0E-9AD7-04EBF2A5F44B}" presName="linearFlow" presStyleCnt="0">
        <dgm:presLayoutVars>
          <dgm:dir/>
          <dgm:animLvl val="lvl"/>
          <dgm:resizeHandles val="exact"/>
        </dgm:presLayoutVars>
      </dgm:prSet>
      <dgm:spPr/>
      <dgm:t>
        <a:bodyPr/>
        <a:lstStyle/>
        <a:p>
          <a:endParaRPr lang="ru-RU"/>
        </a:p>
      </dgm:t>
    </dgm:pt>
    <dgm:pt modelId="{91C31492-D99C-4052-BBC1-899AC13336EF}" type="pres">
      <dgm:prSet presAssocID="{69B164D9-F1E6-4894-A981-C4578C3D45D9}" presName="composite" presStyleCnt="0"/>
      <dgm:spPr/>
    </dgm:pt>
    <dgm:pt modelId="{4BEDF7B8-3862-4BE1-BD86-46F42DEDF078}" type="pres">
      <dgm:prSet presAssocID="{69B164D9-F1E6-4894-A981-C4578C3D45D9}" presName="parentText" presStyleLbl="alignNode1" presStyleIdx="0" presStyleCnt="4">
        <dgm:presLayoutVars>
          <dgm:chMax val="1"/>
          <dgm:bulletEnabled val="1"/>
        </dgm:presLayoutVars>
      </dgm:prSet>
      <dgm:spPr/>
      <dgm:t>
        <a:bodyPr/>
        <a:lstStyle/>
        <a:p>
          <a:endParaRPr lang="ru-RU"/>
        </a:p>
      </dgm:t>
    </dgm:pt>
    <dgm:pt modelId="{615BD03C-52A1-4C55-9755-6CB05E788169}" type="pres">
      <dgm:prSet presAssocID="{69B164D9-F1E6-4894-A981-C4578C3D45D9}" presName="descendantText" presStyleLbl="alignAcc1" presStyleIdx="0" presStyleCnt="4" custScaleY="121168">
        <dgm:presLayoutVars>
          <dgm:bulletEnabled val="1"/>
        </dgm:presLayoutVars>
      </dgm:prSet>
      <dgm:spPr/>
      <dgm:t>
        <a:bodyPr/>
        <a:lstStyle/>
        <a:p>
          <a:endParaRPr lang="ru-RU"/>
        </a:p>
      </dgm:t>
    </dgm:pt>
    <dgm:pt modelId="{65230763-0CC9-419A-A858-A7D4B7EA9C7A}" type="pres">
      <dgm:prSet presAssocID="{171CC5CD-7AAC-4BFA-8EC2-C2EE35AFCD39}" presName="sp" presStyleCnt="0"/>
      <dgm:spPr/>
    </dgm:pt>
    <dgm:pt modelId="{7B8460F5-E5CE-4525-8EEB-4328B6572A10}" type="pres">
      <dgm:prSet presAssocID="{3C9B0DD7-9BEA-42B2-A1FA-571A1491C146}" presName="composite" presStyleCnt="0"/>
      <dgm:spPr/>
    </dgm:pt>
    <dgm:pt modelId="{143ADBED-C23F-4A3F-A259-D0CC0F6EC1CE}" type="pres">
      <dgm:prSet presAssocID="{3C9B0DD7-9BEA-42B2-A1FA-571A1491C146}" presName="parentText" presStyleLbl="alignNode1" presStyleIdx="1" presStyleCnt="4">
        <dgm:presLayoutVars>
          <dgm:chMax val="1"/>
          <dgm:bulletEnabled val="1"/>
        </dgm:presLayoutVars>
      </dgm:prSet>
      <dgm:spPr/>
      <dgm:t>
        <a:bodyPr/>
        <a:lstStyle/>
        <a:p>
          <a:endParaRPr lang="ru-RU"/>
        </a:p>
      </dgm:t>
    </dgm:pt>
    <dgm:pt modelId="{E8E7E369-BB16-4BBF-A9B0-6B10CC8CDA10}" type="pres">
      <dgm:prSet presAssocID="{3C9B0DD7-9BEA-42B2-A1FA-571A1491C146}" presName="descendantText" presStyleLbl="alignAcc1" presStyleIdx="1" presStyleCnt="4" custScaleY="142854">
        <dgm:presLayoutVars>
          <dgm:bulletEnabled val="1"/>
        </dgm:presLayoutVars>
      </dgm:prSet>
      <dgm:spPr/>
      <dgm:t>
        <a:bodyPr/>
        <a:lstStyle/>
        <a:p>
          <a:endParaRPr lang="ru-RU"/>
        </a:p>
      </dgm:t>
    </dgm:pt>
    <dgm:pt modelId="{087C2F86-347A-4A47-A173-73F3F3349482}" type="pres">
      <dgm:prSet presAssocID="{A14107FF-71BB-46B1-933A-86713A5E1560}" presName="sp" presStyleCnt="0"/>
      <dgm:spPr/>
    </dgm:pt>
    <dgm:pt modelId="{555C22E9-8F67-4FEF-BBEF-0105B9143FDA}" type="pres">
      <dgm:prSet presAssocID="{CA371962-EDCD-4531-BDA7-D0686AC32895}" presName="composite" presStyleCnt="0"/>
      <dgm:spPr/>
    </dgm:pt>
    <dgm:pt modelId="{D76D7129-B678-45D1-8C24-1C9420DCAEBD}" type="pres">
      <dgm:prSet presAssocID="{CA371962-EDCD-4531-BDA7-D0686AC32895}" presName="parentText" presStyleLbl="alignNode1" presStyleIdx="2" presStyleCnt="4">
        <dgm:presLayoutVars>
          <dgm:chMax val="1"/>
          <dgm:bulletEnabled val="1"/>
        </dgm:presLayoutVars>
      </dgm:prSet>
      <dgm:spPr/>
      <dgm:t>
        <a:bodyPr/>
        <a:lstStyle/>
        <a:p>
          <a:endParaRPr lang="ru-RU"/>
        </a:p>
      </dgm:t>
    </dgm:pt>
    <dgm:pt modelId="{3312EE65-53BD-4D86-A990-EFAE860D2B9D}" type="pres">
      <dgm:prSet presAssocID="{CA371962-EDCD-4531-BDA7-D0686AC32895}" presName="descendantText" presStyleLbl="alignAcc1" presStyleIdx="2" presStyleCnt="4" custScaleY="78478" custLinFactNeighborY="1239">
        <dgm:presLayoutVars>
          <dgm:bulletEnabled val="1"/>
        </dgm:presLayoutVars>
      </dgm:prSet>
      <dgm:spPr/>
      <dgm:t>
        <a:bodyPr/>
        <a:lstStyle/>
        <a:p>
          <a:endParaRPr lang="ru-RU"/>
        </a:p>
      </dgm:t>
    </dgm:pt>
    <dgm:pt modelId="{4B778415-7448-4D3A-AF91-7CC50C187E6D}" type="pres">
      <dgm:prSet presAssocID="{308DB57F-19C8-497D-8C51-0B545652C4B2}" presName="sp" presStyleCnt="0"/>
      <dgm:spPr/>
    </dgm:pt>
    <dgm:pt modelId="{154E992B-8A5B-4553-98DA-DD769EB6A520}" type="pres">
      <dgm:prSet presAssocID="{E803B945-301D-4B25-A0F5-759987BFDCB9}" presName="composite" presStyleCnt="0"/>
      <dgm:spPr/>
    </dgm:pt>
    <dgm:pt modelId="{C00E253A-297F-41AB-8BCB-58F5C7B127C1}" type="pres">
      <dgm:prSet presAssocID="{E803B945-301D-4B25-A0F5-759987BFDCB9}" presName="parentText" presStyleLbl="alignNode1" presStyleIdx="3" presStyleCnt="4">
        <dgm:presLayoutVars>
          <dgm:chMax val="1"/>
          <dgm:bulletEnabled val="1"/>
        </dgm:presLayoutVars>
      </dgm:prSet>
      <dgm:spPr/>
      <dgm:t>
        <a:bodyPr/>
        <a:lstStyle/>
        <a:p>
          <a:endParaRPr lang="ru-RU"/>
        </a:p>
      </dgm:t>
    </dgm:pt>
    <dgm:pt modelId="{307E3EBF-3724-4414-8EFF-DD5C66D07C00}" type="pres">
      <dgm:prSet presAssocID="{E803B945-301D-4B25-A0F5-759987BFDCB9}" presName="descendantText" presStyleLbl="alignAcc1" presStyleIdx="3" presStyleCnt="4" custScaleY="69469" custLinFactNeighborY="13165">
        <dgm:presLayoutVars>
          <dgm:bulletEnabled val="1"/>
        </dgm:presLayoutVars>
      </dgm:prSet>
      <dgm:spPr/>
      <dgm:t>
        <a:bodyPr/>
        <a:lstStyle/>
        <a:p>
          <a:endParaRPr lang="ru-RU"/>
        </a:p>
      </dgm:t>
    </dgm:pt>
  </dgm:ptLst>
  <dgm:cxnLst>
    <dgm:cxn modelId="{91725999-D2D7-46AF-B7A8-9FADEC84C91C}" srcId="{F4F14800-C8D1-4F0E-9AD7-04EBF2A5F44B}" destId="{3C9B0DD7-9BEA-42B2-A1FA-571A1491C146}" srcOrd="1" destOrd="0" parTransId="{03304169-BE06-4F93-9162-56CC78C966EA}" sibTransId="{A14107FF-71BB-46B1-933A-86713A5E1560}"/>
    <dgm:cxn modelId="{28CFD181-35B9-4B37-AE7E-E1C41AA80F3D}" srcId="{3C9B0DD7-9BEA-42B2-A1FA-571A1491C146}" destId="{13343A76-1581-4F73-B6BE-87466181A41C}" srcOrd="0" destOrd="0" parTransId="{273163A8-3F0B-4E3A-8408-30C105617755}" sibTransId="{B596AC8A-8C9B-45C5-9AD2-02877ECA7E66}"/>
    <dgm:cxn modelId="{3C4F9858-B456-4561-8981-B57EB0FCB188}" type="presOf" srcId="{9BBD6AC9-0A82-4EB2-AB04-9C15912E3633}" destId="{615BD03C-52A1-4C55-9755-6CB05E788169}" srcOrd="0" destOrd="0" presId="urn:microsoft.com/office/officeart/2005/8/layout/chevron2"/>
    <dgm:cxn modelId="{48CA32DB-E75D-4FA0-BD94-499D1C054F68}" type="presOf" srcId="{E803B945-301D-4B25-A0F5-759987BFDCB9}" destId="{C00E253A-297F-41AB-8BCB-58F5C7B127C1}" srcOrd="0" destOrd="0" presId="urn:microsoft.com/office/officeart/2005/8/layout/chevron2"/>
    <dgm:cxn modelId="{E96CFBDF-38E3-48C5-9DCF-1116AC851D0D}" type="presOf" srcId="{D9FF74A6-CCE9-41DB-9145-ADBBDCC37604}" destId="{3312EE65-53BD-4D86-A990-EFAE860D2B9D}" srcOrd="0" destOrd="0" presId="urn:microsoft.com/office/officeart/2005/8/layout/chevron2"/>
    <dgm:cxn modelId="{436177E1-31D4-4CB0-8976-AC4AC26A8F52}" srcId="{69B164D9-F1E6-4894-A981-C4578C3D45D9}" destId="{9BBD6AC9-0A82-4EB2-AB04-9C15912E3633}" srcOrd="0" destOrd="0" parTransId="{C0131AE0-05E2-4C87-B9F9-5857FF098AE2}" sibTransId="{982C4AE2-2809-4780-9591-954A12A00D5D}"/>
    <dgm:cxn modelId="{B076AC2F-968D-4943-88B7-098484101FD9}" srcId="{F4F14800-C8D1-4F0E-9AD7-04EBF2A5F44B}" destId="{CA371962-EDCD-4531-BDA7-D0686AC32895}" srcOrd="2" destOrd="0" parTransId="{344BBB5A-B96A-47FF-A1AB-E65A8205575C}" sibTransId="{308DB57F-19C8-497D-8C51-0B545652C4B2}"/>
    <dgm:cxn modelId="{9E3D87BA-30EF-474A-AE9D-7941F45E0C1D}" type="presOf" srcId="{F4F14800-C8D1-4F0E-9AD7-04EBF2A5F44B}" destId="{7864A0F1-A87B-470B-A9B5-55FCFF003910}" srcOrd="0" destOrd="0" presId="urn:microsoft.com/office/officeart/2005/8/layout/chevron2"/>
    <dgm:cxn modelId="{32E18905-201C-4072-9184-12BCC6F56EEF}" type="presOf" srcId="{CA371962-EDCD-4531-BDA7-D0686AC32895}" destId="{D76D7129-B678-45D1-8C24-1C9420DCAEBD}" srcOrd="0" destOrd="0" presId="urn:microsoft.com/office/officeart/2005/8/layout/chevron2"/>
    <dgm:cxn modelId="{478E9616-E34A-4FE4-82C0-546D1CE14B09}" srcId="{F4F14800-C8D1-4F0E-9AD7-04EBF2A5F44B}" destId="{69B164D9-F1E6-4894-A981-C4578C3D45D9}" srcOrd="0" destOrd="0" parTransId="{3A777115-6B3F-4326-A815-8EB70A64B8CB}" sibTransId="{171CC5CD-7AAC-4BFA-8EC2-C2EE35AFCD39}"/>
    <dgm:cxn modelId="{41445309-5F4A-4861-B99E-F85E4E09C82F}" srcId="{F4F14800-C8D1-4F0E-9AD7-04EBF2A5F44B}" destId="{E803B945-301D-4B25-A0F5-759987BFDCB9}" srcOrd="3" destOrd="0" parTransId="{6B28B243-643E-48C4-8083-DB093925F968}" sibTransId="{3BD84131-812C-41AC-9E76-D1572CA76C85}"/>
    <dgm:cxn modelId="{3E43DFE5-1603-4649-9AFF-E4282E775DF1}" type="presOf" srcId="{69B164D9-F1E6-4894-A981-C4578C3D45D9}" destId="{4BEDF7B8-3862-4BE1-BD86-46F42DEDF078}" srcOrd="0" destOrd="0" presId="urn:microsoft.com/office/officeart/2005/8/layout/chevron2"/>
    <dgm:cxn modelId="{9688310B-B0E6-4063-AB9B-4DEFCE86AD4E}" type="presOf" srcId="{13343A76-1581-4F73-B6BE-87466181A41C}" destId="{E8E7E369-BB16-4BBF-A9B0-6B10CC8CDA10}" srcOrd="0" destOrd="0" presId="urn:microsoft.com/office/officeart/2005/8/layout/chevron2"/>
    <dgm:cxn modelId="{E7AC99FA-5EE2-446F-BC06-EDA24491F25B}" srcId="{CA371962-EDCD-4531-BDA7-D0686AC32895}" destId="{D9FF74A6-CCE9-41DB-9145-ADBBDCC37604}" srcOrd="0" destOrd="0" parTransId="{10841BAF-5BD6-4D5E-9590-80D47BB22C9A}" sibTransId="{DE4796FC-8C7E-49B8-A9F3-8F3EE64173EC}"/>
    <dgm:cxn modelId="{849D9069-95B6-4CB0-ABD7-F266F09D2CFE}" type="presOf" srcId="{9E28DA89-4259-4F3B-A1D3-21D3248DB064}" destId="{307E3EBF-3724-4414-8EFF-DD5C66D07C00}" srcOrd="0" destOrd="0" presId="urn:microsoft.com/office/officeart/2005/8/layout/chevron2"/>
    <dgm:cxn modelId="{5782919E-8E5F-42E2-812F-81A442AB1616}" srcId="{E803B945-301D-4B25-A0F5-759987BFDCB9}" destId="{9E28DA89-4259-4F3B-A1D3-21D3248DB064}" srcOrd="0" destOrd="0" parTransId="{F7B97B5F-4ED1-452A-92B0-90F9550F2F30}" sibTransId="{0625334D-3211-403F-A334-5EC2E4989B19}"/>
    <dgm:cxn modelId="{D7461513-E490-4C57-A2FE-DC1F7AFE3225}" type="presOf" srcId="{3C9B0DD7-9BEA-42B2-A1FA-571A1491C146}" destId="{143ADBED-C23F-4A3F-A259-D0CC0F6EC1CE}" srcOrd="0" destOrd="0" presId="urn:microsoft.com/office/officeart/2005/8/layout/chevron2"/>
    <dgm:cxn modelId="{87452CB2-4926-4098-9100-36C47AA0C1E4}" type="presParOf" srcId="{7864A0F1-A87B-470B-A9B5-55FCFF003910}" destId="{91C31492-D99C-4052-BBC1-899AC13336EF}" srcOrd="0" destOrd="0" presId="urn:microsoft.com/office/officeart/2005/8/layout/chevron2"/>
    <dgm:cxn modelId="{7713F199-F8BB-4EE6-B2E5-124D47B5E856}" type="presParOf" srcId="{91C31492-D99C-4052-BBC1-899AC13336EF}" destId="{4BEDF7B8-3862-4BE1-BD86-46F42DEDF078}" srcOrd="0" destOrd="0" presId="urn:microsoft.com/office/officeart/2005/8/layout/chevron2"/>
    <dgm:cxn modelId="{72335422-AB7D-4762-AFD9-F70AD776A399}" type="presParOf" srcId="{91C31492-D99C-4052-BBC1-899AC13336EF}" destId="{615BD03C-52A1-4C55-9755-6CB05E788169}" srcOrd="1" destOrd="0" presId="urn:microsoft.com/office/officeart/2005/8/layout/chevron2"/>
    <dgm:cxn modelId="{8DE441AD-D233-4A22-B329-08A3D382CFEA}" type="presParOf" srcId="{7864A0F1-A87B-470B-A9B5-55FCFF003910}" destId="{65230763-0CC9-419A-A858-A7D4B7EA9C7A}" srcOrd="1" destOrd="0" presId="urn:microsoft.com/office/officeart/2005/8/layout/chevron2"/>
    <dgm:cxn modelId="{45465171-BBA7-4CA9-A705-03DB3E15D4BE}" type="presParOf" srcId="{7864A0F1-A87B-470B-A9B5-55FCFF003910}" destId="{7B8460F5-E5CE-4525-8EEB-4328B6572A10}" srcOrd="2" destOrd="0" presId="urn:microsoft.com/office/officeart/2005/8/layout/chevron2"/>
    <dgm:cxn modelId="{E88E4B55-0AE9-495F-B3F9-63E567B4362A}" type="presParOf" srcId="{7B8460F5-E5CE-4525-8EEB-4328B6572A10}" destId="{143ADBED-C23F-4A3F-A259-D0CC0F6EC1CE}" srcOrd="0" destOrd="0" presId="urn:microsoft.com/office/officeart/2005/8/layout/chevron2"/>
    <dgm:cxn modelId="{51C01B4B-10BB-4EB4-810B-37E5EDCE668F}" type="presParOf" srcId="{7B8460F5-E5CE-4525-8EEB-4328B6572A10}" destId="{E8E7E369-BB16-4BBF-A9B0-6B10CC8CDA10}" srcOrd="1" destOrd="0" presId="urn:microsoft.com/office/officeart/2005/8/layout/chevron2"/>
    <dgm:cxn modelId="{0FCE45AE-C7C7-4EAE-A2B9-473D5D611781}" type="presParOf" srcId="{7864A0F1-A87B-470B-A9B5-55FCFF003910}" destId="{087C2F86-347A-4A47-A173-73F3F3349482}" srcOrd="3" destOrd="0" presId="urn:microsoft.com/office/officeart/2005/8/layout/chevron2"/>
    <dgm:cxn modelId="{3C98C391-2C3C-4BCF-B386-7AF90BC4ACD0}" type="presParOf" srcId="{7864A0F1-A87B-470B-A9B5-55FCFF003910}" destId="{555C22E9-8F67-4FEF-BBEF-0105B9143FDA}" srcOrd="4" destOrd="0" presId="urn:microsoft.com/office/officeart/2005/8/layout/chevron2"/>
    <dgm:cxn modelId="{0F318EB3-CEFA-44EF-AD7D-BA6784DCE91E}" type="presParOf" srcId="{555C22E9-8F67-4FEF-BBEF-0105B9143FDA}" destId="{D76D7129-B678-45D1-8C24-1C9420DCAEBD}" srcOrd="0" destOrd="0" presId="urn:microsoft.com/office/officeart/2005/8/layout/chevron2"/>
    <dgm:cxn modelId="{E97ACB92-C778-49A0-9EA7-B70AFDF1781D}" type="presParOf" srcId="{555C22E9-8F67-4FEF-BBEF-0105B9143FDA}" destId="{3312EE65-53BD-4D86-A990-EFAE860D2B9D}" srcOrd="1" destOrd="0" presId="urn:microsoft.com/office/officeart/2005/8/layout/chevron2"/>
    <dgm:cxn modelId="{BEE08D03-FC2D-4BAD-AD1C-32E17B517B0B}" type="presParOf" srcId="{7864A0F1-A87B-470B-A9B5-55FCFF003910}" destId="{4B778415-7448-4D3A-AF91-7CC50C187E6D}" srcOrd="5" destOrd="0" presId="urn:microsoft.com/office/officeart/2005/8/layout/chevron2"/>
    <dgm:cxn modelId="{E287F3DB-3710-4058-94DA-F34512216D7D}" type="presParOf" srcId="{7864A0F1-A87B-470B-A9B5-55FCFF003910}" destId="{154E992B-8A5B-4553-98DA-DD769EB6A520}" srcOrd="6" destOrd="0" presId="urn:microsoft.com/office/officeart/2005/8/layout/chevron2"/>
    <dgm:cxn modelId="{0C8BB434-4EB2-42AF-BFEE-84894B0D945D}" type="presParOf" srcId="{154E992B-8A5B-4553-98DA-DD769EB6A520}" destId="{C00E253A-297F-41AB-8BCB-58F5C7B127C1}" srcOrd="0" destOrd="0" presId="urn:microsoft.com/office/officeart/2005/8/layout/chevron2"/>
    <dgm:cxn modelId="{26FA4412-E5B7-4F2E-BAB9-47BCF8C89220}" type="presParOf" srcId="{154E992B-8A5B-4553-98DA-DD769EB6A520}" destId="{307E3EBF-3724-4414-8EFF-DD5C66D07C00}"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4E694-C988-4778-99DE-82F5D3D11C32}">
      <dsp:nvSpPr>
        <dsp:cNvPr id="0" name=""/>
        <dsp:cNvSpPr/>
      </dsp:nvSpPr>
      <dsp:spPr>
        <a:xfrm rot="5400000">
          <a:off x="-155509" y="157272"/>
          <a:ext cx="1036728" cy="72571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z-Cyrl-UZ" sz="2000" kern="1200" dirty="0"/>
            <a:t>1</a:t>
          </a:r>
          <a:endParaRPr lang="ru-RU" sz="2000" kern="1200" dirty="0"/>
        </a:p>
      </dsp:txBody>
      <dsp:txXfrm rot="-5400000">
        <a:off x="0" y="364618"/>
        <a:ext cx="725710" cy="311018"/>
      </dsp:txXfrm>
    </dsp:sp>
    <dsp:sp modelId="{F164AD7D-6276-471C-AE34-726C3AED0682}">
      <dsp:nvSpPr>
        <dsp:cNvPr id="0" name=""/>
        <dsp:cNvSpPr/>
      </dsp:nvSpPr>
      <dsp:spPr>
        <a:xfrm rot="5400000">
          <a:off x="4822708" y="-4095234"/>
          <a:ext cx="673873" cy="886786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z-Cyrl-UZ" sz="2000" kern="1200" dirty="0">
              <a:latin typeface="Times New Roman" pitchFamily="18" charset="0"/>
              <a:cs typeface="Times New Roman" pitchFamily="18" charset="0"/>
            </a:rPr>
            <a:t>O’zbekiston Respublikasining yuridik shaxslari;</a:t>
          </a:r>
          <a:endParaRPr lang="ru-RU" sz="2000" kern="1200" dirty="0"/>
        </a:p>
      </dsp:txBody>
      <dsp:txXfrm rot="-5400000">
        <a:off x="725710" y="34660"/>
        <a:ext cx="8834973" cy="608081"/>
      </dsp:txXfrm>
    </dsp:sp>
    <dsp:sp modelId="{CE702230-2D25-4108-8777-CF7FBC2F9746}">
      <dsp:nvSpPr>
        <dsp:cNvPr id="0" name=""/>
        <dsp:cNvSpPr/>
      </dsp:nvSpPr>
      <dsp:spPr>
        <a:xfrm rot="5400000">
          <a:off x="-155509" y="1194449"/>
          <a:ext cx="1036728" cy="72571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z-Cyrl-UZ" sz="2000" kern="1200" dirty="0"/>
            <a:t>2</a:t>
          </a:r>
          <a:endParaRPr lang="ru-RU" sz="2000" kern="1200" dirty="0"/>
        </a:p>
      </dsp:txBody>
      <dsp:txXfrm rot="-5400000">
        <a:off x="0" y="1401795"/>
        <a:ext cx="725710" cy="311018"/>
      </dsp:txXfrm>
    </dsp:sp>
    <dsp:sp modelId="{1C08F3A5-2BFA-481B-B74B-34A24AEC4720}">
      <dsp:nvSpPr>
        <dsp:cNvPr id="0" name=""/>
        <dsp:cNvSpPr/>
      </dsp:nvSpPr>
      <dsp:spPr>
        <a:xfrm rot="5400000">
          <a:off x="4637777" y="-3058057"/>
          <a:ext cx="1043735" cy="886786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uz-Cyrl-UZ" sz="2000" kern="1200" dirty="0">
              <a:latin typeface="Times New Roman" pitchFamily="18" charset="0"/>
              <a:cs typeface="Times New Roman" pitchFamily="18" charset="0"/>
            </a:rPr>
            <a:t>tovarlarni (xizmatlarni) realizatsiya qilishdan olingan daromadi soliq davrida bir milliard so’mdan oshgan yoxud ixtiyoriy ravishda qo’shilgan qiymat solig’ini to’lashga o’tgan yakka tartibdagi tadbirkorlar;</a:t>
          </a:r>
          <a:endParaRPr lang="ru-RU" sz="2000" kern="1200" dirty="0"/>
        </a:p>
      </dsp:txBody>
      <dsp:txXfrm rot="-5400000">
        <a:off x="725711" y="904960"/>
        <a:ext cx="8816918" cy="941833"/>
      </dsp:txXfrm>
    </dsp:sp>
    <dsp:sp modelId="{1BC363A6-B637-4173-9C39-C4D99BA4F6DB}">
      <dsp:nvSpPr>
        <dsp:cNvPr id="0" name=""/>
        <dsp:cNvSpPr/>
      </dsp:nvSpPr>
      <dsp:spPr>
        <a:xfrm rot="5400000">
          <a:off x="-155509" y="2127351"/>
          <a:ext cx="1036728" cy="72571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z-Cyrl-UZ" sz="2000" kern="1200" dirty="0"/>
            <a:t>3</a:t>
          </a:r>
          <a:endParaRPr lang="ru-RU" sz="2000" kern="1200" dirty="0"/>
        </a:p>
      </dsp:txBody>
      <dsp:txXfrm rot="-5400000">
        <a:off x="0" y="2334697"/>
        <a:ext cx="725710" cy="311018"/>
      </dsp:txXfrm>
    </dsp:sp>
    <dsp:sp modelId="{E0F8CFF9-42E9-4AEE-9D3B-4BBF08DED26A}">
      <dsp:nvSpPr>
        <dsp:cNvPr id="0" name=""/>
        <dsp:cNvSpPr/>
      </dsp:nvSpPr>
      <dsp:spPr>
        <a:xfrm rot="5400000">
          <a:off x="4742052" y="-1979127"/>
          <a:ext cx="835185" cy="886786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uz-Cyrl-UZ" sz="2000" kern="1200" dirty="0">
              <a:latin typeface="Times New Roman" pitchFamily="18" charset="0"/>
              <a:cs typeface="Times New Roman" pitchFamily="18" charset="0"/>
            </a:rPr>
            <a:t>O’zbekiston Respublikasi hududida tovarlarni (xizmatlarni) realizatsiya qiluvchi chet el yuridik shaxslari, agar tovarlarni (xizmatlarni) realizatsiya qilish joyi deb O’zbekiston Respublikasi e’tirof etilsa;</a:t>
          </a:r>
          <a:endParaRPr lang="ru-RU" sz="2000" kern="1200" dirty="0"/>
        </a:p>
      </dsp:txBody>
      <dsp:txXfrm rot="-5400000">
        <a:off x="725710" y="2077985"/>
        <a:ext cx="8827099" cy="753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4E694-C988-4778-99DE-82F5D3D11C32}">
      <dsp:nvSpPr>
        <dsp:cNvPr id="0" name=""/>
        <dsp:cNvSpPr/>
      </dsp:nvSpPr>
      <dsp:spPr>
        <a:xfrm rot="5400000">
          <a:off x="-128338" y="129689"/>
          <a:ext cx="855587" cy="59891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uz-Cyrl-UZ" sz="1600" kern="1200" dirty="0"/>
            <a:t>4</a:t>
          </a:r>
          <a:endParaRPr lang="ru-RU" sz="1600" kern="1200" dirty="0"/>
        </a:p>
      </dsp:txBody>
      <dsp:txXfrm rot="-5400000">
        <a:off x="1" y="300807"/>
        <a:ext cx="598911" cy="256676"/>
      </dsp:txXfrm>
    </dsp:sp>
    <dsp:sp modelId="{F164AD7D-6276-471C-AE34-726C3AED0682}">
      <dsp:nvSpPr>
        <dsp:cNvPr id="0" name=""/>
        <dsp:cNvSpPr/>
      </dsp:nvSpPr>
      <dsp:spPr>
        <a:xfrm rot="5400000">
          <a:off x="4818179" y="-4217916"/>
          <a:ext cx="556131" cy="899466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uz-Cyrl-UZ" sz="2000" kern="1200" dirty="0">
              <a:latin typeface="Times New Roman" pitchFamily="18" charset="0"/>
              <a:cs typeface="Times New Roman" pitchFamily="18" charset="0"/>
            </a:rPr>
            <a:t>faoliyatni O’zbekiston Respublikasida doimiy muassasalar orqali amalga oshiruvchi chet el yuridik shaxslari;</a:t>
          </a:r>
          <a:endParaRPr lang="ru-RU" sz="2000" kern="1200" dirty="0"/>
        </a:p>
      </dsp:txBody>
      <dsp:txXfrm rot="-5400000">
        <a:off x="598911" y="28500"/>
        <a:ext cx="8967520" cy="501835"/>
      </dsp:txXfrm>
    </dsp:sp>
    <dsp:sp modelId="{CE702230-2D25-4108-8777-CF7FBC2F9746}">
      <dsp:nvSpPr>
        <dsp:cNvPr id="0" name=""/>
        <dsp:cNvSpPr/>
      </dsp:nvSpPr>
      <dsp:spPr>
        <a:xfrm rot="5400000">
          <a:off x="-128338" y="958222"/>
          <a:ext cx="855587" cy="59891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uz-Cyrl-UZ" sz="1600" kern="1200" dirty="0"/>
            <a:t>5</a:t>
          </a:r>
          <a:endParaRPr lang="ru-RU" sz="1600" kern="1200" dirty="0"/>
        </a:p>
      </dsp:txBody>
      <dsp:txXfrm rot="-5400000">
        <a:off x="1" y="1129340"/>
        <a:ext cx="598911" cy="256676"/>
      </dsp:txXfrm>
    </dsp:sp>
    <dsp:sp modelId="{1C08F3A5-2BFA-481B-B74B-34A24AEC4720}">
      <dsp:nvSpPr>
        <dsp:cNvPr id="0" name=""/>
        <dsp:cNvSpPr/>
      </dsp:nvSpPr>
      <dsp:spPr>
        <a:xfrm rot="5400000">
          <a:off x="4665560" y="-3389383"/>
          <a:ext cx="861370" cy="899466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uz-Cyrl-UZ" sz="2000" kern="1200" dirty="0">
              <a:latin typeface="Times New Roman" pitchFamily="18" charset="0"/>
              <a:cs typeface="Times New Roman" pitchFamily="18" charset="0"/>
            </a:rPr>
            <a:t>oddiy shirkat shartnomasi (birgalikdagi faoliyat to’g’risidagi shartnoma) doirasida amalga oshiriladigan faoliyat bo’yicha -oddiy shirkatning ishlarini yuritish vazifasi zimmasiga yuklatilgan ishonchli shaxs – oddiy shirkatning ishtirokchisi;</a:t>
          </a:r>
          <a:endParaRPr lang="ru-RU" sz="2000" kern="1200" dirty="0"/>
        </a:p>
      </dsp:txBody>
      <dsp:txXfrm rot="-5400000">
        <a:off x="598912" y="719314"/>
        <a:ext cx="8952619" cy="777272"/>
      </dsp:txXfrm>
    </dsp:sp>
    <dsp:sp modelId="{1BC363A6-B637-4173-9C39-C4D99BA4F6DB}">
      <dsp:nvSpPr>
        <dsp:cNvPr id="0" name=""/>
        <dsp:cNvSpPr/>
      </dsp:nvSpPr>
      <dsp:spPr>
        <a:xfrm rot="5400000">
          <a:off x="-128338" y="1700700"/>
          <a:ext cx="855587" cy="59891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uz-Cyrl-UZ" sz="1600" kern="1200" dirty="0"/>
            <a:t>6</a:t>
          </a:r>
          <a:endParaRPr lang="ru-RU" sz="1600" kern="1200" dirty="0"/>
        </a:p>
      </dsp:txBody>
      <dsp:txXfrm rot="-5400000">
        <a:off x="1" y="1871818"/>
        <a:ext cx="598911" cy="256676"/>
      </dsp:txXfrm>
    </dsp:sp>
    <dsp:sp modelId="{E0F8CFF9-42E9-4AEE-9D3B-4BBF08DED26A}">
      <dsp:nvSpPr>
        <dsp:cNvPr id="0" name=""/>
        <dsp:cNvSpPr/>
      </dsp:nvSpPr>
      <dsp:spPr>
        <a:xfrm rot="5400000">
          <a:off x="4751616" y="-2526392"/>
          <a:ext cx="689258" cy="899466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just" defTabSz="889000">
            <a:lnSpc>
              <a:spcPct val="90000"/>
            </a:lnSpc>
            <a:spcBef>
              <a:spcPct val="0"/>
            </a:spcBef>
            <a:spcAft>
              <a:spcPct val="15000"/>
            </a:spcAft>
            <a:buChar char="••"/>
          </a:pPr>
          <a:r>
            <a:rPr lang="en-US" sz="2000" kern="1200" dirty="0" err="1">
              <a:latin typeface="Times New Roman" pitchFamily="18" charset="0"/>
              <a:cs typeface="Times New Roman" pitchFamily="18" charset="0"/>
            </a:rPr>
            <a:t>O’zbekiston</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Respublikasining</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bojxona</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chegarasi</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orqali</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tovarlarni</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olib</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o’tuvchi</a:t>
          </a:r>
          <a:r>
            <a:rPr lang="en-US" sz="2000" kern="1200" dirty="0">
              <a:latin typeface="Times New Roman" pitchFamily="18" charset="0"/>
              <a:cs typeface="Times New Roman" pitchFamily="18" charset="0"/>
            </a:rPr>
            <a:t> </a:t>
          </a:r>
          <a:r>
            <a:rPr lang="en-US" sz="2000" kern="1200" dirty="0" err="1">
              <a:latin typeface="Times New Roman" pitchFamily="18" charset="0"/>
              <a:cs typeface="Times New Roman" pitchFamily="18" charset="0"/>
            </a:rPr>
            <a:t>shaxslar</a:t>
          </a:r>
          <a:r>
            <a:rPr lang="en-US" sz="2000" kern="1200" dirty="0">
              <a:latin typeface="Times New Roman" pitchFamily="18" charset="0"/>
              <a:cs typeface="Times New Roman" pitchFamily="18" charset="0"/>
            </a:rPr>
            <a:t>. </a:t>
          </a:r>
          <a:endParaRPr lang="ru-RU" sz="2000" kern="1200" dirty="0"/>
        </a:p>
      </dsp:txBody>
      <dsp:txXfrm rot="-5400000">
        <a:off x="598912" y="1659959"/>
        <a:ext cx="8961021" cy="6219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DF7B8-3862-4BE1-BD86-46F42DEDF078}">
      <dsp:nvSpPr>
        <dsp:cNvPr id="0" name=""/>
        <dsp:cNvSpPr/>
      </dsp:nvSpPr>
      <dsp:spPr>
        <a:xfrm rot="5400000">
          <a:off x="-177773" y="233546"/>
          <a:ext cx="1185157" cy="82961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z-Cyrl-UZ" sz="2300" kern="1200" dirty="0"/>
            <a:t>1</a:t>
          </a:r>
          <a:endParaRPr lang="ru-RU" sz="2300" kern="1200" dirty="0"/>
        </a:p>
      </dsp:txBody>
      <dsp:txXfrm rot="-5400000">
        <a:off x="1" y="470577"/>
        <a:ext cx="829610" cy="355547"/>
      </dsp:txXfrm>
    </dsp:sp>
    <dsp:sp modelId="{615BD03C-52A1-4C55-9755-6CB05E788169}">
      <dsp:nvSpPr>
        <dsp:cNvPr id="0" name=""/>
        <dsp:cNvSpPr/>
      </dsp:nvSpPr>
      <dsp:spPr>
        <a:xfrm rot="5400000">
          <a:off x="4769607" y="-3934212"/>
          <a:ext cx="870328" cy="875032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latin typeface="Times New Roman" pitchFamily="18" charset="0"/>
              <a:cs typeface="Times New Roman" pitchFamily="18" charset="0"/>
            </a:rPr>
            <a:t>yakka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tartibdagi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tadbirkor</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tomonidan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o’z</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tadbirkorlik</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faoliyatini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amalga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oshirish</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bilan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bog’liq</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bo’lmagan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shaxsiy</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oilaviy</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mol-mulkni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realizatsiya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qilish</a:t>
          </a:r>
          <a:r>
            <a:rPr lang="en-US" sz="2100" kern="1200" dirty="0">
              <a:latin typeface="Times New Roman" pitchFamily="18" charset="0"/>
              <a:cs typeface="Times New Roman" pitchFamily="18" charset="0"/>
            </a:rPr>
            <a:t>;</a:t>
          </a:r>
          <a:endParaRPr lang="ru-RU" sz="2100" kern="1200" dirty="0"/>
        </a:p>
      </dsp:txBody>
      <dsp:txXfrm rot="-5400000">
        <a:off x="829610" y="48271"/>
        <a:ext cx="8707836" cy="785356"/>
      </dsp:txXfrm>
    </dsp:sp>
    <dsp:sp modelId="{143ADBED-C23F-4A3F-A259-D0CC0F6EC1CE}">
      <dsp:nvSpPr>
        <dsp:cNvPr id="0" name=""/>
        <dsp:cNvSpPr/>
      </dsp:nvSpPr>
      <dsp:spPr>
        <a:xfrm rot="5400000">
          <a:off x="-177773" y="1283869"/>
          <a:ext cx="1185157" cy="82961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z-Cyrl-UZ" sz="2300" kern="1200" dirty="0"/>
            <a:t>2</a:t>
          </a:r>
          <a:endParaRPr lang="ru-RU" sz="2300" kern="1200" dirty="0"/>
        </a:p>
      </dsp:txBody>
      <dsp:txXfrm rot="-5400000">
        <a:off x="1" y="1520900"/>
        <a:ext cx="829610" cy="355547"/>
      </dsp:txXfrm>
    </dsp:sp>
    <dsp:sp modelId="{E8E7E369-BB16-4BBF-A9B0-6B10CC8CDA10}">
      <dsp:nvSpPr>
        <dsp:cNvPr id="0" name=""/>
        <dsp:cNvSpPr/>
      </dsp:nvSpPr>
      <dsp:spPr>
        <a:xfrm rot="5400000">
          <a:off x="4819595" y="-2883889"/>
          <a:ext cx="770352" cy="875032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latin typeface="Times New Roman" pitchFamily="18" charset="0"/>
              <a:cs typeface="Times New Roman" pitchFamily="18" charset="0"/>
            </a:rPr>
            <a:t>yuridik</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shaxs</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qayta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tashkil</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etilayotganda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uning</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mol-mulkini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huquqiy</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vorisga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huquqiy</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vorislarga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o’tkazish</a:t>
          </a:r>
          <a:r>
            <a:rPr lang="en-US" sz="2100" kern="1200" dirty="0">
              <a:latin typeface="Times New Roman" pitchFamily="18" charset="0"/>
              <a:cs typeface="Times New Roman" pitchFamily="18" charset="0"/>
            </a:rPr>
            <a:t>;</a:t>
          </a:r>
          <a:endParaRPr lang="ru-RU" sz="2100" kern="1200" dirty="0"/>
        </a:p>
      </dsp:txBody>
      <dsp:txXfrm rot="-5400000">
        <a:off x="829611" y="1143700"/>
        <a:ext cx="8712717" cy="695142"/>
      </dsp:txXfrm>
    </dsp:sp>
    <dsp:sp modelId="{D76D7129-B678-45D1-8C24-1C9420DCAEBD}">
      <dsp:nvSpPr>
        <dsp:cNvPr id="0" name=""/>
        <dsp:cNvSpPr/>
      </dsp:nvSpPr>
      <dsp:spPr>
        <a:xfrm rot="5400000">
          <a:off x="-177773" y="2644986"/>
          <a:ext cx="1185157" cy="82961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z-Cyrl-UZ" sz="2300" kern="1200" dirty="0"/>
            <a:t>3</a:t>
          </a:r>
          <a:endParaRPr lang="ru-RU" sz="2300" kern="1200" dirty="0"/>
        </a:p>
      </dsp:txBody>
      <dsp:txXfrm rot="-5400000">
        <a:off x="1" y="2882017"/>
        <a:ext cx="829610" cy="355547"/>
      </dsp:txXfrm>
    </dsp:sp>
    <dsp:sp modelId="{3312EE65-53BD-4D86-A990-EFAE860D2B9D}">
      <dsp:nvSpPr>
        <dsp:cNvPr id="0" name=""/>
        <dsp:cNvSpPr/>
      </dsp:nvSpPr>
      <dsp:spPr>
        <a:xfrm rot="5400000">
          <a:off x="4508800" y="-1621130"/>
          <a:ext cx="1391941" cy="875032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latin typeface="Times New Roman" pitchFamily="18" charset="0"/>
              <a:cs typeface="Times New Roman" pitchFamily="18" charset="0"/>
            </a:rPr>
            <a:t>ishonchli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boshqaruvning</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muassisi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tomonidan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mol-mulkni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ishonchli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boshqaruvchiga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berish</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va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ishonchli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boshqaruv</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shartnomasining</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amal</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qilish</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muddati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tugagan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taqdirda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ishonchli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boshqaruvchining</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o’zi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ishonchli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boshqaruvga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berilgan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mol-mulkni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qaytarishi</a:t>
          </a:r>
          <a:r>
            <a:rPr lang="en-US" sz="2100" kern="1200" dirty="0">
              <a:latin typeface="Times New Roman" pitchFamily="18" charset="0"/>
              <a:cs typeface="Times New Roman" pitchFamily="18" charset="0"/>
            </a:rPr>
            <a:t>;</a:t>
          </a:r>
          <a:endParaRPr lang="ru-RU" sz="2100" kern="1200" dirty="0"/>
        </a:p>
      </dsp:txBody>
      <dsp:txXfrm rot="-5400000">
        <a:off x="829610" y="2126009"/>
        <a:ext cx="8682373" cy="1256043"/>
      </dsp:txXfrm>
    </dsp:sp>
    <dsp:sp modelId="{C00E253A-297F-41AB-8BCB-58F5C7B127C1}">
      <dsp:nvSpPr>
        <dsp:cNvPr id="0" name=""/>
        <dsp:cNvSpPr/>
      </dsp:nvSpPr>
      <dsp:spPr>
        <a:xfrm rot="5400000">
          <a:off x="-177773" y="3695309"/>
          <a:ext cx="1185157" cy="82961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uz-Cyrl-UZ" sz="2300" kern="1200" dirty="0">
              <a:latin typeface="Times New Roman" pitchFamily="18" charset="0"/>
              <a:cs typeface="Times New Roman" pitchFamily="18" charset="0"/>
            </a:rPr>
            <a:t>4</a:t>
          </a:r>
          <a:endParaRPr lang="ru-RU" sz="2300" kern="1200" dirty="0"/>
        </a:p>
      </dsp:txBody>
      <dsp:txXfrm rot="-5400000">
        <a:off x="1" y="3932340"/>
        <a:ext cx="829610" cy="355547"/>
      </dsp:txXfrm>
    </dsp:sp>
    <dsp:sp modelId="{307E3EBF-3724-4414-8EFF-DD5C66D07C00}">
      <dsp:nvSpPr>
        <dsp:cNvPr id="0" name=""/>
        <dsp:cNvSpPr/>
      </dsp:nvSpPr>
      <dsp:spPr>
        <a:xfrm rot="5400000">
          <a:off x="4819595" y="-278544"/>
          <a:ext cx="770352" cy="875032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just" defTabSz="933450">
            <a:lnSpc>
              <a:spcPct val="90000"/>
            </a:lnSpc>
            <a:spcBef>
              <a:spcPct val="0"/>
            </a:spcBef>
            <a:spcAft>
              <a:spcPct val="15000"/>
            </a:spcAft>
            <a:buChar char="••"/>
          </a:pPr>
          <a:r>
            <a:rPr lang="en-US" sz="2100" kern="1200" dirty="0" err="1">
              <a:latin typeface="Times New Roman" pitchFamily="18" charset="0"/>
              <a:cs typeface="Times New Roman" pitchFamily="18" charset="0"/>
            </a:rPr>
            <a:t>milliy</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valyuta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yoki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chet</a:t>
          </a:r>
          <a:r>
            <a:rPr lang="en-US" sz="2100" kern="1200" dirty="0">
              <a:latin typeface="Times New Roman" pitchFamily="18" charset="0"/>
              <a:cs typeface="Times New Roman" pitchFamily="18" charset="0"/>
            </a:rPr>
            <a:t> el </a:t>
          </a:r>
          <a:r>
            <a:rPr lang="en-US" sz="2100" kern="1200" dirty="0" err="1">
              <a:latin typeface="Times New Roman" pitchFamily="18" charset="0"/>
              <a:cs typeface="Times New Roman" pitchFamily="18" charset="0"/>
            </a:rPr>
            <a:t>valyutasi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muomalasi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bilan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bog’liq</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operatsiyalarni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amalga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oshirish</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bundan</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numizmatika</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maqsadlari</a:t>
          </a:r>
          <a:r>
            <a:rPr lang="en-US" sz="2100" kern="1200" dirty="0">
              <a:latin typeface="Times New Roman" pitchFamily="18" charset="0"/>
              <a:cs typeface="Times New Roman" pitchFamily="18" charset="0"/>
            </a:rPr>
            <a:t> </a:t>
          </a:r>
          <a:r>
            <a:rPr lang="en-US" sz="2100" kern="1200" dirty="0" err="1">
              <a:latin typeface="Times New Roman" pitchFamily="18" charset="0"/>
              <a:cs typeface="Times New Roman" pitchFamily="18" charset="0"/>
            </a:rPr>
            <a:t>mustasno</a:t>
          </a:r>
          <a:r>
            <a:rPr lang="en-US" sz="2100" kern="1200" dirty="0">
              <a:latin typeface="Times New Roman" pitchFamily="18" charset="0"/>
              <a:cs typeface="Times New Roman" pitchFamily="18" charset="0"/>
            </a:rPr>
            <a:t>).</a:t>
          </a:r>
          <a:endParaRPr lang="ru-RU" sz="2100" kern="1200" dirty="0"/>
        </a:p>
      </dsp:txBody>
      <dsp:txXfrm rot="-5400000">
        <a:off x="829611" y="3749045"/>
        <a:ext cx="8712717" cy="6951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DF7B8-3862-4BE1-BD86-46F42DEDF078}">
      <dsp:nvSpPr>
        <dsp:cNvPr id="0" name=""/>
        <dsp:cNvSpPr/>
      </dsp:nvSpPr>
      <dsp:spPr>
        <a:xfrm rot="5400000">
          <a:off x="-150451" y="224607"/>
          <a:ext cx="1003009" cy="70210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z-Cyrl-UZ" sz="1900" kern="1200" dirty="0"/>
            <a:t>1</a:t>
          </a:r>
          <a:endParaRPr lang="ru-RU" sz="1900" kern="1200" dirty="0"/>
        </a:p>
      </dsp:txBody>
      <dsp:txXfrm rot="-5400000">
        <a:off x="1" y="425208"/>
        <a:ext cx="702106" cy="300903"/>
      </dsp:txXfrm>
    </dsp:sp>
    <dsp:sp modelId="{615BD03C-52A1-4C55-9755-6CB05E788169}">
      <dsp:nvSpPr>
        <dsp:cNvPr id="0" name=""/>
        <dsp:cNvSpPr/>
      </dsp:nvSpPr>
      <dsp:spPr>
        <a:xfrm rot="5400000">
          <a:off x="4746038" y="-4038778"/>
          <a:ext cx="789962" cy="887782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uz-Cyrl-UZ" sz="2400" kern="1200" dirty="0">
              <a:latin typeface="Times New Roman" pitchFamily="18" charset="0"/>
              <a:cs typeface="Times New Roman" pitchFamily="18" charset="0"/>
            </a:rPr>
            <a:t>tovarga bo’lgan mulk huquqini pullik asosda, shu jumladan tovarning qarz shartnomasi bo’yicha o’tkazish;</a:t>
          </a:r>
          <a:endParaRPr lang="ru-RU" sz="2400" kern="1200" dirty="0"/>
        </a:p>
      </dsp:txBody>
      <dsp:txXfrm rot="-5400000">
        <a:off x="702107" y="43716"/>
        <a:ext cx="8839263" cy="712836"/>
      </dsp:txXfrm>
    </dsp:sp>
    <dsp:sp modelId="{143ADBED-C23F-4A3F-A259-D0CC0F6EC1CE}">
      <dsp:nvSpPr>
        <dsp:cNvPr id="0" name=""/>
        <dsp:cNvSpPr/>
      </dsp:nvSpPr>
      <dsp:spPr>
        <a:xfrm rot="5400000">
          <a:off x="-150451" y="1226205"/>
          <a:ext cx="1003009" cy="70210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z-Cyrl-UZ" sz="1900" kern="1200" dirty="0"/>
            <a:t>2</a:t>
          </a:r>
          <a:endParaRPr lang="ru-RU" sz="1900" kern="1200" dirty="0"/>
        </a:p>
      </dsp:txBody>
      <dsp:txXfrm rot="-5400000">
        <a:off x="1" y="1426806"/>
        <a:ext cx="702106" cy="300903"/>
      </dsp:txXfrm>
    </dsp:sp>
    <dsp:sp modelId="{E8E7E369-BB16-4BBF-A9B0-6B10CC8CDA10}">
      <dsp:nvSpPr>
        <dsp:cNvPr id="0" name=""/>
        <dsp:cNvSpPr/>
      </dsp:nvSpPr>
      <dsp:spPr>
        <a:xfrm rot="5400000">
          <a:off x="4675347" y="-3037180"/>
          <a:ext cx="931345" cy="887782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uz-Cyrl-UZ" sz="2400" kern="1200" dirty="0">
              <a:latin typeface="Times New Roman" pitchFamily="18" charset="0"/>
              <a:cs typeface="Times New Roman" pitchFamily="18" charset="0"/>
            </a:rPr>
            <a:t>tovarni bepul berish, bundan shunday berish iqtisodiy jihatdan o’zini oqlaydigan hollar mustasno;</a:t>
          </a:r>
          <a:endParaRPr lang="ru-RU" sz="2400" kern="1200" dirty="0"/>
        </a:p>
      </dsp:txBody>
      <dsp:txXfrm rot="-5400000">
        <a:off x="702107" y="981525"/>
        <a:ext cx="8832361" cy="840415"/>
      </dsp:txXfrm>
    </dsp:sp>
    <dsp:sp modelId="{D76D7129-B678-45D1-8C24-1C9420DCAEBD}">
      <dsp:nvSpPr>
        <dsp:cNvPr id="0" name=""/>
        <dsp:cNvSpPr/>
      </dsp:nvSpPr>
      <dsp:spPr>
        <a:xfrm rot="5400000">
          <a:off x="-150451" y="2088109"/>
          <a:ext cx="1003009" cy="70210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z-Cyrl-UZ" sz="1900" kern="1200" dirty="0"/>
            <a:t>3</a:t>
          </a:r>
          <a:endParaRPr lang="ru-RU" sz="1900" kern="1200" dirty="0"/>
        </a:p>
      </dsp:txBody>
      <dsp:txXfrm rot="-5400000">
        <a:off x="1" y="2288710"/>
        <a:ext cx="702106" cy="300903"/>
      </dsp:txXfrm>
    </dsp:sp>
    <dsp:sp modelId="{3312EE65-53BD-4D86-A990-EFAE860D2B9D}">
      <dsp:nvSpPr>
        <dsp:cNvPr id="0" name=""/>
        <dsp:cNvSpPr/>
      </dsp:nvSpPr>
      <dsp:spPr>
        <a:xfrm rot="5400000">
          <a:off x="4885198" y="-2167199"/>
          <a:ext cx="511642" cy="887782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en-US" sz="2400" kern="1200" dirty="0" err="1">
              <a:latin typeface="Times New Roman" pitchFamily="18" charset="0"/>
              <a:cs typeface="Times New Roman" pitchFamily="18" charset="0"/>
            </a:rPr>
            <a:t>mol-mulkni</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moliyaviy</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ijaraga</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lizingga</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berish</a:t>
          </a:r>
          <a:r>
            <a:rPr lang="en-US" sz="2400" kern="1200" dirty="0">
              <a:latin typeface="Times New Roman" pitchFamily="18" charset="0"/>
              <a:cs typeface="Times New Roman" pitchFamily="18" charset="0"/>
            </a:rPr>
            <a:t>;</a:t>
          </a:r>
          <a:endParaRPr lang="ru-RU" sz="2400" kern="1200" dirty="0"/>
        </a:p>
      </dsp:txBody>
      <dsp:txXfrm rot="-5400000">
        <a:off x="702106" y="2040869"/>
        <a:ext cx="8852850" cy="461690"/>
      </dsp:txXfrm>
    </dsp:sp>
    <dsp:sp modelId="{C00E253A-297F-41AB-8BCB-58F5C7B127C1}">
      <dsp:nvSpPr>
        <dsp:cNvPr id="0" name=""/>
        <dsp:cNvSpPr/>
      </dsp:nvSpPr>
      <dsp:spPr>
        <a:xfrm rot="5400000">
          <a:off x="-150451" y="2950012"/>
          <a:ext cx="1003009" cy="70210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uz-Cyrl-UZ" sz="1900" kern="1200" dirty="0">
              <a:latin typeface="Times New Roman" pitchFamily="18" charset="0"/>
              <a:cs typeface="Times New Roman" pitchFamily="18" charset="0"/>
            </a:rPr>
            <a:t>4</a:t>
          </a:r>
          <a:endParaRPr lang="ru-RU" sz="1900" kern="1200" dirty="0"/>
        </a:p>
      </dsp:txBody>
      <dsp:txXfrm rot="-5400000">
        <a:off x="1" y="3150613"/>
        <a:ext cx="702106" cy="300903"/>
      </dsp:txXfrm>
    </dsp:sp>
    <dsp:sp modelId="{307E3EBF-3724-4414-8EFF-DD5C66D07C00}">
      <dsp:nvSpPr>
        <dsp:cNvPr id="0" name=""/>
        <dsp:cNvSpPr/>
      </dsp:nvSpPr>
      <dsp:spPr>
        <a:xfrm rot="5400000">
          <a:off x="4914566" y="-1227543"/>
          <a:ext cx="452907" cy="887782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en-US" sz="2400" kern="1200" dirty="0" err="1">
              <a:latin typeface="Times New Roman" pitchFamily="18" charset="0"/>
              <a:cs typeface="Times New Roman" pitchFamily="18" charset="0"/>
            </a:rPr>
            <a:t>tovarni</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bo’lib-bo’lib</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to’lash</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shartlari</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asosida</a:t>
          </a:r>
          <a:r>
            <a:rPr lang="en-US" sz="2400" kern="1200" dirty="0">
              <a:latin typeface="Times New Roman" pitchFamily="18" charset="0"/>
              <a:cs typeface="Times New Roman" pitchFamily="18" charset="0"/>
            </a:rPr>
            <a:t> </a:t>
          </a:r>
          <a:r>
            <a:rPr lang="en-US" sz="2400" kern="1200" dirty="0" err="1">
              <a:latin typeface="Times New Roman" pitchFamily="18" charset="0"/>
              <a:cs typeface="Times New Roman" pitchFamily="18" charset="0"/>
            </a:rPr>
            <a:t>berish</a:t>
          </a:r>
          <a:r>
            <a:rPr lang="en-US" sz="2400" kern="1200" dirty="0">
              <a:latin typeface="Times New Roman" pitchFamily="18" charset="0"/>
              <a:cs typeface="Times New Roman" pitchFamily="18" charset="0"/>
            </a:rPr>
            <a:t>.</a:t>
          </a:r>
          <a:endParaRPr lang="ru-RU" sz="2400" kern="1200" dirty="0"/>
        </a:p>
      </dsp:txBody>
      <dsp:txXfrm rot="-5400000">
        <a:off x="702107" y="3007025"/>
        <a:ext cx="8855717" cy="40868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6A07ED3-B269-4FF5-8A77-ED5DF8826825}" type="datetimeFigureOut">
              <a:rPr lang="ru-RU" smtClean="0"/>
              <a:t>14.03.2026</a:t>
            </a:fld>
            <a:endParaRPr lang="ru-RU"/>
          </a:p>
        </p:txBody>
      </p:sp>
      <p:sp>
        <p:nvSpPr>
          <p:cNvPr id="4" name="Нижний колонтитул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6747B6A-DDCF-42AC-8D9F-575990910931}" type="slidenum">
              <a:rPr lang="ru-RU" smtClean="0"/>
              <a:t>‹#›</a:t>
            </a:fld>
            <a:endParaRPr lang="ru-RU"/>
          </a:p>
        </p:txBody>
      </p:sp>
    </p:spTree>
    <p:extLst>
      <p:ext uri="{BB962C8B-B14F-4D97-AF65-F5344CB8AC3E}">
        <p14:creationId xmlns:p14="http://schemas.microsoft.com/office/powerpoint/2010/main" val="4138799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C9312F7B-3B1B-43D2-B706-7C7EE948A23A}" type="datetimeFigureOut">
              <a:rPr lang="ru-RU" smtClean="0"/>
              <a:pPr/>
              <a:t>14.03.2026</a:t>
            </a:fld>
            <a:endParaRPr lang="ru-RU"/>
          </a:p>
        </p:txBody>
      </p:sp>
      <p:sp>
        <p:nvSpPr>
          <p:cNvPr id="4" name="Образ слайда 3"/>
          <p:cNvSpPr>
            <a:spLocks noGrp="1" noRot="1" noChangeAspect="1"/>
          </p:cNvSpPr>
          <p:nvPr>
            <p:ph type="sldImg" idx="2"/>
          </p:nvPr>
        </p:nvSpPr>
        <p:spPr>
          <a:xfrm>
            <a:off x="2900363" y="857250"/>
            <a:ext cx="3343275"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BA52639C-CADB-42A5-8F6B-2DACBA809C89}" type="slidenum">
              <a:rPr lang="ru-RU" smtClean="0"/>
              <a:pPr/>
              <a:t>‹#›</a:t>
            </a:fld>
            <a:endParaRPr lang="ru-RU"/>
          </a:p>
        </p:txBody>
      </p:sp>
    </p:spTree>
    <p:extLst>
      <p:ext uri="{BB962C8B-B14F-4D97-AF65-F5344CB8AC3E}">
        <p14:creationId xmlns:p14="http://schemas.microsoft.com/office/powerpoint/2010/main" val="351432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839B429-C7D2-40FA-9E5B-877734EAAE3E}" type="slidenum">
              <a:rPr lang="ru-RU" smtClean="0"/>
              <a:pPr/>
              <a:t>2</a:t>
            </a:fld>
            <a:endParaRPr lang="ru-RU"/>
          </a:p>
        </p:txBody>
      </p:sp>
    </p:spTree>
    <p:extLst>
      <p:ext uri="{BB962C8B-B14F-4D97-AF65-F5344CB8AC3E}">
        <p14:creationId xmlns:p14="http://schemas.microsoft.com/office/powerpoint/2010/main" val="3852227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6</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19</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21</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22</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23</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24</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25</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26</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27</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28</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29</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30</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31</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32</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33</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34</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35</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36</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37</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38</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39</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40</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41</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42</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43</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44</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45</a:t>
            </a:fld>
            <a:endParaRPr lang="en-US" dirty="0"/>
          </a:p>
        </p:txBody>
      </p:sp>
    </p:spTree>
    <p:extLst>
      <p:ext uri="{BB962C8B-B14F-4D97-AF65-F5344CB8AC3E}">
        <p14:creationId xmlns:p14="http://schemas.microsoft.com/office/powerpoint/2010/main" val="35175607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46</a:t>
            </a:fld>
            <a:endParaRPr lang="en-US" dirty="0"/>
          </a:p>
        </p:txBody>
      </p:sp>
    </p:spTree>
    <p:extLst>
      <p:ext uri="{BB962C8B-B14F-4D97-AF65-F5344CB8AC3E}">
        <p14:creationId xmlns:p14="http://schemas.microsoft.com/office/powerpoint/2010/main" val="351756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F6BC3CA-70C5-1C2D-DC0E-61119A43B2DF}"/>
              </a:ext>
            </a:extLst>
          </p:cNvPr>
          <p:cNvSpPr>
            <a:spLocks noGrp="1"/>
          </p:cNvSpPr>
          <p:nvPr>
            <p:ph type="ctrTitle"/>
          </p:nvPr>
        </p:nvSpPr>
        <p:spPr>
          <a:xfrm>
            <a:off x="1238449" y="1122363"/>
            <a:ext cx="7430691" cy="2387600"/>
          </a:xfrm>
        </p:spPr>
        <p:txBody>
          <a:bodyPr anchor="b"/>
          <a:lstStyle>
            <a:lvl1pPr algn="ctr">
              <a:defRPr sz="4876"/>
            </a:lvl1pPr>
          </a:lstStyle>
          <a:p>
            <a:r>
              <a:rPr lang="ru-RU"/>
              <a:t>Образец заголовка</a:t>
            </a:r>
            <a:endParaRPr lang="x-none"/>
          </a:p>
        </p:txBody>
      </p:sp>
      <p:sp>
        <p:nvSpPr>
          <p:cNvPr id="3" name="Подзаголовок 2">
            <a:extLst>
              <a:ext uri="{FF2B5EF4-FFF2-40B4-BE49-F238E27FC236}">
                <a16:creationId xmlns="" xmlns:a16="http://schemas.microsoft.com/office/drawing/2014/main" id="{F09A6F35-47C2-4514-ACB7-100C316BA370}"/>
              </a:ext>
            </a:extLst>
          </p:cNvPr>
          <p:cNvSpPr>
            <a:spLocks noGrp="1"/>
          </p:cNvSpPr>
          <p:nvPr>
            <p:ph type="subTitle" idx="1"/>
          </p:nvPr>
        </p:nvSpPr>
        <p:spPr>
          <a:xfrm>
            <a:off x="1238449" y="3602038"/>
            <a:ext cx="7430691" cy="1655762"/>
          </a:xfrm>
        </p:spPr>
        <p:txBody>
          <a:bodyPr/>
          <a:lstStyle>
            <a:lvl1pPr marL="0" indent="0" algn="ctr">
              <a:buNone/>
              <a:defRPr sz="1950"/>
            </a:lvl1pPr>
            <a:lvl2pPr marL="371521" indent="0" algn="ctr">
              <a:buNone/>
              <a:defRPr sz="1625"/>
            </a:lvl2pPr>
            <a:lvl3pPr marL="743041" indent="0" algn="ctr">
              <a:buNone/>
              <a:defRPr sz="1463"/>
            </a:lvl3pPr>
            <a:lvl4pPr marL="1114562" indent="0" algn="ctr">
              <a:buNone/>
              <a:defRPr sz="1300"/>
            </a:lvl4pPr>
            <a:lvl5pPr marL="1486083" indent="0" algn="ctr">
              <a:buNone/>
              <a:defRPr sz="1300"/>
            </a:lvl5pPr>
            <a:lvl6pPr marL="1857604" indent="0" algn="ctr">
              <a:buNone/>
              <a:defRPr sz="1300"/>
            </a:lvl6pPr>
            <a:lvl7pPr marL="2229124" indent="0" algn="ctr">
              <a:buNone/>
              <a:defRPr sz="1300"/>
            </a:lvl7pPr>
            <a:lvl8pPr marL="2600645" indent="0" algn="ctr">
              <a:buNone/>
              <a:defRPr sz="1300"/>
            </a:lvl8pPr>
            <a:lvl9pPr marL="2972166" indent="0" algn="ctr">
              <a:buNone/>
              <a:defRPr sz="1300"/>
            </a:lvl9pPr>
          </a:lstStyle>
          <a:p>
            <a:r>
              <a:rPr lang="ru-RU"/>
              <a:t>Образец подзаголовка</a:t>
            </a:r>
            <a:endParaRPr lang="x-none"/>
          </a:p>
        </p:txBody>
      </p:sp>
      <p:sp>
        <p:nvSpPr>
          <p:cNvPr id="4" name="Дата 3">
            <a:extLst>
              <a:ext uri="{FF2B5EF4-FFF2-40B4-BE49-F238E27FC236}">
                <a16:creationId xmlns="" xmlns:a16="http://schemas.microsoft.com/office/drawing/2014/main" id="{A5C7C461-2629-C13B-3CF1-5466EA5ABFFE}"/>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5" name="Нижний колонтитул 4">
            <a:extLst>
              <a:ext uri="{FF2B5EF4-FFF2-40B4-BE49-F238E27FC236}">
                <a16:creationId xmlns="" xmlns:a16="http://schemas.microsoft.com/office/drawing/2014/main" id="{ACB8365E-AF27-089D-AF23-FD07C610218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B7238B0C-7A42-6ED3-812E-DE7C8FE6DDAB}"/>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3121956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97EDA2D-881E-F45E-85DE-2F8D258442BC}"/>
              </a:ext>
            </a:extLst>
          </p:cNvPr>
          <p:cNvSpPr>
            <a:spLocks noGrp="1"/>
          </p:cNvSpPr>
          <p:nvPr>
            <p:ph type="title"/>
          </p:nvPr>
        </p:nvSpPr>
        <p:spPr/>
        <p:txBody>
          <a:bodyPr/>
          <a:lstStyle/>
          <a:p>
            <a:r>
              <a:rPr lang="ru-RU"/>
              <a:t>Образец заголовка</a:t>
            </a:r>
            <a:endParaRPr lang="x-none"/>
          </a:p>
        </p:txBody>
      </p:sp>
      <p:sp>
        <p:nvSpPr>
          <p:cNvPr id="3" name="Объект 2">
            <a:extLst>
              <a:ext uri="{FF2B5EF4-FFF2-40B4-BE49-F238E27FC236}">
                <a16:creationId xmlns="" xmlns:a16="http://schemas.microsoft.com/office/drawing/2014/main" id="{792292E3-ED7F-8069-9F61-4FA6A6AAEF3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E1623F56-2943-A671-0012-7B3FCE96E183}"/>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5" name="Нижний колонтитул 4">
            <a:extLst>
              <a:ext uri="{FF2B5EF4-FFF2-40B4-BE49-F238E27FC236}">
                <a16:creationId xmlns="" xmlns:a16="http://schemas.microsoft.com/office/drawing/2014/main" id="{E0307679-3824-8EA9-8BF3-275FE21D1C2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B122568-0653-86AD-C679-5823C56F8787}"/>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249847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4A0B067-23B9-D56F-CA53-F9A12EAC2438}"/>
              </a:ext>
            </a:extLst>
          </p:cNvPr>
          <p:cNvSpPr>
            <a:spLocks noGrp="1"/>
          </p:cNvSpPr>
          <p:nvPr>
            <p:ph type="title"/>
          </p:nvPr>
        </p:nvSpPr>
        <p:spPr>
          <a:xfrm>
            <a:off x="675986" y="1709738"/>
            <a:ext cx="8545295" cy="2852737"/>
          </a:xfrm>
        </p:spPr>
        <p:txBody>
          <a:bodyPr anchor="b"/>
          <a:lstStyle>
            <a:lvl1pPr>
              <a:defRPr sz="4876"/>
            </a:lvl1pPr>
          </a:lstStyle>
          <a:p>
            <a:r>
              <a:rPr lang="ru-RU"/>
              <a:t>Образец заголовка</a:t>
            </a:r>
            <a:endParaRPr lang="x-none"/>
          </a:p>
        </p:txBody>
      </p:sp>
      <p:sp>
        <p:nvSpPr>
          <p:cNvPr id="3" name="Текст 2">
            <a:extLst>
              <a:ext uri="{FF2B5EF4-FFF2-40B4-BE49-F238E27FC236}">
                <a16:creationId xmlns="" xmlns:a16="http://schemas.microsoft.com/office/drawing/2014/main" id="{99DA24A6-9803-2A23-BA6A-8C1C411B5EDC}"/>
              </a:ext>
            </a:extLst>
          </p:cNvPr>
          <p:cNvSpPr>
            <a:spLocks noGrp="1"/>
          </p:cNvSpPr>
          <p:nvPr>
            <p:ph type="body" idx="1"/>
          </p:nvPr>
        </p:nvSpPr>
        <p:spPr>
          <a:xfrm>
            <a:off x="675986" y="4589464"/>
            <a:ext cx="8545295" cy="1500187"/>
          </a:xfrm>
        </p:spPr>
        <p:txBody>
          <a:bodyPr/>
          <a:lstStyle>
            <a:lvl1pPr marL="0" indent="0">
              <a:buNone/>
              <a:defRPr sz="1950">
                <a:solidFill>
                  <a:schemeClr val="tx1">
                    <a:tint val="75000"/>
                  </a:schemeClr>
                </a:solidFill>
              </a:defRPr>
            </a:lvl1pPr>
            <a:lvl2pPr marL="371521" indent="0">
              <a:buNone/>
              <a:defRPr sz="1625">
                <a:solidFill>
                  <a:schemeClr val="tx1">
                    <a:tint val="75000"/>
                  </a:schemeClr>
                </a:solidFill>
              </a:defRPr>
            </a:lvl2pPr>
            <a:lvl3pPr marL="743041" indent="0">
              <a:buNone/>
              <a:defRPr sz="1463">
                <a:solidFill>
                  <a:schemeClr val="tx1">
                    <a:tint val="75000"/>
                  </a:schemeClr>
                </a:solidFill>
              </a:defRPr>
            </a:lvl3pPr>
            <a:lvl4pPr marL="1114562" indent="0">
              <a:buNone/>
              <a:defRPr sz="1300">
                <a:solidFill>
                  <a:schemeClr val="tx1">
                    <a:tint val="75000"/>
                  </a:schemeClr>
                </a:solidFill>
              </a:defRPr>
            </a:lvl4pPr>
            <a:lvl5pPr marL="1486083" indent="0">
              <a:buNone/>
              <a:defRPr sz="1300">
                <a:solidFill>
                  <a:schemeClr val="tx1">
                    <a:tint val="75000"/>
                  </a:schemeClr>
                </a:solidFill>
              </a:defRPr>
            </a:lvl5pPr>
            <a:lvl6pPr marL="1857604" indent="0">
              <a:buNone/>
              <a:defRPr sz="1300">
                <a:solidFill>
                  <a:schemeClr val="tx1">
                    <a:tint val="75000"/>
                  </a:schemeClr>
                </a:solidFill>
              </a:defRPr>
            </a:lvl6pPr>
            <a:lvl7pPr marL="2229124" indent="0">
              <a:buNone/>
              <a:defRPr sz="1300">
                <a:solidFill>
                  <a:schemeClr val="tx1">
                    <a:tint val="75000"/>
                  </a:schemeClr>
                </a:solidFill>
              </a:defRPr>
            </a:lvl7pPr>
            <a:lvl8pPr marL="2600645" indent="0">
              <a:buNone/>
              <a:defRPr sz="1300">
                <a:solidFill>
                  <a:schemeClr val="tx1">
                    <a:tint val="75000"/>
                  </a:schemeClr>
                </a:solidFill>
              </a:defRPr>
            </a:lvl8pPr>
            <a:lvl9pPr marL="2972166" indent="0">
              <a:buNone/>
              <a:defRPr sz="13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6C41E04F-7D15-E94F-74AC-4B1BD088F78A}"/>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5" name="Нижний колонтитул 4">
            <a:extLst>
              <a:ext uri="{FF2B5EF4-FFF2-40B4-BE49-F238E27FC236}">
                <a16:creationId xmlns="" xmlns:a16="http://schemas.microsoft.com/office/drawing/2014/main" id="{9EEB3FA2-DB07-97B0-006C-FEF11E3AE35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2367CA72-3F6B-066B-4C33-30F62942C02E}"/>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140252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CF753AB-F703-8B44-0376-F6DE4C5F15F1}"/>
              </a:ext>
            </a:extLst>
          </p:cNvPr>
          <p:cNvSpPr>
            <a:spLocks noGrp="1"/>
          </p:cNvSpPr>
          <p:nvPr>
            <p:ph type="title"/>
          </p:nvPr>
        </p:nvSpPr>
        <p:spPr/>
        <p:txBody>
          <a:bodyPr/>
          <a:lstStyle/>
          <a:p>
            <a:r>
              <a:rPr lang="ru-RU"/>
              <a:t>Образец заголовка</a:t>
            </a:r>
            <a:endParaRPr lang="x-none"/>
          </a:p>
        </p:txBody>
      </p:sp>
      <p:sp>
        <p:nvSpPr>
          <p:cNvPr id="3" name="Объект 2">
            <a:extLst>
              <a:ext uri="{FF2B5EF4-FFF2-40B4-BE49-F238E27FC236}">
                <a16:creationId xmlns="" xmlns:a16="http://schemas.microsoft.com/office/drawing/2014/main" id="{848EA742-1C7C-86E8-E7B6-F6CBC484C1EE}"/>
              </a:ext>
            </a:extLst>
          </p:cNvPr>
          <p:cNvSpPr>
            <a:spLocks noGrp="1"/>
          </p:cNvSpPr>
          <p:nvPr>
            <p:ph sz="half" idx="1"/>
          </p:nvPr>
        </p:nvSpPr>
        <p:spPr>
          <a:xfrm>
            <a:off x="681147" y="1825625"/>
            <a:ext cx="4210725"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Объект 3">
            <a:extLst>
              <a:ext uri="{FF2B5EF4-FFF2-40B4-BE49-F238E27FC236}">
                <a16:creationId xmlns="" xmlns:a16="http://schemas.microsoft.com/office/drawing/2014/main" id="{2A036B3F-3C1F-79ED-DE04-6DF18B85A78B}"/>
              </a:ext>
            </a:extLst>
          </p:cNvPr>
          <p:cNvSpPr>
            <a:spLocks noGrp="1"/>
          </p:cNvSpPr>
          <p:nvPr>
            <p:ph sz="half" idx="2"/>
          </p:nvPr>
        </p:nvSpPr>
        <p:spPr>
          <a:xfrm>
            <a:off x="5015716" y="1825625"/>
            <a:ext cx="4210725"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Дата 4">
            <a:extLst>
              <a:ext uri="{FF2B5EF4-FFF2-40B4-BE49-F238E27FC236}">
                <a16:creationId xmlns="" xmlns:a16="http://schemas.microsoft.com/office/drawing/2014/main" id="{1169A093-44BC-AABA-3C48-6CDF32182E6D}"/>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6" name="Нижний колонтитул 5">
            <a:extLst>
              <a:ext uri="{FF2B5EF4-FFF2-40B4-BE49-F238E27FC236}">
                <a16:creationId xmlns="" xmlns:a16="http://schemas.microsoft.com/office/drawing/2014/main" id="{6853FBE4-A9DB-7558-8118-A816EEEF91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49DAFB2F-370F-DBBD-3C12-32198400D1C1}"/>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37232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21D99D8-E833-71BB-22A7-4EAE290C9A40}"/>
              </a:ext>
            </a:extLst>
          </p:cNvPr>
          <p:cNvSpPr>
            <a:spLocks noGrp="1"/>
          </p:cNvSpPr>
          <p:nvPr>
            <p:ph type="title"/>
          </p:nvPr>
        </p:nvSpPr>
        <p:spPr>
          <a:xfrm>
            <a:off x="682437" y="365126"/>
            <a:ext cx="8545295" cy="1325563"/>
          </a:xfrm>
        </p:spPr>
        <p:txBody>
          <a:bodyPr/>
          <a:lstStyle/>
          <a:p>
            <a:r>
              <a:rPr lang="ru-RU"/>
              <a:t>Образец заголовка</a:t>
            </a:r>
            <a:endParaRPr lang="x-none"/>
          </a:p>
        </p:txBody>
      </p:sp>
      <p:sp>
        <p:nvSpPr>
          <p:cNvPr id="3" name="Текст 2">
            <a:extLst>
              <a:ext uri="{FF2B5EF4-FFF2-40B4-BE49-F238E27FC236}">
                <a16:creationId xmlns="" xmlns:a16="http://schemas.microsoft.com/office/drawing/2014/main" id="{28547EA4-0A1F-CCE8-0D0C-51C00BCD7345}"/>
              </a:ext>
            </a:extLst>
          </p:cNvPr>
          <p:cNvSpPr>
            <a:spLocks noGrp="1"/>
          </p:cNvSpPr>
          <p:nvPr>
            <p:ph type="body" idx="1"/>
          </p:nvPr>
        </p:nvSpPr>
        <p:spPr>
          <a:xfrm>
            <a:off x="682437" y="1681163"/>
            <a:ext cx="4191374" cy="823912"/>
          </a:xfrm>
        </p:spPr>
        <p:txBody>
          <a:bodyPr anchor="b"/>
          <a:lstStyle>
            <a:lvl1pPr marL="0" indent="0">
              <a:buNone/>
              <a:defRPr sz="1950" b="1"/>
            </a:lvl1pPr>
            <a:lvl2pPr marL="371521" indent="0">
              <a:buNone/>
              <a:defRPr sz="1625" b="1"/>
            </a:lvl2pPr>
            <a:lvl3pPr marL="743041" indent="0">
              <a:buNone/>
              <a:defRPr sz="1463" b="1"/>
            </a:lvl3pPr>
            <a:lvl4pPr marL="1114562" indent="0">
              <a:buNone/>
              <a:defRPr sz="1300" b="1"/>
            </a:lvl4pPr>
            <a:lvl5pPr marL="1486083" indent="0">
              <a:buNone/>
              <a:defRPr sz="1300" b="1"/>
            </a:lvl5pPr>
            <a:lvl6pPr marL="1857604" indent="0">
              <a:buNone/>
              <a:defRPr sz="1300" b="1"/>
            </a:lvl6pPr>
            <a:lvl7pPr marL="2229124" indent="0">
              <a:buNone/>
              <a:defRPr sz="1300" b="1"/>
            </a:lvl7pPr>
            <a:lvl8pPr marL="2600645" indent="0">
              <a:buNone/>
              <a:defRPr sz="1300" b="1"/>
            </a:lvl8pPr>
            <a:lvl9pPr marL="2972166" indent="0">
              <a:buNone/>
              <a:defRPr sz="1300" b="1"/>
            </a:lvl9pPr>
          </a:lstStyle>
          <a:p>
            <a:pPr lvl="0"/>
            <a:r>
              <a:rPr lang="ru-RU"/>
              <a:t>Образец текста</a:t>
            </a:r>
          </a:p>
        </p:txBody>
      </p:sp>
      <p:sp>
        <p:nvSpPr>
          <p:cNvPr id="4" name="Объект 3">
            <a:extLst>
              <a:ext uri="{FF2B5EF4-FFF2-40B4-BE49-F238E27FC236}">
                <a16:creationId xmlns="" xmlns:a16="http://schemas.microsoft.com/office/drawing/2014/main" id="{EBF66468-893F-79C5-C391-D675DA303051}"/>
              </a:ext>
            </a:extLst>
          </p:cNvPr>
          <p:cNvSpPr>
            <a:spLocks noGrp="1"/>
          </p:cNvSpPr>
          <p:nvPr>
            <p:ph sz="half" idx="2"/>
          </p:nvPr>
        </p:nvSpPr>
        <p:spPr>
          <a:xfrm>
            <a:off x="682437" y="2505075"/>
            <a:ext cx="4191374"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Текст 4">
            <a:extLst>
              <a:ext uri="{FF2B5EF4-FFF2-40B4-BE49-F238E27FC236}">
                <a16:creationId xmlns="" xmlns:a16="http://schemas.microsoft.com/office/drawing/2014/main" id="{934EBA53-C93E-2621-C9F8-4A1F109E8FC1}"/>
              </a:ext>
            </a:extLst>
          </p:cNvPr>
          <p:cNvSpPr>
            <a:spLocks noGrp="1"/>
          </p:cNvSpPr>
          <p:nvPr>
            <p:ph type="body" sz="quarter" idx="3"/>
          </p:nvPr>
        </p:nvSpPr>
        <p:spPr>
          <a:xfrm>
            <a:off x="5015717" y="1681163"/>
            <a:ext cx="4212015" cy="823912"/>
          </a:xfrm>
        </p:spPr>
        <p:txBody>
          <a:bodyPr anchor="b"/>
          <a:lstStyle>
            <a:lvl1pPr marL="0" indent="0">
              <a:buNone/>
              <a:defRPr sz="1950" b="1"/>
            </a:lvl1pPr>
            <a:lvl2pPr marL="371521" indent="0">
              <a:buNone/>
              <a:defRPr sz="1625" b="1"/>
            </a:lvl2pPr>
            <a:lvl3pPr marL="743041" indent="0">
              <a:buNone/>
              <a:defRPr sz="1463" b="1"/>
            </a:lvl3pPr>
            <a:lvl4pPr marL="1114562" indent="0">
              <a:buNone/>
              <a:defRPr sz="1300" b="1"/>
            </a:lvl4pPr>
            <a:lvl5pPr marL="1486083" indent="0">
              <a:buNone/>
              <a:defRPr sz="1300" b="1"/>
            </a:lvl5pPr>
            <a:lvl6pPr marL="1857604" indent="0">
              <a:buNone/>
              <a:defRPr sz="1300" b="1"/>
            </a:lvl6pPr>
            <a:lvl7pPr marL="2229124" indent="0">
              <a:buNone/>
              <a:defRPr sz="1300" b="1"/>
            </a:lvl7pPr>
            <a:lvl8pPr marL="2600645" indent="0">
              <a:buNone/>
              <a:defRPr sz="1300" b="1"/>
            </a:lvl8pPr>
            <a:lvl9pPr marL="2972166" indent="0">
              <a:buNone/>
              <a:defRPr sz="1300" b="1"/>
            </a:lvl9pPr>
          </a:lstStyle>
          <a:p>
            <a:pPr lvl="0"/>
            <a:r>
              <a:rPr lang="ru-RU"/>
              <a:t>Образец текста</a:t>
            </a:r>
          </a:p>
        </p:txBody>
      </p:sp>
      <p:sp>
        <p:nvSpPr>
          <p:cNvPr id="6" name="Объект 5">
            <a:extLst>
              <a:ext uri="{FF2B5EF4-FFF2-40B4-BE49-F238E27FC236}">
                <a16:creationId xmlns="" xmlns:a16="http://schemas.microsoft.com/office/drawing/2014/main" id="{7C8BC743-8DFB-ABD2-70EE-5005BFAE8BE4}"/>
              </a:ext>
            </a:extLst>
          </p:cNvPr>
          <p:cNvSpPr>
            <a:spLocks noGrp="1"/>
          </p:cNvSpPr>
          <p:nvPr>
            <p:ph sz="quarter" idx="4"/>
          </p:nvPr>
        </p:nvSpPr>
        <p:spPr>
          <a:xfrm>
            <a:off x="5015717" y="2505075"/>
            <a:ext cx="4212015"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7" name="Дата 6">
            <a:extLst>
              <a:ext uri="{FF2B5EF4-FFF2-40B4-BE49-F238E27FC236}">
                <a16:creationId xmlns="" xmlns:a16="http://schemas.microsoft.com/office/drawing/2014/main" id="{C1B03226-271C-3030-22B4-286B65A3B659}"/>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8" name="Нижний колонтитул 7">
            <a:extLst>
              <a:ext uri="{FF2B5EF4-FFF2-40B4-BE49-F238E27FC236}">
                <a16:creationId xmlns="" xmlns:a16="http://schemas.microsoft.com/office/drawing/2014/main" id="{5548BC7F-4D03-B291-A591-F64E12EDD73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567D2338-9364-C17C-2359-F74B775EC5B2}"/>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3855506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9D30D9-957A-3CFB-C40B-B349A639D24C}"/>
              </a:ext>
            </a:extLst>
          </p:cNvPr>
          <p:cNvSpPr>
            <a:spLocks noGrp="1"/>
          </p:cNvSpPr>
          <p:nvPr>
            <p:ph type="title"/>
          </p:nvPr>
        </p:nvSpPr>
        <p:spPr/>
        <p:txBody>
          <a:bodyPr/>
          <a:lstStyle/>
          <a:p>
            <a:r>
              <a:rPr lang="ru-RU"/>
              <a:t>Образец заголовка</a:t>
            </a:r>
            <a:endParaRPr lang="x-none"/>
          </a:p>
        </p:txBody>
      </p:sp>
      <p:sp>
        <p:nvSpPr>
          <p:cNvPr id="3" name="Дата 2">
            <a:extLst>
              <a:ext uri="{FF2B5EF4-FFF2-40B4-BE49-F238E27FC236}">
                <a16:creationId xmlns="" xmlns:a16="http://schemas.microsoft.com/office/drawing/2014/main" id="{67CEBC04-9BDD-67B9-03E0-3F83845580A4}"/>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4" name="Нижний колонтитул 3">
            <a:extLst>
              <a:ext uri="{FF2B5EF4-FFF2-40B4-BE49-F238E27FC236}">
                <a16:creationId xmlns="" xmlns:a16="http://schemas.microsoft.com/office/drawing/2014/main" id="{3AA24CFE-3BCA-E2B4-CB7A-3910ABB7C6E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23A52918-5205-582F-36AA-2CB49B120EC0}"/>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4268740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40429002-D27C-0740-8CDD-8D6C012073B2}"/>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3" name="Нижний колонтитул 2">
            <a:extLst>
              <a:ext uri="{FF2B5EF4-FFF2-40B4-BE49-F238E27FC236}">
                <a16:creationId xmlns="" xmlns:a16="http://schemas.microsoft.com/office/drawing/2014/main" id="{5B0FA265-2ACC-2FC8-5407-1AF1C43E971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09447BAE-1980-C48A-3467-8FC876E76E6E}"/>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935840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B96894A-9CC6-09E1-6F8A-8DB6C1698FFE}"/>
              </a:ext>
            </a:extLst>
          </p:cNvPr>
          <p:cNvSpPr>
            <a:spLocks noGrp="1"/>
          </p:cNvSpPr>
          <p:nvPr>
            <p:ph type="title"/>
          </p:nvPr>
        </p:nvSpPr>
        <p:spPr>
          <a:xfrm>
            <a:off x="682437" y="457200"/>
            <a:ext cx="3195455" cy="1600200"/>
          </a:xfrm>
        </p:spPr>
        <p:txBody>
          <a:bodyPr anchor="b"/>
          <a:lstStyle>
            <a:lvl1pPr>
              <a:defRPr sz="2600"/>
            </a:lvl1pPr>
          </a:lstStyle>
          <a:p>
            <a:r>
              <a:rPr lang="ru-RU"/>
              <a:t>Образец заголовка</a:t>
            </a:r>
            <a:endParaRPr lang="x-none"/>
          </a:p>
        </p:txBody>
      </p:sp>
      <p:sp>
        <p:nvSpPr>
          <p:cNvPr id="3" name="Объект 2">
            <a:extLst>
              <a:ext uri="{FF2B5EF4-FFF2-40B4-BE49-F238E27FC236}">
                <a16:creationId xmlns="" xmlns:a16="http://schemas.microsoft.com/office/drawing/2014/main" id="{B431463C-4E2C-ECFC-50F0-8A465028ABF6}"/>
              </a:ext>
            </a:extLst>
          </p:cNvPr>
          <p:cNvSpPr>
            <a:spLocks noGrp="1"/>
          </p:cNvSpPr>
          <p:nvPr>
            <p:ph idx="1"/>
          </p:nvPr>
        </p:nvSpPr>
        <p:spPr>
          <a:xfrm>
            <a:off x="4212016" y="987426"/>
            <a:ext cx="5015716"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Текст 3">
            <a:extLst>
              <a:ext uri="{FF2B5EF4-FFF2-40B4-BE49-F238E27FC236}">
                <a16:creationId xmlns="" xmlns:a16="http://schemas.microsoft.com/office/drawing/2014/main" id="{239910E3-931E-C2B1-BD36-3AE5B40AFC93}"/>
              </a:ext>
            </a:extLst>
          </p:cNvPr>
          <p:cNvSpPr>
            <a:spLocks noGrp="1"/>
          </p:cNvSpPr>
          <p:nvPr>
            <p:ph type="body" sz="half" idx="2"/>
          </p:nvPr>
        </p:nvSpPr>
        <p:spPr>
          <a:xfrm>
            <a:off x="682437" y="2057400"/>
            <a:ext cx="3195455" cy="3811588"/>
          </a:xfrm>
        </p:spPr>
        <p:txBody>
          <a:bodyPr/>
          <a:lstStyle>
            <a:lvl1pPr marL="0" indent="0">
              <a:buNone/>
              <a:defRPr sz="1300"/>
            </a:lvl1pPr>
            <a:lvl2pPr marL="371521" indent="0">
              <a:buNone/>
              <a:defRPr sz="1138"/>
            </a:lvl2pPr>
            <a:lvl3pPr marL="743041" indent="0">
              <a:buNone/>
              <a:defRPr sz="975"/>
            </a:lvl3pPr>
            <a:lvl4pPr marL="1114562" indent="0">
              <a:buNone/>
              <a:defRPr sz="813"/>
            </a:lvl4pPr>
            <a:lvl5pPr marL="1486083" indent="0">
              <a:buNone/>
              <a:defRPr sz="813"/>
            </a:lvl5pPr>
            <a:lvl6pPr marL="1857604" indent="0">
              <a:buNone/>
              <a:defRPr sz="813"/>
            </a:lvl6pPr>
            <a:lvl7pPr marL="2229124" indent="0">
              <a:buNone/>
              <a:defRPr sz="813"/>
            </a:lvl7pPr>
            <a:lvl8pPr marL="2600645" indent="0">
              <a:buNone/>
              <a:defRPr sz="813"/>
            </a:lvl8pPr>
            <a:lvl9pPr marL="2972166" indent="0">
              <a:buNone/>
              <a:defRPr sz="813"/>
            </a:lvl9pPr>
          </a:lstStyle>
          <a:p>
            <a:pPr lvl="0"/>
            <a:r>
              <a:rPr lang="ru-RU"/>
              <a:t>Образец текста</a:t>
            </a:r>
          </a:p>
        </p:txBody>
      </p:sp>
      <p:sp>
        <p:nvSpPr>
          <p:cNvPr id="5" name="Дата 4">
            <a:extLst>
              <a:ext uri="{FF2B5EF4-FFF2-40B4-BE49-F238E27FC236}">
                <a16:creationId xmlns="" xmlns:a16="http://schemas.microsoft.com/office/drawing/2014/main" id="{45DFA7F9-87B7-127A-EDEB-AEE026EE0285}"/>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6" name="Нижний колонтитул 5">
            <a:extLst>
              <a:ext uri="{FF2B5EF4-FFF2-40B4-BE49-F238E27FC236}">
                <a16:creationId xmlns="" xmlns:a16="http://schemas.microsoft.com/office/drawing/2014/main" id="{F15EC04B-8766-1D7C-AFDA-640B326C11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974BC020-ECD7-070B-C8A0-D6468BD552F1}"/>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165042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9D93A8E-591F-5911-8DB2-90005F7D1781}"/>
              </a:ext>
            </a:extLst>
          </p:cNvPr>
          <p:cNvSpPr>
            <a:spLocks noGrp="1"/>
          </p:cNvSpPr>
          <p:nvPr>
            <p:ph type="title"/>
          </p:nvPr>
        </p:nvSpPr>
        <p:spPr>
          <a:xfrm>
            <a:off x="682437" y="457200"/>
            <a:ext cx="3195455" cy="1600200"/>
          </a:xfrm>
        </p:spPr>
        <p:txBody>
          <a:bodyPr anchor="b"/>
          <a:lstStyle>
            <a:lvl1pPr>
              <a:defRPr sz="2600"/>
            </a:lvl1pPr>
          </a:lstStyle>
          <a:p>
            <a:r>
              <a:rPr lang="ru-RU"/>
              <a:t>Образец заголовка</a:t>
            </a:r>
            <a:endParaRPr lang="x-none"/>
          </a:p>
        </p:txBody>
      </p:sp>
      <p:sp>
        <p:nvSpPr>
          <p:cNvPr id="3" name="Рисунок 2">
            <a:extLst>
              <a:ext uri="{FF2B5EF4-FFF2-40B4-BE49-F238E27FC236}">
                <a16:creationId xmlns="" xmlns:a16="http://schemas.microsoft.com/office/drawing/2014/main" id="{07D4A3BC-15F4-F81D-D97D-217C713B8085}"/>
              </a:ext>
            </a:extLst>
          </p:cNvPr>
          <p:cNvSpPr>
            <a:spLocks noGrp="1"/>
          </p:cNvSpPr>
          <p:nvPr>
            <p:ph type="pic" idx="1"/>
          </p:nvPr>
        </p:nvSpPr>
        <p:spPr>
          <a:xfrm>
            <a:off x="4212016" y="987426"/>
            <a:ext cx="5015716" cy="4873625"/>
          </a:xfrm>
        </p:spPr>
        <p:txBody>
          <a:bodyPr/>
          <a:lstStyle>
            <a:lvl1pPr marL="0" indent="0">
              <a:buNone/>
              <a:defRPr sz="2600"/>
            </a:lvl1pPr>
            <a:lvl2pPr marL="371521" indent="0">
              <a:buNone/>
              <a:defRPr sz="2275"/>
            </a:lvl2pPr>
            <a:lvl3pPr marL="743041" indent="0">
              <a:buNone/>
              <a:defRPr sz="1950"/>
            </a:lvl3pPr>
            <a:lvl4pPr marL="1114562" indent="0">
              <a:buNone/>
              <a:defRPr sz="1625"/>
            </a:lvl4pPr>
            <a:lvl5pPr marL="1486083" indent="0">
              <a:buNone/>
              <a:defRPr sz="1625"/>
            </a:lvl5pPr>
            <a:lvl6pPr marL="1857604" indent="0">
              <a:buNone/>
              <a:defRPr sz="1625"/>
            </a:lvl6pPr>
            <a:lvl7pPr marL="2229124" indent="0">
              <a:buNone/>
              <a:defRPr sz="1625"/>
            </a:lvl7pPr>
            <a:lvl8pPr marL="2600645" indent="0">
              <a:buNone/>
              <a:defRPr sz="1625"/>
            </a:lvl8pPr>
            <a:lvl9pPr marL="2972166" indent="0">
              <a:buNone/>
              <a:defRPr sz="1625"/>
            </a:lvl9pPr>
          </a:lstStyle>
          <a:p>
            <a:endParaRPr lang="x-none"/>
          </a:p>
        </p:txBody>
      </p:sp>
      <p:sp>
        <p:nvSpPr>
          <p:cNvPr id="4" name="Текст 3">
            <a:extLst>
              <a:ext uri="{FF2B5EF4-FFF2-40B4-BE49-F238E27FC236}">
                <a16:creationId xmlns="" xmlns:a16="http://schemas.microsoft.com/office/drawing/2014/main" id="{F145F951-B748-1BD6-F5F2-B6AE3A1C9E8D}"/>
              </a:ext>
            </a:extLst>
          </p:cNvPr>
          <p:cNvSpPr>
            <a:spLocks noGrp="1"/>
          </p:cNvSpPr>
          <p:nvPr>
            <p:ph type="body" sz="half" idx="2"/>
          </p:nvPr>
        </p:nvSpPr>
        <p:spPr>
          <a:xfrm>
            <a:off x="682437" y="2057400"/>
            <a:ext cx="3195455" cy="3811588"/>
          </a:xfrm>
        </p:spPr>
        <p:txBody>
          <a:bodyPr/>
          <a:lstStyle>
            <a:lvl1pPr marL="0" indent="0">
              <a:buNone/>
              <a:defRPr sz="1300"/>
            </a:lvl1pPr>
            <a:lvl2pPr marL="371521" indent="0">
              <a:buNone/>
              <a:defRPr sz="1138"/>
            </a:lvl2pPr>
            <a:lvl3pPr marL="743041" indent="0">
              <a:buNone/>
              <a:defRPr sz="975"/>
            </a:lvl3pPr>
            <a:lvl4pPr marL="1114562" indent="0">
              <a:buNone/>
              <a:defRPr sz="813"/>
            </a:lvl4pPr>
            <a:lvl5pPr marL="1486083" indent="0">
              <a:buNone/>
              <a:defRPr sz="813"/>
            </a:lvl5pPr>
            <a:lvl6pPr marL="1857604" indent="0">
              <a:buNone/>
              <a:defRPr sz="813"/>
            </a:lvl6pPr>
            <a:lvl7pPr marL="2229124" indent="0">
              <a:buNone/>
              <a:defRPr sz="813"/>
            </a:lvl7pPr>
            <a:lvl8pPr marL="2600645" indent="0">
              <a:buNone/>
              <a:defRPr sz="813"/>
            </a:lvl8pPr>
            <a:lvl9pPr marL="2972166" indent="0">
              <a:buNone/>
              <a:defRPr sz="813"/>
            </a:lvl9pPr>
          </a:lstStyle>
          <a:p>
            <a:pPr lvl="0"/>
            <a:r>
              <a:rPr lang="ru-RU"/>
              <a:t>Образец текста</a:t>
            </a:r>
          </a:p>
        </p:txBody>
      </p:sp>
      <p:sp>
        <p:nvSpPr>
          <p:cNvPr id="5" name="Дата 4">
            <a:extLst>
              <a:ext uri="{FF2B5EF4-FFF2-40B4-BE49-F238E27FC236}">
                <a16:creationId xmlns="" xmlns:a16="http://schemas.microsoft.com/office/drawing/2014/main" id="{8016F4A8-C819-7FA2-3705-EB6836EA215F}"/>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6" name="Нижний колонтитул 5">
            <a:extLst>
              <a:ext uri="{FF2B5EF4-FFF2-40B4-BE49-F238E27FC236}">
                <a16:creationId xmlns="" xmlns:a16="http://schemas.microsoft.com/office/drawing/2014/main" id="{D3615671-B061-1F97-C04B-0178634724E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D0E37EB8-6DFA-2D87-8E04-F107712028BC}"/>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22258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5D3AE07-6DBD-0258-7066-C5199DB3DE5F}"/>
              </a:ext>
            </a:extLst>
          </p:cNvPr>
          <p:cNvSpPr>
            <a:spLocks noGrp="1"/>
          </p:cNvSpPr>
          <p:nvPr>
            <p:ph type="title"/>
          </p:nvPr>
        </p:nvSpPr>
        <p:spPr/>
        <p:txBody>
          <a:bodyPr/>
          <a:lstStyle/>
          <a:p>
            <a:r>
              <a:rPr lang="ru-RU"/>
              <a:t>Образец заголовка</a:t>
            </a:r>
            <a:endParaRPr lang="x-none"/>
          </a:p>
        </p:txBody>
      </p:sp>
      <p:sp>
        <p:nvSpPr>
          <p:cNvPr id="3" name="Вертикальный текст 2">
            <a:extLst>
              <a:ext uri="{FF2B5EF4-FFF2-40B4-BE49-F238E27FC236}">
                <a16:creationId xmlns="" xmlns:a16="http://schemas.microsoft.com/office/drawing/2014/main" id="{16DE6983-D342-A901-DA5B-201D33120C9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4B46A379-5477-CB64-6A91-5BEDDB36E23C}"/>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5" name="Нижний колонтитул 4">
            <a:extLst>
              <a:ext uri="{FF2B5EF4-FFF2-40B4-BE49-F238E27FC236}">
                <a16:creationId xmlns="" xmlns:a16="http://schemas.microsoft.com/office/drawing/2014/main" id="{4B3726CC-0723-99F6-53E9-D908EDF8007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B967A9E3-9B3B-99AA-83BD-24174724E6DF}"/>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137817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F39118BB-4C04-062F-B1DD-26F3F307DC91}"/>
              </a:ext>
            </a:extLst>
          </p:cNvPr>
          <p:cNvSpPr>
            <a:spLocks noGrp="1"/>
          </p:cNvSpPr>
          <p:nvPr>
            <p:ph type="title" orient="vert"/>
          </p:nvPr>
        </p:nvSpPr>
        <p:spPr>
          <a:xfrm>
            <a:off x="7090117" y="365125"/>
            <a:ext cx="2136324" cy="5811838"/>
          </a:xfrm>
        </p:spPr>
        <p:txBody>
          <a:bodyPr vert="eaVert"/>
          <a:lstStyle/>
          <a:p>
            <a:r>
              <a:rPr lang="ru-RU"/>
              <a:t>Образец заголовка</a:t>
            </a:r>
            <a:endParaRPr lang="x-none"/>
          </a:p>
        </p:txBody>
      </p:sp>
      <p:sp>
        <p:nvSpPr>
          <p:cNvPr id="3" name="Вертикальный текст 2">
            <a:extLst>
              <a:ext uri="{FF2B5EF4-FFF2-40B4-BE49-F238E27FC236}">
                <a16:creationId xmlns="" xmlns:a16="http://schemas.microsoft.com/office/drawing/2014/main" id="{6AB83C29-A61B-0150-B72F-7EF93891791C}"/>
              </a:ext>
            </a:extLst>
          </p:cNvPr>
          <p:cNvSpPr>
            <a:spLocks noGrp="1"/>
          </p:cNvSpPr>
          <p:nvPr>
            <p:ph type="body" orient="vert" idx="1"/>
          </p:nvPr>
        </p:nvSpPr>
        <p:spPr>
          <a:xfrm>
            <a:off x="681147" y="365125"/>
            <a:ext cx="6285126"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87995E54-8763-DAAE-BE4E-8F7318F6605E}"/>
              </a:ext>
            </a:extLst>
          </p:cNvPr>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5" name="Нижний колонтитул 4">
            <a:extLst>
              <a:ext uri="{FF2B5EF4-FFF2-40B4-BE49-F238E27FC236}">
                <a16:creationId xmlns="" xmlns:a16="http://schemas.microsoft.com/office/drawing/2014/main" id="{95E76736-CD50-A994-891E-48CD352788F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8524C601-8A7D-554A-0156-13E09A22D13A}"/>
              </a:ext>
            </a:extLst>
          </p:cNvPr>
          <p:cNvSpPr>
            <a:spLocks noGrp="1"/>
          </p:cNvSpPr>
          <p:nvPr>
            <p:ph type="sldNum" sz="quarter" idx="12"/>
          </p:nvPr>
        </p:nvSpPr>
        <p:spPr/>
        <p:txBody>
          <a:bodyPr/>
          <a:lstStyle/>
          <a:p>
            <a:fld id="{5B28C852-981D-40DD-BE5C-3787B0F0ED89}" type="slidenum">
              <a:rPr lang="ru-RU" smtClean="0"/>
              <a:pPr/>
              <a:t>‹#›</a:t>
            </a:fld>
            <a:endParaRPr lang="ru-RU"/>
          </a:p>
        </p:txBody>
      </p:sp>
    </p:spTree>
    <p:extLst>
      <p:ext uri="{BB962C8B-B14F-4D97-AF65-F5344CB8AC3E}">
        <p14:creationId xmlns:p14="http://schemas.microsoft.com/office/powerpoint/2010/main" val="1609427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CB687A4-B6AE-4806-9E0B-DE4C8FFD46E3}" type="datetimeFigureOut">
              <a:rPr lang="ru-RU" smtClean="0"/>
              <a:pPr/>
              <a:t>14.03.2026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B28C852-981D-40DD-BE5C-3787B0F0ED89}"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238448" y="731520"/>
            <a:ext cx="693531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792333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9" name="Прямоугольник 8"/>
          <p:cNvSpPr/>
          <p:nvPr userDrawn="1"/>
        </p:nvSpPr>
        <p:spPr>
          <a:xfrm>
            <a:off x="0" y="0"/>
            <a:ext cx="9907588" cy="1241489"/>
          </a:xfrm>
          <a:prstGeom prst="rect">
            <a:avLst/>
          </a:prstGeom>
          <a:solidFill>
            <a:srgbClr val="475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userDrawn="1"/>
        </p:nvSpPr>
        <p:spPr>
          <a:xfrm flipV="1">
            <a:off x="-13448" y="89"/>
            <a:ext cx="9921036" cy="1241400"/>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46563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ket_002">
    <p:spTree>
      <p:nvGrpSpPr>
        <p:cNvPr id="1" name=""/>
        <p:cNvGrpSpPr/>
        <p:nvPr/>
      </p:nvGrpSpPr>
      <p:grpSpPr>
        <a:xfrm>
          <a:off x="0" y="0"/>
          <a:ext cx="0" cy="0"/>
          <a:chOff x="0" y="0"/>
          <a:chExt cx="0" cy="0"/>
        </a:xfrm>
      </p:grpSpPr>
      <p:sp>
        <p:nvSpPr>
          <p:cNvPr id="6" name="Picture Placeholder 3">
            <a:extLst>
              <a:ext uri="{FF2B5EF4-FFF2-40B4-BE49-F238E27FC236}">
                <a16:creationId xmlns="" xmlns:a16="http://schemas.microsoft.com/office/drawing/2014/main" id="{DA48047B-99E4-4A1A-94A9-5A83BC142F6E}"/>
              </a:ext>
            </a:extLst>
          </p:cNvPr>
          <p:cNvSpPr>
            <a:spLocks noGrp="1"/>
          </p:cNvSpPr>
          <p:nvPr>
            <p:ph type="pic" sz="quarter" idx="10"/>
          </p:nvPr>
        </p:nvSpPr>
        <p:spPr>
          <a:xfrm>
            <a:off x="4297861" y="1241489"/>
            <a:ext cx="5609727" cy="5616511"/>
          </a:xfrm>
          <a:custGeom>
            <a:avLst/>
            <a:gdLst>
              <a:gd name="connsiteX0" fmla="*/ 6515503 w 6516914"/>
              <a:gd name="connsiteY0" fmla="*/ 3380547 h 6858000"/>
              <a:gd name="connsiteX1" fmla="*/ 6504371 w 6516914"/>
              <a:gd name="connsiteY1" fmla="*/ 3385179 h 6858000"/>
              <a:gd name="connsiteX2" fmla="*/ 6516914 w 6516914"/>
              <a:gd name="connsiteY2" fmla="*/ 3406395 h 6858000"/>
              <a:gd name="connsiteX3" fmla="*/ 6516914 w 6516914"/>
              <a:gd name="connsiteY3" fmla="*/ 3381021 h 6858000"/>
              <a:gd name="connsiteX4" fmla="*/ 4952441 w 6516914"/>
              <a:gd name="connsiteY4" fmla="*/ 0 h 6858000"/>
              <a:gd name="connsiteX5" fmla="*/ 4502508 w 6516914"/>
              <a:gd name="connsiteY5" fmla="*/ 0 h 6858000"/>
              <a:gd name="connsiteX6" fmla="*/ 4080686 w 6516914"/>
              <a:gd name="connsiteY6" fmla="*/ 0 h 6858000"/>
              <a:gd name="connsiteX7" fmla="*/ 3686068 w 6516914"/>
              <a:gd name="connsiteY7" fmla="*/ 0 h 6858000"/>
              <a:gd name="connsiteX8" fmla="*/ 3317749 w 6516914"/>
              <a:gd name="connsiteY8" fmla="*/ 0 h 6858000"/>
              <a:gd name="connsiteX9" fmla="*/ 2974820 w 6516914"/>
              <a:gd name="connsiteY9" fmla="*/ 0 h 6858000"/>
              <a:gd name="connsiteX10" fmla="*/ 2656376 w 6516914"/>
              <a:gd name="connsiteY10" fmla="*/ 0 h 6858000"/>
              <a:gd name="connsiteX11" fmla="*/ 2361508 w 6516914"/>
              <a:gd name="connsiteY11" fmla="*/ 0 h 6858000"/>
              <a:gd name="connsiteX12" fmla="*/ 2089311 w 6516914"/>
              <a:gd name="connsiteY12" fmla="*/ 0 h 6858000"/>
              <a:gd name="connsiteX13" fmla="*/ 1838878 w 6516914"/>
              <a:gd name="connsiteY13" fmla="*/ 0 h 6858000"/>
              <a:gd name="connsiteX14" fmla="*/ 1609302 w 6516914"/>
              <a:gd name="connsiteY14" fmla="*/ 0 h 6858000"/>
              <a:gd name="connsiteX15" fmla="*/ 1399675 w 6516914"/>
              <a:gd name="connsiteY15" fmla="*/ 0 h 6858000"/>
              <a:gd name="connsiteX16" fmla="*/ 1209092 w 6516914"/>
              <a:gd name="connsiteY16" fmla="*/ 0 h 6858000"/>
              <a:gd name="connsiteX17" fmla="*/ 1036646 w 6516914"/>
              <a:gd name="connsiteY17" fmla="*/ 0 h 6858000"/>
              <a:gd name="connsiteX18" fmla="*/ 881428 w 6516914"/>
              <a:gd name="connsiteY18" fmla="*/ 0 h 6858000"/>
              <a:gd name="connsiteX19" fmla="*/ 742534 w 6516914"/>
              <a:gd name="connsiteY19" fmla="*/ 0 h 6858000"/>
              <a:gd name="connsiteX20" fmla="*/ 619055 w 6516914"/>
              <a:gd name="connsiteY20" fmla="*/ 0 h 6858000"/>
              <a:gd name="connsiteX21" fmla="*/ 510086 w 6516914"/>
              <a:gd name="connsiteY21" fmla="*/ 0 h 6858000"/>
              <a:gd name="connsiteX22" fmla="*/ 414719 w 6516914"/>
              <a:gd name="connsiteY22" fmla="*/ 0 h 6858000"/>
              <a:gd name="connsiteX23" fmla="*/ 332047 w 6516914"/>
              <a:gd name="connsiteY23" fmla="*/ 0 h 6858000"/>
              <a:gd name="connsiteX24" fmla="*/ 261164 w 6516914"/>
              <a:gd name="connsiteY24" fmla="*/ 0 h 6858000"/>
              <a:gd name="connsiteX25" fmla="*/ 201163 w 6516914"/>
              <a:gd name="connsiteY25" fmla="*/ 0 h 6858000"/>
              <a:gd name="connsiteX26" fmla="*/ 151137 w 6516914"/>
              <a:gd name="connsiteY26" fmla="*/ 0 h 6858000"/>
              <a:gd name="connsiteX27" fmla="*/ 77382 w 6516914"/>
              <a:gd name="connsiteY27" fmla="*/ 0 h 6858000"/>
              <a:gd name="connsiteX28" fmla="*/ 32646 w 6516914"/>
              <a:gd name="connsiteY28" fmla="*/ 0 h 6858000"/>
              <a:gd name="connsiteX29" fmla="*/ 9673 w 6516914"/>
              <a:gd name="connsiteY29" fmla="*/ 0 h 6858000"/>
              <a:gd name="connsiteX30" fmla="*/ 1209 w 6516914"/>
              <a:gd name="connsiteY30" fmla="*/ 0 h 6858000"/>
              <a:gd name="connsiteX31" fmla="*/ 0 w 6516914"/>
              <a:gd name="connsiteY31" fmla="*/ 0 h 6858000"/>
              <a:gd name="connsiteX32" fmla="*/ 43949 w 6516914"/>
              <a:gd name="connsiteY32" fmla="*/ 5478 h 6858000"/>
              <a:gd name="connsiteX33" fmla="*/ 90644 w 6516914"/>
              <a:gd name="connsiteY33" fmla="*/ 117769 h 6858000"/>
              <a:gd name="connsiteX34" fmla="*/ 63176 w 6516914"/>
              <a:gd name="connsiteY34" fmla="*/ 98598 h 6858000"/>
              <a:gd name="connsiteX35" fmla="*/ 145579 w 6516914"/>
              <a:gd name="connsiteY35" fmla="*/ 230061 h 6858000"/>
              <a:gd name="connsiteX36" fmla="*/ 170300 w 6516914"/>
              <a:gd name="connsiteY36" fmla="*/ 309487 h 6858000"/>
              <a:gd name="connsiteX37" fmla="*/ 159313 w 6516914"/>
              <a:gd name="connsiteY37" fmla="*/ 356046 h 6858000"/>
              <a:gd name="connsiteX38" fmla="*/ 189528 w 6516914"/>
              <a:gd name="connsiteY38" fmla="*/ 331397 h 6858000"/>
              <a:gd name="connsiteX39" fmla="*/ 249957 w 6516914"/>
              <a:gd name="connsiteY39" fmla="*/ 555980 h 6858000"/>
              <a:gd name="connsiteX40" fmla="*/ 291159 w 6516914"/>
              <a:gd name="connsiteY40" fmla="*/ 555980 h 6858000"/>
              <a:gd name="connsiteX41" fmla="*/ 354335 w 6516914"/>
              <a:gd name="connsiteY41" fmla="*/ 736742 h 6858000"/>
              <a:gd name="connsiteX42" fmla="*/ 453219 w 6516914"/>
              <a:gd name="connsiteY42" fmla="*/ 876422 h 6858000"/>
              <a:gd name="connsiteX43" fmla="*/ 431244 w 6516914"/>
              <a:gd name="connsiteY43" fmla="*/ 898332 h 6858000"/>
              <a:gd name="connsiteX44" fmla="*/ 508154 w 6516914"/>
              <a:gd name="connsiteY44" fmla="*/ 985975 h 6858000"/>
              <a:gd name="connsiteX45" fmla="*/ 488927 w 6516914"/>
              <a:gd name="connsiteY45" fmla="*/ 1007885 h 6858000"/>
              <a:gd name="connsiteX46" fmla="*/ 552103 w 6516914"/>
              <a:gd name="connsiteY46" fmla="*/ 1016102 h 6858000"/>
              <a:gd name="connsiteX47" fmla="*/ 705922 w 6516914"/>
              <a:gd name="connsiteY47" fmla="*/ 1295461 h 6858000"/>
              <a:gd name="connsiteX48" fmla="*/ 716909 w 6516914"/>
              <a:gd name="connsiteY48" fmla="*/ 1218774 h 6858000"/>
              <a:gd name="connsiteX49" fmla="*/ 900943 w 6516914"/>
              <a:gd name="connsiteY49" fmla="*/ 1443357 h 6858000"/>
              <a:gd name="connsiteX50" fmla="*/ 900943 w 6516914"/>
              <a:gd name="connsiteY50" fmla="*/ 1544693 h 6858000"/>
              <a:gd name="connsiteX51" fmla="*/ 1035536 w 6516914"/>
              <a:gd name="connsiteY51" fmla="*/ 1947300 h 6858000"/>
              <a:gd name="connsiteX52" fmla="*/ 1142660 w 6516914"/>
              <a:gd name="connsiteY52" fmla="*/ 2084241 h 6858000"/>
              <a:gd name="connsiteX53" fmla="*/ 1252531 w 6516914"/>
              <a:gd name="connsiteY53" fmla="*/ 2248570 h 6858000"/>
              <a:gd name="connsiteX54" fmla="*/ 1378883 w 6516914"/>
              <a:gd name="connsiteY54" fmla="*/ 2363600 h 6858000"/>
              <a:gd name="connsiteX55" fmla="*/ 1381630 w 6516914"/>
              <a:gd name="connsiteY55" fmla="*/ 2464936 h 6858000"/>
              <a:gd name="connsiteX56" fmla="*/ 1345921 w 6516914"/>
              <a:gd name="connsiteY56" fmla="*/ 2475892 h 6858000"/>
              <a:gd name="connsiteX57" fmla="*/ 1428325 w 6516914"/>
              <a:gd name="connsiteY57" fmla="*/ 2651176 h 6858000"/>
              <a:gd name="connsiteX58" fmla="*/ 1420085 w 6516914"/>
              <a:gd name="connsiteY58" fmla="*/ 2708691 h 6858000"/>
              <a:gd name="connsiteX59" fmla="*/ 1392617 w 6516914"/>
              <a:gd name="connsiteY59" fmla="*/ 2689519 h 6858000"/>
              <a:gd name="connsiteX60" fmla="*/ 1595878 w 6516914"/>
              <a:gd name="connsiteY60" fmla="*/ 3182507 h 6858000"/>
              <a:gd name="connsiteX61" fmla="*/ 1631586 w 6516914"/>
              <a:gd name="connsiteY61" fmla="*/ 3144163 h 6858000"/>
              <a:gd name="connsiteX62" fmla="*/ 1911758 w 6516914"/>
              <a:gd name="connsiteY62" fmla="*/ 3653583 h 6858000"/>
              <a:gd name="connsiteX63" fmla="*/ 2257852 w 6516914"/>
              <a:gd name="connsiteY63" fmla="*/ 4198608 h 6858000"/>
              <a:gd name="connsiteX64" fmla="*/ 2224890 w 6516914"/>
              <a:gd name="connsiteY64" fmla="*/ 4195869 h 6858000"/>
              <a:gd name="connsiteX65" fmla="*/ 2296307 w 6516914"/>
              <a:gd name="connsiteY65" fmla="*/ 4387587 h 6858000"/>
              <a:gd name="connsiteX66" fmla="*/ 2263346 w 6516914"/>
              <a:gd name="connsiteY66" fmla="*/ 4384848 h 6858000"/>
              <a:gd name="connsiteX67" fmla="*/ 2194676 w 6516914"/>
              <a:gd name="connsiteY67" fmla="*/ 4264340 h 6858000"/>
              <a:gd name="connsiteX68" fmla="*/ 2241371 w 6516914"/>
              <a:gd name="connsiteY68" fmla="*/ 4406758 h 6858000"/>
              <a:gd name="connsiteX69" fmla="*/ 2115020 w 6516914"/>
              <a:gd name="connsiteY69" fmla="*/ 4220519 h 6858000"/>
              <a:gd name="connsiteX70" fmla="*/ 2142487 w 6516914"/>
              <a:gd name="connsiteY70" fmla="*/ 4338288 h 6858000"/>
              <a:gd name="connsiteX71" fmla="*/ 2027123 w 6516914"/>
              <a:gd name="connsiteY71" fmla="*/ 4204086 h 6858000"/>
              <a:gd name="connsiteX72" fmla="*/ 2027123 w 6516914"/>
              <a:gd name="connsiteY72" fmla="*/ 4278034 h 6858000"/>
              <a:gd name="connsiteX73" fmla="*/ 1947466 w 6516914"/>
              <a:gd name="connsiteY73" fmla="*/ 4132876 h 6858000"/>
              <a:gd name="connsiteX74" fmla="*/ 1903517 w 6516914"/>
              <a:gd name="connsiteY74" fmla="*/ 4102749 h 6858000"/>
              <a:gd name="connsiteX75" fmla="*/ 1752445 w 6516914"/>
              <a:gd name="connsiteY75" fmla="*/ 3809696 h 6858000"/>
              <a:gd name="connsiteX76" fmla="*/ 1796393 w 6516914"/>
              <a:gd name="connsiteY76" fmla="*/ 3864472 h 6858000"/>
              <a:gd name="connsiteX77" fmla="*/ 1840342 w 6516914"/>
              <a:gd name="connsiteY77" fmla="*/ 3850778 h 6858000"/>
              <a:gd name="connsiteX78" fmla="*/ 1807380 w 6516914"/>
              <a:gd name="connsiteY78" fmla="*/ 3719315 h 6858000"/>
              <a:gd name="connsiteX79" fmla="*/ 1579398 w 6516914"/>
              <a:gd name="connsiteY79" fmla="*/ 3461866 h 6858000"/>
              <a:gd name="connsiteX80" fmla="*/ 1612359 w 6516914"/>
              <a:gd name="connsiteY80" fmla="*/ 3568680 h 6858000"/>
              <a:gd name="connsiteX81" fmla="*/ 1722230 w 6516914"/>
              <a:gd name="connsiteY81" fmla="*/ 3831606 h 6858000"/>
              <a:gd name="connsiteX82" fmla="*/ 1540943 w 6516914"/>
              <a:gd name="connsiteY82" fmla="*/ 3418045 h 6858000"/>
              <a:gd name="connsiteX83" fmla="*/ 1584891 w 6516914"/>
              <a:gd name="connsiteY83" fmla="*/ 3448172 h 6858000"/>
              <a:gd name="connsiteX84" fmla="*/ 1557424 w 6516914"/>
              <a:gd name="connsiteY84" fmla="*/ 3385179 h 6858000"/>
              <a:gd name="connsiteX85" fmla="*/ 1516222 w 6516914"/>
              <a:gd name="connsiteY85" fmla="*/ 3382440 h 6858000"/>
              <a:gd name="connsiteX86" fmla="*/ 1411844 w 6516914"/>
              <a:gd name="connsiteY86" fmla="*/ 3130469 h 6858000"/>
              <a:gd name="connsiteX87" fmla="*/ 1461286 w 6516914"/>
              <a:gd name="connsiteY87" fmla="*/ 3201678 h 6858000"/>
              <a:gd name="connsiteX88" fmla="*/ 1266265 w 6516914"/>
              <a:gd name="connsiteY88" fmla="*/ 2747035 h 6858000"/>
              <a:gd name="connsiteX89" fmla="*/ 1277252 w 6516914"/>
              <a:gd name="connsiteY89" fmla="*/ 2801811 h 6858000"/>
              <a:gd name="connsiteX90" fmla="*/ 1161887 w 6516914"/>
              <a:gd name="connsiteY90" fmla="*/ 2667609 h 6858000"/>
              <a:gd name="connsiteX91" fmla="*/ 1334934 w 6516914"/>
              <a:gd name="connsiteY91" fmla="*/ 3042827 h 6858000"/>
              <a:gd name="connsiteX92" fmla="*/ 1856822 w 6516914"/>
              <a:gd name="connsiteY92" fmla="*/ 4278034 h 6858000"/>
              <a:gd name="connsiteX93" fmla="*/ 1469526 w 6516914"/>
              <a:gd name="connsiteY93" fmla="*/ 3513903 h 6858000"/>
              <a:gd name="connsiteX94" fmla="*/ 1719483 w 6516914"/>
              <a:gd name="connsiteY94" fmla="*/ 4094533 h 6858000"/>
              <a:gd name="connsiteX95" fmla="*/ 1697509 w 6516914"/>
              <a:gd name="connsiteY95" fmla="*/ 4086316 h 6858000"/>
              <a:gd name="connsiteX96" fmla="*/ 1933732 w 6516914"/>
              <a:gd name="connsiteY96" fmla="*/ 4568348 h 6858000"/>
              <a:gd name="connsiteX97" fmla="*/ 1928238 w 6516914"/>
              <a:gd name="connsiteY97" fmla="*/ 4527266 h 6858000"/>
              <a:gd name="connsiteX98" fmla="*/ 1947466 w 6516914"/>
              <a:gd name="connsiteY98" fmla="*/ 4549177 h 6858000"/>
              <a:gd name="connsiteX99" fmla="*/ 1922745 w 6516914"/>
              <a:gd name="connsiteY99" fmla="*/ 4587520 h 6858000"/>
              <a:gd name="connsiteX100" fmla="*/ 2057337 w 6516914"/>
              <a:gd name="connsiteY100" fmla="*/ 4888790 h 6858000"/>
              <a:gd name="connsiteX101" fmla="*/ 2164462 w 6516914"/>
              <a:gd name="connsiteY101" fmla="*/ 4951783 h 6858000"/>
              <a:gd name="connsiteX102" fmla="*/ 1950213 w 6516914"/>
              <a:gd name="connsiteY102" fmla="*/ 4606692 h 6858000"/>
              <a:gd name="connsiteX103" fmla="*/ 1994161 w 6516914"/>
              <a:gd name="connsiteY103" fmla="*/ 4634080 h 6858000"/>
              <a:gd name="connsiteX104" fmla="*/ 1980427 w 6516914"/>
              <a:gd name="connsiteY104" fmla="*/ 4554654 h 6858000"/>
              <a:gd name="connsiteX105" fmla="*/ 2235878 w 6516914"/>
              <a:gd name="connsiteY105" fmla="*/ 5028470 h 6858000"/>
              <a:gd name="connsiteX106" fmla="*/ 2351242 w 6516914"/>
              <a:gd name="connsiteY106" fmla="*/ 5061336 h 6858000"/>
              <a:gd name="connsiteX107" fmla="*/ 2738538 w 6516914"/>
              <a:gd name="connsiteY107" fmla="*/ 5609099 h 6858000"/>
              <a:gd name="connsiteX108" fmla="*/ 2782486 w 6516914"/>
              <a:gd name="connsiteY108" fmla="*/ 5592666 h 6858000"/>
              <a:gd name="connsiteX109" fmla="*/ 2878624 w 6516914"/>
              <a:gd name="connsiteY109" fmla="*/ 5704958 h 6858000"/>
              <a:gd name="connsiteX110" fmla="*/ 2886864 w 6516914"/>
              <a:gd name="connsiteY110" fmla="*/ 5628271 h 6858000"/>
              <a:gd name="connsiteX111" fmla="*/ 3043430 w 6516914"/>
              <a:gd name="connsiteY111" fmla="*/ 5907630 h 6858000"/>
              <a:gd name="connsiteX112" fmla="*/ 2897851 w 6516914"/>
              <a:gd name="connsiteY112" fmla="*/ 5726868 h 6858000"/>
              <a:gd name="connsiteX113" fmla="*/ 2842915 w 6516914"/>
              <a:gd name="connsiteY113" fmla="*/ 5715913 h 6858000"/>
              <a:gd name="connsiteX114" fmla="*/ 2928066 w 6516914"/>
              <a:gd name="connsiteY114" fmla="*/ 6047310 h 6858000"/>
              <a:gd name="connsiteX115" fmla="*/ 2755019 w 6516914"/>
              <a:gd name="connsiteY115" fmla="*/ 5847376 h 6858000"/>
              <a:gd name="connsiteX116" fmla="*/ 2658881 w 6516914"/>
              <a:gd name="connsiteY116" fmla="*/ 5809033 h 6858000"/>
              <a:gd name="connsiteX117" fmla="*/ 2818194 w 6516914"/>
              <a:gd name="connsiteY117" fmla="*/ 6071960 h 6858000"/>
              <a:gd name="connsiteX118" fmla="*/ 2779740 w 6516914"/>
              <a:gd name="connsiteY118" fmla="*/ 6156863 h 6858000"/>
              <a:gd name="connsiteX119" fmla="*/ 2694589 w 6516914"/>
              <a:gd name="connsiteY119" fmla="*/ 6041833 h 6858000"/>
              <a:gd name="connsiteX120" fmla="*/ 3153301 w 6516914"/>
              <a:gd name="connsiteY120" fmla="*/ 6858000 h 6858000"/>
              <a:gd name="connsiteX121" fmla="*/ 3607976 w 6516914"/>
              <a:gd name="connsiteY121" fmla="*/ 6858000 h 6858000"/>
              <a:gd name="connsiteX122" fmla="*/ 4034243 w 6516914"/>
              <a:gd name="connsiteY122" fmla="*/ 6858000 h 6858000"/>
              <a:gd name="connsiteX123" fmla="*/ 4433019 w 6516914"/>
              <a:gd name="connsiteY123" fmla="*/ 6858000 h 6858000"/>
              <a:gd name="connsiteX124" fmla="*/ 4805220 w 6516914"/>
              <a:gd name="connsiteY124" fmla="*/ 6858000 h 6858000"/>
              <a:gd name="connsiteX125" fmla="*/ 5151763 w 6516914"/>
              <a:gd name="connsiteY125" fmla="*/ 6858000 h 6858000"/>
              <a:gd name="connsiteX126" fmla="*/ 5473563 w 6516914"/>
              <a:gd name="connsiteY126" fmla="*/ 6858000 h 6858000"/>
              <a:gd name="connsiteX127" fmla="*/ 5771538 w 6516914"/>
              <a:gd name="connsiteY127" fmla="*/ 6858000 h 6858000"/>
              <a:gd name="connsiteX128" fmla="*/ 6046603 w 6516914"/>
              <a:gd name="connsiteY128" fmla="*/ 6858000 h 6858000"/>
              <a:gd name="connsiteX129" fmla="*/ 6299675 w 6516914"/>
              <a:gd name="connsiteY129" fmla="*/ 6858000 h 6858000"/>
              <a:gd name="connsiteX130" fmla="*/ 6516914 w 6516914"/>
              <a:gd name="connsiteY130" fmla="*/ 6858000 h 6858000"/>
              <a:gd name="connsiteX131" fmla="*/ 6516914 w 6516914"/>
              <a:gd name="connsiteY131" fmla="*/ 3753486 h 6858000"/>
              <a:gd name="connsiteX132" fmla="*/ 6492225 w 6516914"/>
              <a:gd name="connsiteY132" fmla="*/ 3713238 h 6858000"/>
              <a:gd name="connsiteX133" fmla="*/ 6435701 w 6516914"/>
              <a:gd name="connsiteY133" fmla="*/ 3582374 h 6858000"/>
              <a:gd name="connsiteX134" fmla="*/ 6089607 w 6516914"/>
              <a:gd name="connsiteY134" fmla="*/ 3037349 h 6858000"/>
              <a:gd name="connsiteX135" fmla="*/ 6119822 w 6516914"/>
              <a:gd name="connsiteY135" fmla="*/ 3040088 h 6858000"/>
              <a:gd name="connsiteX136" fmla="*/ 6051152 w 6516914"/>
              <a:gd name="connsiteY136" fmla="*/ 2848371 h 6858000"/>
              <a:gd name="connsiteX137" fmla="*/ 6084114 w 6516914"/>
              <a:gd name="connsiteY137" fmla="*/ 2851110 h 6858000"/>
              <a:gd name="connsiteX138" fmla="*/ 6152783 w 6516914"/>
              <a:gd name="connsiteY138" fmla="*/ 2971618 h 6858000"/>
              <a:gd name="connsiteX139" fmla="*/ 6106088 w 6516914"/>
              <a:gd name="connsiteY139" fmla="*/ 2829199 h 6858000"/>
              <a:gd name="connsiteX140" fmla="*/ 6232440 w 6516914"/>
              <a:gd name="connsiteY140" fmla="*/ 3018178 h 6858000"/>
              <a:gd name="connsiteX141" fmla="*/ 6202225 w 6516914"/>
              <a:gd name="connsiteY141" fmla="*/ 2897669 h 6858000"/>
              <a:gd name="connsiteX142" fmla="*/ 6320337 w 6516914"/>
              <a:gd name="connsiteY142" fmla="*/ 3031872 h 6858000"/>
              <a:gd name="connsiteX143" fmla="*/ 6320337 w 6516914"/>
              <a:gd name="connsiteY143" fmla="*/ 2957923 h 6858000"/>
              <a:gd name="connsiteX144" fmla="*/ 6399993 w 6516914"/>
              <a:gd name="connsiteY144" fmla="*/ 3105820 h 6858000"/>
              <a:gd name="connsiteX145" fmla="*/ 6441195 w 6516914"/>
              <a:gd name="connsiteY145" fmla="*/ 3133208 h 6858000"/>
              <a:gd name="connsiteX146" fmla="*/ 6477589 w 6516914"/>
              <a:gd name="connsiteY146" fmla="*/ 3218325 h 6858000"/>
              <a:gd name="connsiteX147" fmla="*/ 6516914 w 6516914"/>
              <a:gd name="connsiteY147" fmla="*/ 3260412 h 6858000"/>
              <a:gd name="connsiteX148" fmla="*/ 6516914 w 6516914"/>
              <a:gd name="connsiteY148" fmla="*/ 3022537 h 6858000"/>
              <a:gd name="connsiteX149" fmla="*/ 6490637 w 6516914"/>
              <a:gd name="connsiteY149" fmla="*/ 2957923 h 6858000"/>
              <a:gd name="connsiteX150" fmla="*/ 6516914 w 6516914"/>
              <a:gd name="connsiteY150" fmla="*/ 3008807 h 6858000"/>
              <a:gd name="connsiteX151" fmla="*/ 6516914 w 6516914"/>
              <a:gd name="connsiteY151" fmla="*/ 2859321 h 6858000"/>
              <a:gd name="connsiteX152" fmla="*/ 6470723 w 6516914"/>
              <a:gd name="connsiteY152" fmla="*/ 2775279 h 6858000"/>
              <a:gd name="connsiteX153" fmla="*/ 6410980 w 6516914"/>
              <a:gd name="connsiteY153" fmla="*/ 2667609 h 6858000"/>
              <a:gd name="connsiteX154" fmla="*/ 6419221 w 6516914"/>
              <a:gd name="connsiteY154" fmla="*/ 2708691 h 6858000"/>
              <a:gd name="connsiteX155" fmla="*/ 6399993 w 6516914"/>
              <a:gd name="connsiteY155" fmla="*/ 2686780 h 6858000"/>
              <a:gd name="connsiteX156" fmla="*/ 6424714 w 6516914"/>
              <a:gd name="connsiteY156" fmla="*/ 2648437 h 6858000"/>
              <a:gd name="connsiteX157" fmla="*/ 6290122 w 6516914"/>
              <a:gd name="connsiteY157" fmla="*/ 2349906 h 6858000"/>
              <a:gd name="connsiteX158" fmla="*/ 6182998 w 6516914"/>
              <a:gd name="connsiteY158" fmla="*/ 2284174 h 6858000"/>
              <a:gd name="connsiteX159" fmla="*/ 6397246 w 6516914"/>
              <a:gd name="connsiteY159" fmla="*/ 2629266 h 6858000"/>
              <a:gd name="connsiteX160" fmla="*/ 6353298 w 6516914"/>
              <a:gd name="connsiteY160" fmla="*/ 2601877 h 6858000"/>
              <a:gd name="connsiteX161" fmla="*/ 6367032 w 6516914"/>
              <a:gd name="connsiteY161" fmla="*/ 2684042 h 6858000"/>
              <a:gd name="connsiteX162" fmla="*/ 6111582 w 6516914"/>
              <a:gd name="connsiteY162" fmla="*/ 2207487 h 6858000"/>
              <a:gd name="connsiteX163" fmla="*/ 5996217 w 6516914"/>
              <a:gd name="connsiteY163" fmla="*/ 2174622 h 6858000"/>
              <a:gd name="connsiteX164" fmla="*/ 5608921 w 6516914"/>
              <a:gd name="connsiteY164" fmla="*/ 1629597 h 6858000"/>
              <a:gd name="connsiteX165" fmla="*/ 5564973 w 6516914"/>
              <a:gd name="connsiteY165" fmla="*/ 1643291 h 6858000"/>
              <a:gd name="connsiteX166" fmla="*/ 5468835 w 6516914"/>
              <a:gd name="connsiteY166" fmla="*/ 1533738 h 6858000"/>
              <a:gd name="connsiteX167" fmla="*/ 5460595 w 6516914"/>
              <a:gd name="connsiteY167" fmla="*/ 1607686 h 6858000"/>
              <a:gd name="connsiteX168" fmla="*/ 5304029 w 6516914"/>
              <a:gd name="connsiteY168" fmla="*/ 1328327 h 6858000"/>
              <a:gd name="connsiteX169" fmla="*/ 5449608 w 6516914"/>
              <a:gd name="connsiteY169" fmla="*/ 1509089 h 6858000"/>
              <a:gd name="connsiteX170" fmla="*/ 5504544 w 6516914"/>
              <a:gd name="connsiteY170" fmla="*/ 1520044 h 6858000"/>
              <a:gd name="connsiteX171" fmla="*/ 5419393 w 6516914"/>
              <a:gd name="connsiteY171" fmla="*/ 1188647 h 6858000"/>
              <a:gd name="connsiteX172" fmla="*/ 5592440 w 6516914"/>
              <a:gd name="connsiteY172" fmla="*/ 1388581 h 6858000"/>
              <a:gd name="connsiteX173" fmla="*/ 5688578 w 6516914"/>
              <a:gd name="connsiteY173" fmla="*/ 1429663 h 6858000"/>
              <a:gd name="connsiteX174" fmla="*/ 5529265 w 6516914"/>
              <a:gd name="connsiteY174" fmla="*/ 1166737 h 6858000"/>
              <a:gd name="connsiteX175" fmla="*/ 5564973 w 6516914"/>
              <a:gd name="connsiteY175" fmla="*/ 1081833 h 6858000"/>
              <a:gd name="connsiteX176" fmla="*/ 5652870 w 6516914"/>
              <a:gd name="connsiteY176" fmla="*/ 1196864 h 6858000"/>
              <a:gd name="connsiteX177" fmla="*/ 4952441 w 6516914"/>
              <a:gd name="connsiteY17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6516914" h="6858000">
                <a:moveTo>
                  <a:pt x="6515503" y="3380547"/>
                </a:moveTo>
                <a:cubicBezTo>
                  <a:pt x="6511581" y="3380429"/>
                  <a:pt x="6507804" y="3381756"/>
                  <a:pt x="6504371" y="3385179"/>
                </a:cubicBezTo>
                <a:lnTo>
                  <a:pt x="6516914" y="3406395"/>
                </a:lnTo>
                <a:lnTo>
                  <a:pt x="6516914" y="3381021"/>
                </a:lnTo>
                <a:close/>
                <a:moveTo>
                  <a:pt x="4952441" y="0"/>
                </a:moveTo>
                <a:lnTo>
                  <a:pt x="4502508" y="0"/>
                </a:lnTo>
                <a:lnTo>
                  <a:pt x="4080686" y="0"/>
                </a:lnTo>
                <a:lnTo>
                  <a:pt x="3686068" y="0"/>
                </a:lnTo>
                <a:lnTo>
                  <a:pt x="3317749" y="0"/>
                </a:lnTo>
                <a:lnTo>
                  <a:pt x="2974820" y="0"/>
                </a:lnTo>
                <a:lnTo>
                  <a:pt x="2656376" y="0"/>
                </a:lnTo>
                <a:lnTo>
                  <a:pt x="2361508" y="0"/>
                </a:lnTo>
                <a:lnTo>
                  <a:pt x="2089311" y="0"/>
                </a:lnTo>
                <a:lnTo>
                  <a:pt x="1838878" y="0"/>
                </a:lnTo>
                <a:lnTo>
                  <a:pt x="1609302" y="0"/>
                </a:lnTo>
                <a:lnTo>
                  <a:pt x="1399675" y="0"/>
                </a:lnTo>
                <a:lnTo>
                  <a:pt x="1209092" y="0"/>
                </a:lnTo>
                <a:lnTo>
                  <a:pt x="1036646" y="0"/>
                </a:lnTo>
                <a:lnTo>
                  <a:pt x="881428" y="0"/>
                </a:lnTo>
                <a:lnTo>
                  <a:pt x="742534" y="0"/>
                </a:lnTo>
                <a:lnTo>
                  <a:pt x="619055" y="0"/>
                </a:lnTo>
                <a:lnTo>
                  <a:pt x="510086" y="0"/>
                </a:lnTo>
                <a:lnTo>
                  <a:pt x="414719" y="0"/>
                </a:lnTo>
                <a:lnTo>
                  <a:pt x="332047" y="0"/>
                </a:lnTo>
                <a:lnTo>
                  <a:pt x="261164" y="0"/>
                </a:lnTo>
                <a:lnTo>
                  <a:pt x="201163" y="0"/>
                </a:lnTo>
                <a:lnTo>
                  <a:pt x="151137" y="0"/>
                </a:lnTo>
                <a:lnTo>
                  <a:pt x="77382" y="0"/>
                </a:lnTo>
                <a:lnTo>
                  <a:pt x="32646" y="0"/>
                </a:lnTo>
                <a:lnTo>
                  <a:pt x="9673" y="0"/>
                </a:lnTo>
                <a:lnTo>
                  <a:pt x="1209" y="0"/>
                </a:lnTo>
                <a:lnTo>
                  <a:pt x="0" y="0"/>
                </a:lnTo>
                <a:cubicBezTo>
                  <a:pt x="19228" y="27388"/>
                  <a:pt x="35708" y="43821"/>
                  <a:pt x="43949" y="5478"/>
                </a:cubicBezTo>
                <a:cubicBezTo>
                  <a:pt x="65923" y="62993"/>
                  <a:pt x="60429" y="68471"/>
                  <a:pt x="90644" y="117769"/>
                </a:cubicBezTo>
                <a:cubicBezTo>
                  <a:pt x="79657" y="123247"/>
                  <a:pt x="74163" y="98598"/>
                  <a:pt x="63176" y="98598"/>
                </a:cubicBezTo>
                <a:cubicBezTo>
                  <a:pt x="57683" y="161590"/>
                  <a:pt x="120859" y="180762"/>
                  <a:pt x="145579" y="230061"/>
                </a:cubicBezTo>
                <a:cubicBezTo>
                  <a:pt x="159313" y="260188"/>
                  <a:pt x="145579" y="271143"/>
                  <a:pt x="170300" y="309487"/>
                </a:cubicBezTo>
                <a:cubicBezTo>
                  <a:pt x="140086" y="287576"/>
                  <a:pt x="134592" y="314964"/>
                  <a:pt x="159313" y="356046"/>
                </a:cubicBezTo>
                <a:cubicBezTo>
                  <a:pt x="186781" y="364263"/>
                  <a:pt x="164807" y="295792"/>
                  <a:pt x="189528" y="331397"/>
                </a:cubicBezTo>
                <a:cubicBezTo>
                  <a:pt x="170300" y="435472"/>
                  <a:pt x="274678" y="476554"/>
                  <a:pt x="249957" y="555980"/>
                </a:cubicBezTo>
                <a:cubicBezTo>
                  <a:pt x="280172" y="564197"/>
                  <a:pt x="274678" y="539547"/>
                  <a:pt x="291159" y="555980"/>
                </a:cubicBezTo>
                <a:cubicBezTo>
                  <a:pt x="288412" y="575152"/>
                  <a:pt x="362575" y="692921"/>
                  <a:pt x="354335" y="736742"/>
                </a:cubicBezTo>
                <a:cubicBezTo>
                  <a:pt x="403777" y="720309"/>
                  <a:pt x="417511" y="840817"/>
                  <a:pt x="453219" y="876422"/>
                </a:cubicBezTo>
                <a:cubicBezTo>
                  <a:pt x="442231" y="879161"/>
                  <a:pt x="436738" y="887377"/>
                  <a:pt x="431244" y="898332"/>
                </a:cubicBezTo>
                <a:cubicBezTo>
                  <a:pt x="453219" y="942154"/>
                  <a:pt x="480687" y="969542"/>
                  <a:pt x="508154" y="985975"/>
                </a:cubicBezTo>
                <a:cubicBezTo>
                  <a:pt x="497167" y="980497"/>
                  <a:pt x="464206" y="966803"/>
                  <a:pt x="488927" y="1007885"/>
                </a:cubicBezTo>
                <a:cubicBezTo>
                  <a:pt x="516395" y="1002407"/>
                  <a:pt x="541116" y="1046229"/>
                  <a:pt x="552103" y="1016102"/>
                </a:cubicBezTo>
                <a:cubicBezTo>
                  <a:pt x="598798" y="1103744"/>
                  <a:pt x="645493" y="1172214"/>
                  <a:pt x="705922" y="1295461"/>
                </a:cubicBezTo>
                <a:cubicBezTo>
                  <a:pt x="744377" y="1292722"/>
                  <a:pt x="700429" y="1235207"/>
                  <a:pt x="716909" y="1218774"/>
                </a:cubicBezTo>
                <a:cubicBezTo>
                  <a:pt x="771845" y="1314633"/>
                  <a:pt x="829527" y="1405014"/>
                  <a:pt x="900943" y="1443357"/>
                </a:cubicBezTo>
                <a:cubicBezTo>
                  <a:pt x="887209" y="1487178"/>
                  <a:pt x="931158" y="1514566"/>
                  <a:pt x="900943" y="1544693"/>
                </a:cubicBezTo>
                <a:cubicBezTo>
                  <a:pt x="1013561" y="1678895"/>
                  <a:pt x="975107" y="1804881"/>
                  <a:pt x="1035536" y="1947300"/>
                </a:cubicBezTo>
                <a:cubicBezTo>
                  <a:pt x="1082231" y="1952777"/>
                  <a:pt x="1115192" y="2007554"/>
                  <a:pt x="1142660" y="2084241"/>
                </a:cubicBezTo>
                <a:cubicBezTo>
                  <a:pt x="1211329" y="2062330"/>
                  <a:pt x="1211329" y="2204749"/>
                  <a:pt x="1252531" y="2248570"/>
                </a:cubicBezTo>
                <a:cubicBezTo>
                  <a:pt x="1299226" y="2265003"/>
                  <a:pt x="1354162" y="2248570"/>
                  <a:pt x="1378883" y="2363600"/>
                </a:cubicBezTo>
                <a:cubicBezTo>
                  <a:pt x="1323947" y="2371816"/>
                  <a:pt x="1384376" y="2440287"/>
                  <a:pt x="1381630" y="2464936"/>
                </a:cubicBezTo>
                <a:cubicBezTo>
                  <a:pt x="1362402" y="2453981"/>
                  <a:pt x="1351415" y="2456720"/>
                  <a:pt x="1345921" y="2475892"/>
                </a:cubicBezTo>
                <a:cubicBezTo>
                  <a:pt x="1378883" y="2563534"/>
                  <a:pt x="1381630" y="2593661"/>
                  <a:pt x="1428325" y="2651176"/>
                </a:cubicBezTo>
                <a:cubicBezTo>
                  <a:pt x="1425578" y="2670348"/>
                  <a:pt x="1439312" y="2700475"/>
                  <a:pt x="1420085" y="2708691"/>
                </a:cubicBezTo>
                <a:cubicBezTo>
                  <a:pt x="1414591" y="2694997"/>
                  <a:pt x="1406351" y="2681303"/>
                  <a:pt x="1392617" y="2689519"/>
                </a:cubicBezTo>
                <a:cubicBezTo>
                  <a:pt x="1403604" y="2856587"/>
                  <a:pt x="1524462" y="2990790"/>
                  <a:pt x="1595878" y="3182507"/>
                </a:cubicBezTo>
                <a:cubicBezTo>
                  <a:pt x="1628840" y="3185245"/>
                  <a:pt x="1598625" y="3144163"/>
                  <a:pt x="1631586" y="3144163"/>
                </a:cubicBezTo>
                <a:cubicBezTo>
                  <a:pt x="1713990" y="3338619"/>
                  <a:pt x="1854076" y="3467344"/>
                  <a:pt x="1911758" y="3653583"/>
                </a:cubicBezTo>
                <a:cubicBezTo>
                  <a:pt x="2062831" y="3776830"/>
                  <a:pt x="2115020" y="4047973"/>
                  <a:pt x="2257852" y="4198608"/>
                </a:cubicBezTo>
                <a:cubicBezTo>
                  <a:pt x="2246865" y="4204086"/>
                  <a:pt x="2235878" y="4201347"/>
                  <a:pt x="2224890" y="4195869"/>
                </a:cubicBezTo>
                <a:cubicBezTo>
                  <a:pt x="2244118" y="4256123"/>
                  <a:pt x="2299054" y="4343765"/>
                  <a:pt x="2296307" y="4387587"/>
                </a:cubicBezTo>
                <a:cubicBezTo>
                  <a:pt x="2282573" y="4390325"/>
                  <a:pt x="2271586" y="4398542"/>
                  <a:pt x="2263346" y="4384848"/>
                </a:cubicBezTo>
                <a:cubicBezTo>
                  <a:pt x="2263346" y="4335549"/>
                  <a:pt x="2252358" y="4305422"/>
                  <a:pt x="2194676" y="4264340"/>
                </a:cubicBezTo>
                <a:cubicBezTo>
                  <a:pt x="2219397" y="4327333"/>
                  <a:pt x="2249612" y="4354721"/>
                  <a:pt x="2241371" y="4406758"/>
                </a:cubicBezTo>
                <a:cubicBezTo>
                  <a:pt x="2183689" y="4343765"/>
                  <a:pt x="2175449" y="4280773"/>
                  <a:pt x="2115020" y="4220519"/>
                </a:cubicBezTo>
                <a:cubicBezTo>
                  <a:pt x="2106779" y="4261601"/>
                  <a:pt x="2175449" y="4305422"/>
                  <a:pt x="2142487" y="4338288"/>
                </a:cubicBezTo>
                <a:cubicBezTo>
                  <a:pt x="2112273" y="4267079"/>
                  <a:pt x="2065577" y="4256123"/>
                  <a:pt x="2027123" y="4204086"/>
                </a:cubicBezTo>
                <a:cubicBezTo>
                  <a:pt x="2040856" y="4236952"/>
                  <a:pt x="2051843" y="4269817"/>
                  <a:pt x="2027123" y="4278034"/>
                </a:cubicBezTo>
                <a:cubicBezTo>
                  <a:pt x="2002402" y="4253384"/>
                  <a:pt x="1878797" y="4119182"/>
                  <a:pt x="1947466" y="4132876"/>
                </a:cubicBezTo>
                <a:cubicBezTo>
                  <a:pt x="1941972" y="4083578"/>
                  <a:pt x="1914505" y="4135615"/>
                  <a:pt x="1903517" y="4102749"/>
                </a:cubicBezTo>
                <a:cubicBezTo>
                  <a:pt x="1898024" y="3979503"/>
                  <a:pt x="1686522" y="3908293"/>
                  <a:pt x="1752445" y="3809696"/>
                </a:cubicBezTo>
                <a:cubicBezTo>
                  <a:pt x="1777166" y="3820651"/>
                  <a:pt x="1760685" y="3867211"/>
                  <a:pt x="1796393" y="3864472"/>
                </a:cubicBezTo>
                <a:cubicBezTo>
                  <a:pt x="1766179" y="3774091"/>
                  <a:pt x="1815621" y="3880905"/>
                  <a:pt x="1840342" y="3850778"/>
                </a:cubicBezTo>
                <a:cubicBezTo>
                  <a:pt x="1812874" y="3804218"/>
                  <a:pt x="1777166" y="3746703"/>
                  <a:pt x="1807380" y="3719315"/>
                </a:cubicBezTo>
                <a:cubicBezTo>
                  <a:pt x="1713990" y="3667277"/>
                  <a:pt x="1675535" y="3533075"/>
                  <a:pt x="1579398" y="3461866"/>
                </a:cubicBezTo>
                <a:cubicBezTo>
                  <a:pt x="1587638" y="3494732"/>
                  <a:pt x="1595878" y="3511165"/>
                  <a:pt x="1612359" y="3568680"/>
                </a:cubicBezTo>
                <a:cubicBezTo>
                  <a:pt x="1692016" y="3631673"/>
                  <a:pt x="1741458" y="3722054"/>
                  <a:pt x="1722230" y="3831606"/>
                </a:cubicBezTo>
                <a:cubicBezTo>
                  <a:pt x="1667295" y="3697404"/>
                  <a:pt x="1568411" y="3557725"/>
                  <a:pt x="1540943" y="3418045"/>
                </a:cubicBezTo>
                <a:cubicBezTo>
                  <a:pt x="1565664" y="3387918"/>
                  <a:pt x="1565664" y="3459127"/>
                  <a:pt x="1584891" y="3448172"/>
                </a:cubicBezTo>
                <a:cubicBezTo>
                  <a:pt x="1557424" y="3385179"/>
                  <a:pt x="1557424" y="3385179"/>
                  <a:pt x="1557424" y="3385179"/>
                </a:cubicBezTo>
                <a:cubicBezTo>
                  <a:pt x="1535449" y="3393395"/>
                  <a:pt x="1540943" y="3418045"/>
                  <a:pt x="1516222" y="3382440"/>
                </a:cubicBezTo>
                <a:cubicBezTo>
                  <a:pt x="1480514" y="3267410"/>
                  <a:pt x="1409097" y="3193462"/>
                  <a:pt x="1411844" y="3130469"/>
                </a:cubicBezTo>
                <a:cubicBezTo>
                  <a:pt x="1466780" y="3124992"/>
                  <a:pt x="1422831" y="3223589"/>
                  <a:pt x="1461286" y="3201678"/>
                </a:cubicBezTo>
                <a:cubicBezTo>
                  <a:pt x="1428325" y="3059260"/>
                  <a:pt x="1307467" y="2820983"/>
                  <a:pt x="1266265" y="2747035"/>
                </a:cubicBezTo>
                <a:cubicBezTo>
                  <a:pt x="1271759" y="2768945"/>
                  <a:pt x="1288239" y="2793594"/>
                  <a:pt x="1277252" y="2801811"/>
                </a:cubicBezTo>
                <a:cubicBezTo>
                  <a:pt x="1244291" y="2730602"/>
                  <a:pt x="1203089" y="2694997"/>
                  <a:pt x="1161887" y="2667609"/>
                </a:cubicBezTo>
                <a:cubicBezTo>
                  <a:pt x="1178368" y="2801811"/>
                  <a:pt x="1279999" y="2908625"/>
                  <a:pt x="1334934" y="3042827"/>
                </a:cubicBezTo>
                <a:cubicBezTo>
                  <a:pt x="1510728" y="3445433"/>
                  <a:pt x="1700256" y="3886383"/>
                  <a:pt x="1856822" y="4278034"/>
                </a:cubicBezTo>
                <a:cubicBezTo>
                  <a:pt x="1766179" y="4113705"/>
                  <a:pt x="1604119" y="3716576"/>
                  <a:pt x="1469526" y="3513903"/>
                </a:cubicBezTo>
                <a:cubicBezTo>
                  <a:pt x="1598625" y="3743964"/>
                  <a:pt x="1620599" y="3897338"/>
                  <a:pt x="1719483" y="4094533"/>
                </a:cubicBezTo>
                <a:cubicBezTo>
                  <a:pt x="1711243" y="4097272"/>
                  <a:pt x="1703003" y="4086316"/>
                  <a:pt x="1697509" y="4086316"/>
                </a:cubicBezTo>
                <a:cubicBezTo>
                  <a:pt x="1777166" y="4299944"/>
                  <a:pt x="1856822" y="4423191"/>
                  <a:pt x="1933732" y="4568348"/>
                </a:cubicBezTo>
                <a:cubicBezTo>
                  <a:pt x="1930985" y="4551916"/>
                  <a:pt x="1919998" y="4532744"/>
                  <a:pt x="1928238" y="4527266"/>
                </a:cubicBezTo>
                <a:cubicBezTo>
                  <a:pt x="1933732" y="4540960"/>
                  <a:pt x="1941972" y="4540960"/>
                  <a:pt x="1947466" y="4549177"/>
                </a:cubicBezTo>
                <a:cubicBezTo>
                  <a:pt x="1947466" y="4568348"/>
                  <a:pt x="1939226" y="4579304"/>
                  <a:pt x="1922745" y="4587520"/>
                </a:cubicBezTo>
                <a:cubicBezTo>
                  <a:pt x="1963947" y="4694334"/>
                  <a:pt x="2007895" y="4798409"/>
                  <a:pt x="2057337" y="4888790"/>
                </a:cubicBezTo>
                <a:cubicBezTo>
                  <a:pt x="2098539" y="4877835"/>
                  <a:pt x="2126007" y="4940828"/>
                  <a:pt x="2164462" y="4951783"/>
                </a:cubicBezTo>
                <a:cubicBezTo>
                  <a:pt x="2087552" y="4831275"/>
                  <a:pt x="2027123" y="4773760"/>
                  <a:pt x="1950213" y="4606692"/>
                </a:cubicBezTo>
                <a:cubicBezTo>
                  <a:pt x="1969440" y="4595737"/>
                  <a:pt x="1974934" y="4639558"/>
                  <a:pt x="1994161" y="4634080"/>
                </a:cubicBezTo>
                <a:cubicBezTo>
                  <a:pt x="2005148" y="4603953"/>
                  <a:pt x="1947466" y="4576565"/>
                  <a:pt x="1980427" y="4554654"/>
                </a:cubicBezTo>
                <a:cubicBezTo>
                  <a:pt x="2076564" y="4727200"/>
                  <a:pt x="2139741" y="4839491"/>
                  <a:pt x="2235878" y="5028470"/>
                </a:cubicBezTo>
                <a:cubicBezTo>
                  <a:pt x="2277079" y="5020253"/>
                  <a:pt x="2312787" y="5047642"/>
                  <a:pt x="2351242" y="5061336"/>
                </a:cubicBezTo>
                <a:cubicBezTo>
                  <a:pt x="2466607" y="5299613"/>
                  <a:pt x="2623173" y="5365344"/>
                  <a:pt x="2738538" y="5609099"/>
                </a:cubicBezTo>
                <a:cubicBezTo>
                  <a:pt x="2763259" y="5625532"/>
                  <a:pt x="2749525" y="5595405"/>
                  <a:pt x="2782486" y="5592666"/>
                </a:cubicBezTo>
                <a:cubicBezTo>
                  <a:pt x="2815448" y="5606360"/>
                  <a:pt x="2862143" y="5732346"/>
                  <a:pt x="2878624" y="5704958"/>
                </a:cubicBezTo>
                <a:cubicBezTo>
                  <a:pt x="2859396" y="5699480"/>
                  <a:pt x="2859396" y="5633749"/>
                  <a:pt x="2886864" y="5628271"/>
                </a:cubicBezTo>
                <a:cubicBezTo>
                  <a:pt x="2941799" y="5691264"/>
                  <a:pt x="3021456" y="5822727"/>
                  <a:pt x="3043430" y="5907630"/>
                </a:cubicBezTo>
                <a:cubicBezTo>
                  <a:pt x="2988495" y="5877503"/>
                  <a:pt x="2944546" y="5792600"/>
                  <a:pt x="2897851" y="5726868"/>
                </a:cubicBezTo>
                <a:cubicBezTo>
                  <a:pt x="2873130" y="5746040"/>
                  <a:pt x="2859396" y="5726868"/>
                  <a:pt x="2842915" y="5715913"/>
                </a:cubicBezTo>
                <a:cubicBezTo>
                  <a:pt x="2820941" y="5836421"/>
                  <a:pt x="2911585" y="5948713"/>
                  <a:pt x="2928066" y="6047310"/>
                </a:cubicBezTo>
                <a:cubicBezTo>
                  <a:pt x="2878624" y="5937757"/>
                  <a:pt x="2785233" y="5948713"/>
                  <a:pt x="2755019" y="5847376"/>
                </a:cubicBezTo>
                <a:cubicBezTo>
                  <a:pt x="2724804" y="5910369"/>
                  <a:pt x="2705577" y="5767951"/>
                  <a:pt x="2658881" y="5809033"/>
                </a:cubicBezTo>
                <a:cubicBezTo>
                  <a:pt x="2694589" y="5902153"/>
                  <a:pt x="2760512" y="5948713"/>
                  <a:pt x="2818194" y="6071960"/>
                </a:cubicBezTo>
                <a:cubicBezTo>
                  <a:pt x="2755019" y="6019922"/>
                  <a:pt x="2807207" y="6132214"/>
                  <a:pt x="2779740" y="6156863"/>
                </a:cubicBezTo>
                <a:cubicBezTo>
                  <a:pt x="2749525" y="6126736"/>
                  <a:pt x="2730298" y="6044571"/>
                  <a:pt x="2694589" y="6041833"/>
                </a:cubicBezTo>
                <a:cubicBezTo>
                  <a:pt x="2826435" y="6354058"/>
                  <a:pt x="2991241" y="6608768"/>
                  <a:pt x="3153301" y="6858000"/>
                </a:cubicBezTo>
                <a:lnTo>
                  <a:pt x="3607976" y="6858000"/>
                </a:lnTo>
                <a:lnTo>
                  <a:pt x="4034243" y="6858000"/>
                </a:lnTo>
                <a:lnTo>
                  <a:pt x="4433019" y="6858000"/>
                </a:lnTo>
                <a:lnTo>
                  <a:pt x="4805220" y="6858000"/>
                </a:lnTo>
                <a:lnTo>
                  <a:pt x="5151763" y="6858000"/>
                </a:lnTo>
                <a:lnTo>
                  <a:pt x="5473563" y="6858000"/>
                </a:lnTo>
                <a:lnTo>
                  <a:pt x="5771538" y="6858000"/>
                </a:lnTo>
                <a:lnTo>
                  <a:pt x="6046603" y="6858000"/>
                </a:lnTo>
                <a:lnTo>
                  <a:pt x="6299675" y="6858000"/>
                </a:lnTo>
                <a:lnTo>
                  <a:pt x="6516914" y="6858000"/>
                </a:lnTo>
                <a:lnTo>
                  <a:pt x="6516914" y="3753486"/>
                </a:lnTo>
                <a:lnTo>
                  <a:pt x="6492225" y="3713238"/>
                </a:lnTo>
                <a:cubicBezTo>
                  <a:pt x="6469693" y="3671899"/>
                  <a:pt x="6450122" y="3628934"/>
                  <a:pt x="6435701" y="3582374"/>
                </a:cubicBezTo>
                <a:cubicBezTo>
                  <a:pt x="6284629" y="3459127"/>
                  <a:pt x="6232440" y="3187984"/>
                  <a:pt x="6089607" y="3037349"/>
                </a:cubicBezTo>
                <a:cubicBezTo>
                  <a:pt x="6100594" y="3031872"/>
                  <a:pt x="6111582" y="3037349"/>
                  <a:pt x="6119822" y="3040088"/>
                </a:cubicBezTo>
                <a:cubicBezTo>
                  <a:pt x="6103341" y="2979834"/>
                  <a:pt x="6048406" y="2894931"/>
                  <a:pt x="6051152" y="2848371"/>
                </a:cubicBezTo>
                <a:cubicBezTo>
                  <a:pt x="6062140" y="2845632"/>
                  <a:pt x="6075873" y="2837416"/>
                  <a:pt x="6084114" y="2851110"/>
                </a:cubicBezTo>
                <a:cubicBezTo>
                  <a:pt x="6084114" y="2900409"/>
                  <a:pt x="6095101" y="2930535"/>
                  <a:pt x="6152783" y="2971618"/>
                </a:cubicBezTo>
                <a:cubicBezTo>
                  <a:pt x="6128062" y="2908625"/>
                  <a:pt x="6097848" y="2881237"/>
                  <a:pt x="6106088" y="2829199"/>
                </a:cubicBezTo>
                <a:cubicBezTo>
                  <a:pt x="6161024" y="2892192"/>
                  <a:pt x="6172011" y="2955185"/>
                  <a:pt x="6232440" y="3018178"/>
                </a:cubicBezTo>
                <a:cubicBezTo>
                  <a:pt x="6237933" y="2974356"/>
                  <a:pt x="6172011" y="2930535"/>
                  <a:pt x="6202225" y="2897669"/>
                </a:cubicBezTo>
                <a:cubicBezTo>
                  <a:pt x="6235187" y="2968879"/>
                  <a:pt x="6281882" y="2982573"/>
                  <a:pt x="6320337" y="3031872"/>
                </a:cubicBezTo>
                <a:cubicBezTo>
                  <a:pt x="6306603" y="2999006"/>
                  <a:pt x="6292869" y="2966140"/>
                  <a:pt x="6320337" y="2957923"/>
                </a:cubicBezTo>
                <a:cubicBezTo>
                  <a:pt x="6345058" y="2985312"/>
                  <a:pt x="6468663" y="3119514"/>
                  <a:pt x="6399993" y="3105820"/>
                </a:cubicBezTo>
                <a:cubicBezTo>
                  <a:pt x="6405487" y="3155118"/>
                  <a:pt x="6432955" y="3103081"/>
                  <a:pt x="6441195" y="3133208"/>
                </a:cubicBezTo>
                <a:cubicBezTo>
                  <a:pt x="6443255" y="3164704"/>
                  <a:pt x="6457847" y="3192606"/>
                  <a:pt x="6477589" y="3218325"/>
                </a:cubicBezTo>
                <a:lnTo>
                  <a:pt x="6516914" y="3260412"/>
                </a:lnTo>
                <a:lnTo>
                  <a:pt x="6516914" y="3022537"/>
                </a:lnTo>
                <a:lnTo>
                  <a:pt x="6490637" y="2957923"/>
                </a:lnTo>
                <a:lnTo>
                  <a:pt x="6516914" y="3008807"/>
                </a:lnTo>
                <a:lnTo>
                  <a:pt x="6516914" y="2859321"/>
                </a:lnTo>
                <a:lnTo>
                  <a:pt x="6470723" y="2775279"/>
                </a:lnTo>
                <a:cubicBezTo>
                  <a:pt x="6450808" y="2739845"/>
                  <a:pt x="6430894" y="2704583"/>
                  <a:pt x="6410980" y="2667609"/>
                </a:cubicBezTo>
                <a:cubicBezTo>
                  <a:pt x="6416474" y="2684042"/>
                  <a:pt x="6427461" y="2703213"/>
                  <a:pt x="6419221" y="2708691"/>
                </a:cubicBezTo>
                <a:cubicBezTo>
                  <a:pt x="6413727" y="2697736"/>
                  <a:pt x="6405487" y="2697736"/>
                  <a:pt x="6399993" y="2686780"/>
                </a:cubicBezTo>
                <a:cubicBezTo>
                  <a:pt x="6397246" y="2667609"/>
                  <a:pt x="6408234" y="2656654"/>
                  <a:pt x="6424714" y="2648437"/>
                </a:cubicBezTo>
                <a:cubicBezTo>
                  <a:pt x="6380766" y="2541623"/>
                  <a:pt x="6336817" y="2437548"/>
                  <a:pt x="6290122" y="2349906"/>
                </a:cubicBezTo>
                <a:cubicBezTo>
                  <a:pt x="6246174" y="2358123"/>
                  <a:pt x="6221453" y="2297868"/>
                  <a:pt x="6182998" y="2284174"/>
                </a:cubicBezTo>
                <a:cubicBezTo>
                  <a:pt x="6257161" y="2404682"/>
                  <a:pt x="6320337" y="2462197"/>
                  <a:pt x="6397246" y="2629266"/>
                </a:cubicBezTo>
                <a:cubicBezTo>
                  <a:pt x="6378019" y="2640221"/>
                  <a:pt x="6372525" y="2596399"/>
                  <a:pt x="6353298" y="2601877"/>
                </a:cubicBezTo>
                <a:cubicBezTo>
                  <a:pt x="6342311" y="2632004"/>
                  <a:pt x="6399993" y="2662131"/>
                  <a:pt x="6367032" y="2684042"/>
                </a:cubicBezTo>
                <a:cubicBezTo>
                  <a:pt x="6270895" y="2511496"/>
                  <a:pt x="6207719" y="2399205"/>
                  <a:pt x="6111582" y="2207487"/>
                </a:cubicBezTo>
                <a:cubicBezTo>
                  <a:pt x="6067633" y="2215704"/>
                  <a:pt x="6034672" y="2191054"/>
                  <a:pt x="5996217" y="2174622"/>
                </a:cubicBezTo>
                <a:cubicBezTo>
                  <a:pt x="5880852" y="1936344"/>
                  <a:pt x="5724286" y="1870613"/>
                  <a:pt x="5608921" y="1629597"/>
                </a:cubicBezTo>
                <a:cubicBezTo>
                  <a:pt x="5584200" y="1610425"/>
                  <a:pt x="5595187" y="1640552"/>
                  <a:pt x="5564973" y="1643291"/>
                </a:cubicBezTo>
                <a:cubicBezTo>
                  <a:pt x="5532011" y="1629597"/>
                  <a:pt x="5482569" y="1503611"/>
                  <a:pt x="5468835" y="1533738"/>
                </a:cubicBezTo>
                <a:cubicBezTo>
                  <a:pt x="5488063" y="1536477"/>
                  <a:pt x="5485316" y="1604947"/>
                  <a:pt x="5460595" y="1607686"/>
                </a:cubicBezTo>
                <a:cubicBezTo>
                  <a:pt x="5405660" y="1547432"/>
                  <a:pt x="5326003" y="1413230"/>
                  <a:pt x="5304029" y="1328327"/>
                </a:cubicBezTo>
                <a:cubicBezTo>
                  <a:pt x="5358964" y="1361193"/>
                  <a:pt x="5402913" y="1443357"/>
                  <a:pt x="5449608" y="1509089"/>
                </a:cubicBezTo>
                <a:cubicBezTo>
                  <a:pt x="5474329" y="1489917"/>
                  <a:pt x="5488063" y="1509089"/>
                  <a:pt x="5504544" y="1520044"/>
                </a:cubicBezTo>
                <a:cubicBezTo>
                  <a:pt x="5526518" y="1399536"/>
                  <a:pt x="5435874" y="1289983"/>
                  <a:pt x="5419393" y="1188647"/>
                </a:cubicBezTo>
                <a:cubicBezTo>
                  <a:pt x="5468835" y="1300939"/>
                  <a:pt x="5562226" y="1289983"/>
                  <a:pt x="5592440" y="1388581"/>
                </a:cubicBezTo>
                <a:cubicBezTo>
                  <a:pt x="5622655" y="1328327"/>
                  <a:pt x="5641882" y="1468007"/>
                  <a:pt x="5688578" y="1429663"/>
                </a:cubicBezTo>
                <a:cubicBezTo>
                  <a:pt x="5652870" y="1336543"/>
                  <a:pt x="5586947" y="1287245"/>
                  <a:pt x="5529265" y="1166737"/>
                </a:cubicBezTo>
                <a:cubicBezTo>
                  <a:pt x="5592440" y="1216035"/>
                  <a:pt x="5540252" y="1106483"/>
                  <a:pt x="5564973" y="1081833"/>
                </a:cubicBezTo>
                <a:cubicBezTo>
                  <a:pt x="5597934" y="1109221"/>
                  <a:pt x="5617161" y="1191386"/>
                  <a:pt x="5652870" y="1196864"/>
                </a:cubicBezTo>
                <a:cubicBezTo>
                  <a:pt x="5452355" y="723048"/>
                  <a:pt x="5185917" y="388912"/>
                  <a:pt x="4952441" y="0"/>
                </a:cubicBezTo>
                <a:close/>
              </a:path>
            </a:pathLst>
          </a:custGeom>
          <a:solidFill>
            <a:schemeClr val="bg2"/>
          </a:solidFill>
        </p:spPr>
        <p:txBody>
          <a:bodyPr wrap="square">
            <a:noAutofit/>
          </a:bodyPr>
          <a:lstStyle/>
          <a:p>
            <a:endParaRPr lang="en-ID"/>
          </a:p>
        </p:txBody>
      </p:sp>
      <p:sp>
        <p:nvSpPr>
          <p:cNvPr id="9" name="Прямоугольник 8"/>
          <p:cNvSpPr/>
          <p:nvPr userDrawn="1"/>
        </p:nvSpPr>
        <p:spPr>
          <a:xfrm>
            <a:off x="0" y="0"/>
            <a:ext cx="9907588" cy="1241489"/>
          </a:xfrm>
          <a:prstGeom prst="rect">
            <a:avLst/>
          </a:prstGeom>
          <a:solidFill>
            <a:srgbClr val="475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userDrawn="1"/>
        </p:nvSpPr>
        <p:spPr>
          <a:xfrm flipV="1">
            <a:off x="-13448" y="89"/>
            <a:ext cx="9921036" cy="1241400"/>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29020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ket_003">
    <p:spTree>
      <p:nvGrpSpPr>
        <p:cNvPr id="1" name=""/>
        <p:cNvGrpSpPr/>
        <p:nvPr/>
      </p:nvGrpSpPr>
      <p:grpSpPr>
        <a:xfrm>
          <a:off x="0" y="0"/>
          <a:ext cx="0" cy="0"/>
          <a:chOff x="0" y="0"/>
          <a:chExt cx="0" cy="0"/>
        </a:xfrm>
      </p:grpSpPr>
      <p:sp>
        <p:nvSpPr>
          <p:cNvPr id="9" name="Прямоугольник 8"/>
          <p:cNvSpPr/>
          <p:nvPr userDrawn="1"/>
        </p:nvSpPr>
        <p:spPr>
          <a:xfrm>
            <a:off x="0" y="0"/>
            <a:ext cx="9907588" cy="1241489"/>
          </a:xfrm>
          <a:prstGeom prst="rect">
            <a:avLst/>
          </a:prstGeom>
          <a:solidFill>
            <a:srgbClr val="475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userDrawn="1"/>
        </p:nvSpPr>
        <p:spPr>
          <a:xfrm flipV="1">
            <a:off x="-13448" y="89"/>
            <a:ext cx="9921036" cy="1241400"/>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Picture Placeholder 4">
            <a:extLst>
              <a:ext uri="{FF2B5EF4-FFF2-40B4-BE49-F238E27FC236}">
                <a16:creationId xmlns="" xmlns:a16="http://schemas.microsoft.com/office/drawing/2014/main" id="{4662F2C6-07A4-4F07-B3A0-97CCCD2FC43F}"/>
              </a:ext>
            </a:extLst>
          </p:cNvPr>
          <p:cNvSpPr>
            <a:spLocks noGrp="1"/>
          </p:cNvSpPr>
          <p:nvPr>
            <p:ph type="pic" sz="quarter" idx="11"/>
          </p:nvPr>
        </p:nvSpPr>
        <p:spPr>
          <a:xfrm>
            <a:off x="0" y="1241488"/>
            <a:ext cx="2057400" cy="5616511"/>
          </a:xfrm>
        </p:spPr>
        <p:txBody>
          <a:bodyPr/>
          <a:lstStyle/>
          <a:p>
            <a:endParaRPr lang="en-ID"/>
          </a:p>
        </p:txBody>
      </p:sp>
    </p:spTree>
    <p:extLst>
      <p:ext uri="{BB962C8B-B14F-4D97-AF65-F5344CB8AC3E}">
        <p14:creationId xmlns:p14="http://schemas.microsoft.com/office/powerpoint/2010/main" val="2083998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ket_004">
    <p:spTree>
      <p:nvGrpSpPr>
        <p:cNvPr id="1" name=""/>
        <p:cNvGrpSpPr/>
        <p:nvPr/>
      </p:nvGrpSpPr>
      <p:grpSpPr>
        <a:xfrm>
          <a:off x="0" y="0"/>
          <a:ext cx="0" cy="0"/>
          <a:chOff x="0" y="0"/>
          <a:chExt cx="0" cy="0"/>
        </a:xfrm>
      </p:grpSpPr>
      <p:sp>
        <p:nvSpPr>
          <p:cNvPr id="9" name="Прямоугольник 8"/>
          <p:cNvSpPr/>
          <p:nvPr userDrawn="1"/>
        </p:nvSpPr>
        <p:spPr>
          <a:xfrm>
            <a:off x="0" y="0"/>
            <a:ext cx="9907588" cy="1241489"/>
          </a:xfrm>
          <a:prstGeom prst="rect">
            <a:avLst/>
          </a:prstGeom>
          <a:solidFill>
            <a:srgbClr val="475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userDrawn="1"/>
        </p:nvSpPr>
        <p:spPr>
          <a:xfrm flipV="1">
            <a:off x="-13448" y="89"/>
            <a:ext cx="9921036" cy="1241400"/>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Picture Placeholder 4">
            <a:extLst>
              <a:ext uri="{FF2B5EF4-FFF2-40B4-BE49-F238E27FC236}">
                <a16:creationId xmlns="" xmlns:a16="http://schemas.microsoft.com/office/drawing/2014/main" id="{4662F2C6-07A4-4F07-B3A0-97CCCD2FC43F}"/>
              </a:ext>
            </a:extLst>
          </p:cNvPr>
          <p:cNvSpPr>
            <a:spLocks noGrp="1"/>
          </p:cNvSpPr>
          <p:nvPr>
            <p:ph type="pic" sz="quarter" idx="11"/>
          </p:nvPr>
        </p:nvSpPr>
        <p:spPr>
          <a:xfrm>
            <a:off x="0" y="5311588"/>
            <a:ext cx="9907588" cy="1546411"/>
          </a:xfrm>
        </p:spPr>
        <p:txBody>
          <a:bodyPr/>
          <a:lstStyle/>
          <a:p>
            <a:endParaRPr lang="en-ID"/>
          </a:p>
        </p:txBody>
      </p:sp>
    </p:spTree>
    <p:extLst>
      <p:ext uri="{BB962C8B-B14F-4D97-AF65-F5344CB8AC3E}">
        <p14:creationId xmlns:p14="http://schemas.microsoft.com/office/powerpoint/2010/main" val="78877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8" name="Group 7"/>
          <p:cNvGrpSpPr/>
          <p:nvPr userDrawn="1"/>
        </p:nvGrpSpPr>
        <p:grpSpPr>
          <a:xfrm>
            <a:off x="9019716" y="6354752"/>
            <a:ext cx="297228" cy="365760"/>
            <a:chOff x="11043138" y="6354752"/>
            <a:chExt cx="365760" cy="365760"/>
          </a:xfrm>
        </p:grpSpPr>
        <p:sp>
          <p:nvSpPr>
            <p:cNvPr id="9" name="Oval 8">
              <a:hlinkClick r:id="" action="ppaction://hlinkshowjump?jump=previousslide" highlightClick="1"/>
            </p:cNvPr>
            <p:cNvSpPr/>
            <p:nvPr userDrawn="1"/>
          </p:nvSpPr>
          <p:spPr>
            <a:xfrm>
              <a:off x="11043138" y="6354752"/>
              <a:ext cx="365760" cy="36576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138" b="1" dirty="0">
                <a:solidFill>
                  <a:schemeClr val="bg1">
                    <a:lumMod val="75000"/>
                  </a:schemeClr>
                </a:solidFill>
              </a:endParaRPr>
            </a:p>
          </p:txBody>
        </p:sp>
        <p:sp>
          <p:nvSpPr>
            <p:cNvPr id="10" name="Chevron 9"/>
            <p:cNvSpPr/>
            <p:nvPr userDrawn="1"/>
          </p:nvSpPr>
          <p:spPr>
            <a:xfrm flipH="1">
              <a:off x="11184870" y="6470576"/>
              <a:ext cx="82296" cy="134112"/>
            </a:xfrm>
            <a:prstGeom prst="chevron">
              <a:avLst>
                <a:gd name="adj" fmla="val 79255"/>
              </a:avLst>
            </a:prstGeom>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463">
                <a:solidFill>
                  <a:schemeClr val="tx1"/>
                </a:solidFill>
              </a:endParaRPr>
            </a:p>
          </p:txBody>
        </p:sp>
      </p:grpSp>
      <p:grpSp>
        <p:nvGrpSpPr>
          <p:cNvPr id="11" name="Group 10"/>
          <p:cNvGrpSpPr/>
          <p:nvPr userDrawn="1"/>
        </p:nvGrpSpPr>
        <p:grpSpPr>
          <a:xfrm>
            <a:off x="9459843" y="6354752"/>
            <a:ext cx="297228" cy="365760"/>
            <a:chOff x="11500338" y="6354752"/>
            <a:chExt cx="365760" cy="365760"/>
          </a:xfrm>
        </p:grpSpPr>
        <p:sp>
          <p:nvSpPr>
            <p:cNvPr id="12" name="Oval 11">
              <a:hlinkClick r:id="" action="ppaction://hlinkshowjump?jump=nextslide" highlightClick="1"/>
            </p:cNvPr>
            <p:cNvSpPr/>
            <p:nvPr userDrawn="1"/>
          </p:nvSpPr>
          <p:spPr>
            <a:xfrm>
              <a:off x="11500338" y="6354752"/>
              <a:ext cx="365760" cy="36576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138" b="1" dirty="0">
                <a:solidFill>
                  <a:schemeClr val="bg1">
                    <a:lumMod val="75000"/>
                  </a:schemeClr>
                </a:solidFill>
              </a:endParaRPr>
            </a:p>
          </p:txBody>
        </p:sp>
        <p:sp>
          <p:nvSpPr>
            <p:cNvPr id="13" name="Chevron 12"/>
            <p:cNvSpPr/>
            <p:nvPr userDrawn="1"/>
          </p:nvSpPr>
          <p:spPr>
            <a:xfrm>
              <a:off x="11642070" y="6470576"/>
              <a:ext cx="82296" cy="134112"/>
            </a:xfrm>
            <a:prstGeom prst="chevron">
              <a:avLst>
                <a:gd name="adj" fmla="val 79255"/>
              </a:avLst>
            </a:prstGeom>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463">
                <a:solidFill>
                  <a:schemeClr val="tx1"/>
                </a:solidFill>
              </a:endParaRPr>
            </a:p>
          </p:txBody>
        </p:sp>
      </p:grpSp>
      <p:sp>
        <p:nvSpPr>
          <p:cNvPr id="14" name="Footer Placeholder 7"/>
          <p:cNvSpPr txBox="1">
            <a:spLocks/>
          </p:cNvSpPr>
          <p:nvPr userDrawn="1"/>
        </p:nvSpPr>
        <p:spPr>
          <a:xfrm>
            <a:off x="234353" y="6354753"/>
            <a:ext cx="334381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JM" sz="1463" b="1" i="1">
                <a:solidFill>
                  <a:schemeClr val="accent5">
                    <a:lumMod val="50000"/>
                  </a:schemeClr>
                </a:solidFill>
              </a:rPr>
              <a:t>Company Name</a:t>
            </a:r>
            <a:r>
              <a:rPr lang="en-JM" sz="1463">
                <a:solidFill>
                  <a:schemeClr val="accent5">
                    <a:lumMod val="50000"/>
                  </a:schemeClr>
                </a:solidFill>
              </a:rPr>
              <a:t> - Presentation</a:t>
            </a:r>
          </a:p>
          <a:p>
            <a:endParaRPr lang="en-GB" sz="1463">
              <a:solidFill>
                <a:schemeClr val="accent5">
                  <a:lumMod val="50000"/>
                </a:schemeClr>
              </a:solidFill>
            </a:endParaRPr>
          </a:p>
        </p:txBody>
      </p:sp>
    </p:spTree>
    <p:extLst>
      <p:ext uri="{BB962C8B-B14F-4D97-AF65-F5344CB8AC3E}">
        <p14:creationId xmlns:p14="http://schemas.microsoft.com/office/powerpoint/2010/main" val="4151837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Maket_002">
    <p:spTree>
      <p:nvGrpSpPr>
        <p:cNvPr id="1" name=""/>
        <p:cNvGrpSpPr/>
        <p:nvPr/>
      </p:nvGrpSpPr>
      <p:grpSpPr>
        <a:xfrm>
          <a:off x="0" y="0"/>
          <a:ext cx="0" cy="0"/>
          <a:chOff x="0" y="0"/>
          <a:chExt cx="0" cy="0"/>
        </a:xfrm>
      </p:grpSpPr>
      <p:sp>
        <p:nvSpPr>
          <p:cNvPr id="6" name="Picture Placeholder 3">
            <a:extLst>
              <a:ext uri="{FF2B5EF4-FFF2-40B4-BE49-F238E27FC236}">
                <a16:creationId xmlns="" xmlns:a16="http://schemas.microsoft.com/office/drawing/2014/main" id="{DA48047B-99E4-4A1A-94A9-5A83BC142F6E}"/>
              </a:ext>
            </a:extLst>
          </p:cNvPr>
          <p:cNvSpPr>
            <a:spLocks noGrp="1"/>
          </p:cNvSpPr>
          <p:nvPr>
            <p:ph type="pic" sz="quarter" idx="10"/>
          </p:nvPr>
        </p:nvSpPr>
        <p:spPr>
          <a:xfrm>
            <a:off x="4297862" y="1241491"/>
            <a:ext cx="5609727" cy="5616511"/>
          </a:xfrm>
          <a:custGeom>
            <a:avLst/>
            <a:gdLst>
              <a:gd name="connsiteX0" fmla="*/ 6515503 w 6516914"/>
              <a:gd name="connsiteY0" fmla="*/ 3380547 h 6858000"/>
              <a:gd name="connsiteX1" fmla="*/ 6504371 w 6516914"/>
              <a:gd name="connsiteY1" fmla="*/ 3385179 h 6858000"/>
              <a:gd name="connsiteX2" fmla="*/ 6516914 w 6516914"/>
              <a:gd name="connsiteY2" fmla="*/ 3406395 h 6858000"/>
              <a:gd name="connsiteX3" fmla="*/ 6516914 w 6516914"/>
              <a:gd name="connsiteY3" fmla="*/ 3381021 h 6858000"/>
              <a:gd name="connsiteX4" fmla="*/ 4952441 w 6516914"/>
              <a:gd name="connsiteY4" fmla="*/ 0 h 6858000"/>
              <a:gd name="connsiteX5" fmla="*/ 4502508 w 6516914"/>
              <a:gd name="connsiteY5" fmla="*/ 0 h 6858000"/>
              <a:gd name="connsiteX6" fmla="*/ 4080686 w 6516914"/>
              <a:gd name="connsiteY6" fmla="*/ 0 h 6858000"/>
              <a:gd name="connsiteX7" fmla="*/ 3686068 w 6516914"/>
              <a:gd name="connsiteY7" fmla="*/ 0 h 6858000"/>
              <a:gd name="connsiteX8" fmla="*/ 3317749 w 6516914"/>
              <a:gd name="connsiteY8" fmla="*/ 0 h 6858000"/>
              <a:gd name="connsiteX9" fmla="*/ 2974820 w 6516914"/>
              <a:gd name="connsiteY9" fmla="*/ 0 h 6858000"/>
              <a:gd name="connsiteX10" fmla="*/ 2656376 w 6516914"/>
              <a:gd name="connsiteY10" fmla="*/ 0 h 6858000"/>
              <a:gd name="connsiteX11" fmla="*/ 2361508 w 6516914"/>
              <a:gd name="connsiteY11" fmla="*/ 0 h 6858000"/>
              <a:gd name="connsiteX12" fmla="*/ 2089311 w 6516914"/>
              <a:gd name="connsiteY12" fmla="*/ 0 h 6858000"/>
              <a:gd name="connsiteX13" fmla="*/ 1838878 w 6516914"/>
              <a:gd name="connsiteY13" fmla="*/ 0 h 6858000"/>
              <a:gd name="connsiteX14" fmla="*/ 1609302 w 6516914"/>
              <a:gd name="connsiteY14" fmla="*/ 0 h 6858000"/>
              <a:gd name="connsiteX15" fmla="*/ 1399675 w 6516914"/>
              <a:gd name="connsiteY15" fmla="*/ 0 h 6858000"/>
              <a:gd name="connsiteX16" fmla="*/ 1209092 w 6516914"/>
              <a:gd name="connsiteY16" fmla="*/ 0 h 6858000"/>
              <a:gd name="connsiteX17" fmla="*/ 1036646 w 6516914"/>
              <a:gd name="connsiteY17" fmla="*/ 0 h 6858000"/>
              <a:gd name="connsiteX18" fmla="*/ 881428 w 6516914"/>
              <a:gd name="connsiteY18" fmla="*/ 0 h 6858000"/>
              <a:gd name="connsiteX19" fmla="*/ 742534 w 6516914"/>
              <a:gd name="connsiteY19" fmla="*/ 0 h 6858000"/>
              <a:gd name="connsiteX20" fmla="*/ 619055 w 6516914"/>
              <a:gd name="connsiteY20" fmla="*/ 0 h 6858000"/>
              <a:gd name="connsiteX21" fmla="*/ 510086 w 6516914"/>
              <a:gd name="connsiteY21" fmla="*/ 0 h 6858000"/>
              <a:gd name="connsiteX22" fmla="*/ 414719 w 6516914"/>
              <a:gd name="connsiteY22" fmla="*/ 0 h 6858000"/>
              <a:gd name="connsiteX23" fmla="*/ 332047 w 6516914"/>
              <a:gd name="connsiteY23" fmla="*/ 0 h 6858000"/>
              <a:gd name="connsiteX24" fmla="*/ 261164 w 6516914"/>
              <a:gd name="connsiteY24" fmla="*/ 0 h 6858000"/>
              <a:gd name="connsiteX25" fmla="*/ 201163 w 6516914"/>
              <a:gd name="connsiteY25" fmla="*/ 0 h 6858000"/>
              <a:gd name="connsiteX26" fmla="*/ 151137 w 6516914"/>
              <a:gd name="connsiteY26" fmla="*/ 0 h 6858000"/>
              <a:gd name="connsiteX27" fmla="*/ 77382 w 6516914"/>
              <a:gd name="connsiteY27" fmla="*/ 0 h 6858000"/>
              <a:gd name="connsiteX28" fmla="*/ 32646 w 6516914"/>
              <a:gd name="connsiteY28" fmla="*/ 0 h 6858000"/>
              <a:gd name="connsiteX29" fmla="*/ 9673 w 6516914"/>
              <a:gd name="connsiteY29" fmla="*/ 0 h 6858000"/>
              <a:gd name="connsiteX30" fmla="*/ 1209 w 6516914"/>
              <a:gd name="connsiteY30" fmla="*/ 0 h 6858000"/>
              <a:gd name="connsiteX31" fmla="*/ 0 w 6516914"/>
              <a:gd name="connsiteY31" fmla="*/ 0 h 6858000"/>
              <a:gd name="connsiteX32" fmla="*/ 43949 w 6516914"/>
              <a:gd name="connsiteY32" fmla="*/ 5478 h 6858000"/>
              <a:gd name="connsiteX33" fmla="*/ 90644 w 6516914"/>
              <a:gd name="connsiteY33" fmla="*/ 117769 h 6858000"/>
              <a:gd name="connsiteX34" fmla="*/ 63176 w 6516914"/>
              <a:gd name="connsiteY34" fmla="*/ 98598 h 6858000"/>
              <a:gd name="connsiteX35" fmla="*/ 145579 w 6516914"/>
              <a:gd name="connsiteY35" fmla="*/ 230061 h 6858000"/>
              <a:gd name="connsiteX36" fmla="*/ 170300 w 6516914"/>
              <a:gd name="connsiteY36" fmla="*/ 309487 h 6858000"/>
              <a:gd name="connsiteX37" fmla="*/ 159313 w 6516914"/>
              <a:gd name="connsiteY37" fmla="*/ 356046 h 6858000"/>
              <a:gd name="connsiteX38" fmla="*/ 189528 w 6516914"/>
              <a:gd name="connsiteY38" fmla="*/ 331397 h 6858000"/>
              <a:gd name="connsiteX39" fmla="*/ 249957 w 6516914"/>
              <a:gd name="connsiteY39" fmla="*/ 555980 h 6858000"/>
              <a:gd name="connsiteX40" fmla="*/ 291159 w 6516914"/>
              <a:gd name="connsiteY40" fmla="*/ 555980 h 6858000"/>
              <a:gd name="connsiteX41" fmla="*/ 354335 w 6516914"/>
              <a:gd name="connsiteY41" fmla="*/ 736742 h 6858000"/>
              <a:gd name="connsiteX42" fmla="*/ 453219 w 6516914"/>
              <a:gd name="connsiteY42" fmla="*/ 876422 h 6858000"/>
              <a:gd name="connsiteX43" fmla="*/ 431244 w 6516914"/>
              <a:gd name="connsiteY43" fmla="*/ 898332 h 6858000"/>
              <a:gd name="connsiteX44" fmla="*/ 508154 w 6516914"/>
              <a:gd name="connsiteY44" fmla="*/ 985975 h 6858000"/>
              <a:gd name="connsiteX45" fmla="*/ 488927 w 6516914"/>
              <a:gd name="connsiteY45" fmla="*/ 1007885 h 6858000"/>
              <a:gd name="connsiteX46" fmla="*/ 552103 w 6516914"/>
              <a:gd name="connsiteY46" fmla="*/ 1016102 h 6858000"/>
              <a:gd name="connsiteX47" fmla="*/ 705922 w 6516914"/>
              <a:gd name="connsiteY47" fmla="*/ 1295461 h 6858000"/>
              <a:gd name="connsiteX48" fmla="*/ 716909 w 6516914"/>
              <a:gd name="connsiteY48" fmla="*/ 1218774 h 6858000"/>
              <a:gd name="connsiteX49" fmla="*/ 900943 w 6516914"/>
              <a:gd name="connsiteY49" fmla="*/ 1443357 h 6858000"/>
              <a:gd name="connsiteX50" fmla="*/ 900943 w 6516914"/>
              <a:gd name="connsiteY50" fmla="*/ 1544693 h 6858000"/>
              <a:gd name="connsiteX51" fmla="*/ 1035536 w 6516914"/>
              <a:gd name="connsiteY51" fmla="*/ 1947300 h 6858000"/>
              <a:gd name="connsiteX52" fmla="*/ 1142660 w 6516914"/>
              <a:gd name="connsiteY52" fmla="*/ 2084241 h 6858000"/>
              <a:gd name="connsiteX53" fmla="*/ 1252531 w 6516914"/>
              <a:gd name="connsiteY53" fmla="*/ 2248570 h 6858000"/>
              <a:gd name="connsiteX54" fmla="*/ 1378883 w 6516914"/>
              <a:gd name="connsiteY54" fmla="*/ 2363600 h 6858000"/>
              <a:gd name="connsiteX55" fmla="*/ 1381630 w 6516914"/>
              <a:gd name="connsiteY55" fmla="*/ 2464936 h 6858000"/>
              <a:gd name="connsiteX56" fmla="*/ 1345921 w 6516914"/>
              <a:gd name="connsiteY56" fmla="*/ 2475892 h 6858000"/>
              <a:gd name="connsiteX57" fmla="*/ 1428325 w 6516914"/>
              <a:gd name="connsiteY57" fmla="*/ 2651176 h 6858000"/>
              <a:gd name="connsiteX58" fmla="*/ 1420085 w 6516914"/>
              <a:gd name="connsiteY58" fmla="*/ 2708691 h 6858000"/>
              <a:gd name="connsiteX59" fmla="*/ 1392617 w 6516914"/>
              <a:gd name="connsiteY59" fmla="*/ 2689519 h 6858000"/>
              <a:gd name="connsiteX60" fmla="*/ 1595878 w 6516914"/>
              <a:gd name="connsiteY60" fmla="*/ 3182507 h 6858000"/>
              <a:gd name="connsiteX61" fmla="*/ 1631586 w 6516914"/>
              <a:gd name="connsiteY61" fmla="*/ 3144163 h 6858000"/>
              <a:gd name="connsiteX62" fmla="*/ 1911758 w 6516914"/>
              <a:gd name="connsiteY62" fmla="*/ 3653583 h 6858000"/>
              <a:gd name="connsiteX63" fmla="*/ 2257852 w 6516914"/>
              <a:gd name="connsiteY63" fmla="*/ 4198608 h 6858000"/>
              <a:gd name="connsiteX64" fmla="*/ 2224890 w 6516914"/>
              <a:gd name="connsiteY64" fmla="*/ 4195869 h 6858000"/>
              <a:gd name="connsiteX65" fmla="*/ 2296307 w 6516914"/>
              <a:gd name="connsiteY65" fmla="*/ 4387587 h 6858000"/>
              <a:gd name="connsiteX66" fmla="*/ 2263346 w 6516914"/>
              <a:gd name="connsiteY66" fmla="*/ 4384848 h 6858000"/>
              <a:gd name="connsiteX67" fmla="*/ 2194676 w 6516914"/>
              <a:gd name="connsiteY67" fmla="*/ 4264340 h 6858000"/>
              <a:gd name="connsiteX68" fmla="*/ 2241371 w 6516914"/>
              <a:gd name="connsiteY68" fmla="*/ 4406758 h 6858000"/>
              <a:gd name="connsiteX69" fmla="*/ 2115020 w 6516914"/>
              <a:gd name="connsiteY69" fmla="*/ 4220519 h 6858000"/>
              <a:gd name="connsiteX70" fmla="*/ 2142487 w 6516914"/>
              <a:gd name="connsiteY70" fmla="*/ 4338288 h 6858000"/>
              <a:gd name="connsiteX71" fmla="*/ 2027123 w 6516914"/>
              <a:gd name="connsiteY71" fmla="*/ 4204086 h 6858000"/>
              <a:gd name="connsiteX72" fmla="*/ 2027123 w 6516914"/>
              <a:gd name="connsiteY72" fmla="*/ 4278034 h 6858000"/>
              <a:gd name="connsiteX73" fmla="*/ 1947466 w 6516914"/>
              <a:gd name="connsiteY73" fmla="*/ 4132876 h 6858000"/>
              <a:gd name="connsiteX74" fmla="*/ 1903517 w 6516914"/>
              <a:gd name="connsiteY74" fmla="*/ 4102749 h 6858000"/>
              <a:gd name="connsiteX75" fmla="*/ 1752445 w 6516914"/>
              <a:gd name="connsiteY75" fmla="*/ 3809696 h 6858000"/>
              <a:gd name="connsiteX76" fmla="*/ 1796393 w 6516914"/>
              <a:gd name="connsiteY76" fmla="*/ 3864472 h 6858000"/>
              <a:gd name="connsiteX77" fmla="*/ 1840342 w 6516914"/>
              <a:gd name="connsiteY77" fmla="*/ 3850778 h 6858000"/>
              <a:gd name="connsiteX78" fmla="*/ 1807380 w 6516914"/>
              <a:gd name="connsiteY78" fmla="*/ 3719315 h 6858000"/>
              <a:gd name="connsiteX79" fmla="*/ 1579398 w 6516914"/>
              <a:gd name="connsiteY79" fmla="*/ 3461866 h 6858000"/>
              <a:gd name="connsiteX80" fmla="*/ 1612359 w 6516914"/>
              <a:gd name="connsiteY80" fmla="*/ 3568680 h 6858000"/>
              <a:gd name="connsiteX81" fmla="*/ 1722230 w 6516914"/>
              <a:gd name="connsiteY81" fmla="*/ 3831606 h 6858000"/>
              <a:gd name="connsiteX82" fmla="*/ 1540943 w 6516914"/>
              <a:gd name="connsiteY82" fmla="*/ 3418045 h 6858000"/>
              <a:gd name="connsiteX83" fmla="*/ 1584891 w 6516914"/>
              <a:gd name="connsiteY83" fmla="*/ 3448172 h 6858000"/>
              <a:gd name="connsiteX84" fmla="*/ 1557424 w 6516914"/>
              <a:gd name="connsiteY84" fmla="*/ 3385179 h 6858000"/>
              <a:gd name="connsiteX85" fmla="*/ 1516222 w 6516914"/>
              <a:gd name="connsiteY85" fmla="*/ 3382440 h 6858000"/>
              <a:gd name="connsiteX86" fmla="*/ 1411844 w 6516914"/>
              <a:gd name="connsiteY86" fmla="*/ 3130469 h 6858000"/>
              <a:gd name="connsiteX87" fmla="*/ 1461286 w 6516914"/>
              <a:gd name="connsiteY87" fmla="*/ 3201678 h 6858000"/>
              <a:gd name="connsiteX88" fmla="*/ 1266265 w 6516914"/>
              <a:gd name="connsiteY88" fmla="*/ 2747035 h 6858000"/>
              <a:gd name="connsiteX89" fmla="*/ 1277252 w 6516914"/>
              <a:gd name="connsiteY89" fmla="*/ 2801811 h 6858000"/>
              <a:gd name="connsiteX90" fmla="*/ 1161887 w 6516914"/>
              <a:gd name="connsiteY90" fmla="*/ 2667609 h 6858000"/>
              <a:gd name="connsiteX91" fmla="*/ 1334934 w 6516914"/>
              <a:gd name="connsiteY91" fmla="*/ 3042827 h 6858000"/>
              <a:gd name="connsiteX92" fmla="*/ 1856822 w 6516914"/>
              <a:gd name="connsiteY92" fmla="*/ 4278034 h 6858000"/>
              <a:gd name="connsiteX93" fmla="*/ 1469526 w 6516914"/>
              <a:gd name="connsiteY93" fmla="*/ 3513903 h 6858000"/>
              <a:gd name="connsiteX94" fmla="*/ 1719483 w 6516914"/>
              <a:gd name="connsiteY94" fmla="*/ 4094533 h 6858000"/>
              <a:gd name="connsiteX95" fmla="*/ 1697509 w 6516914"/>
              <a:gd name="connsiteY95" fmla="*/ 4086316 h 6858000"/>
              <a:gd name="connsiteX96" fmla="*/ 1933732 w 6516914"/>
              <a:gd name="connsiteY96" fmla="*/ 4568348 h 6858000"/>
              <a:gd name="connsiteX97" fmla="*/ 1928238 w 6516914"/>
              <a:gd name="connsiteY97" fmla="*/ 4527266 h 6858000"/>
              <a:gd name="connsiteX98" fmla="*/ 1947466 w 6516914"/>
              <a:gd name="connsiteY98" fmla="*/ 4549177 h 6858000"/>
              <a:gd name="connsiteX99" fmla="*/ 1922745 w 6516914"/>
              <a:gd name="connsiteY99" fmla="*/ 4587520 h 6858000"/>
              <a:gd name="connsiteX100" fmla="*/ 2057337 w 6516914"/>
              <a:gd name="connsiteY100" fmla="*/ 4888790 h 6858000"/>
              <a:gd name="connsiteX101" fmla="*/ 2164462 w 6516914"/>
              <a:gd name="connsiteY101" fmla="*/ 4951783 h 6858000"/>
              <a:gd name="connsiteX102" fmla="*/ 1950213 w 6516914"/>
              <a:gd name="connsiteY102" fmla="*/ 4606692 h 6858000"/>
              <a:gd name="connsiteX103" fmla="*/ 1994161 w 6516914"/>
              <a:gd name="connsiteY103" fmla="*/ 4634080 h 6858000"/>
              <a:gd name="connsiteX104" fmla="*/ 1980427 w 6516914"/>
              <a:gd name="connsiteY104" fmla="*/ 4554654 h 6858000"/>
              <a:gd name="connsiteX105" fmla="*/ 2235878 w 6516914"/>
              <a:gd name="connsiteY105" fmla="*/ 5028470 h 6858000"/>
              <a:gd name="connsiteX106" fmla="*/ 2351242 w 6516914"/>
              <a:gd name="connsiteY106" fmla="*/ 5061336 h 6858000"/>
              <a:gd name="connsiteX107" fmla="*/ 2738538 w 6516914"/>
              <a:gd name="connsiteY107" fmla="*/ 5609099 h 6858000"/>
              <a:gd name="connsiteX108" fmla="*/ 2782486 w 6516914"/>
              <a:gd name="connsiteY108" fmla="*/ 5592666 h 6858000"/>
              <a:gd name="connsiteX109" fmla="*/ 2878624 w 6516914"/>
              <a:gd name="connsiteY109" fmla="*/ 5704958 h 6858000"/>
              <a:gd name="connsiteX110" fmla="*/ 2886864 w 6516914"/>
              <a:gd name="connsiteY110" fmla="*/ 5628271 h 6858000"/>
              <a:gd name="connsiteX111" fmla="*/ 3043430 w 6516914"/>
              <a:gd name="connsiteY111" fmla="*/ 5907630 h 6858000"/>
              <a:gd name="connsiteX112" fmla="*/ 2897851 w 6516914"/>
              <a:gd name="connsiteY112" fmla="*/ 5726868 h 6858000"/>
              <a:gd name="connsiteX113" fmla="*/ 2842915 w 6516914"/>
              <a:gd name="connsiteY113" fmla="*/ 5715913 h 6858000"/>
              <a:gd name="connsiteX114" fmla="*/ 2928066 w 6516914"/>
              <a:gd name="connsiteY114" fmla="*/ 6047310 h 6858000"/>
              <a:gd name="connsiteX115" fmla="*/ 2755019 w 6516914"/>
              <a:gd name="connsiteY115" fmla="*/ 5847376 h 6858000"/>
              <a:gd name="connsiteX116" fmla="*/ 2658881 w 6516914"/>
              <a:gd name="connsiteY116" fmla="*/ 5809033 h 6858000"/>
              <a:gd name="connsiteX117" fmla="*/ 2818194 w 6516914"/>
              <a:gd name="connsiteY117" fmla="*/ 6071960 h 6858000"/>
              <a:gd name="connsiteX118" fmla="*/ 2779740 w 6516914"/>
              <a:gd name="connsiteY118" fmla="*/ 6156863 h 6858000"/>
              <a:gd name="connsiteX119" fmla="*/ 2694589 w 6516914"/>
              <a:gd name="connsiteY119" fmla="*/ 6041833 h 6858000"/>
              <a:gd name="connsiteX120" fmla="*/ 3153301 w 6516914"/>
              <a:gd name="connsiteY120" fmla="*/ 6858000 h 6858000"/>
              <a:gd name="connsiteX121" fmla="*/ 3607976 w 6516914"/>
              <a:gd name="connsiteY121" fmla="*/ 6858000 h 6858000"/>
              <a:gd name="connsiteX122" fmla="*/ 4034243 w 6516914"/>
              <a:gd name="connsiteY122" fmla="*/ 6858000 h 6858000"/>
              <a:gd name="connsiteX123" fmla="*/ 4433019 w 6516914"/>
              <a:gd name="connsiteY123" fmla="*/ 6858000 h 6858000"/>
              <a:gd name="connsiteX124" fmla="*/ 4805220 w 6516914"/>
              <a:gd name="connsiteY124" fmla="*/ 6858000 h 6858000"/>
              <a:gd name="connsiteX125" fmla="*/ 5151763 w 6516914"/>
              <a:gd name="connsiteY125" fmla="*/ 6858000 h 6858000"/>
              <a:gd name="connsiteX126" fmla="*/ 5473563 w 6516914"/>
              <a:gd name="connsiteY126" fmla="*/ 6858000 h 6858000"/>
              <a:gd name="connsiteX127" fmla="*/ 5771538 w 6516914"/>
              <a:gd name="connsiteY127" fmla="*/ 6858000 h 6858000"/>
              <a:gd name="connsiteX128" fmla="*/ 6046603 w 6516914"/>
              <a:gd name="connsiteY128" fmla="*/ 6858000 h 6858000"/>
              <a:gd name="connsiteX129" fmla="*/ 6299675 w 6516914"/>
              <a:gd name="connsiteY129" fmla="*/ 6858000 h 6858000"/>
              <a:gd name="connsiteX130" fmla="*/ 6516914 w 6516914"/>
              <a:gd name="connsiteY130" fmla="*/ 6858000 h 6858000"/>
              <a:gd name="connsiteX131" fmla="*/ 6516914 w 6516914"/>
              <a:gd name="connsiteY131" fmla="*/ 3753486 h 6858000"/>
              <a:gd name="connsiteX132" fmla="*/ 6492225 w 6516914"/>
              <a:gd name="connsiteY132" fmla="*/ 3713238 h 6858000"/>
              <a:gd name="connsiteX133" fmla="*/ 6435701 w 6516914"/>
              <a:gd name="connsiteY133" fmla="*/ 3582374 h 6858000"/>
              <a:gd name="connsiteX134" fmla="*/ 6089607 w 6516914"/>
              <a:gd name="connsiteY134" fmla="*/ 3037349 h 6858000"/>
              <a:gd name="connsiteX135" fmla="*/ 6119822 w 6516914"/>
              <a:gd name="connsiteY135" fmla="*/ 3040088 h 6858000"/>
              <a:gd name="connsiteX136" fmla="*/ 6051152 w 6516914"/>
              <a:gd name="connsiteY136" fmla="*/ 2848371 h 6858000"/>
              <a:gd name="connsiteX137" fmla="*/ 6084114 w 6516914"/>
              <a:gd name="connsiteY137" fmla="*/ 2851110 h 6858000"/>
              <a:gd name="connsiteX138" fmla="*/ 6152783 w 6516914"/>
              <a:gd name="connsiteY138" fmla="*/ 2971618 h 6858000"/>
              <a:gd name="connsiteX139" fmla="*/ 6106088 w 6516914"/>
              <a:gd name="connsiteY139" fmla="*/ 2829199 h 6858000"/>
              <a:gd name="connsiteX140" fmla="*/ 6232440 w 6516914"/>
              <a:gd name="connsiteY140" fmla="*/ 3018178 h 6858000"/>
              <a:gd name="connsiteX141" fmla="*/ 6202225 w 6516914"/>
              <a:gd name="connsiteY141" fmla="*/ 2897669 h 6858000"/>
              <a:gd name="connsiteX142" fmla="*/ 6320337 w 6516914"/>
              <a:gd name="connsiteY142" fmla="*/ 3031872 h 6858000"/>
              <a:gd name="connsiteX143" fmla="*/ 6320337 w 6516914"/>
              <a:gd name="connsiteY143" fmla="*/ 2957923 h 6858000"/>
              <a:gd name="connsiteX144" fmla="*/ 6399993 w 6516914"/>
              <a:gd name="connsiteY144" fmla="*/ 3105820 h 6858000"/>
              <a:gd name="connsiteX145" fmla="*/ 6441195 w 6516914"/>
              <a:gd name="connsiteY145" fmla="*/ 3133208 h 6858000"/>
              <a:gd name="connsiteX146" fmla="*/ 6477589 w 6516914"/>
              <a:gd name="connsiteY146" fmla="*/ 3218325 h 6858000"/>
              <a:gd name="connsiteX147" fmla="*/ 6516914 w 6516914"/>
              <a:gd name="connsiteY147" fmla="*/ 3260412 h 6858000"/>
              <a:gd name="connsiteX148" fmla="*/ 6516914 w 6516914"/>
              <a:gd name="connsiteY148" fmla="*/ 3022537 h 6858000"/>
              <a:gd name="connsiteX149" fmla="*/ 6490637 w 6516914"/>
              <a:gd name="connsiteY149" fmla="*/ 2957923 h 6858000"/>
              <a:gd name="connsiteX150" fmla="*/ 6516914 w 6516914"/>
              <a:gd name="connsiteY150" fmla="*/ 3008807 h 6858000"/>
              <a:gd name="connsiteX151" fmla="*/ 6516914 w 6516914"/>
              <a:gd name="connsiteY151" fmla="*/ 2859321 h 6858000"/>
              <a:gd name="connsiteX152" fmla="*/ 6470723 w 6516914"/>
              <a:gd name="connsiteY152" fmla="*/ 2775279 h 6858000"/>
              <a:gd name="connsiteX153" fmla="*/ 6410980 w 6516914"/>
              <a:gd name="connsiteY153" fmla="*/ 2667609 h 6858000"/>
              <a:gd name="connsiteX154" fmla="*/ 6419221 w 6516914"/>
              <a:gd name="connsiteY154" fmla="*/ 2708691 h 6858000"/>
              <a:gd name="connsiteX155" fmla="*/ 6399993 w 6516914"/>
              <a:gd name="connsiteY155" fmla="*/ 2686780 h 6858000"/>
              <a:gd name="connsiteX156" fmla="*/ 6424714 w 6516914"/>
              <a:gd name="connsiteY156" fmla="*/ 2648437 h 6858000"/>
              <a:gd name="connsiteX157" fmla="*/ 6290122 w 6516914"/>
              <a:gd name="connsiteY157" fmla="*/ 2349906 h 6858000"/>
              <a:gd name="connsiteX158" fmla="*/ 6182998 w 6516914"/>
              <a:gd name="connsiteY158" fmla="*/ 2284174 h 6858000"/>
              <a:gd name="connsiteX159" fmla="*/ 6397246 w 6516914"/>
              <a:gd name="connsiteY159" fmla="*/ 2629266 h 6858000"/>
              <a:gd name="connsiteX160" fmla="*/ 6353298 w 6516914"/>
              <a:gd name="connsiteY160" fmla="*/ 2601877 h 6858000"/>
              <a:gd name="connsiteX161" fmla="*/ 6367032 w 6516914"/>
              <a:gd name="connsiteY161" fmla="*/ 2684042 h 6858000"/>
              <a:gd name="connsiteX162" fmla="*/ 6111582 w 6516914"/>
              <a:gd name="connsiteY162" fmla="*/ 2207487 h 6858000"/>
              <a:gd name="connsiteX163" fmla="*/ 5996217 w 6516914"/>
              <a:gd name="connsiteY163" fmla="*/ 2174622 h 6858000"/>
              <a:gd name="connsiteX164" fmla="*/ 5608921 w 6516914"/>
              <a:gd name="connsiteY164" fmla="*/ 1629597 h 6858000"/>
              <a:gd name="connsiteX165" fmla="*/ 5564973 w 6516914"/>
              <a:gd name="connsiteY165" fmla="*/ 1643291 h 6858000"/>
              <a:gd name="connsiteX166" fmla="*/ 5468835 w 6516914"/>
              <a:gd name="connsiteY166" fmla="*/ 1533738 h 6858000"/>
              <a:gd name="connsiteX167" fmla="*/ 5460595 w 6516914"/>
              <a:gd name="connsiteY167" fmla="*/ 1607686 h 6858000"/>
              <a:gd name="connsiteX168" fmla="*/ 5304029 w 6516914"/>
              <a:gd name="connsiteY168" fmla="*/ 1328327 h 6858000"/>
              <a:gd name="connsiteX169" fmla="*/ 5449608 w 6516914"/>
              <a:gd name="connsiteY169" fmla="*/ 1509089 h 6858000"/>
              <a:gd name="connsiteX170" fmla="*/ 5504544 w 6516914"/>
              <a:gd name="connsiteY170" fmla="*/ 1520044 h 6858000"/>
              <a:gd name="connsiteX171" fmla="*/ 5419393 w 6516914"/>
              <a:gd name="connsiteY171" fmla="*/ 1188647 h 6858000"/>
              <a:gd name="connsiteX172" fmla="*/ 5592440 w 6516914"/>
              <a:gd name="connsiteY172" fmla="*/ 1388581 h 6858000"/>
              <a:gd name="connsiteX173" fmla="*/ 5688578 w 6516914"/>
              <a:gd name="connsiteY173" fmla="*/ 1429663 h 6858000"/>
              <a:gd name="connsiteX174" fmla="*/ 5529265 w 6516914"/>
              <a:gd name="connsiteY174" fmla="*/ 1166737 h 6858000"/>
              <a:gd name="connsiteX175" fmla="*/ 5564973 w 6516914"/>
              <a:gd name="connsiteY175" fmla="*/ 1081833 h 6858000"/>
              <a:gd name="connsiteX176" fmla="*/ 5652870 w 6516914"/>
              <a:gd name="connsiteY176" fmla="*/ 1196864 h 6858000"/>
              <a:gd name="connsiteX177" fmla="*/ 4952441 w 6516914"/>
              <a:gd name="connsiteY17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6516914" h="6858000">
                <a:moveTo>
                  <a:pt x="6515503" y="3380547"/>
                </a:moveTo>
                <a:cubicBezTo>
                  <a:pt x="6511581" y="3380429"/>
                  <a:pt x="6507804" y="3381756"/>
                  <a:pt x="6504371" y="3385179"/>
                </a:cubicBezTo>
                <a:lnTo>
                  <a:pt x="6516914" y="3406395"/>
                </a:lnTo>
                <a:lnTo>
                  <a:pt x="6516914" y="3381021"/>
                </a:lnTo>
                <a:close/>
                <a:moveTo>
                  <a:pt x="4952441" y="0"/>
                </a:moveTo>
                <a:lnTo>
                  <a:pt x="4502508" y="0"/>
                </a:lnTo>
                <a:lnTo>
                  <a:pt x="4080686" y="0"/>
                </a:lnTo>
                <a:lnTo>
                  <a:pt x="3686068" y="0"/>
                </a:lnTo>
                <a:lnTo>
                  <a:pt x="3317749" y="0"/>
                </a:lnTo>
                <a:lnTo>
                  <a:pt x="2974820" y="0"/>
                </a:lnTo>
                <a:lnTo>
                  <a:pt x="2656376" y="0"/>
                </a:lnTo>
                <a:lnTo>
                  <a:pt x="2361508" y="0"/>
                </a:lnTo>
                <a:lnTo>
                  <a:pt x="2089311" y="0"/>
                </a:lnTo>
                <a:lnTo>
                  <a:pt x="1838878" y="0"/>
                </a:lnTo>
                <a:lnTo>
                  <a:pt x="1609302" y="0"/>
                </a:lnTo>
                <a:lnTo>
                  <a:pt x="1399675" y="0"/>
                </a:lnTo>
                <a:lnTo>
                  <a:pt x="1209092" y="0"/>
                </a:lnTo>
                <a:lnTo>
                  <a:pt x="1036646" y="0"/>
                </a:lnTo>
                <a:lnTo>
                  <a:pt x="881428" y="0"/>
                </a:lnTo>
                <a:lnTo>
                  <a:pt x="742534" y="0"/>
                </a:lnTo>
                <a:lnTo>
                  <a:pt x="619055" y="0"/>
                </a:lnTo>
                <a:lnTo>
                  <a:pt x="510086" y="0"/>
                </a:lnTo>
                <a:lnTo>
                  <a:pt x="414719" y="0"/>
                </a:lnTo>
                <a:lnTo>
                  <a:pt x="332047" y="0"/>
                </a:lnTo>
                <a:lnTo>
                  <a:pt x="261164" y="0"/>
                </a:lnTo>
                <a:lnTo>
                  <a:pt x="201163" y="0"/>
                </a:lnTo>
                <a:lnTo>
                  <a:pt x="151137" y="0"/>
                </a:lnTo>
                <a:lnTo>
                  <a:pt x="77382" y="0"/>
                </a:lnTo>
                <a:lnTo>
                  <a:pt x="32646" y="0"/>
                </a:lnTo>
                <a:lnTo>
                  <a:pt x="9673" y="0"/>
                </a:lnTo>
                <a:lnTo>
                  <a:pt x="1209" y="0"/>
                </a:lnTo>
                <a:lnTo>
                  <a:pt x="0" y="0"/>
                </a:lnTo>
                <a:cubicBezTo>
                  <a:pt x="19228" y="27388"/>
                  <a:pt x="35708" y="43821"/>
                  <a:pt x="43949" y="5478"/>
                </a:cubicBezTo>
                <a:cubicBezTo>
                  <a:pt x="65923" y="62993"/>
                  <a:pt x="60429" y="68471"/>
                  <a:pt x="90644" y="117769"/>
                </a:cubicBezTo>
                <a:cubicBezTo>
                  <a:pt x="79657" y="123247"/>
                  <a:pt x="74163" y="98598"/>
                  <a:pt x="63176" y="98598"/>
                </a:cubicBezTo>
                <a:cubicBezTo>
                  <a:pt x="57683" y="161590"/>
                  <a:pt x="120859" y="180762"/>
                  <a:pt x="145579" y="230061"/>
                </a:cubicBezTo>
                <a:cubicBezTo>
                  <a:pt x="159313" y="260188"/>
                  <a:pt x="145579" y="271143"/>
                  <a:pt x="170300" y="309487"/>
                </a:cubicBezTo>
                <a:cubicBezTo>
                  <a:pt x="140086" y="287576"/>
                  <a:pt x="134592" y="314964"/>
                  <a:pt x="159313" y="356046"/>
                </a:cubicBezTo>
                <a:cubicBezTo>
                  <a:pt x="186781" y="364263"/>
                  <a:pt x="164807" y="295792"/>
                  <a:pt x="189528" y="331397"/>
                </a:cubicBezTo>
                <a:cubicBezTo>
                  <a:pt x="170300" y="435472"/>
                  <a:pt x="274678" y="476554"/>
                  <a:pt x="249957" y="555980"/>
                </a:cubicBezTo>
                <a:cubicBezTo>
                  <a:pt x="280172" y="564197"/>
                  <a:pt x="274678" y="539547"/>
                  <a:pt x="291159" y="555980"/>
                </a:cubicBezTo>
                <a:cubicBezTo>
                  <a:pt x="288412" y="575152"/>
                  <a:pt x="362575" y="692921"/>
                  <a:pt x="354335" y="736742"/>
                </a:cubicBezTo>
                <a:cubicBezTo>
                  <a:pt x="403777" y="720309"/>
                  <a:pt x="417511" y="840817"/>
                  <a:pt x="453219" y="876422"/>
                </a:cubicBezTo>
                <a:cubicBezTo>
                  <a:pt x="442231" y="879161"/>
                  <a:pt x="436738" y="887377"/>
                  <a:pt x="431244" y="898332"/>
                </a:cubicBezTo>
                <a:cubicBezTo>
                  <a:pt x="453219" y="942154"/>
                  <a:pt x="480687" y="969542"/>
                  <a:pt x="508154" y="985975"/>
                </a:cubicBezTo>
                <a:cubicBezTo>
                  <a:pt x="497167" y="980497"/>
                  <a:pt x="464206" y="966803"/>
                  <a:pt x="488927" y="1007885"/>
                </a:cubicBezTo>
                <a:cubicBezTo>
                  <a:pt x="516395" y="1002407"/>
                  <a:pt x="541116" y="1046229"/>
                  <a:pt x="552103" y="1016102"/>
                </a:cubicBezTo>
                <a:cubicBezTo>
                  <a:pt x="598798" y="1103744"/>
                  <a:pt x="645493" y="1172214"/>
                  <a:pt x="705922" y="1295461"/>
                </a:cubicBezTo>
                <a:cubicBezTo>
                  <a:pt x="744377" y="1292722"/>
                  <a:pt x="700429" y="1235207"/>
                  <a:pt x="716909" y="1218774"/>
                </a:cubicBezTo>
                <a:cubicBezTo>
                  <a:pt x="771845" y="1314633"/>
                  <a:pt x="829527" y="1405014"/>
                  <a:pt x="900943" y="1443357"/>
                </a:cubicBezTo>
                <a:cubicBezTo>
                  <a:pt x="887209" y="1487178"/>
                  <a:pt x="931158" y="1514566"/>
                  <a:pt x="900943" y="1544693"/>
                </a:cubicBezTo>
                <a:cubicBezTo>
                  <a:pt x="1013561" y="1678895"/>
                  <a:pt x="975107" y="1804881"/>
                  <a:pt x="1035536" y="1947300"/>
                </a:cubicBezTo>
                <a:cubicBezTo>
                  <a:pt x="1082231" y="1952777"/>
                  <a:pt x="1115192" y="2007554"/>
                  <a:pt x="1142660" y="2084241"/>
                </a:cubicBezTo>
                <a:cubicBezTo>
                  <a:pt x="1211329" y="2062330"/>
                  <a:pt x="1211329" y="2204749"/>
                  <a:pt x="1252531" y="2248570"/>
                </a:cubicBezTo>
                <a:cubicBezTo>
                  <a:pt x="1299226" y="2265003"/>
                  <a:pt x="1354162" y="2248570"/>
                  <a:pt x="1378883" y="2363600"/>
                </a:cubicBezTo>
                <a:cubicBezTo>
                  <a:pt x="1323947" y="2371816"/>
                  <a:pt x="1384376" y="2440287"/>
                  <a:pt x="1381630" y="2464936"/>
                </a:cubicBezTo>
                <a:cubicBezTo>
                  <a:pt x="1362402" y="2453981"/>
                  <a:pt x="1351415" y="2456720"/>
                  <a:pt x="1345921" y="2475892"/>
                </a:cubicBezTo>
                <a:cubicBezTo>
                  <a:pt x="1378883" y="2563534"/>
                  <a:pt x="1381630" y="2593661"/>
                  <a:pt x="1428325" y="2651176"/>
                </a:cubicBezTo>
                <a:cubicBezTo>
                  <a:pt x="1425578" y="2670348"/>
                  <a:pt x="1439312" y="2700475"/>
                  <a:pt x="1420085" y="2708691"/>
                </a:cubicBezTo>
                <a:cubicBezTo>
                  <a:pt x="1414591" y="2694997"/>
                  <a:pt x="1406351" y="2681303"/>
                  <a:pt x="1392617" y="2689519"/>
                </a:cubicBezTo>
                <a:cubicBezTo>
                  <a:pt x="1403604" y="2856587"/>
                  <a:pt x="1524462" y="2990790"/>
                  <a:pt x="1595878" y="3182507"/>
                </a:cubicBezTo>
                <a:cubicBezTo>
                  <a:pt x="1628840" y="3185245"/>
                  <a:pt x="1598625" y="3144163"/>
                  <a:pt x="1631586" y="3144163"/>
                </a:cubicBezTo>
                <a:cubicBezTo>
                  <a:pt x="1713990" y="3338619"/>
                  <a:pt x="1854076" y="3467344"/>
                  <a:pt x="1911758" y="3653583"/>
                </a:cubicBezTo>
                <a:cubicBezTo>
                  <a:pt x="2062831" y="3776830"/>
                  <a:pt x="2115020" y="4047973"/>
                  <a:pt x="2257852" y="4198608"/>
                </a:cubicBezTo>
                <a:cubicBezTo>
                  <a:pt x="2246865" y="4204086"/>
                  <a:pt x="2235878" y="4201347"/>
                  <a:pt x="2224890" y="4195869"/>
                </a:cubicBezTo>
                <a:cubicBezTo>
                  <a:pt x="2244118" y="4256123"/>
                  <a:pt x="2299054" y="4343765"/>
                  <a:pt x="2296307" y="4387587"/>
                </a:cubicBezTo>
                <a:cubicBezTo>
                  <a:pt x="2282573" y="4390325"/>
                  <a:pt x="2271586" y="4398542"/>
                  <a:pt x="2263346" y="4384848"/>
                </a:cubicBezTo>
                <a:cubicBezTo>
                  <a:pt x="2263346" y="4335549"/>
                  <a:pt x="2252358" y="4305422"/>
                  <a:pt x="2194676" y="4264340"/>
                </a:cubicBezTo>
                <a:cubicBezTo>
                  <a:pt x="2219397" y="4327333"/>
                  <a:pt x="2249612" y="4354721"/>
                  <a:pt x="2241371" y="4406758"/>
                </a:cubicBezTo>
                <a:cubicBezTo>
                  <a:pt x="2183689" y="4343765"/>
                  <a:pt x="2175449" y="4280773"/>
                  <a:pt x="2115020" y="4220519"/>
                </a:cubicBezTo>
                <a:cubicBezTo>
                  <a:pt x="2106779" y="4261601"/>
                  <a:pt x="2175449" y="4305422"/>
                  <a:pt x="2142487" y="4338288"/>
                </a:cubicBezTo>
                <a:cubicBezTo>
                  <a:pt x="2112273" y="4267079"/>
                  <a:pt x="2065577" y="4256123"/>
                  <a:pt x="2027123" y="4204086"/>
                </a:cubicBezTo>
                <a:cubicBezTo>
                  <a:pt x="2040856" y="4236952"/>
                  <a:pt x="2051843" y="4269817"/>
                  <a:pt x="2027123" y="4278034"/>
                </a:cubicBezTo>
                <a:cubicBezTo>
                  <a:pt x="2002402" y="4253384"/>
                  <a:pt x="1878797" y="4119182"/>
                  <a:pt x="1947466" y="4132876"/>
                </a:cubicBezTo>
                <a:cubicBezTo>
                  <a:pt x="1941972" y="4083578"/>
                  <a:pt x="1914505" y="4135615"/>
                  <a:pt x="1903517" y="4102749"/>
                </a:cubicBezTo>
                <a:cubicBezTo>
                  <a:pt x="1898024" y="3979503"/>
                  <a:pt x="1686522" y="3908293"/>
                  <a:pt x="1752445" y="3809696"/>
                </a:cubicBezTo>
                <a:cubicBezTo>
                  <a:pt x="1777166" y="3820651"/>
                  <a:pt x="1760685" y="3867211"/>
                  <a:pt x="1796393" y="3864472"/>
                </a:cubicBezTo>
                <a:cubicBezTo>
                  <a:pt x="1766179" y="3774091"/>
                  <a:pt x="1815621" y="3880905"/>
                  <a:pt x="1840342" y="3850778"/>
                </a:cubicBezTo>
                <a:cubicBezTo>
                  <a:pt x="1812874" y="3804218"/>
                  <a:pt x="1777166" y="3746703"/>
                  <a:pt x="1807380" y="3719315"/>
                </a:cubicBezTo>
                <a:cubicBezTo>
                  <a:pt x="1713990" y="3667277"/>
                  <a:pt x="1675535" y="3533075"/>
                  <a:pt x="1579398" y="3461866"/>
                </a:cubicBezTo>
                <a:cubicBezTo>
                  <a:pt x="1587638" y="3494732"/>
                  <a:pt x="1595878" y="3511165"/>
                  <a:pt x="1612359" y="3568680"/>
                </a:cubicBezTo>
                <a:cubicBezTo>
                  <a:pt x="1692016" y="3631673"/>
                  <a:pt x="1741458" y="3722054"/>
                  <a:pt x="1722230" y="3831606"/>
                </a:cubicBezTo>
                <a:cubicBezTo>
                  <a:pt x="1667295" y="3697404"/>
                  <a:pt x="1568411" y="3557725"/>
                  <a:pt x="1540943" y="3418045"/>
                </a:cubicBezTo>
                <a:cubicBezTo>
                  <a:pt x="1565664" y="3387918"/>
                  <a:pt x="1565664" y="3459127"/>
                  <a:pt x="1584891" y="3448172"/>
                </a:cubicBezTo>
                <a:cubicBezTo>
                  <a:pt x="1557424" y="3385179"/>
                  <a:pt x="1557424" y="3385179"/>
                  <a:pt x="1557424" y="3385179"/>
                </a:cubicBezTo>
                <a:cubicBezTo>
                  <a:pt x="1535449" y="3393395"/>
                  <a:pt x="1540943" y="3418045"/>
                  <a:pt x="1516222" y="3382440"/>
                </a:cubicBezTo>
                <a:cubicBezTo>
                  <a:pt x="1480514" y="3267410"/>
                  <a:pt x="1409097" y="3193462"/>
                  <a:pt x="1411844" y="3130469"/>
                </a:cubicBezTo>
                <a:cubicBezTo>
                  <a:pt x="1466780" y="3124992"/>
                  <a:pt x="1422831" y="3223589"/>
                  <a:pt x="1461286" y="3201678"/>
                </a:cubicBezTo>
                <a:cubicBezTo>
                  <a:pt x="1428325" y="3059260"/>
                  <a:pt x="1307467" y="2820983"/>
                  <a:pt x="1266265" y="2747035"/>
                </a:cubicBezTo>
                <a:cubicBezTo>
                  <a:pt x="1271759" y="2768945"/>
                  <a:pt x="1288239" y="2793594"/>
                  <a:pt x="1277252" y="2801811"/>
                </a:cubicBezTo>
                <a:cubicBezTo>
                  <a:pt x="1244291" y="2730602"/>
                  <a:pt x="1203089" y="2694997"/>
                  <a:pt x="1161887" y="2667609"/>
                </a:cubicBezTo>
                <a:cubicBezTo>
                  <a:pt x="1178368" y="2801811"/>
                  <a:pt x="1279999" y="2908625"/>
                  <a:pt x="1334934" y="3042827"/>
                </a:cubicBezTo>
                <a:cubicBezTo>
                  <a:pt x="1510728" y="3445433"/>
                  <a:pt x="1700256" y="3886383"/>
                  <a:pt x="1856822" y="4278034"/>
                </a:cubicBezTo>
                <a:cubicBezTo>
                  <a:pt x="1766179" y="4113705"/>
                  <a:pt x="1604119" y="3716576"/>
                  <a:pt x="1469526" y="3513903"/>
                </a:cubicBezTo>
                <a:cubicBezTo>
                  <a:pt x="1598625" y="3743964"/>
                  <a:pt x="1620599" y="3897338"/>
                  <a:pt x="1719483" y="4094533"/>
                </a:cubicBezTo>
                <a:cubicBezTo>
                  <a:pt x="1711243" y="4097272"/>
                  <a:pt x="1703003" y="4086316"/>
                  <a:pt x="1697509" y="4086316"/>
                </a:cubicBezTo>
                <a:cubicBezTo>
                  <a:pt x="1777166" y="4299944"/>
                  <a:pt x="1856822" y="4423191"/>
                  <a:pt x="1933732" y="4568348"/>
                </a:cubicBezTo>
                <a:cubicBezTo>
                  <a:pt x="1930985" y="4551916"/>
                  <a:pt x="1919998" y="4532744"/>
                  <a:pt x="1928238" y="4527266"/>
                </a:cubicBezTo>
                <a:cubicBezTo>
                  <a:pt x="1933732" y="4540960"/>
                  <a:pt x="1941972" y="4540960"/>
                  <a:pt x="1947466" y="4549177"/>
                </a:cubicBezTo>
                <a:cubicBezTo>
                  <a:pt x="1947466" y="4568348"/>
                  <a:pt x="1939226" y="4579304"/>
                  <a:pt x="1922745" y="4587520"/>
                </a:cubicBezTo>
                <a:cubicBezTo>
                  <a:pt x="1963947" y="4694334"/>
                  <a:pt x="2007895" y="4798409"/>
                  <a:pt x="2057337" y="4888790"/>
                </a:cubicBezTo>
                <a:cubicBezTo>
                  <a:pt x="2098539" y="4877835"/>
                  <a:pt x="2126007" y="4940828"/>
                  <a:pt x="2164462" y="4951783"/>
                </a:cubicBezTo>
                <a:cubicBezTo>
                  <a:pt x="2087552" y="4831275"/>
                  <a:pt x="2027123" y="4773760"/>
                  <a:pt x="1950213" y="4606692"/>
                </a:cubicBezTo>
                <a:cubicBezTo>
                  <a:pt x="1969440" y="4595737"/>
                  <a:pt x="1974934" y="4639558"/>
                  <a:pt x="1994161" y="4634080"/>
                </a:cubicBezTo>
                <a:cubicBezTo>
                  <a:pt x="2005148" y="4603953"/>
                  <a:pt x="1947466" y="4576565"/>
                  <a:pt x="1980427" y="4554654"/>
                </a:cubicBezTo>
                <a:cubicBezTo>
                  <a:pt x="2076564" y="4727200"/>
                  <a:pt x="2139741" y="4839491"/>
                  <a:pt x="2235878" y="5028470"/>
                </a:cubicBezTo>
                <a:cubicBezTo>
                  <a:pt x="2277079" y="5020253"/>
                  <a:pt x="2312787" y="5047642"/>
                  <a:pt x="2351242" y="5061336"/>
                </a:cubicBezTo>
                <a:cubicBezTo>
                  <a:pt x="2466607" y="5299613"/>
                  <a:pt x="2623173" y="5365344"/>
                  <a:pt x="2738538" y="5609099"/>
                </a:cubicBezTo>
                <a:cubicBezTo>
                  <a:pt x="2763259" y="5625532"/>
                  <a:pt x="2749525" y="5595405"/>
                  <a:pt x="2782486" y="5592666"/>
                </a:cubicBezTo>
                <a:cubicBezTo>
                  <a:pt x="2815448" y="5606360"/>
                  <a:pt x="2862143" y="5732346"/>
                  <a:pt x="2878624" y="5704958"/>
                </a:cubicBezTo>
                <a:cubicBezTo>
                  <a:pt x="2859396" y="5699480"/>
                  <a:pt x="2859396" y="5633749"/>
                  <a:pt x="2886864" y="5628271"/>
                </a:cubicBezTo>
                <a:cubicBezTo>
                  <a:pt x="2941799" y="5691264"/>
                  <a:pt x="3021456" y="5822727"/>
                  <a:pt x="3043430" y="5907630"/>
                </a:cubicBezTo>
                <a:cubicBezTo>
                  <a:pt x="2988495" y="5877503"/>
                  <a:pt x="2944546" y="5792600"/>
                  <a:pt x="2897851" y="5726868"/>
                </a:cubicBezTo>
                <a:cubicBezTo>
                  <a:pt x="2873130" y="5746040"/>
                  <a:pt x="2859396" y="5726868"/>
                  <a:pt x="2842915" y="5715913"/>
                </a:cubicBezTo>
                <a:cubicBezTo>
                  <a:pt x="2820941" y="5836421"/>
                  <a:pt x="2911585" y="5948713"/>
                  <a:pt x="2928066" y="6047310"/>
                </a:cubicBezTo>
                <a:cubicBezTo>
                  <a:pt x="2878624" y="5937757"/>
                  <a:pt x="2785233" y="5948713"/>
                  <a:pt x="2755019" y="5847376"/>
                </a:cubicBezTo>
                <a:cubicBezTo>
                  <a:pt x="2724804" y="5910369"/>
                  <a:pt x="2705577" y="5767951"/>
                  <a:pt x="2658881" y="5809033"/>
                </a:cubicBezTo>
                <a:cubicBezTo>
                  <a:pt x="2694589" y="5902153"/>
                  <a:pt x="2760512" y="5948713"/>
                  <a:pt x="2818194" y="6071960"/>
                </a:cubicBezTo>
                <a:cubicBezTo>
                  <a:pt x="2755019" y="6019922"/>
                  <a:pt x="2807207" y="6132214"/>
                  <a:pt x="2779740" y="6156863"/>
                </a:cubicBezTo>
                <a:cubicBezTo>
                  <a:pt x="2749525" y="6126736"/>
                  <a:pt x="2730298" y="6044571"/>
                  <a:pt x="2694589" y="6041833"/>
                </a:cubicBezTo>
                <a:cubicBezTo>
                  <a:pt x="2826435" y="6354058"/>
                  <a:pt x="2991241" y="6608768"/>
                  <a:pt x="3153301" y="6858000"/>
                </a:cubicBezTo>
                <a:lnTo>
                  <a:pt x="3607976" y="6858000"/>
                </a:lnTo>
                <a:lnTo>
                  <a:pt x="4034243" y="6858000"/>
                </a:lnTo>
                <a:lnTo>
                  <a:pt x="4433019" y="6858000"/>
                </a:lnTo>
                <a:lnTo>
                  <a:pt x="4805220" y="6858000"/>
                </a:lnTo>
                <a:lnTo>
                  <a:pt x="5151763" y="6858000"/>
                </a:lnTo>
                <a:lnTo>
                  <a:pt x="5473563" y="6858000"/>
                </a:lnTo>
                <a:lnTo>
                  <a:pt x="5771538" y="6858000"/>
                </a:lnTo>
                <a:lnTo>
                  <a:pt x="6046603" y="6858000"/>
                </a:lnTo>
                <a:lnTo>
                  <a:pt x="6299675" y="6858000"/>
                </a:lnTo>
                <a:lnTo>
                  <a:pt x="6516914" y="6858000"/>
                </a:lnTo>
                <a:lnTo>
                  <a:pt x="6516914" y="3753486"/>
                </a:lnTo>
                <a:lnTo>
                  <a:pt x="6492225" y="3713238"/>
                </a:lnTo>
                <a:cubicBezTo>
                  <a:pt x="6469693" y="3671899"/>
                  <a:pt x="6450122" y="3628934"/>
                  <a:pt x="6435701" y="3582374"/>
                </a:cubicBezTo>
                <a:cubicBezTo>
                  <a:pt x="6284629" y="3459127"/>
                  <a:pt x="6232440" y="3187984"/>
                  <a:pt x="6089607" y="3037349"/>
                </a:cubicBezTo>
                <a:cubicBezTo>
                  <a:pt x="6100594" y="3031872"/>
                  <a:pt x="6111582" y="3037349"/>
                  <a:pt x="6119822" y="3040088"/>
                </a:cubicBezTo>
                <a:cubicBezTo>
                  <a:pt x="6103341" y="2979834"/>
                  <a:pt x="6048406" y="2894931"/>
                  <a:pt x="6051152" y="2848371"/>
                </a:cubicBezTo>
                <a:cubicBezTo>
                  <a:pt x="6062140" y="2845632"/>
                  <a:pt x="6075873" y="2837416"/>
                  <a:pt x="6084114" y="2851110"/>
                </a:cubicBezTo>
                <a:cubicBezTo>
                  <a:pt x="6084114" y="2900409"/>
                  <a:pt x="6095101" y="2930535"/>
                  <a:pt x="6152783" y="2971618"/>
                </a:cubicBezTo>
                <a:cubicBezTo>
                  <a:pt x="6128062" y="2908625"/>
                  <a:pt x="6097848" y="2881237"/>
                  <a:pt x="6106088" y="2829199"/>
                </a:cubicBezTo>
                <a:cubicBezTo>
                  <a:pt x="6161024" y="2892192"/>
                  <a:pt x="6172011" y="2955185"/>
                  <a:pt x="6232440" y="3018178"/>
                </a:cubicBezTo>
                <a:cubicBezTo>
                  <a:pt x="6237933" y="2974356"/>
                  <a:pt x="6172011" y="2930535"/>
                  <a:pt x="6202225" y="2897669"/>
                </a:cubicBezTo>
                <a:cubicBezTo>
                  <a:pt x="6235187" y="2968879"/>
                  <a:pt x="6281882" y="2982573"/>
                  <a:pt x="6320337" y="3031872"/>
                </a:cubicBezTo>
                <a:cubicBezTo>
                  <a:pt x="6306603" y="2999006"/>
                  <a:pt x="6292869" y="2966140"/>
                  <a:pt x="6320337" y="2957923"/>
                </a:cubicBezTo>
                <a:cubicBezTo>
                  <a:pt x="6345058" y="2985312"/>
                  <a:pt x="6468663" y="3119514"/>
                  <a:pt x="6399993" y="3105820"/>
                </a:cubicBezTo>
                <a:cubicBezTo>
                  <a:pt x="6405487" y="3155118"/>
                  <a:pt x="6432955" y="3103081"/>
                  <a:pt x="6441195" y="3133208"/>
                </a:cubicBezTo>
                <a:cubicBezTo>
                  <a:pt x="6443255" y="3164704"/>
                  <a:pt x="6457847" y="3192606"/>
                  <a:pt x="6477589" y="3218325"/>
                </a:cubicBezTo>
                <a:lnTo>
                  <a:pt x="6516914" y="3260412"/>
                </a:lnTo>
                <a:lnTo>
                  <a:pt x="6516914" y="3022537"/>
                </a:lnTo>
                <a:lnTo>
                  <a:pt x="6490637" y="2957923"/>
                </a:lnTo>
                <a:lnTo>
                  <a:pt x="6516914" y="3008807"/>
                </a:lnTo>
                <a:lnTo>
                  <a:pt x="6516914" y="2859321"/>
                </a:lnTo>
                <a:lnTo>
                  <a:pt x="6470723" y="2775279"/>
                </a:lnTo>
                <a:cubicBezTo>
                  <a:pt x="6450808" y="2739845"/>
                  <a:pt x="6430894" y="2704583"/>
                  <a:pt x="6410980" y="2667609"/>
                </a:cubicBezTo>
                <a:cubicBezTo>
                  <a:pt x="6416474" y="2684042"/>
                  <a:pt x="6427461" y="2703213"/>
                  <a:pt x="6419221" y="2708691"/>
                </a:cubicBezTo>
                <a:cubicBezTo>
                  <a:pt x="6413727" y="2697736"/>
                  <a:pt x="6405487" y="2697736"/>
                  <a:pt x="6399993" y="2686780"/>
                </a:cubicBezTo>
                <a:cubicBezTo>
                  <a:pt x="6397246" y="2667609"/>
                  <a:pt x="6408234" y="2656654"/>
                  <a:pt x="6424714" y="2648437"/>
                </a:cubicBezTo>
                <a:cubicBezTo>
                  <a:pt x="6380766" y="2541623"/>
                  <a:pt x="6336817" y="2437548"/>
                  <a:pt x="6290122" y="2349906"/>
                </a:cubicBezTo>
                <a:cubicBezTo>
                  <a:pt x="6246174" y="2358123"/>
                  <a:pt x="6221453" y="2297868"/>
                  <a:pt x="6182998" y="2284174"/>
                </a:cubicBezTo>
                <a:cubicBezTo>
                  <a:pt x="6257161" y="2404682"/>
                  <a:pt x="6320337" y="2462197"/>
                  <a:pt x="6397246" y="2629266"/>
                </a:cubicBezTo>
                <a:cubicBezTo>
                  <a:pt x="6378019" y="2640221"/>
                  <a:pt x="6372525" y="2596399"/>
                  <a:pt x="6353298" y="2601877"/>
                </a:cubicBezTo>
                <a:cubicBezTo>
                  <a:pt x="6342311" y="2632004"/>
                  <a:pt x="6399993" y="2662131"/>
                  <a:pt x="6367032" y="2684042"/>
                </a:cubicBezTo>
                <a:cubicBezTo>
                  <a:pt x="6270895" y="2511496"/>
                  <a:pt x="6207719" y="2399205"/>
                  <a:pt x="6111582" y="2207487"/>
                </a:cubicBezTo>
                <a:cubicBezTo>
                  <a:pt x="6067633" y="2215704"/>
                  <a:pt x="6034672" y="2191054"/>
                  <a:pt x="5996217" y="2174622"/>
                </a:cubicBezTo>
                <a:cubicBezTo>
                  <a:pt x="5880852" y="1936344"/>
                  <a:pt x="5724286" y="1870613"/>
                  <a:pt x="5608921" y="1629597"/>
                </a:cubicBezTo>
                <a:cubicBezTo>
                  <a:pt x="5584200" y="1610425"/>
                  <a:pt x="5595187" y="1640552"/>
                  <a:pt x="5564973" y="1643291"/>
                </a:cubicBezTo>
                <a:cubicBezTo>
                  <a:pt x="5532011" y="1629597"/>
                  <a:pt x="5482569" y="1503611"/>
                  <a:pt x="5468835" y="1533738"/>
                </a:cubicBezTo>
                <a:cubicBezTo>
                  <a:pt x="5488063" y="1536477"/>
                  <a:pt x="5485316" y="1604947"/>
                  <a:pt x="5460595" y="1607686"/>
                </a:cubicBezTo>
                <a:cubicBezTo>
                  <a:pt x="5405660" y="1547432"/>
                  <a:pt x="5326003" y="1413230"/>
                  <a:pt x="5304029" y="1328327"/>
                </a:cubicBezTo>
                <a:cubicBezTo>
                  <a:pt x="5358964" y="1361193"/>
                  <a:pt x="5402913" y="1443357"/>
                  <a:pt x="5449608" y="1509089"/>
                </a:cubicBezTo>
                <a:cubicBezTo>
                  <a:pt x="5474329" y="1489917"/>
                  <a:pt x="5488063" y="1509089"/>
                  <a:pt x="5504544" y="1520044"/>
                </a:cubicBezTo>
                <a:cubicBezTo>
                  <a:pt x="5526518" y="1399536"/>
                  <a:pt x="5435874" y="1289983"/>
                  <a:pt x="5419393" y="1188647"/>
                </a:cubicBezTo>
                <a:cubicBezTo>
                  <a:pt x="5468835" y="1300939"/>
                  <a:pt x="5562226" y="1289983"/>
                  <a:pt x="5592440" y="1388581"/>
                </a:cubicBezTo>
                <a:cubicBezTo>
                  <a:pt x="5622655" y="1328327"/>
                  <a:pt x="5641882" y="1468007"/>
                  <a:pt x="5688578" y="1429663"/>
                </a:cubicBezTo>
                <a:cubicBezTo>
                  <a:pt x="5652870" y="1336543"/>
                  <a:pt x="5586947" y="1287245"/>
                  <a:pt x="5529265" y="1166737"/>
                </a:cubicBezTo>
                <a:cubicBezTo>
                  <a:pt x="5592440" y="1216035"/>
                  <a:pt x="5540252" y="1106483"/>
                  <a:pt x="5564973" y="1081833"/>
                </a:cubicBezTo>
                <a:cubicBezTo>
                  <a:pt x="5597934" y="1109221"/>
                  <a:pt x="5617161" y="1191386"/>
                  <a:pt x="5652870" y="1196864"/>
                </a:cubicBezTo>
                <a:cubicBezTo>
                  <a:pt x="5452355" y="723048"/>
                  <a:pt x="5185917" y="388912"/>
                  <a:pt x="4952441" y="0"/>
                </a:cubicBezTo>
                <a:close/>
              </a:path>
            </a:pathLst>
          </a:custGeom>
          <a:solidFill>
            <a:schemeClr val="bg2"/>
          </a:solidFill>
        </p:spPr>
        <p:txBody>
          <a:bodyPr wrap="square">
            <a:noAutofit/>
          </a:bodyPr>
          <a:lstStyle/>
          <a:p>
            <a:endParaRPr lang="en-ID"/>
          </a:p>
        </p:txBody>
      </p:sp>
      <p:sp>
        <p:nvSpPr>
          <p:cNvPr id="9" name="Прямоугольник 8"/>
          <p:cNvSpPr/>
          <p:nvPr userDrawn="1"/>
        </p:nvSpPr>
        <p:spPr>
          <a:xfrm>
            <a:off x="0" y="2"/>
            <a:ext cx="9907588" cy="1241489"/>
          </a:xfrm>
          <a:prstGeom prst="rect">
            <a:avLst/>
          </a:prstGeom>
          <a:solidFill>
            <a:srgbClr val="475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a:p>
        </p:txBody>
      </p:sp>
      <p:sp>
        <p:nvSpPr>
          <p:cNvPr id="7" name="Прямоугольник 6"/>
          <p:cNvSpPr/>
          <p:nvPr userDrawn="1"/>
        </p:nvSpPr>
        <p:spPr>
          <a:xfrm flipV="1">
            <a:off x="-13448" y="89"/>
            <a:ext cx="9921036" cy="1241400"/>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a:p>
        </p:txBody>
      </p:sp>
    </p:spTree>
    <p:extLst>
      <p:ext uri="{BB962C8B-B14F-4D97-AF65-F5344CB8AC3E}">
        <p14:creationId xmlns:p14="http://schemas.microsoft.com/office/powerpoint/2010/main" val="3585787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Maket_003">
    <p:spTree>
      <p:nvGrpSpPr>
        <p:cNvPr id="1" name=""/>
        <p:cNvGrpSpPr/>
        <p:nvPr/>
      </p:nvGrpSpPr>
      <p:grpSpPr>
        <a:xfrm>
          <a:off x="0" y="0"/>
          <a:ext cx="0" cy="0"/>
          <a:chOff x="0" y="0"/>
          <a:chExt cx="0" cy="0"/>
        </a:xfrm>
      </p:grpSpPr>
      <p:sp>
        <p:nvSpPr>
          <p:cNvPr id="9" name="Прямоугольник 8"/>
          <p:cNvSpPr/>
          <p:nvPr userDrawn="1"/>
        </p:nvSpPr>
        <p:spPr>
          <a:xfrm>
            <a:off x="0" y="7"/>
            <a:ext cx="9907588" cy="1241489"/>
          </a:xfrm>
          <a:prstGeom prst="rect">
            <a:avLst/>
          </a:prstGeom>
          <a:solidFill>
            <a:srgbClr val="475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a:p>
        </p:txBody>
      </p:sp>
      <p:sp>
        <p:nvSpPr>
          <p:cNvPr id="7" name="Прямоугольник 6"/>
          <p:cNvSpPr/>
          <p:nvPr userDrawn="1"/>
        </p:nvSpPr>
        <p:spPr>
          <a:xfrm flipV="1">
            <a:off x="-13448" y="89"/>
            <a:ext cx="9921036" cy="1241400"/>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a:p>
        </p:txBody>
      </p:sp>
      <p:sp>
        <p:nvSpPr>
          <p:cNvPr id="5" name="Picture Placeholder 4">
            <a:extLst>
              <a:ext uri="{FF2B5EF4-FFF2-40B4-BE49-F238E27FC236}">
                <a16:creationId xmlns="" xmlns:a16="http://schemas.microsoft.com/office/drawing/2014/main" id="{4662F2C6-07A4-4F07-B3A0-97CCCD2FC43F}"/>
              </a:ext>
            </a:extLst>
          </p:cNvPr>
          <p:cNvSpPr>
            <a:spLocks noGrp="1"/>
          </p:cNvSpPr>
          <p:nvPr>
            <p:ph type="pic" sz="quarter" idx="11"/>
          </p:nvPr>
        </p:nvSpPr>
        <p:spPr>
          <a:xfrm>
            <a:off x="1" y="1241488"/>
            <a:ext cx="2057400" cy="5616511"/>
          </a:xfrm>
        </p:spPr>
        <p:txBody>
          <a:bodyPr/>
          <a:lstStyle/>
          <a:p>
            <a:endParaRPr lang="en-ID"/>
          </a:p>
        </p:txBody>
      </p:sp>
    </p:spTree>
    <p:extLst>
      <p:ext uri="{BB962C8B-B14F-4D97-AF65-F5344CB8AC3E}">
        <p14:creationId xmlns:p14="http://schemas.microsoft.com/office/powerpoint/2010/main" val="924881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Main">
    <p:spTree>
      <p:nvGrpSpPr>
        <p:cNvPr id="1" name=""/>
        <p:cNvGrpSpPr/>
        <p:nvPr/>
      </p:nvGrpSpPr>
      <p:grpSpPr>
        <a:xfrm>
          <a:off x="0" y="0"/>
          <a:ext cx="0" cy="0"/>
          <a:chOff x="0" y="0"/>
          <a:chExt cx="0" cy="0"/>
        </a:xfrm>
      </p:grpSpPr>
      <p:sp>
        <p:nvSpPr>
          <p:cNvPr id="4" name="Rectangle 13"/>
          <p:cNvSpPr/>
          <p:nvPr userDrawn="1"/>
        </p:nvSpPr>
        <p:spPr>
          <a:xfrm>
            <a:off x="0" y="0"/>
            <a:ext cx="3454400" cy="6858000"/>
          </a:xfrm>
          <a:custGeom>
            <a:avLst/>
            <a:gdLst>
              <a:gd name="connsiteX0" fmla="*/ 0 w 13782907"/>
              <a:gd name="connsiteY0" fmla="*/ 0 h 13738301"/>
              <a:gd name="connsiteX1" fmla="*/ 13782907 w 13782907"/>
              <a:gd name="connsiteY1" fmla="*/ 0 h 13738301"/>
              <a:gd name="connsiteX2" fmla="*/ 13782907 w 13782907"/>
              <a:gd name="connsiteY2" fmla="*/ 13738301 h 13738301"/>
              <a:gd name="connsiteX3" fmla="*/ 0 w 13782907"/>
              <a:gd name="connsiteY3" fmla="*/ 13738301 h 13738301"/>
              <a:gd name="connsiteX4" fmla="*/ 0 w 13782907"/>
              <a:gd name="connsiteY4" fmla="*/ 0 h 13738301"/>
              <a:gd name="connsiteX0" fmla="*/ 0 w 19403122"/>
              <a:gd name="connsiteY0" fmla="*/ 0 h 13738301"/>
              <a:gd name="connsiteX1" fmla="*/ 19403122 w 19403122"/>
              <a:gd name="connsiteY1" fmla="*/ 44604 h 13738301"/>
              <a:gd name="connsiteX2" fmla="*/ 13782907 w 19403122"/>
              <a:gd name="connsiteY2" fmla="*/ 13738301 h 13738301"/>
              <a:gd name="connsiteX3" fmla="*/ 0 w 19403122"/>
              <a:gd name="connsiteY3" fmla="*/ 13738301 h 13738301"/>
              <a:gd name="connsiteX4" fmla="*/ 0 w 19403122"/>
              <a:gd name="connsiteY4" fmla="*/ 0 h 13738301"/>
              <a:gd name="connsiteX0" fmla="*/ 0 w 19425424"/>
              <a:gd name="connsiteY0" fmla="*/ 0 h 13738301"/>
              <a:gd name="connsiteX1" fmla="*/ 19425424 w 19425424"/>
              <a:gd name="connsiteY1" fmla="*/ 44604 h 13738301"/>
              <a:gd name="connsiteX2" fmla="*/ 13782907 w 19425424"/>
              <a:gd name="connsiteY2" fmla="*/ 13738301 h 13738301"/>
              <a:gd name="connsiteX3" fmla="*/ 0 w 19425424"/>
              <a:gd name="connsiteY3" fmla="*/ 13738301 h 13738301"/>
              <a:gd name="connsiteX4" fmla="*/ 0 w 19425424"/>
              <a:gd name="connsiteY4" fmla="*/ 0 h 13738301"/>
              <a:gd name="connsiteX0" fmla="*/ 0 w 19403122"/>
              <a:gd name="connsiteY0" fmla="*/ 1 h 13738302"/>
              <a:gd name="connsiteX1" fmla="*/ 19403122 w 19403122"/>
              <a:gd name="connsiteY1" fmla="*/ 0 h 13738302"/>
              <a:gd name="connsiteX2" fmla="*/ 13782907 w 19403122"/>
              <a:gd name="connsiteY2" fmla="*/ 13738302 h 13738302"/>
              <a:gd name="connsiteX3" fmla="*/ 0 w 19403122"/>
              <a:gd name="connsiteY3" fmla="*/ 13738302 h 13738302"/>
              <a:gd name="connsiteX4" fmla="*/ 0 w 19403122"/>
              <a:gd name="connsiteY4" fmla="*/ 1 h 13738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3122" h="13738302">
                <a:moveTo>
                  <a:pt x="0" y="1"/>
                </a:moveTo>
                <a:lnTo>
                  <a:pt x="19403122" y="0"/>
                </a:lnTo>
                <a:lnTo>
                  <a:pt x="13782907" y="13738302"/>
                </a:lnTo>
                <a:lnTo>
                  <a:pt x="0" y="13738302"/>
                </a:lnTo>
                <a:lnTo>
                  <a:pt x="0" y="1"/>
                </a:lnTo>
                <a:close/>
              </a:path>
            </a:pathLst>
          </a:custGeom>
          <a:solidFill>
            <a:srgbClr val="00206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2"/>
          </a:p>
        </p:txBody>
      </p:sp>
      <p:sp>
        <p:nvSpPr>
          <p:cNvPr id="5" name="Прямоугольник 6"/>
          <p:cNvSpPr/>
          <p:nvPr userDrawn="1"/>
        </p:nvSpPr>
        <p:spPr>
          <a:xfrm flipV="1">
            <a:off x="-13448" y="89"/>
            <a:ext cx="9921036" cy="3778098"/>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6"/>
          <p:cNvSpPr/>
          <p:nvPr userDrawn="1"/>
        </p:nvSpPr>
        <p:spPr>
          <a:xfrm flipV="1">
            <a:off x="0" y="3778187"/>
            <a:ext cx="9921036" cy="3410768"/>
          </a:xfrm>
          <a:custGeom>
            <a:avLst/>
            <a:gdLst>
              <a:gd name="connsiteX0" fmla="*/ 0 w 9907588"/>
              <a:gd name="connsiteY0" fmla="*/ 0 h 1429658"/>
              <a:gd name="connsiteX1" fmla="*/ 9907588 w 9907588"/>
              <a:gd name="connsiteY1" fmla="*/ 0 h 1429658"/>
              <a:gd name="connsiteX2" fmla="*/ 9907588 w 9907588"/>
              <a:gd name="connsiteY2" fmla="*/ 1429658 h 1429658"/>
              <a:gd name="connsiteX3" fmla="*/ 0 w 9907588"/>
              <a:gd name="connsiteY3" fmla="*/ 1429658 h 1429658"/>
              <a:gd name="connsiteX4" fmla="*/ 0 w 9907588"/>
              <a:gd name="connsiteY4" fmla="*/ 0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21035"/>
              <a:gd name="connsiteY0" fmla="*/ 201706 h 1429658"/>
              <a:gd name="connsiteX1" fmla="*/ 9921035 w 9921035"/>
              <a:gd name="connsiteY1" fmla="*/ 0 h 1429658"/>
              <a:gd name="connsiteX2" fmla="*/ 9921035 w 9921035"/>
              <a:gd name="connsiteY2" fmla="*/ 1429658 h 1429658"/>
              <a:gd name="connsiteX3" fmla="*/ 13447 w 9921035"/>
              <a:gd name="connsiteY3" fmla="*/ 1429658 h 1429658"/>
              <a:gd name="connsiteX4" fmla="*/ 0 w 9921035"/>
              <a:gd name="connsiteY4" fmla="*/ 201706 h 1429658"/>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 name="connsiteX0" fmla="*/ 0 w 9947929"/>
              <a:gd name="connsiteY0" fmla="*/ 13448 h 1241400"/>
              <a:gd name="connsiteX1" fmla="*/ 9947929 w 9947929"/>
              <a:gd name="connsiteY1" fmla="*/ 0 h 1241400"/>
              <a:gd name="connsiteX2" fmla="*/ 9921035 w 9947929"/>
              <a:gd name="connsiteY2" fmla="*/ 1241400 h 1241400"/>
              <a:gd name="connsiteX3" fmla="*/ 13447 w 9947929"/>
              <a:gd name="connsiteY3" fmla="*/ 1241400 h 1241400"/>
              <a:gd name="connsiteX4" fmla="*/ 0 w 9947929"/>
              <a:gd name="connsiteY4" fmla="*/ 13448 h 124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7929" h="1241400">
                <a:moveTo>
                  <a:pt x="0" y="13448"/>
                </a:moveTo>
                <a:lnTo>
                  <a:pt x="9947929" y="0"/>
                </a:lnTo>
                <a:lnTo>
                  <a:pt x="9921035" y="1241400"/>
                </a:lnTo>
                <a:lnTo>
                  <a:pt x="13447" y="1241400"/>
                </a:lnTo>
                <a:lnTo>
                  <a:pt x="0" y="13448"/>
                </a:lnTo>
                <a:close/>
              </a:path>
            </a:pathLst>
          </a:custGeom>
          <a:blipFill dpi="0" rotWithShape="1">
            <a:blip r:embed="rId2"/>
            <a:srcRect/>
            <a:tile tx="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41276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F683663-06DB-FFA5-D0F4-9DE35B409D5A}"/>
              </a:ext>
            </a:extLst>
          </p:cNvPr>
          <p:cNvSpPr>
            <a:spLocks noGrp="1"/>
          </p:cNvSpPr>
          <p:nvPr>
            <p:ph type="title"/>
          </p:nvPr>
        </p:nvSpPr>
        <p:spPr>
          <a:xfrm>
            <a:off x="681147" y="365126"/>
            <a:ext cx="8545295" cy="1325563"/>
          </a:xfrm>
          <a:prstGeom prst="rect">
            <a:avLst/>
          </a:prstGeom>
        </p:spPr>
        <p:txBody>
          <a:bodyPr vert="horz" lIns="91440" tIns="45720" rIns="91440" bIns="45720" rtlCol="0" anchor="ctr">
            <a:normAutofit/>
          </a:bodyPr>
          <a:lstStyle/>
          <a:p>
            <a:r>
              <a:rPr lang="ru-RU"/>
              <a:t>Образец заголовка</a:t>
            </a:r>
            <a:endParaRPr lang="x-none"/>
          </a:p>
        </p:txBody>
      </p:sp>
      <p:sp>
        <p:nvSpPr>
          <p:cNvPr id="3" name="Текст 2">
            <a:extLst>
              <a:ext uri="{FF2B5EF4-FFF2-40B4-BE49-F238E27FC236}">
                <a16:creationId xmlns="" xmlns:a16="http://schemas.microsoft.com/office/drawing/2014/main" id="{E0B22DD2-F29C-64CC-9106-D658B3D6CFE8}"/>
              </a:ext>
            </a:extLst>
          </p:cNvPr>
          <p:cNvSpPr>
            <a:spLocks noGrp="1"/>
          </p:cNvSpPr>
          <p:nvPr>
            <p:ph type="body" idx="1"/>
          </p:nvPr>
        </p:nvSpPr>
        <p:spPr>
          <a:xfrm>
            <a:off x="681147" y="1825625"/>
            <a:ext cx="8545295"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C65A455A-BE03-7E70-45C4-C2942DF483BB}"/>
              </a:ext>
            </a:extLst>
          </p:cNvPr>
          <p:cNvSpPr>
            <a:spLocks noGrp="1"/>
          </p:cNvSpPr>
          <p:nvPr>
            <p:ph type="dt" sz="half" idx="2"/>
          </p:nvPr>
        </p:nvSpPr>
        <p:spPr>
          <a:xfrm>
            <a:off x="681147" y="6356351"/>
            <a:ext cx="2229207"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CCB687A4-B6AE-4806-9E0B-DE4C8FFD46E3}" type="datetimeFigureOut">
              <a:rPr lang="ru-RU" smtClean="0"/>
              <a:pPr/>
              <a:t>14.03.2026</a:t>
            </a:fld>
            <a:endParaRPr lang="ru-RU"/>
          </a:p>
        </p:txBody>
      </p:sp>
      <p:sp>
        <p:nvSpPr>
          <p:cNvPr id="5" name="Нижний колонтитул 4">
            <a:extLst>
              <a:ext uri="{FF2B5EF4-FFF2-40B4-BE49-F238E27FC236}">
                <a16:creationId xmlns="" xmlns:a16="http://schemas.microsoft.com/office/drawing/2014/main" id="{BA5F6D3B-1B8A-952A-9EEF-AB080E88D868}"/>
              </a:ext>
            </a:extLst>
          </p:cNvPr>
          <p:cNvSpPr>
            <a:spLocks noGrp="1"/>
          </p:cNvSpPr>
          <p:nvPr>
            <p:ph type="ftr" sz="quarter" idx="3"/>
          </p:nvPr>
        </p:nvSpPr>
        <p:spPr>
          <a:xfrm>
            <a:off x="3281889" y="6356351"/>
            <a:ext cx="3343811"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8E7D0C8B-175F-C902-9AA3-57D9F9D508A7}"/>
              </a:ext>
            </a:extLst>
          </p:cNvPr>
          <p:cNvSpPr>
            <a:spLocks noGrp="1"/>
          </p:cNvSpPr>
          <p:nvPr>
            <p:ph type="sldNum" sz="quarter" idx="4"/>
          </p:nvPr>
        </p:nvSpPr>
        <p:spPr>
          <a:xfrm>
            <a:off x="6997234" y="6356351"/>
            <a:ext cx="2229207"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5B28C852-981D-40DD-BE5C-3787B0F0ED89}" type="slidenum">
              <a:rPr lang="ru-RU" smtClean="0"/>
              <a:pPr/>
              <a:t>‹#›</a:t>
            </a:fld>
            <a:endParaRPr lang="ru-RU"/>
          </a:p>
        </p:txBody>
      </p:sp>
    </p:spTree>
    <p:extLst>
      <p:ext uri="{BB962C8B-B14F-4D97-AF65-F5344CB8AC3E}">
        <p14:creationId xmlns:p14="http://schemas.microsoft.com/office/powerpoint/2010/main" val="153919342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674" r:id="rId14"/>
    <p:sldLayoutId id="2147483675" r:id="rId15"/>
    <p:sldLayoutId id="2147483676" r:id="rId16"/>
    <p:sldLayoutId id="2147483703" r:id="rId17"/>
    <p:sldLayoutId id="2147483707" r:id="rId18"/>
    <p:sldLayoutId id="2147483708" r:id="rId19"/>
    <p:sldLayoutId id="2147483739" r:id="rId20"/>
  </p:sldLayoutIdLst>
  <p:txStyles>
    <p:titleStyle>
      <a:lvl1pPr algn="l" defTabSz="743041"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60" indent="-185760" algn="l" defTabSz="743041"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81" indent="-185760" algn="l" defTabSz="743041"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802" indent="-185760" algn="l" defTabSz="743041"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323" indent="-185760" algn="l" defTabSz="743041"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843" indent="-185760" algn="l" defTabSz="743041"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364" indent="-185760" algn="l" defTabSz="743041"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885" indent="-185760" algn="l" defTabSz="743041"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405" indent="-185760" algn="l" defTabSz="743041"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926" indent="-185760" algn="l" defTabSz="743041"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x-none"/>
      </a:defPPr>
      <a:lvl1pPr marL="0" algn="l" defTabSz="743041" rtl="0" eaLnBrk="1" latinLnBrk="0" hangingPunct="1">
        <a:defRPr sz="1463" kern="1200">
          <a:solidFill>
            <a:schemeClr val="tx1"/>
          </a:solidFill>
          <a:latin typeface="+mn-lt"/>
          <a:ea typeface="+mn-ea"/>
          <a:cs typeface="+mn-cs"/>
        </a:defRPr>
      </a:lvl1pPr>
      <a:lvl2pPr marL="371521" algn="l" defTabSz="743041" rtl="0" eaLnBrk="1" latinLnBrk="0" hangingPunct="1">
        <a:defRPr sz="1463" kern="1200">
          <a:solidFill>
            <a:schemeClr val="tx1"/>
          </a:solidFill>
          <a:latin typeface="+mn-lt"/>
          <a:ea typeface="+mn-ea"/>
          <a:cs typeface="+mn-cs"/>
        </a:defRPr>
      </a:lvl2pPr>
      <a:lvl3pPr marL="743041" algn="l" defTabSz="743041" rtl="0" eaLnBrk="1" latinLnBrk="0" hangingPunct="1">
        <a:defRPr sz="1463" kern="1200">
          <a:solidFill>
            <a:schemeClr val="tx1"/>
          </a:solidFill>
          <a:latin typeface="+mn-lt"/>
          <a:ea typeface="+mn-ea"/>
          <a:cs typeface="+mn-cs"/>
        </a:defRPr>
      </a:lvl3pPr>
      <a:lvl4pPr marL="1114562" algn="l" defTabSz="743041" rtl="0" eaLnBrk="1" latinLnBrk="0" hangingPunct="1">
        <a:defRPr sz="1463" kern="1200">
          <a:solidFill>
            <a:schemeClr val="tx1"/>
          </a:solidFill>
          <a:latin typeface="+mn-lt"/>
          <a:ea typeface="+mn-ea"/>
          <a:cs typeface="+mn-cs"/>
        </a:defRPr>
      </a:lvl4pPr>
      <a:lvl5pPr marL="1486083" algn="l" defTabSz="743041" rtl="0" eaLnBrk="1" latinLnBrk="0" hangingPunct="1">
        <a:defRPr sz="1463" kern="1200">
          <a:solidFill>
            <a:schemeClr val="tx1"/>
          </a:solidFill>
          <a:latin typeface="+mn-lt"/>
          <a:ea typeface="+mn-ea"/>
          <a:cs typeface="+mn-cs"/>
        </a:defRPr>
      </a:lvl5pPr>
      <a:lvl6pPr marL="1857604" algn="l" defTabSz="743041" rtl="0" eaLnBrk="1" latinLnBrk="0" hangingPunct="1">
        <a:defRPr sz="1463" kern="1200">
          <a:solidFill>
            <a:schemeClr val="tx1"/>
          </a:solidFill>
          <a:latin typeface="+mn-lt"/>
          <a:ea typeface="+mn-ea"/>
          <a:cs typeface="+mn-cs"/>
        </a:defRPr>
      </a:lvl6pPr>
      <a:lvl7pPr marL="2229124" algn="l" defTabSz="743041" rtl="0" eaLnBrk="1" latinLnBrk="0" hangingPunct="1">
        <a:defRPr sz="1463" kern="1200">
          <a:solidFill>
            <a:schemeClr val="tx1"/>
          </a:solidFill>
          <a:latin typeface="+mn-lt"/>
          <a:ea typeface="+mn-ea"/>
          <a:cs typeface="+mn-cs"/>
        </a:defRPr>
      </a:lvl7pPr>
      <a:lvl8pPr marL="2600645" algn="l" defTabSz="743041" rtl="0" eaLnBrk="1" latinLnBrk="0" hangingPunct="1">
        <a:defRPr sz="1463" kern="1200">
          <a:solidFill>
            <a:schemeClr val="tx1"/>
          </a:solidFill>
          <a:latin typeface="+mn-lt"/>
          <a:ea typeface="+mn-ea"/>
          <a:cs typeface="+mn-cs"/>
        </a:defRPr>
      </a:lvl8pPr>
      <a:lvl9pPr marL="2972166" algn="l" defTabSz="743041"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387017" y="940526"/>
            <a:ext cx="8916829" cy="3498741"/>
          </a:xfrm>
        </p:spPr>
        <p:txBody>
          <a:bodyPr>
            <a:normAutofit/>
          </a:bodyPr>
          <a:lstStyle/>
          <a:p>
            <a:pPr marL="0" indent="0" algn="ctr">
              <a:buNone/>
            </a:pPr>
            <a:r>
              <a:rPr lang="en-US" altLang="ru-RU" sz="4400" b="1" dirty="0">
                <a:latin typeface="Times New Roman" pitchFamily="18" charset="0"/>
                <a:cs typeface="Times New Roman" pitchFamily="18" charset="0"/>
              </a:rPr>
              <a:t>3</a:t>
            </a:r>
            <a:r>
              <a:rPr lang="uz-Cyrl-UZ" altLang="ru-RU" sz="4400" b="1" dirty="0" smtClean="0">
                <a:latin typeface="Times New Roman" pitchFamily="18" charset="0"/>
                <a:cs typeface="Times New Roman" pitchFamily="18" charset="0"/>
              </a:rPr>
              <a:t>-</a:t>
            </a:r>
            <a:r>
              <a:rPr lang="en-US" altLang="ru-RU" sz="4400" b="1" dirty="0" err="1">
                <a:latin typeface="Times New Roman" pitchFamily="18" charset="0"/>
                <a:cs typeface="Times New Roman" pitchFamily="18" charset="0"/>
              </a:rPr>
              <a:t>Mavzu</a:t>
            </a:r>
            <a:r>
              <a:rPr lang="en-US" altLang="ru-RU" sz="4800" b="1" dirty="0">
                <a:latin typeface="Times New Roman" pitchFamily="18" charset="0"/>
                <a:cs typeface="Times New Roman" pitchFamily="18" charset="0"/>
              </a:rPr>
              <a:t>:</a:t>
            </a:r>
            <a:r>
              <a:rPr lang="en-US" sz="4800" b="1" dirty="0">
                <a:latin typeface="Times New Roman" pitchFamily="18" charset="0"/>
                <a:cs typeface="Times New Roman" pitchFamily="18" charset="0"/>
              </a:rPr>
              <a:t> </a:t>
            </a:r>
            <a:r>
              <a:rPr lang="en-US" sz="4800" b="1" dirty="0" err="1">
                <a:latin typeface="Times New Roman" pitchFamily="18" charset="0"/>
                <a:cs typeface="Times New Roman" pitchFamily="18" charset="0"/>
              </a:rPr>
              <a:t>Qo‘shilgan</a:t>
            </a:r>
            <a:r>
              <a:rPr lang="en-US" sz="4800" b="1" dirty="0">
                <a:latin typeface="Times New Roman" pitchFamily="18" charset="0"/>
                <a:cs typeface="Times New Roman" pitchFamily="18" charset="0"/>
              </a:rPr>
              <a:t> </a:t>
            </a:r>
            <a:r>
              <a:rPr lang="en-US" sz="4800" b="1" dirty="0" err="1">
                <a:latin typeface="Times New Roman" pitchFamily="18" charset="0"/>
                <a:cs typeface="Times New Roman" pitchFamily="18" charset="0"/>
              </a:rPr>
              <a:t>qiymat</a:t>
            </a:r>
            <a:r>
              <a:rPr lang="en-US" sz="4800" b="1" dirty="0">
                <a:latin typeface="Times New Roman" pitchFamily="18" charset="0"/>
                <a:cs typeface="Times New Roman" pitchFamily="18" charset="0"/>
              </a:rPr>
              <a:t> </a:t>
            </a:r>
            <a:r>
              <a:rPr lang="en-US" sz="4800" b="1" dirty="0" err="1" smtClean="0">
                <a:latin typeface="Times New Roman" pitchFamily="18" charset="0"/>
                <a:cs typeface="Times New Roman" pitchFamily="18" charset="0"/>
              </a:rPr>
              <a:t>solig‘i</a:t>
            </a:r>
            <a:r>
              <a:rPr lang="en-US" sz="4800" b="1" dirty="0" smtClean="0">
                <a:latin typeface="Times New Roman" pitchFamily="18" charset="0"/>
                <a:cs typeface="Times New Roman" pitchFamily="18" charset="0"/>
              </a:rPr>
              <a:t> </a:t>
            </a:r>
            <a:r>
              <a:rPr lang="en-US" sz="4800" b="1" dirty="0" err="1" smtClean="0">
                <a:latin typeface="Times New Roman" pitchFamily="18" charset="0"/>
                <a:cs typeface="Times New Roman" pitchFamily="18" charset="0"/>
              </a:rPr>
              <a:t>va</a:t>
            </a:r>
            <a:r>
              <a:rPr lang="en-US" sz="4800" b="1" dirty="0" smtClean="0">
                <a:latin typeface="Times New Roman" pitchFamily="18" charset="0"/>
                <a:cs typeface="Times New Roman" pitchFamily="18" charset="0"/>
              </a:rPr>
              <a:t> </a:t>
            </a:r>
            <a:r>
              <a:rPr lang="en-US" sz="4800" b="1" dirty="0" err="1" smtClean="0">
                <a:latin typeface="Times New Roman" pitchFamily="18" charset="0"/>
                <a:cs typeface="Times New Roman" pitchFamily="18" charset="0"/>
              </a:rPr>
              <a:t>uning</a:t>
            </a:r>
            <a:r>
              <a:rPr lang="en-US" sz="4800" b="1" dirty="0" smtClean="0">
                <a:latin typeface="Times New Roman" pitchFamily="18" charset="0"/>
                <a:cs typeface="Times New Roman" pitchFamily="18" charset="0"/>
              </a:rPr>
              <a:t> </a:t>
            </a:r>
            <a:r>
              <a:rPr lang="en-US" sz="4800" b="1" dirty="0" err="1" smtClean="0">
                <a:latin typeface="Times New Roman" pitchFamily="18" charset="0"/>
                <a:cs typeface="Times New Roman" pitchFamily="18" charset="0"/>
              </a:rPr>
              <a:t>mohiyati</a:t>
            </a:r>
            <a:r>
              <a:rPr lang="en-US" sz="4800" b="1" dirty="0" smtClean="0">
                <a:latin typeface="Times New Roman" pitchFamily="18" charset="0"/>
                <a:cs typeface="Times New Roman" pitchFamily="18" charset="0"/>
              </a:rPr>
              <a:t> </a:t>
            </a:r>
            <a:endParaRPr lang="ru-RU" altLang="ru-RU" sz="4800" b="1" dirty="0">
              <a:latin typeface="Times New Roman" pitchFamily="18" charset="0"/>
              <a:cs typeface="Times New Roman" pitchFamily="18" charset="0"/>
            </a:endParaRPr>
          </a:p>
        </p:txBody>
      </p:sp>
      <p:sp>
        <p:nvSpPr>
          <p:cNvPr id="7172" name="Rectangle 18"/>
          <p:cNvSpPr>
            <a:spLocks noChangeArrowheads="1"/>
          </p:cNvSpPr>
          <p:nvPr/>
        </p:nvSpPr>
        <p:spPr bwMode="auto">
          <a:xfrm>
            <a:off x="6301987" y="5572128"/>
            <a:ext cx="1847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598216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p:cNvSpPr/>
          <p:nvPr/>
        </p:nvSpPr>
        <p:spPr>
          <a:xfrm>
            <a:off x="1238450" y="5908592"/>
            <a:ext cx="7430692" cy="306920"/>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463">
              <a:solidFill>
                <a:prstClr val="white"/>
              </a:solidFill>
            </a:endParaRPr>
          </a:p>
        </p:txBody>
      </p:sp>
      <p:sp>
        <p:nvSpPr>
          <p:cNvPr id="6" name="Прямоугольник 5"/>
          <p:cNvSpPr/>
          <p:nvPr/>
        </p:nvSpPr>
        <p:spPr>
          <a:xfrm>
            <a:off x="1238447" y="658646"/>
            <a:ext cx="7430692" cy="306920"/>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sz="1463">
              <a:solidFill>
                <a:prstClr val="white"/>
              </a:solidFill>
            </a:endParaRPr>
          </a:p>
        </p:txBody>
      </p:sp>
      <p:sp>
        <p:nvSpPr>
          <p:cNvPr id="5" name="TextBox 4"/>
          <p:cNvSpPr txBox="1"/>
          <p:nvPr/>
        </p:nvSpPr>
        <p:spPr>
          <a:xfrm>
            <a:off x="341557" y="1224568"/>
            <a:ext cx="9242058" cy="4739759"/>
          </a:xfrm>
          <a:prstGeom prst="rect">
            <a:avLst/>
          </a:prstGeom>
          <a:noFill/>
        </p:spPr>
        <p:txBody>
          <a:bodyPr wrap="square" rtlCol="0">
            <a:spAutoFit/>
          </a:bodyPr>
          <a:lstStyle/>
          <a:p>
            <a:pPr algn="ctr"/>
            <a:r>
              <a:rPr lang="en-US" sz="2800" b="1" dirty="0">
                <a:latin typeface="Times New Roman" pitchFamily="18" charset="0"/>
                <a:cs typeface="Times New Roman" pitchFamily="18" charset="0"/>
              </a:rPr>
              <a:t>REJA</a:t>
            </a:r>
            <a:r>
              <a:rPr lang="ru-RU" sz="2800" b="1" dirty="0">
                <a:latin typeface="Times New Roman" pitchFamily="18" charset="0"/>
                <a:cs typeface="Times New Roman" pitchFamily="18" charset="0"/>
              </a:rPr>
              <a:t>:</a:t>
            </a:r>
          </a:p>
          <a:p>
            <a:pPr algn="ctr"/>
            <a:endParaRPr lang="ru-RU" sz="1400" dirty="0">
              <a:latin typeface="Times New Roman" pitchFamily="18" charset="0"/>
              <a:cs typeface="Times New Roman" pitchFamily="18" charset="0"/>
            </a:endParaRPr>
          </a:p>
          <a:p>
            <a:pPr algn="just"/>
            <a:r>
              <a:rPr lang="ru-RU" sz="2800" b="1" dirty="0">
                <a:latin typeface="Times New Roman" pitchFamily="18" charset="0"/>
                <a:cs typeface="Times New Roman" pitchFamily="18" charset="0"/>
              </a:rPr>
              <a:t>	</a:t>
            </a:r>
            <a:r>
              <a:rPr lang="ru-RU" sz="2600" b="1" dirty="0">
                <a:latin typeface="Times New Roman" pitchFamily="18" charset="0"/>
                <a:cs typeface="Times New Roman" pitchFamily="18" charset="0"/>
              </a:rPr>
              <a:t>1.</a:t>
            </a:r>
            <a:r>
              <a:rPr lang="en-US" sz="2600" b="1" dirty="0">
                <a:latin typeface="Times New Roman" pitchFamily="18" charset="0"/>
                <a:cs typeface="Times New Roman" pitchFamily="18" charset="0"/>
              </a:rPr>
              <a:t> </a:t>
            </a:r>
            <a:r>
              <a:rPr lang="uz-Cyrl-UZ" sz="2600" b="1" dirty="0">
                <a:latin typeface="Times New Roman" pitchFamily="18" charset="0"/>
                <a:cs typeface="Times New Roman" pitchFamily="18" charset="0"/>
              </a:rPr>
              <a:t>Qo</a:t>
            </a:r>
            <a:r>
              <a:rPr lang="en-US" sz="2600" b="1" dirty="0">
                <a:latin typeface="Times New Roman" pitchFamily="18" charset="0"/>
                <a:cs typeface="Times New Roman" pitchFamily="18" charset="0"/>
              </a:rPr>
              <a:t>‘</a:t>
            </a:r>
            <a:r>
              <a:rPr lang="uz-Cyrl-UZ" sz="2600" b="1" dirty="0">
                <a:latin typeface="Times New Roman" pitchFamily="18" charset="0"/>
                <a:cs typeface="Times New Roman" pitchFamily="18" charset="0"/>
              </a:rPr>
              <a:t>shilgan qiymat solig’i haqida tushuncha. S</a:t>
            </a:r>
            <a:r>
              <a:rPr lang="en-US" sz="2600" b="1" dirty="0" err="1">
                <a:latin typeface="Times New Roman" pitchFamily="18" charset="0"/>
                <a:cs typeface="Times New Roman" pitchFamily="18" charset="0"/>
              </a:rPr>
              <a:t>oliqning</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iqtisodiy</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mohiyati</a:t>
            </a:r>
            <a:r>
              <a:rPr lang="uz-Cyrl-UZ" sz="2600" b="1" dirty="0">
                <a:latin typeface="Times New Roman" pitchFamily="18" charset="0"/>
                <a:cs typeface="Times New Roman" pitchFamily="18" charset="0"/>
              </a:rPr>
              <a:t> va uning joriy qilinishi.</a:t>
            </a:r>
            <a:r>
              <a:rPr lang="ru-RU" sz="2600" b="1" dirty="0">
                <a:latin typeface="Times New Roman" pitchFamily="18" charset="0"/>
                <a:cs typeface="Times New Roman" pitchFamily="18" charset="0"/>
              </a:rPr>
              <a:t>	</a:t>
            </a:r>
          </a:p>
          <a:p>
            <a:pPr algn="just"/>
            <a:r>
              <a:rPr lang="ru-RU" sz="2600" b="1" dirty="0">
                <a:latin typeface="Times New Roman" pitchFamily="18" charset="0"/>
                <a:cs typeface="Times New Roman" pitchFamily="18" charset="0"/>
              </a:rPr>
              <a:t>            2. </a:t>
            </a:r>
            <a:r>
              <a:rPr lang="uz-Cyrl-UZ" sz="2600" b="1" dirty="0">
                <a:latin typeface="Times New Roman" pitchFamily="18" charset="0"/>
                <a:cs typeface="Times New Roman" pitchFamily="18" charset="0"/>
              </a:rPr>
              <a:t>Soliq to</a:t>
            </a:r>
            <a:r>
              <a:rPr lang="en-US" sz="2600" b="1" dirty="0">
                <a:latin typeface="Times New Roman" pitchFamily="18" charset="0"/>
                <a:cs typeface="Times New Roman" pitchFamily="18" charset="0"/>
              </a:rPr>
              <a:t>‘</a:t>
            </a:r>
            <a:r>
              <a:rPr lang="uz-Cyrl-UZ" sz="2600" b="1" dirty="0">
                <a:latin typeface="Times New Roman" pitchFamily="18" charset="0"/>
                <a:cs typeface="Times New Roman" pitchFamily="18" charset="0"/>
              </a:rPr>
              <a:t>lovchilar tar</a:t>
            </a:r>
            <a:r>
              <a:rPr lang="en-US" sz="2600" b="1" dirty="0">
                <a:latin typeface="Times New Roman" pitchFamily="18" charset="0"/>
                <a:cs typeface="Times New Roman" pitchFamily="18" charset="0"/>
              </a:rPr>
              <a:t>k</a:t>
            </a:r>
            <a:r>
              <a:rPr lang="uz-Cyrl-UZ" sz="2600" b="1" dirty="0">
                <a:latin typeface="Times New Roman" pitchFamily="18" charset="0"/>
                <a:cs typeface="Times New Roman" pitchFamily="18" charset="0"/>
              </a:rPr>
              <a:t>ibi, soliq ob</a:t>
            </a:r>
            <a:r>
              <a:rPr lang="en-US" sz="2600" b="1" dirty="0">
                <a:latin typeface="Times New Roman" pitchFamily="18" charset="0"/>
                <a:cs typeface="Times New Roman" pitchFamily="18" charset="0"/>
              </a:rPr>
              <a:t>y</a:t>
            </a:r>
            <a:r>
              <a:rPr lang="uz-Cyrl-UZ" sz="2600" b="1" dirty="0">
                <a:latin typeface="Times New Roman" pitchFamily="18" charset="0"/>
                <a:cs typeface="Times New Roman" pitchFamily="18" charset="0"/>
              </a:rPr>
              <a:t>ekti, soliq solish bazasi va soliq stavkalari</a:t>
            </a:r>
            <a:r>
              <a:rPr lang="ru-RU" sz="2600" b="1" dirty="0">
                <a:latin typeface="Times New Roman" pitchFamily="18" charset="0"/>
                <a:cs typeface="Times New Roman" pitchFamily="18" charset="0"/>
              </a:rPr>
              <a:t>.</a:t>
            </a:r>
          </a:p>
          <a:p>
            <a:pPr algn="just"/>
            <a:r>
              <a:rPr lang="ru-RU" sz="2600" b="1" dirty="0">
                <a:latin typeface="Times New Roman" pitchFamily="18" charset="0"/>
                <a:cs typeface="Times New Roman" pitchFamily="18" charset="0"/>
              </a:rPr>
              <a:t>	3. </a:t>
            </a:r>
            <a:r>
              <a:rPr lang="uz-Cyrl-UZ" sz="2600" b="1" dirty="0">
                <a:latin typeface="Times New Roman" pitchFamily="18" charset="0"/>
                <a:cs typeface="Times New Roman" pitchFamily="18" charset="0"/>
              </a:rPr>
              <a:t>Soliq imtiyozlari.</a:t>
            </a:r>
            <a:r>
              <a:rPr lang="ru-RU" sz="2600" b="1" dirty="0">
                <a:latin typeface="Times New Roman" pitchFamily="18" charset="0"/>
                <a:cs typeface="Times New Roman" pitchFamily="18" charset="0"/>
              </a:rPr>
              <a:t> </a:t>
            </a:r>
          </a:p>
          <a:p>
            <a:pPr algn="just"/>
            <a:r>
              <a:rPr lang="uz-Cyrl-UZ" sz="2600" b="1" dirty="0">
                <a:latin typeface="Times New Roman" pitchFamily="18" charset="0"/>
                <a:cs typeface="Times New Roman" pitchFamily="18" charset="0"/>
              </a:rPr>
              <a:t>	4. Qo</a:t>
            </a:r>
            <a:r>
              <a:rPr lang="en-US" sz="2600" b="1" dirty="0">
                <a:latin typeface="Times New Roman" pitchFamily="18" charset="0"/>
                <a:cs typeface="Times New Roman" pitchFamily="18" charset="0"/>
              </a:rPr>
              <a:t>‘</a:t>
            </a:r>
            <a:r>
              <a:rPr lang="uz-Cyrl-UZ" sz="2600" b="1" dirty="0">
                <a:latin typeface="Times New Roman" pitchFamily="18" charset="0"/>
                <a:cs typeface="Times New Roman" pitchFamily="18" charset="0"/>
              </a:rPr>
              <a:t>shilgan qiymat solig</a:t>
            </a:r>
            <a:r>
              <a:rPr lang="en-US" sz="2600" b="1" dirty="0">
                <a:latin typeface="Times New Roman" pitchFamily="18" charset="0"/>
                <a:cs typeface="Times New Roman" pitchFamily="18" charset="0"/>
              </a:rPr>
              <a:t>‘</a:t>
            </a:r>
            <a:r>
              <a:rPr lang="uz-Cyrl-UZ" sz="2600" b="1" dirty="0">
                <a:latin typeface="Times New Roman" pitchFamily="18" charset="0"/>
                <a:cs typeface="Times New Roman" pitchFamily="18" charset="0"/>
              </a:rPr>
              <a:t>ini hisoblash tartiblarining o</a:t>
            </a:r>
            <a:r>
              <a:rPr lang="en-US" sz="2600" b="1" dirty="0">
                <a:latin typeface="Times New Roman" pitchFamily="18" charset="0"/>
                <a:cs typeface="Times New Roman" pitchFamily="18" charset="0"/>
              </a:rPr>
              <a:t>‘</a:t>
            </a:r>
            <a:r>
              <a:rPr lang="uz-Cyrl-UZ" sz="2600" b="1" dirty="0">
                <a:latin typeface="Times New Roman" pitchFamily="18" charset="0"/>
                <a:cs typeface="Times New Roman" pitchFamily="18" charset="0"/>
              </a:rPr>
              <a:t>ziga xos xususiyatlari.</a:t>
            </a:r>
          </a:p>
          <a:p>
            <a:pPr algn="just"/>
            <a:r>
              <a:rPr lang="ru-RU" sz="2600" b="1" dirty="0">
                <a:latin typeface="Times New Roman" pitchFamily="18" charset="0"/>
                <a:cs typeface="Times New Roman" pitchFamily="18" charset="0"/>
              </a:rPr>
              <a:t>	5. </a:t>
            </a:r>
            <a:r>
              <a:rPr lang="en-US" sz="2600" b="1" dirty="0" err="1">
                <a:latin typeface="Times New Roman" pitchFamily="18" charset="0"/>
                <a:cs typeface="Times New Roman" pitchFamily="18" charset="0"/>
              </a:rPr>
              <a:t>Soliqni</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hisoblab</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chiqarish</a:t>
            </a:r>
            <a:r>
              <a:rPr lang="uz-Cyrl-UZ"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to’lash</a:t>
            </a:r>
            <a:r>
              <a:rPr lang="en-US" sz="2600" b="1" dirty="0">
                <a:latin typeface="Times New Roman" pitchFamily="18" charset="0"/>
                <a:cs typeface="Times New Roman" pitchFamily="18" charset="0"/>
              </a:rPr>
              <a:t> </a:t>
            </a:r>
            <a:r>
              <a:rPr lang="uz-Cyrl-UZ" sz="2600" b="1" dirty="0">
                <a:latin typeface="Times New Roman" pitchFamily="18" charset="0"/>
                <a:cs typeface="Times New Roman" pitchFamily="18" charset="0"/>
              </a:rPr>
              <a:t>va s</a:t>
            </a:r>
            <a:r>
              <a:rPr lang="en-US" sz="2600" b="1" dirty="0" err="1">
                <a:latin typeface="Times New Roman" pitchFamily="18" charset="0"/>
                <a:cs typeface="Times New Roman" pitchFamily="18" charset="0"/>
              </a:rPr>
              <a:t>oliq</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hisobotini</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taqdim</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etish</a:t>
            </a:r>
            <a:r>
              <a:rPr lang="en-US" sz="2600" b="1" dirty="0">
                <a:latin typeface="Times New Roman" pitchFamily="18" charset="0"/>
                <a:cs typeface="Times New Roman" pitchFamily="18" charset="0"/>
              </a:rPr>
              <a:t> </a:t>
            </a:r>
            <a:r>
              <a:rPr lang="en-US" sz="2600" b="1" dirty="0" err="1">
                <a:latin typeface="Times New Roman" pitchFamily="18" charset="0"/>
                <a:cs typeface="Times New Roman" pitchFamily="18" charset="0"/>
              </a:rPr>
              <a:t>tartibi</a:t>
            </a:r>
            <a:r>
              <a:rPr lang="ru-RU" sz="2600" b="1" dirty="0">
                <a:latin typeface="Times New Roman" pitchFamily="18" charset="0"/>
                <a:cs typeface="Times New Roman" pitchFamily="18" charset="0"/>
              </a:rPr>
              <a:t>.</a:t>
            </a:r>
          </a:p>
          <a:p>
            <a:pPr algn="just"/>
            <a:r>
              <a:rPr lang="ru-RU" sz="2400" b="1" dirty="0">
                <a:latin typeface="Times New Roman" pitchFamily="18" charset="0"/>
                <a:cs typeface="Times New Roman" pitchFamily="18" charset="0"/>
              </a:rPr>
              <a:t>	</a:t>
            </a:r>
          </a:p>
        </p:txBody>
      </p:sp>
    </p:spTree>
    <p:extLst>
      <p:ext uri="{BB962C8B-B14F-4D97-AF65-F5344CB8AC3E}">
        <p14:creationId xmlns:p14="http://schemas.microsoft.com/office/powerpoint/2010/main" val="48324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5444"/>
            <a:ext cx="830049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Qo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shilgan qiymat solig’i haqida tushuncha. S</a:t>
            </a:r>
            <a:r>
              <a:rPr lang="en-US" sz="2800" b="1" dirty="0" err="1">
                <a:solidFill>
                  <a:schemeClr val="bg1"/>
                </a:solidFill>
                <a:latin typeface="Times New Roman" pitchFamily="18" charset="0"/>
                <a:cs typeface="Times New Roman" pitchFamily="18" charset="0"/>
              </a:rPr>
              <a:t>oliqning</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iqtisodiy</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mohiyati</a:t>
            </a:r>
            <a:r>
              <a:rPr lang="uz-Cyrl-UZ" sz="2800" b="1" dirty="0">
                <a:solidFill>
                  <a:schemeClr val="bg1"/>
                </a:solidFill>
                <a:latin typeface="Times New Roman" pitchFamily="18" charset="0"/>
                <a:cs typeface="Times New Roman" pitchFamily="18" charset="0"/>
              </a:rPr>
              <a:t> va uning joriy qilinishi</a:t>
            </a:r>
            <a:endParaRPr lang="en-US" sz="2800" b="1" dirty="0">
              <a:solidFill>
                <a:schemeClr val="bg1"/>
              </a:solidFill>
              <a:latin typeface="Times New Roman" pitchFamily="18" charset="0"/>
              <a:cs typeface="Times New Roman" pitchFamily="18" charset="0"/>
              <a:sym typeface="Bebas Neue"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Пятиугольник 1"/>
          <p:cNvSpPr/>
          <p:nvPr/>
        </p:nvSpPr>
        <p:spPr>
          <a:xfrm>
            <a:off x="129258" y="1340768"/>
            <a:ext cx="9649072" cy="5256584"/>
          </a:xfrm>
          <a:prstGeom prst="homePlate">
            <a:avLst/>
          </a:prstGeom>
        </p:spPr>
        <p:style>
          <a:lnRef idx="3">
            <a:schemeClr val="lt1"/>
          </a:lnRef>
          <a:fillRef idx="1">
            <a:schemeClr val="accent4"/>
          </a:fillRef>
          <a:effectRef idx="1">
            <a:schemeClr val="accent4"/>
          </a:effectRef>
          <a:fontRef idx="minor">
            <a:schemeClr val="lt1"/>
          </a:fontRef>
        </p:style>
        <p:txBody>
          <a:bodyPr rtlCol="0" anchor="ctr"/>
          <a:lstStyle/>
          <a:p>
            <a:pPr algn="just"/>
            <a:endParaRPr lang="uz-Cyrl-UZ" sz="2400" dirty="0">
              <a:solidFill>
                <a:schemeClr val="tx1"/>
              </a:solidFill>
              <a:latin typeface="Times New Roman" pitchFamily="18" charset="0"/>
              <a:cs typeface="Times New Roman" pitchFamily="18" charset="0"/>
            </a:endParaRPr>
          </a:p>
          <a:p>
            <a:pPr algn="just"/>
            <a:r>
              <a:rPr lang="uz-Cyrl-UZ" sz="2400" dirty="0">
                <a:solidFill>
                  <a:schemeClr val="tx1"/>
                </a:solidFill>
                <a:latin typeface="Times New Roman" pitchFamily="18" charset="0"/>
                <a:cs typeface="Times New Roman" pitchFamily="18" charset="0"/>
              </a:rPr>
              <a:t>Hozirgi vaqtda O‘zbekiston va xalqaro soliq amaliyotida bilvosita soliqlarning asosiy turlaridan biri - </a:t>
            </a:r>
            <a:r>
              <a:rPr lang="uz-Cyrl-UZ" sz="2400" b="1" dirty="0">
                <a:solidFill>
                  <a:schemeClr val="tx1"/>
                </a:solidFill>
                <a:latin typeface="Times New Roman" pitchFamily="18" charset="0"/>
                <a:cs typeface="Times New Roman" pitchFamily="18" charset="0"/>
              </a:rPr>
              <a:t>qo‘shilgan qiymat solig‘i hisoblanadi.</a:t>
            </a:r>
            <a:r>
              <a:rPr lang="ru-RU" sz="2400" b="1" dirty="0">
                <a:solidFill>
                  <a:schemeClr val="tx1"/>
                </a:solidFill>
                <a:latin typeface="Times New Roman" pitchFamily="18" charset="0"/>
                <a:cs typeface="Times New Roman" pitchFamily="18" charset="0"/>
              </a:rPr>
              <a:t> </a:t>
            </a:r>
            <a:r>
              <a:rPr lang="uz-Cyrl-UZ" sz="2400" dirty="0">
                <a:solidFill>
                  <a:schemeClr val="tx1"/>
                </a:solidFill>
                <a:latin typeface="Times New Roman" pitchFamily="18" charset="0"/>
                <a:cs typeface="Times New Roman" pitchFamily="18" charset="0"/>
              </a:rPr>
              <a:t>Qo‘shilgan qiymat solig‘i</a:t>
            </a:r>
            <a:r>
              <a:rPr lang="uz-Cyrl-UZ" sz="2400" b="1" dirty="0">
                <a:solidFill>
                  <a:schemeClr val="tx1"/>
                </a:solidFill>
                <a:latin typeface="Times New Roman" pitchFamily="18" charset="0"/>
                <a:cs typeface="Times New Roman" pitchFamily="18" charset="0"/>
              </a:rPr>
              <a:t> </a:t>
            </a:r>
            <a:r>
              <a:rPr lang="uz-Cyrl-UZ" sz="2400" dirty="0">
                <a:solidFill>
                  <a:schemeClr val="tx1"/>
                </a:solidFill>
                <a:latin typeface="Times New Roman" pitchFamily="18" charset="0"/>
                <a:cs typeface="Times New Roman" pitchFamily="18" charset="0"/>
              </a:rPr>
              <a:t>- har bir ishlab chiqarish bosqichida va realizatsiya jarayonida undiriladigan ko‘p qirrali bilvosita soliqdir. Korxona kundalik xo‘jalik faoliyatida mahsulot yetkazib beruvchilardan tovar va xom-ashyo sotib oladi va ulardan mahsulot ishlab chiqaradi, ishlar bajaradi yoki xizmatlar ko‘rsatadi. Demak, qayta ishlab chiqarish, ishlab chiqarish va sotishda qo‘shilgan qiymat yaratiladi.</a:t>
            </a:r>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5444"/>
            <a:ext cx="830049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Qo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shilgan qiymat solig’i haqida tushuncha. S</a:t>
            </a:r>
            <a:r>
              <a:rPr lang="en-US" sz="2800" b="1" dirty="0" err="1">
                <a:solidFill>
                  <a:schemeClr val="bg1"/>
                </a:solidFill>
                <a:latin typeface="Times New Roman" pitchFamily="18" charset="0"/>
                <a:cs typeface="Times New Roman" pitchFamily="18" charset="0"/>
              </a:rPr>
              <a:t>oliqning</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iqtisodiy</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mohiyati</a:t>
            </a:r>
            <a:r>
              <a:rPr lang="uz-Cyrl-UZ" sz="2800" b="1" dirty="0">
                <a:solidFill>
                  <a:schemeClr val="bg1"/>
                </a:solidFill>
                <a:latin typeface="Times New Roman" pitchFamily="18" charset="0"/>
                <a:cs typeface="Times New Roman" pitchFamily="18" charset="0"/>
              </a:rPr>
              <a:t> va uning joriy qilinishi</a:t>
            </a:r>
            <a:endParaRPr lang="en-US" sz="2800" b="1" dirty="0">
              <a:solidFill>
                <a:schemeClr val="bg1"/>
              </a:solidFill>
              <a:latin typeface="Times New Roman" pitchFamily="18" charset="0"/>
              <a:cs typeface="Times New Roman" pitchFamily="18" charset="0"/>
              <a:sym typeface="Bebas Neue"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3249" name="Rectangle 1"/>
          <p:cNvSpPr>
            <a:spLocks noChangeArrowheads="1"/>
          </p:cNvSpPr>
          <p:nvPr/>
        </p:nvSpPr>
        <p:spPr bwMode="auto">
          <a:xfrm>
            <a:off x="246184" y="3308469"/>
            <a:ext cx="9425354"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sz="3000" dirty="0">
              <a:latin typeface="Times New Roman" pitchFamily="18" charset="0"/>
              <a:cs typeface="Times New Roman" pitchFamily="18" charset="0"/>
            </a:endParaRPr>
          </a:p>
        </p:txBody>
      </p:sp>
      <p:sp>
        <p:nvSpPr>
          <p:cNvPr id="2" name="Скругленный прямоугольник 1"/>
          <p:cNvSpPr/>
          <p:nvPr/>
        </p:nvSpPr>
        <p:spPr>
          <a:xfrm>
            <a:off x="382137" y="1405719"/>
            <a:ext cx="9089409" cy="479036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uz-Cyrl-UZ" sz="2800" dirty="0">
                <a:solidFill>
                  <a:schemeClr val="tx1"/>
                </a:solidFill>
                <a:latin typeface="Times New Roman" pitchFamily="18" charset="0"/>
                <a:cs typeface="Times New Roman" pitchFamily="18" charset="0"/>
              </a:rPr>
              <a:t>Qo‘shilgan qiymat o‘zining iqtisodiy mohiyatiga ko‘ra, sotilgan mahsulotlar, bajarilgan ishlar va ko‘rsatilgan xizmatlarning qiymati bilan ishlab chiqarish jarayonida iste’mol qilingan tovarlar, xom-ashyolar va xizmatlarning qiymati o‘rtasidagi farqdan iboratdir. Tabiiyki, ishlab-chiqarish jarayonida va keyinchalik mehnat taqsimoti natijasida ma‘lum bir tovar bozorga olib chiqilgunga qadar ishlab chiqarish va muomala jarayonidagi bir nechta bosqichlardan o‘tadi, bu bosqichlarning har birida qo‘shilgan qiymat yaratiladi.</a:t>
            </a: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5444"/>
            <a:ext cx="844451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Qo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shilgan qiymat solig’i haqida tushuncha. S</a:t>
            </a:r>
            <a:r>
              <a:rPr lang="en-US" sz="2800" b="1" dirty="0" err="1">
                <a:solidFill>
                  <a:schemeClr val="bg1"/>
                </a:solidFill>
                <a:latin typeface="Times New Roman" pitchFamily="18" charset="0"/>
                <a:cs typeface="Times New Roman" pitchFamily="18" charset="0"/>
              </a:rPr>
              <a:t>oliqning</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iqtisodiy</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mohiyati</a:t>
            </a:r>
            <a:r>
              <a:rPr lang="uz-Cyrl-UZ" sz="2800" b="1" dirty="0">
                <a:solidFill>
                  <a:schemeClr val="bg1"/>
                </a:solidFill>
                <a:latin typeface="Times New Roman" pitchFamily="18" charset="0"/>
                <a:cs typeface="Times New Roman" pitchFamily="18" charset="0"/>
              </a:rPr>
              <a:t> va uning joriy qilinishi</a:t>
            </a:r>
            <a:endParaRPr lang="en-US" sz="2800" b="1" dirty="0">
              <a:solidFill>
                <a:schemeClr val="bg1"/>
              </a:solidFill>
              <a:latin typeface="Times New Roman" pitchFamily="18" charset="0"/>
              <a:cs typeface="Times New Roman" pitchFamily="18" charset="0"/>
              <a:sym typeface="Bebas Neue"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Блок-схема: документ 1"/>
          <p:cNvSpPr/>
          <p:nvPr/>
        </p:nvSpPr>
        <p:spPr>
          <a:xfrm>
            <a:off x="354842" y="1378421"/>
            <a:ext cx="9279472" cy="2442952"/>
          </a:xfrm>
          <a:prstGeom prst="flowChart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Qo‘shilgan qiymat solig‘ini davlat byudjetining daromad qismiga jalb qilish g‘oyasi dastlab XX asrning boshlarida yuzaga keldi. </a:t>
            </a:r>
            <a:r>
              <a:rPr lang="en-US" sz="2400" dirty="0">
                <a:solidFill>
                  <a:schemeClr val="tx1"/>
                </a:solidFill>
                <a:latin typeface="Times New Roman" pitchFamily="18" charset="0"/>
                <a:cs typeface="Times New Roman" pitchFamily="18" charset="0"/>
              </a:rPr>
              <a:t>Bu </a:t>
            </a:r>
            <a:r>
              <a:rPr lang="en-US" sz="2400" dirty="0" err="1">
                <a:solidFill>
                  <a:schemeClr val="tx1"/>
                </a:solidFill>
                <a:latin typeface="Times New Roman" pitchFamily="18" charset="0"/>
                <a:cs typeface="Times New Roman" pitchFamily="18" charset="0"/>
              </a:rPr>
              <a:t>taklifni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birinchi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marta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Germaniya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byudjet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amaliyotida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joriy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etishni</a:t>
            </a:r>
            <a:r>
              <a:rPr lang="en-US" sz="2400" dirty="0">
                <a:solidFill>
                  <a:schemeClr val="tx1"/>
                </a:solidFill>
                <a:latin typeface="Times New Roman" pitchFamily="18" charset="0"/>
                <a:cs typeface="Times New Roman" pitchFamily="18" charset="0"/>
              </a:rPr>
              <a:t> 1919 </a:t>
            </a:r>
            <a:r>
              <a:rPr lang="en-US" sz="2400" dirty="0" err="1">
                <a:solidFill>
                  <a:schemeClr val="tx1"/>
                </a:solidFill>
                <a:latin typeface="Times New Roman" pitchFamily="18" charset="0"/>
                <a:cs typeface="Times New Roman" pitchFamily="18" charset="0"/>
              </a:rPr>
              <a:t>yilda</a:t>
            </a:r>
            <a:r>
              <a:rPr lang="en-US" sz="2400"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Vilgelm</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fon</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Simens</a:t>
            </a:r>
            <a:r>
              <a:rPr lang="en-US" sz="2400" b="1"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ilgari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surdi</a:t>
            </a:r>
            <a:r>
              <a:rPr lang="en-US" sz="2400" dirty="0">
                <a:solidFill>
                  <a:schemeClr val="tx1"/>
                </a:solidFill>
                <a:latin typeface="Times New Roman" pitchFamily="18" charset="0"/>
                <a:cs typeface="Times New Roman" pitchFamily="18" charset="0"/>
              </a:rPr>
              <a:t>.</a:t>
            </a:r>
            <a:endParaRPr lang="ru-RU" sz="2400" dirty="0">
              <a:solidFill>
                <a:schemeClr val="tx1"/>
              </a:solidFill>
              <a:latin typeface="Times New Roman" pitchFamily="18" charset="0"/>
              <a:cs typeface="Times New Roman" pitchFamily="18" charset="0"/>
            </a:endParaRPr>
          </a:p>
        </p:txBody>
      </p:sp>
      <p:sp>
        <p:nvSpPr>
          <p:cNvPr id="3" name="Блок-схема: ручной ввод 2"/>
          <p:cNvSpPr/>
          <p:nvPr/>
        </p:nvSpPr>
        <p:spPr>
          <a:xfrm>
            <a:off x="354842" y="3589361"/>
            <a:ext cx="9279472" cy="3002508"/>
          </a:xfrm>
          <a:prstGeom prst="flowChartManualInp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err="1">
                <a:solidFill>
                  <a:schemeClr val="tx1"/>
                </a:solidFill>
                <a:latin typeface="Times New Roman" pitchFamily="18" charset="0"/>
                <a:cs typeface="Times New Roman" pitchFamily="18" charset="0"/>
              </a:rPr>
              <a:t>Qo‘shilgan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qiymat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solig‘ini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amaliyotga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joriy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etish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undirish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mexanizmi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birinchi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marta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fransuz</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moliyachisi</a:t>
            </a:r>
            <a:r>
              <a:rPr lang="en-US" sz="2400" dirty="0">
                <a:solidFill>
                  <a:schemeClr val="tx1"/>
                </a:solidFill>
                <a:latin typeface="Times New Roman" pitchFamily="18" charset="0"/>
                <a:cs typeface="Times New Roman" pitchFamily="18" charset="0"/>
              </a:rPr>
              <a:t> </a:t>
            </a:r>
            <a:r>
              <a:rPr lang="en-US" sz="2400" b="1" dirty="0">
                <a:solidFill>
                  <a:schemeClr val="tx1"/>
                </a:solidFill>
                <a:latin typeface="Times New Roman" pitchFamily="18" charset="0"/>
                <a:cs typeface="Times New Roman" pitchFamily="18" charset="0"/>
              </a:rPr>
              <a:t>M</a:t>
            </a:r>
            <a:r>
              <a:rPr lang="uz-Cyrl-UZ" sz="2400" b="1" dirty="0">
                <a:solidFill>
                  <a:schemeClr val="tx1"/>
                </a:solidFill>
                <a:latin typeface="Times New Roman" pitchFamily="18" charset="0"/>
                <a:cs typeface="Times New Roman" pitchFamily="18" charset="0"/>
              </a:rPr>
              <a:t>orris </a:t>
            </a:r>
            <a:r>
              <a:rPr lang="en-US" sz="2400" b="1" dirty="0">
                <a:solidFill>
                  <a:schemeClr val="tx1"/>
                </a:solidFill>
                <a:latin typeface="Times New Roman" pitchFamily="18" charset="0"/>
                <a:cs typeface="Times New Roman" pitchFamily="18" charset="0"/>
              </a:rPr>
              <a:t>Lore </a:t>
            </a:r>
            <a:r>
              <a:rPr lang="en-US" sz="2400" b="1" dirty="0" err="1">
                <a:solidFill>
                  <a:schemeClr val="tx1"/>
                </a:solidFill>
                <a:latin typeface="Times New Roman" pitchFamily="18" charset="0"/>
                <a:cs typeface="Times New Roman" pitchFamily="18" charset="0"/>
              </a:rPr>
              <a:t>tomonidan</a:t>
            </a:r>
            <a:r>
              <a:rPr lang="en-US" sz="2400" b="1"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ishlab</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chiqildi</a:t>
            </a:r>
            <a:r>
              <a:rPr lang="en-US" sz="2400" dirty="0">
                <a:solidFill>
                  <a:schemeClr val="tx1"/>
                </a:solidFill>
                <a:latin typeface="Times New Roman" pitchFamily="18" charset="0"/>
                <a:cs typeface="Times New Roman" pitchFamily="18" charset="0"/>
              </a:rPr>
              <a:t>. Ammo </a:t>
            </a:r>
            <a:r>
              <a:rPr lang="en-US" sz="2400" dirty="0" err="1">
                <a:solidFill>
                  <a:schemeClr val="tx1"/>
                </a:solidFill>
                <a:latin typeface="Times New Roman" pitchFamily="18" charset="0"/>
                <a:cs typeface="Times New Roman" pitchFamily="18" charset="0"/>
              </a:rPr>
              <a:t>qo‘shilgan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qiymat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solig‘i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M.Lorening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taklifidan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o‘tgan</a:t>
            </a:r>
            <a:r>
              <a:rPr lang="en-US" sz="2400" dirty="0">
                <a:solidFill>
                  <a:schemeClr val="tx1"/>
                </a:solidFill>
                <a:latin typeface="Times New Roman" pitchFamily="18" charset="0"/>
                <a:cs typeface="Times New Roman" pitchFamily="18" charset="0"/>
              </a:rPr>
              <a:t> 10 </a:t>
            </a:r>
            <a:r>
              <a:rPr lang="en-US" sz="2400" dirty="0" err="1">
                <a:solidFill>
                  <a:schemeClr val="tx1"/>
                </a:solidFill>
                <a:latin typeface="Times New Roman" pitchFamily="18" charset="0"/>
                <a:cs typeface="Times New Roman" pitchFamily="18" charset="0"/>
              </a:rPr>
              <a:t>yildan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ortiq</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vaqt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mobaynida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tajriba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uchun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taklif</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etilgan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shaklda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qo‘llanildi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Fransiyada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qo‘shilgan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qiymat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solig‘i</a:t>
            </a:r>
            <a:r>
              <a:rPr lang="en-US" sz="2400" dirty="0">
                <a:solidFill>
                  <a:schemeClr val="tx1"/>
                </a:solidFill>
                <a:latin typeface="Times New Roman" pitchFamily="18" charset="0"/>
                <a:cs typeface="Times New Roman" pitchFamily="18" charset="0"/>
              </a:rPr>
              <a:t> 1968 </a:t>
            </a:r>
            <a:r>
              <a:rPr lang="en-US" sz="2400" dirty="0" err="1">
                <a:solidFill>
                  <a:schemeClr val="tx1"/>
                </a:solidFill>
                <a:latin typeface="Times New Roman" pitchFamily="18" charset="0"/>
                <a:cs typeface="Times New Roman" pitchFamily="18" charset="0"/>
              </a:rPr>
              <a:t>yildan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boshlab</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joriy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etildi</a:t>
            </a:r>
            <a:r>
              <a:rPr lang="en-US" sz="2400" dirty="0">
                <a:solidFill>
                  <a:schemeClr val="tx1"/>
                </a:solidFill>
                <a:latin typeface="Times New Roman" pitchFamily="18" charset="0"/>
                <a:cs typeface="Times New Roman" pitchFamily="18" charset="0"/>
              </a:rPr>
              <a:t>.</a:t>
            </a:r>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5444"/>
            <a:ext cx="829539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Qo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shilgan qiymat solig’i haqida tushuncha. S</a:t>
            </a:r>
            <a:r>
              <a:rPr lang="en-US" sz="2800" b="1" dirty="0" err="1">
                <a:solidFill>
                  <a:schemeClr val="bg1"/>
                </a:solidFill>
                <a:latin typeface="Times New Roman" pitchFamily="18" charset="0"/>
                <a:cs typeface="Times New Roman" pitchFamily="18" charset="0"/>
              </a:rPr>
              <a:t>oliqning</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iqtisodiy</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mohiyati</a:t>
            </a:r>
            <a:r>
              <a:rPr lang="uz-Cyrl-UZ" sz="2800" b="1" dirty="0">
                <a:solidFill>
                  <a:schemeClr val="bg1"/>
                </a:solidFill>
                <a:latin typeface="Times New Roman" pitchFamily="18" charset="0"/>
                <a:cs typeface="Times New Roman" pitchFamily="18" charset="0"/>
              </a:rPr>
              <a:t> va uning joriy qilinishi</a:t>
            </a:r>
            <a:endParaRPr lang="en-US" sz="2800" b="1" dirty="0">
              <a:solidFill>
                <a:schemeClr val="bg1"/>
              </a:solidFill>
              <a:latin typeface="Times New Roman" pitchFamily="18" charset="0"/>
              <a:cs typeface="Times New Roman" pitchFamily="18" charset="0"/>
              <a:sym typeface="Bebas Neue"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Прямоугольник с двумя вырезанными противолежащими углами 1"/>
          <p:cNvSpPr/>
          <p:nvPr/>
        </p:nvSpPr>
        <p:spPr>
          <a:xfrm>
            <a:off x="259307" y="1665027"/>
            <a:ext cx="9403308" cy="4531057"/>
          </a:xfrm>
          <a:prstGeom prst="snip2Diag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dirty="0">
                <a:solidFill>
                  <a:schemeClr val="tx1"/>
                </a:solidFill>
                <a:latin typeface="Times New Roman" pitchFamily="18" charset="0"/>
                <a:cs typeface="Times New Roman" pitchFamily="18" charset="0"/>
              </a:rPr>
              <a:t>XX </a:t>
            </a:r>
            <a:r>
              <a:rPr lang="en-US" sz="2800" dirty="0" err="1">
                <a:solidFill>
                  <a:schemeClr val="tx1"/>
                </a:solidFill>
                <a:latin typeface="Times New Roman" pitchFamily="18" charset="0"/>
                <a:cs typeface="Times New Roman" pitchFamily="18" charset="0"/>
              </a:rPr>
              <a:t>asrning</a:t>
            </a:r>
            <a:r>
              <a:rPr lang="en-US" sz="2800" dirty="0">
                <a:solidFill>
                  <a:schemeClr val="tx1"/>
                </a:solidFill>
                <a:latin typeface="Times New Roman" pitchFamily="18" charset="0"/>
                <a:cs typeface="Times New Roman" pitchFamily="18" charset="0"/>
              </a:rPr>
              <a:t> 70-yillarida </a:t>
            </a:r>
            <a:r>
              <a:rPr lang="en-US" sz="2800" dirty="0" err="1">
                <a:solidFill>
                  <a:schemeClr val="tx1"/>
                </a:solidFill>
                <a:latin typeface="Times New Roman" pitchFamily="18" charset="0"/>
                <a:cs typeface="Times New Roman" pitchFamily="18" charset="0"/>
              </a:rPr>
              <a:t>qo‘shilgan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qiymat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solig‘i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G‘arbiy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Yev­ropaning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qator</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mamlakatlarining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soliq</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amaliyotida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joriy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qilindi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Buning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asosiy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sababi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huquqiy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asosi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bo‘lib</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Yevropa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iqtisodiy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hamjamiyati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tomonidan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hamjamiyatga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a‘zo</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mamlakatlarda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qo‘shilgan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qiymat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solig‘ini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undirishni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tartibga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solishning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huquqiy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me’yorlarini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umumlashtirish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to‘g‘risidagi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maxsus</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Direktivaning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qabul</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qilinishi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hisoblanadi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Mazkur</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Direktiva</a:t>
            </a:r>
            <a:r>
              <a:rPr lang="en-US" sz="2800" dirty="0">
                <a:solidFill>
                  <a:schemeClr val="tx1"/>
                </a:solidFill>
                <a:latin typeface="Times New Roman" pitchFamily="18" charset="0"/>
                <a:cs typeface="Times New Roman" pitchFamily="18" charset="0"/>
              </a:rPr>
              <a:t> 1977 </a:t>
            </a:r>
            <a:r>
              <a:rPr lang="en-US" sz="2800" dirty="0" err="1">
                <a:solidFill>
                  <a:schemeClr val="tx1"/>
                </a:solidFill>
                <a:latin typeface="Times New Roman" pitchFamily="18" charset="0"/>
                <a:cs typeface="Times New Roman" pitchFamily="18" charset="0"/>
              </a:rPr>
              <a:t>yilda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qabul</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qil­indi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unda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egri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soliqlarning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asosiy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turi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sifatida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qo‘shilgan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qiymat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solig‘i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e’tirof</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etildi</a:t>
            </a:r>
            <a:r>
              <a:rPr lang="en-US" sz="2800" dirty="0">
                <a:solidFill>
                  <a:schemeClr val="tx1"/>
                </a:solidFill>
                <a:latin typeface="Times New Roman" pitchFamily="18" charset="0"/>
                <a:cs typeface="Times New Roman" pitchFamily="18" charset="0"/>
              </a:rPr>
              <a:t>. </a:t>
            </a: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23641992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5444"/>
            <a:ext cx="848173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Qo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shilgan qiymat solig’i haqida tushuncha. S</a:t>
            </a:r>
            <a:r>
              <a:rPr lang="en-US" sz="2800" b="1" dirty="0" err="1">
                <a:solidFill>
                  <a:schemeClr val="bg1"/>
                </a:solidFill>
                <a:latin typeface="Times New Roman" pitchFamily="18" charset="0"/>
                <a:cs typeface="Times New Roman" pitchFamily="18" charset="0"/>
              </a:rPr>
              <a:t>oliqning</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iqtisodiy</a:t>
            </a:r>
            <a:r>
              <a:rPr lang="en-US" sz="2800" b="1" dirty="0">
                <a:solidFill>
                  <a:schemeClr val="bg1"/>
                </a:solidFill>
                <a:latin typeface="Times New Roman" pitchFamily="18" charset="0"/>
                <a:cs typeface="Times New Roman" pitchFamily="18" charset="0"/>
              </a:rPr>
              <a:t> </a:t>
            </a:r>
            <a:r>
              <a:rPr lang="en-US" sz="2800" b="1" dirty="0" err="1">
                <a:solidFill>
                  <a:schemeClr val="bg1"/>
                </a:solidFill>
                <a:latin typeface="Times New Roman" pitchFamily="18" charset="0"/>
                <a:cs typeface="Times New Roman" pitchFamily="18" charset="0"/>
              </a:rPr>
              <a:t>mohiyati</a:t>
            </a:r>
            <a:r>
              <a:rPr lang="uz-Cyrl-UZ" sz="2800" b="1" dirty="0">
                <a:solidFill>
                  <a:schemeClr val="bg1"/>
                </a:solidFill>
                <a:latin typeface="Times New Roman" pitchFamily="18" charset="0"/>
                <a:cs typeface="Times New Roman" pitchFamily="18" charset="0"/>
              </a:rPr>
              <a:t> va uning joriy qilinishi</a:t>
            </a:r>
            <a:endParaRPr lang="en-US" sz="2800" b="1" dirty="0">
              <a:solidFill>
                <a:schemeClr val="bg1"/>
              </a:solidFill>
              <a:latin typeface="Times New Roman" pitchFamily="18" charset="0"/>
              <a:cs typeface="Times New Roman" pitchFamily="18" charset="0"/>
              <a:sym typeface="Bebas Neue"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Прямоугольник с двумя вырезанными соседними углами 1"/>
          <p:cNvSpPr/>
          <p:nvPr/>
        </p:nvSpPr>
        <p:spPr>
          <a:xfrm>
            <a:off x="423081" y="1542197"/>
            <a:ext cx="9248457" cy="4449170"/>
          </a:xfrm>
          <a:prstGeom prst="snip2Same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uz-Cyrl-UZ" sz="3200" dirty="0">
                <a:solidFill>
                  <a:schemeClr val="tx1"/>
                </a:solidFill>
                <a:latin typeface="Times New Roman" pitchFamily="18" charset="0"/>
                <a:cs typeface="Times New Roman" pitchFamily="18" charset="0"/>
              </a:rPr>
              <a:t>O‘zbekiston soliq tizimida qo‘shilgan qiymat solig‘i 1992 yildan buyon amal qilmoqda. Ushbu soliq oborotdan olinadigan soliq va sotuvdan olinadigan soliq o‘rniga aksiz solig‘i bilan birgalikda kiritilgan. Bu soliq oborot solig‘idan farqli ravishda faqat qo‘shilgan qiymatdan undiriladi. Oborot solig‘i esa bir marotaba umumiy oborotdan olinar edi.</a:t>
            </a:r>
            <a:endParaRPr lang="ru-RU" sz="3200" dirty="0">
              <a:solidFill>
                <a:schemeClr val="tx1"/>
              </a:solidFill>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29258" y="1340768"/>
            <a:ext cx="9615243" cy="2398719"/>
          </a:xfrm>
          <a:prstGeom prst="downArrowCallou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latin typeface="Times New Roman" pitchFamily="18" charset="0"/>
                <a:cs typeface="Times New Roman" pitchFamily="18" charset="0"/>
              </a:rPr>
              <a:t>Qo‘shilgan qiymat solig‘ining to‘lovchilari bo‘lib, amaldagi Soliq kodeksining 237-moddasiga muvofiq O’zbekiston Respublikasida tadbirkorlik faoliyatini amalga oshiruvchi va (yoki) tovarlarni (xizmatlarni) realizatsiya qiluvchi yuridik shaxslar tushuniladi. Jumladan:</a:t>
            </a:r>
            <a:r>
              <a:rPr lang="ru-RU" sz="2400" dirty="0">
                <a:latin typeface="Times New Roman" pitchFamily="18" charset="0"/>
                <a:cs typeface="Times New Roman" pitchFamily="18" charset="0"/>
              </a:rPr>
              <a:t> </a:t>
            </a:r>
          </a:p>
        </p:txBody>
      </p:sp>
      <p:graphicFrame>
        <p:nvGraphicFramePr>
          <p:cNvPr id="3" name="Схема 2"/>
          <p:cNvGraphicFramePr/>
          <p:nvPr>
            <p:extLst>
              <p:ext uri="{D42A27DB-BD31-4B8C-83A1-F6EECF244321}">
                <p14:modId xmlns:p14="http://schemas.microsoft.com/office/powerpoint/2010/main" val="890159830"/>
              </p:ext>
            </p:extLst>
          </p:nvPr>
        </p:nvGraphicFramePr>
        <p:xfrm>
          <a:off x="150922" y="3739487"/>
          <a:ext cx="9593580" cy="30103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29258" y="1286177"/>
            <a:ext cx="9615243" cy="2016581"/>
          </a:xfrm>
          <a:prstGeom prst="downArrowCallou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200" dirty="0">
                <a:latin typeface="Times New Roman" pitchFamily="18" charset="0"/>
                <a:cs typeface="Times New Roman" pitchFamily="18" charset="0"/>
              </a:rPr>
              <a:t>Qo‘shilgan qiymat solig‘ining to‘lovchilari bo‘lib, amaldagi Soliq kodeksining 237-moddasiga muvofiq O’zbekiston Respublikasida tadbirkorlik faoliyatini amalga oshiruvchi va (yoki) tovarlarni (xizmatlarni) realizatsiya qiluvchi yuridik shaxslar tushuniladi. Jumladan:</a:t>
            </a:r>
            <a:r>
              <a:rPr lang="ru-RU" sz="2200" dirty="0">
                <a:latin typeface="Times New Roman" pitchFamily="18" charset="0"/>
                <a:cs typeface="Times New Roman" pitchFamily="18" charset="0"/>
              </a:rPr>
              <a:t> </a:t>
            </a:r>
          </a:p>
        </p:txBody>
      </p:sp>
      <p:graphicFrame>
        <p:nvGraphicFramePr>
          <p:cNvPr id="3" name="Схема 2"/>
          <p:cNvGraphicFramePr/>
          <p:nvPr>
            <p:extLst>
              <p:ext uri="{D42A27DB-BD31-4B8C-83A1-F6EECF244321}">
                <p14:modId xmlns:p14="http://schemas.microsoft.com/office/powerpoint/2010/main" val="47156179"/>
              </p:ext>
            </p:extLst>
          </p:nvPr>
        </p:nvGraphicFramePr>
        <p:xfrm>
          <a:off x="150922" y="3261807"/>
          <a:ext cx="9593580" cy="24293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Выноска со стрелкой вверх 5"/>
          <p:cNvSpPr/>
          <p:nvPr/>
        </p:nvSpPr>
        <p:spPr>
          <a:xfrm>
            <a:off x="129258" y="5568350"/>
            <a:ext cx="9649072" cy="1206754"/>
          </a:xfrm>
          <a:prstGeom prst="up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marL="0" lvl="2" algn="ctr"/>
            <a:r>
              <a:rPr lang="en-US" sz="2000" dirty="0" err="1">
                <a:solidFill>
                  <a:schemeClr val="tx1"/>
                </a:solidFill>
                <a:latin typeface="Times New Roman" pitchFamily="18" charset="0"/>
                <a:cs typeface="Times New Roman" pitchFamily="18" charset="0"/>
              </a:rPr>
              <a:t>Mazkur</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shaxslar</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bojxona</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to’g’risidagi</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qonun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hujjatlariga</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muvofiq</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qo’shilgan</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qiymat</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solig’ini</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to’lovchilar</a:t>
            </a:r>
            <a:r>
              <a:rPr lang="en-US" sz="2000" dirty="0">
                <a:solidFill>
                  <a:schemeClr val="tx1"/>
                </a:solidFill>
                <a:latin typeface="Times New Roman" pitchFamily="18" charset="0"/>
                <a:cs typeface="Times New Roman" pitchFamily="18" charset="0"/>
              </a:rPr>
              <a:t> deb </a:t>
            </a:r>
            <a:r>
              <a:rPr lang="en-US" sz="2000" dirty="0" err="1">
                <a:solidFill>
                  <a:schemeClr val="tx1"/>
                </a:solidFill>
                <a:latin typeface="Times New Roman" pitchFamily="18" charset="0"/>
                <a:cs typeface="Times New Roman" pitchFamily="18" charset="0"/>
              </a:rPr>
              <a:t>e’tirof</a:t>
            </a:r>
            <a:r>
              <a:rPr lang="en-US" sz="2000" dirty="0">
                <a:solidFill>
                  <a:schemeClr val="tx1"/>
                </a:solidFill>
                <a:latin typeface="Times New Roman" pitchFamily="18" charset="0"/>
                <a:cs typeface="Times New Roman" pitchFamily="18" charset="0"/>
              </a:rPr>
              <a:t> </a:t>
            </a:r>
            <a:r>
              <a:rPr lang="en-US" sz="2000" dirty="0" err="1">
                <a:solidFill>
                  <a:schemeClr val="tx1"/>
                </a:solidFill>
                <a:latin typeface="Times New Roman" pitchFamily="18" charset="0"/>
                <a:cs typeface="Times New Roman" pitchFamily="18" charset="0"/>
              </a:rPr>
              <a:t>etiladi</a:t>
            </a:r>
            <a:r>
              <a:rPr lang="en-US" sz="2000" dirty="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910698572"/>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201266" y="1323830"/>
            <a:ext cx="9577064" cy="13069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lvl="2" algn="ctr"/>
            <a:r>
              <a:rPr lang="en-US" sz="2800" dirty="0" err="1">
                <a:solidFill>
                  <a:schemeClr val="tx1"/>
                </a:solidFill>
                <a:latin typeface="Times New Roman" pitchFamily="18" charset="0"/>
                <a:cs typeface="Times New Roman" pitchFamily="18" charset="0"/>
              </a:rPr>
              <a:t>Qo’shilgan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qiymat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solig’i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bo’yicha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soliq</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majburiyatlari</a:t>
            </a:r>
            <a:r>
              <a:rPr lang="en-US" sz="2800" dirty="0">
                <a:solidFill>
                  <a:schemeClr val="tx1"/>
                </a:solidFill>
                <a:latin typeface="Times New Roman" pitchFamily="18" charset="0"/>
                <a:cs typeface="Times New Roman" pitchFamily="18" charset="0"/>
              </a:rPr>
              <a:t> </a:t>
            </a:r>
            <a:r>
              <a:rPr lang="uz-Cyrl-UZ" sz="2800" dirty="0">
                <a:solidFill>
                  <a:schemeClr val="tx1"/>
                </a:solidFill>
                <a:latin typeface="Times New Roman" pitchFamily="18" charset="0"/>
                <a:cs typeface="Times New Roman" pitchFamily="18" charset="0"/>
              </a:rPr>
              <a:t>Soliq kodeksida </a:t>
            </a:r>
            <a:r>
              <a:rPr lang="en-US" sz="2800" dirty="0" err="1">
                <a:solidFill>
                  <a:schemeClr val="tx1"/>
                </a:solidFill>
                <a:latin typeface="Times New Roman" pitchFamily="18" charset="0"/>
                <a:cs typeface="Times New Roman" pitchFamily="18" charset="0"/>
              </a:rPr>
              <a:t>belgilangan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hollarda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tartibda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soliq</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agentlari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tomonidan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bajariladi</a:t>
            </a:r>
            <a:r>
              <a:rPr lang="en-US" sz="2800" dirty="0">
                <a:solidFill>
                  <a:schemeClr val="tx1"/>
                </a:solidFill>
                <a:latin typeface="Times New Roman" pitchFamily="18" charset="0"/>
                <a:cs typeface="Times New Roman" pitchFamily="18" charset="0"/>
              </a:rPr>
              <a:t>.</a:t>
            </a:r>
            <a:endParaRPr lang="ru-RU" sz="2800" dirty="0">
              <a:solidFill>
                <a:schemeClr val="tx1"/>
              </a:solidFill>
              <a:latin typeface="Times New Roman" pitchFamily="18" charset="0"/>
              <a:cs typeface="Times New Roman" pitchFamily="18" charset="0"/>
            </a:endParaRPr>
          </a:p>
        </p:txBody>
      </p:sp>
      <p:sp>
        <p:nvSpPr>
          <p:cNvPr id="4" name="Выноска со стрелкой вниз 3"/>
          <p:cNvSpPr/>
          <p:nvPr/>
        </p:nvSpPr>
        <p:spPr>
          <a:xfrm>
            <a:off x="201266" y="2797789"/>
            <a:ext cx="9577064" cy="1596790"/>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b="1" dirty="0" err="1">
                <a:solidFill>
                  <a:schemeClr val="tx1"/>
                </a:solidFill>
                <a:latin typeface="Times New Roman" pitchFamily="18" charset="0"/>
                <a:cs typeface="Times New Roman" pitchFamily="18" charset="0"/>
              </a:rPr>
              <a:t>Quyidagilar</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soliq</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to’lovchilar</a:t>
            </a:r>
            <a:r>
              <a:rPr lang="en-US" sz="2800" b="1" dirty="0">
                <a:solidFill>
                  <a:schemeClr val="tx1"/>
                </a:solidFill>
                <a:latin typeface="Times New Roman" pitchFamily="18" charset="0"/>
                <a:cs typeface="Times New Roman" pitchFamily="18" charset="0"/>
              </a:rPr>
              <a:t> deb </a:t>
            </a:r>
            <a:r>
              <a:rPr lang="en-US" sz="2800" b="1" dirty="0" err="1">
                <a:solidFill>
                  <a:schemeClr val="tx1"/>
                </a:solidFill>
                <a:latin typeface="Times New Roman" pitchFamily="18" charset="0"/>
                <a:cs typeface="Times New Roman" pitchFamily="18" charset="0"/>
              </a:rPr>
              <a:t>hisoblanmaydi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bundan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yuqorida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keltirilgan</a:t>
            </a:r>
            <a:r>
              <a:rPr lang="en-US" sz="2800" dirty="0">
                <a:solidFill>
                  <a:schemeClr val="tx1"/>
                </a:solidFill>
                <a:latin typeface="Times New Roman" pitchFamily="18" charset="0"/>
                <a:cs typeface="Times New Roman" pitchFamily="18" charset="0"/>
              </a:rPr>
              <a:t> 6-bandda </a:t>
            </a:r>
            <a:r>
              <a:rPr lang="en-US" sz="2800" dirty="0" err="1">
                <a:solidFill>
                  <a:schemeClr val="tx1"/>
                </a:solidFill>
                <a:latin typeface="Times New Roman" pitchFamily="18" charset="0"/>
                <a:cs typeface="Times New Roman" pitchFamily="18" charset="0"/>
              </a:rPr>
              <a:t>nazarda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tutilgan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hollar</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mustasno</a:t>
            </a:r>
            <a:r>
              <a:rPr lang="en-US" sz="2800" dirty="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sp>
        <p:nvSpPr>
          <p:cNvPr id="5" name="Скругленный прямоугольник 4"/>
          <p:cNvSpPr/>
          <p:nvPr/>
        </p:nvSpPr>
        <p:spPr>
          <a:xfrm>
            <a:off x="273274" y="4394579"/>
            <a:ext cx="9402989" cy="11487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uz-Cyrl-UZ"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davlat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hokimiyati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boshqaruvi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organlari</a:t>
            </a:r>
            <a:r>
              <a:rPr lang="en-US" sz="2800" dirty="0">
                <a:solidFill>
                  <a:schemeClr val="tx1"/>
                </a:solidFill>
                <a:latin typeface="Times New Roman" pitchFamily="18" charset="0"/>
                <a:cs typeface="Times New Roman" pitchFamily="18" charset="0"/>
              </a:rPr>
              <a:t> – </a:t>
            </a:r>
            <a:r>
              <a:rPr lang="en-US" sz="2800" dirty="0" err="1">
                <a:solidFill>
                  <a:schemeClr val="tx1"/>
                </a:solidFill>
                <a:latin typeface="Times New Roman" pitchFamily="18" charset="0"/>
                <a:cs typeface="Times New Roman" pitchFamily="18" charset="0"/>
              </a:rPr>
              <a:t>o’z</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zimmasiga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yuklatilgan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vazifalarni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bajarish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doirasida</a:t>
            </a:r>
            <a:r>
              <a:rPr lang="en-US" sz="2800" dirty="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289194" y="5773003"/>
            <a:ext cx="9402989" cy="72562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uz-Cyrl-UZ"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aylanmadan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olinadigan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soliqni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to’lovchi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shaxslar</a:t>
            </a:r>
            <a:r>
              <a:rPr lang="en-US" sz="2800" dirty="0">
                <a:solidFill>
                  <a:schemeClr val="tx1"/>
                </a:solidFill>
                <a:latin typeface="Times New Roman" pitchFamily="18" charset="0"/>
                <a:cs typeface="Times New Roman" pitchFamily="18" charset="0"/>
              </a:rPr>
              <a:t>.</a:t>
            </a:r>
            <a:endParaRPr lang="ru-RU" sz="2800" dirty="0">
              <a:solidFill>
                <a:schemeClr val="tx1"/>
              </a:solidFill>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3249" name="Rectangle 1"/>
          <p:cNvSpPr>
            <a:spLocks noChangeArrowheads="1"/>
          </p:cNvSpPr>
          <p:nvPr/>
        </p:nvSpPr>
        <p:spPr bwMode="auto">
          <a:xfrm>
            <a:off x="246184" y="3499667"/>
            <a:ext cx="942535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2" algn="just"/>
            <a:r>
              <a:rPr lang="ru-RU" sz="3600" dirty="0">
                <a:latin typeface="Times New Roman" pitchFamily="18" charset="0"/>
                <a:cs typeface="Times New Roman" pitchFamily="18" charset="0"/>
              </a:rPr>
              <a:t>		</a:t>
            </a:r>
          </a:p>
        </p:txBody>
      </p:sp>
      <p:sp>
        <p:nvSpPr>
          <p:cNvPr id="2" name="Табличка 1"/>
          <p:cNvSpPr/>
          <p:nvPr/>
        </p:nvSpPr>
        <p:spPr>
          <a:xfrm>
            <a:off x="417290" y="1924334"/>
            <a:ext cx="9073008" cy="4367284"/>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tx1"/>
                </a:solidFill>
                <a:latin typeface="Times New Roman" pitchFamily="18" charset="0"/>
                <a:cs typeface="Times New Roman" pitchFamily="18" charset="0"/>
              </a:rPr>
              <a:t>Soliq</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to’lovchilar</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O’zbekiston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Respublikasi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Davlat</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soliq</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qo’mitasi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tomonidan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belgilangan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tartibda</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soliq</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organlarida</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qo’shilgan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qiymat</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solig’ini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to’lovchi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sifatida</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maxsus</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ro’yxatdan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o’tkazish</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hisobida</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turadi</a:t>
            </a:r>
            <a:r>
              <a:rPr lang="en-US" sz="4000" dirty="0">
                <a:solidFill>
                  <a:schemeClr val="tx1"/>
                </a:solidFill>
                <a:latin typeface="Times New Roman" pitchFamily="18" charset="0"/>
                <a:cs typeface="Times New Roman" pitchFamily="18" charset="0"/>
              </a:rPr>
              <a:t>.</a:t>
            </a:r>
            <a:endParaRPr lang="ru-RU" sz="7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259307" y="1337479"/>
            <a:ext cx="9389660" cy="1173709"/>
          </a:xfrm>
          <a:prstGeom prst="downArrowCallou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Amaldagi Soliq kodeksining 238-moddasiga ko‘ra, quyidagilar </a:t>
            </a:r>
            <a:r>
              <a:rPr lang="uz-Cyrl-UZ" sz="2400" b="1" dirty="0">
                <a:solidFill>
                  <a:schemeClr val="tx1"/>
                </a:solidFill>
                <a:latin typeface="Times New Roman" pitchFamily="18" charset="0"/>
                <a:cs typeface="Times New Roman" pitchFamily="18" charset="0"/>
              </a:rPr>
              <a:t>soliq solish ob’ektidir:</a:t>
            </a:r>
            <a:endParaRPr lang="ru-RU" sz="2400" b="1" dirty="0">
              <a:solidFill>
                <a:schemeClr val="tx1"/>
              </a:solidFill>
              <a:latin typeface="Times New Roman" pitchFamily="18" charset="0"/>
              <a:cs typeface="Times New Roman" pitchFamily="18" charset="0"/>
            </a:endParaRPr>
          </a:p>
        </p:txBody>
      </p:sp>
      <p:sp>
        <p:nvSpPr>
          <p:cNvPr id="3" name="Пятиугольник 2"/>
          <p:cNvSpPr/>
          <p:nvPr/>
        </p:nvSpPr>
        <p:spPr>
          <a:xfrm>
            <a:off x="259307" y="2538477"/>
            <a:ext cx="9389660" cy="83252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lvl="0" algn="just"/>
            <a:r>
              <a:rPr lang="uz-Cyrl-UZ" sz="2400" dirty="0">
                <a:solidFill>
                  <a:schemeClr val="tx1"/>
                </a:solidFill>
                <a:latin typeface="Times New Roman" pitchFamily="18" charset="0"/>
                <a:cs typeface="Times New Roman" pitchFamily="18" charset="0"/>
              </a:rPr>
              <a:t>- realizatsiya qilish joyi O’zbekiston Respublikasi bo’lgan tovarlarni (xizmatlarni) realizatsiya qilish bo’yicha aylanma;</a:t>
            </a:r>
            <a:endParaRPr lang="ru-RU" sz="2400" dirty="0">
              <a:solidFill>
                <a:schemeClr val="tx1"/>
              </a:solidFill>
              <a:latin typeface="Times New Roman" pitchFamily="18" charset="0"/>
              <a:cs typeface="Times New Roman" pitchFamily="18" charset="0"/>
            </a:endParaRPr>
          </a:p>
        </p:txBody>
      </p:sp>
      <p:sp>
        <p:nvSpPr>
          <p:cNvPr id="7" name="Пятиугольник 6"/>
          <p:cNvSpPr/>
          <p:nvPr/>
        </p:nvSpPr>
        <p:spPr>
          <a:xfrm>
            <a:off x="240712" y="3666697"/>
            <a:ext cx="9389660" cy="454928"/>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uz-Cyrl-UZ"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O’zbekiston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Respublikasi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hududiga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tovarlarni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olib</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kirish</a:t>
            </a:r>
            <a:r>
              <a:rPr lang="en-US" sz="2400" dirty="0">
                <a:solidFill>
                  <a:schemeClr val="tx1"/>
                </a:solidFill>
                <a:latin typeface="Times New Roman" pitchFamily="18" charset="0"/>
                <a:cs typeface="Times New Roman" pitchFamily="18" charset="0"/>
              </a:rPr>
              <a:t>.</a:t>
            </a:r>
            <a:endParaRPr lang="ru-RU" sz="2400" dirty="0">
              <a:solidFill>
                <a:schemeClr val="tx1"/>
              </a:solidFill>
            </a:endParaRPr>
          </a:p>
        </p:txBody>
      </p:sp>
      <p:sp>
        <p:nvSpPr>
          <p:cNvPr id="4" name="Трапеция 3"/>
          <p:cNvSpPr/>
          <p:nvPr/>
        </p:nvSpPr>
        <p:spPr>
          <a:xfrm>
            <a:off x="805218" y="4476466"/>
            <a:ext cx="8666328" cy="2142698"/>
          </a:xfrm>
          <a:prstGeom prst="trapezoid">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err="1">
                <a:solidFill>
                  <a:schemeClr val="tx1"/>
                </a:solidFill>
                <a:latin typeface="Times New Roman" pitchFamily="18" charset="0"/>
                <a:cs typeface="Times New Roman" pitchFamily="18" charset="0"/>
              </a:rPr>
              <a:t>Faoliyatni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O’zbekiston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Respublikasida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doimiy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muassasa</a:t>
            </a:r>
            <a:r>
              <a:rPr lang="en-US" sz="2400" dirty="0">
                <a:solidFill>
                  <a:schemeClr val="tx1"/>
                </a:solidFill>
                <a:latin typeface="Times New Roman" pitchFamily="18" charset="0"/>
                <a:cs typeface="Times New Roman" pitchFamily="18" charset="0"/>
              </a:rPr>
              <a:t> </a:t>
            </a:r>
            <a:endParaRPr lang="uz-Cyrl-UZ" sz="2400" dirty="0">
              <a:solidFill>
                <a:schemeClr val="tx1"/>
              </a:solidFill>
              <a:latin typeface="Times New Roman" pitchFamily="18" charset="0"/>
              <a:cs typeface="Times New Roman" pitchFamily="18" charset="0"/>
            </a:endParaRPr>
          </a:p>
          <a:p>
            <a:pPr algn="ctr"/>
            <a:r>
              <a:rPr lang="en-US" sz="2400" dirty="0" err="1">
                <a:solidFill>
                  <a:schemeClr val="tx1"/>
                </a:solidFill>
                <a:latin typeface="Times New Roman" pitchFamily="18" charset="0"/>
                <a:cs typeface="Times New Roman" pitchFamily="18" charset="0"/>
              </a:rPr>
              <a:t>orqali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amalga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oshiruvchi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chet</a:t>
            </a:r>
            <a:r>
              <a:rPr lang="en-US" sz="2400" dirty="0">
                <a:solidFill>
                  <a:schemeClr val="tx1"/>
                </a:solidFill>
                <a:latin typeface="Times New Roman" pitchFamily="18" charset="0"/>
                <a:cs typeface="Times New Roman" pitchFamily="18" charset="0"/>
              </a:rPr>
              <a:t> el </a:t>
            </a:r>
            <a:r>
              <a:rPr lang="en-US" sz="2400" dirty="0" err="1">
                <a:solidFill>
                  <a:schemeClr val="tx1"/>
                </a:solidFill>
                <a:latin typeface="Times New Roman" pitchFamily="18" charset="0"/>
                <a:cs typeface="Times New Roman" pitchFamily="18" charset="0"/>
              </a:rPr>
              <a:t>yuridik</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shaxslari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tovarlarni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xizmatlarni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realizatsiya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qilish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bo’yicha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aylanmani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bunday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doimiy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muassasaning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faoliyatidan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kelib</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chiqqan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holda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belgilaydi</a:t>
            </a:r>
            <a:r>
              <a:rPr lang="en-US" sz="2400" dirty="0">
                <a:solidFill>
                  <a:schemeClr val="tx1"/>
                </a:solidFill>
                <a:latin typeface="Times New Roman" pitchFamily="18" charset="0"/>
                <a:cs typeface="Times New Roman" pitchFamily="18" charset="0"/>
              </a:rPr>
              <a:t>.</a:t>
            </a:r>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50921" y="1296534"/>
            <a:ext cx="9579933" cy="65509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Times New Roman" pitchFamily="18" charset="0"/>
                <a:cs typeface="Times New Roman" pitchFamily="18" charset="0"/>
              </a:rPr>
              <a:t>Quyidagilar</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soliq</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solish</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ob’ekti</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hisoblanmaydi</a:t>
            </a:r>
            <a:r>
              <a:rPr lang="en-US" sz="2400" b="1" dirty="0">
                <a:solidFill>
                  <a:schemeClr val="tx1"/>
                </a:solidFill>
                <a:latin typeface="Times New Roman" pitchFamily="18" charset="0"/>
                <a:cs typeface="Times New Roman" pitchFamily="18" charset="0"/>
              </a:rPr>
              <a:t>:</a:t>
            </a:r>
            <a:endParaRPr lang="ru-RU" sz="2400" b="1" dirty="0">
              <a:solidFill>
                <a:schemeClr val="tx1"/>
              </a:solidFill>
              <a:latin typeface="Times New Roman" pitchFamily="18" charset="0"/>
              <a:cs typeface="Times New Roman" pitchFamily="18" charset="0"/>
            </a:endParaRPr>
          </a:p>
        </p:txBody>
      </p:sp>
      <p:graphicFrame>
        <p:nvGraphicFramePr>
          <p:cNvPr id="3" name="Схема 2"/>
          <p:cNvGraphicFramePr/>
          <p:nvPr>
            <p:extLst>
              <p:ext uri="{D42A27DB-BD31-4B8C-83A1-F6EECF244321}">
                <p14:modId xmlns:p14="http://schemas.microsoft.com/office/powerpoint/2010/main" val="1516212319"/>
              </p:ext>
            </p:extLst>
          </p:nvPr>
        </p:nvGraphicFramePr>
        <p:xfrm>
          <a:off x="150921" y="1951629"/>
          <a:ext cx="9579933" cy="47084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50921" y="1296534"/>
            <a:ext cx="9579933" cy="1528553"/>
          </a:xfrm>
          <a:prstGeom prst="downArrow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z-Cyrl-UZ" sz="2400" b="1" dirty="0">
                <a:solidFill>
                  <a:schemeClr val="tx1"/>
                </a:solidFill>
                <a:latin typeface="Times New Roman" pitchFamily="18" charset="0"/>
                <a:cs typeface="Times New Roman" pitchFamily="18" charset="0"/>
              </a:rPr>
              <a:t>Soliq kodeksining 239-moddasiga muvofiq, tovarlarni realizatsiya qilish bo’yicha aylanma quyidagilardan iborat:</a:t>
            </a:r>
            <a:endParaRPr lang="ru-RU" sz="2400" b="1" dirty="0">
              <a:solidFill>
                <a:schemeClr val="tx1"/>
              </a:solidFill>
              <a:latin typeface="Times New Roman" pitchFamily="18" charset="0"/>
              <a:cs typeface="Times New Roman" pitchFamily="18" charset="0"/>
            </a:endParaRPr>
          </a:p>
        </p:txBody>
      </p:sp>
      <p:graphicFrame>
        <p:nvGraphicFramePr>
          <p:cNvPr id="3" name="Схема 2"/>
          <p:cNvGraphicFramePr/>
          <p:nvPr>
            <p:extLst>
              <p:ext uri="{D42A27DB-BD31-4B8C-83A1-F6EECF244321}">
                <p14:modId xmlns:p14="http://schemas.microsoft.com/office/powerpoint/2010/main" val="1615206717"/>
              </p:ext>
            </p:extLst>
          </p:nvPr>
        </p:nvGraphicFramePr>
        <p:xfrm>
          <a:off x="150921" y="2852382"/>
          <a:ext cx="9579933" cy="38077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66058406"/>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201267" y="1419367"/>
            <a:ext cx="9502292" cy="233376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Times New Roman" pitchFamily="18" charset="0"/>
                <a:cs typeface="Times New Roman" pitchFamily="18" charset="0"/>
              </a:rPr>
              <a:t>Tovarni</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realizatsiya</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qilishdan</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farq</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qiluvchi</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har</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qanday</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faoliyat</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shu</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jumladan</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quyidagilar</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xizmatlarni</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realizatsiya</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qilish</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bo’yicha</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aylanma</a:t>
            </a:r>
            <a:r>
              <a:rPr lang="en-US" sz="2800" b="1" dirty="0">
                <a:solidFill>
                  <a:schemeClr val="tx1"/>
                </a:solidFill>
                <a:latin typeface="Times New Roman" pitchFamily="18" charset="0"/>
                <a:cs typeface="Times New Roman" pitchFamily="18" charset="0"/>
              </a:rPr>
              <a:t> deb </a:t>
            </a:r>
            <a:r>
              <a:rPr lang="en-US" sz="2800" b="1" dirty="0" err="1">
                <a:solidFill>
                  <a:schemeClr val="tx1"/>
                </a:solidFill>
                <a:latin typeface="Times New Roman" pitchFamily="18" charset="0"/>
                <a:cs typeface="Times New Roman" pitchFamily="18" charset="0"/>
              </a:rPr>
              <a:t>e’tirof</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etiladi</a:t>
            </a:r>
            <a:r>
              <a:rPr lang="en-US" sz="2800" b="1" dirty="0">
                <a:solidFill>
                  <a:schemeClr val="tx1"/>
                </a:solidFill>
                <a:latin typeface="Times New Roman" pitchFamily="18" charset="0"/>
                <a:cs typeface="Times New Roman" pitchFamily="18" charset="0"/>
              </a:rPr>
              <a:t>: </a:t>
            </a:r>
            <a:endParaRPr lang="ru-RU" sz="2800" b="1"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697529" y="3753134"/>
            <a:ext cx="8692127" cy="66874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uz-Cyrl-UZ"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pullik</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asosda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xizmatlar</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ko’rsatish</a:t>
            </a:r>
            <a:r>
              <a:rPr lang="en-US" sz="2800" dirty="0">
                <a:solidFill>
                  <a:schemeClr val="tx1"/>
                </a:solidFill>
                <a:latin typeface="Times New Roman" pitchFamily="18" charset="0"/>
                <a:cs typeface="Times New Roman" pitchFamily="18" charset="0"/>
              </a:rPr>
              <a:t>;</a:t>
            </a:r>
            <a:endParaRPr lang="ru-RU" sz="2800" dirty="0">
              <a:solidFill>
                <a:schemeClr val="tx1"/>
              </a:solidFill>
              <a:latin typeface="Times New Roman" pitchFamily="18" charset="0"/>
              <a:cs typeface="Times New Roman" pitchFamily="18" charset="0"/>
            </a:endParaRPr>
          </a:p>
        </p:txBody>
      </p:sp>
      <p:sp>
        <p:nvSpPr>
          <p:cNvPr id="4" name="Скругленный прямоугольник 3"/>
          <p:cNvSpPr/>
          <p:nvPr/>
        </p:nvSpPr>
        <p:spPr>
          <a:xfrm>
            <a:off x="738474" y="4667535"/>
            <a:ext cx="8692126" cy="180150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uz-Cyrl-UZ"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bepul</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xizmatlar</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ko’rsatish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shu</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jumladan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mol-mulkni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soliq</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to’lovchining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bepul</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foydalanishi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uchun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berish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bundan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shunday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xizmatlarni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ko’rsatish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iqtisodiy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jihatdan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o’zini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oqlaydigan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hollar</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mustasno</a:t>
            </a:r>
            <a:r>
              <a:rPr lang="en-US" sz="2800" dirty="0">
                <a:solidFill>
                  <a:schemeClr val="tx1"/>
                </a:solidFill>
                <a:latin typeface="Times New Roman" pitchFamily="18" charset="0"/>
                <a:cs typeface="Times New Roman" pitchFamily="18" charset="0"/>
              </a:rPr>
              <a:t>.</a:t>
            </a: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272955" y="1337479"/>
            <a:ext cx="9416955" cy="2825088"/>
          </a:xfrm>
          <a:prstGeom prst="downArrow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dirty="0" err="1">
                <a:solidFill>
                  <a:schemeClr val="tx1"/>
                </a:solidFill>
                <a:latin typeface="Times New Roman" pitchFamily="18" charset="0"/>
                <a:cs typeface="Times New Roman" pitchFamily="18" charset="0"/>
              </a:rPr>
              <a:t>Soliq</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kodeksining</a:t>
            </a:r>
            <a:r>
              <a:rPr lang="en-US" sz="2800" dirty="0">
                <a:solidFill>
                  <a:schemeClr val="tx1"/>
                </a:solidFill>
                <a:latin typeface="Times New Roman" pitchFamily="18" charset="0"/>
                <a:cs typeface="Times New Roman" pitchFamily="18" charset="0"/>
              </a:rPr>
              <a:t> </a:t>
            </a:r>
            <a:r>
              <a:rPr lang="uz-Cyrl-UZ" sz="2800" dirty="0">
                <a:solidFill>
                  <a:schemeClr val="tx1"/>
                </a:solidFill>
                <a:latin typeface="Times New Roman" pitchFamily="18" charset="0"/>
                <a:cs typeface="Times New Roman" pitchFamily="18" charset="0"/>
              </a:rPr>
              <a:t>240-modda</a:t>
            </a:r>
            <a:r>
              <a:rPr lang="en-US" sz="2800" dirty="0" err="1">
                <a:solidFill>
                  <a:schemeClr val="tx1"/>
                </a:solidFill>
                <a:latin typeface="Times New Roman" pitchFamily="18" charset="0"/>
                <a:cs typeface="Times New Roman" pitchFamily="18" charset="0"/>
              </a:rPr>
              <a:t>siga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binoan</a:t>
            </a:r>
            <a:r>
              <a:rPr lang="uz-Cyrl-UZ" sz="2800" dirty="0">
                <a:solidFill>
                  <a:schemeClr val="tx1"/>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q</a:t>
            </a:r>
            <a:r>
              <a:rPr lang="uz-Cyrl-UZ" sz="2800" dirty="0">
                <a:solidFill>
                  <a:schemeClr val="tx1"/>
                </a:solidFill>
                <a:latin typeface="Times New Roman" pitchFamily="18" charset="0"/>
                <a:cs typeface="Times New Roman" pitchFamily="18" charset="0"/>
              </a:rPr>
              <a:t>uyidagi shartlardan hech bo’lmaganda bittasi bajarilgan taqdirda, O’zbekiston Respublikasi hududi </a:t>
            </a:r>
            <a:r>
              <a:rPr lang="uz-Cyrl-UZ" sz="2800" b="1" dirty="0">
                <a:solidFill>
                  <a:schemeClr val="tx1"/>
                </a:solidFill>
                <a:latin typeface="Times New Roman" pitchFamily="18" charset="0"/>
                <a:cs typeface="Times New Roman" pitchFamily="18" charset="0"/>
              </a:rPr>
              <a:t>tovarlarni realizatsiya qilish joyi deb e’tirof </a:t>
            </a:r>
            <a:r>
              <a:rPr lang="uz-Cyrl-UZ" sz="2800" dirty="0">
                <a:solidFill>
                  <a:schemeClr val="tx1"/>
                </a:solidFill>
                <a:latin typeface="Times New Roman" pitchFamily="18" charset="0"/>
                <a:cs typeface="Times New Roman" pitchFamily="18" charset="0"/>
              </a:rPr>
              <a:t>etiladi:</a:t>
            </a:r>
            <a:endParaRPr lang="ru-RU" sz="2800" dirty="0">
              <a:solidFill>
                <a:schemeClr val="tx1"/>
              </a:solidFill>
            </a:endParaRPr>
          </a:p>
        </p:txBody>
      </p:sp>
      <p:sp>
        <p:nvSpPr>
          <p:cNvPr id="3" name="Скругленный прямоугольник 2"/>
          <p:cNvSpPr/>
          <p:nvPr/>
        </p:nvSpPr>
        <p:spPr>
          <a:xfrm>
            <a:off x="272955" y="3930556"/>
            <a:ext cx="4648939" cy="270226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lvl="2" algn="ctr"/>
            <a:r>
              <a:rPr lang="uz-Cyrl-UZ" sz="2800" dirty="0">
                <a:solidFill>
                  <a:schemeClr val="tx1"/>
                </a:solidFill>
                <a:latin typeface="Times New Roman" pitchFamily="18" charset="0"/>
                <a:cs typeface="Times New Roman" pitchFamily="18" charset="0"/>
              </a:rPr>
              <a:t>tovar O’zbekiston Respublikasi hududida turgan bo’lsa va bitim natijasida uning hududidan tashqariga chiqarilmaydigan bo’lsa;</a:t>
            </a:r>
            <a:endParaRPr lang="ru-RU" sz="1400" dirty="0">
              <a:solidFill>
                <a:schemeClr val="tx1"/>
              </a:solidFill>
              <a:latin typeface="Times New Roman" pitchFamily="18" charset="0"/>
              <a:cs typeface="Times New Roman" pitchFamily="18" charset="0"/>
            </a:endParaRPr>
          </a:p>
        </p:txBody>
      </p:sp>
      <p:sp>
        <p:nvSpPr>
          <p:cNvPr id="4" name="Скругленный прямоугольник 3"/>
          <p:cNvSpPr/>
          <p:nvPr/>
        </p:nvSpPr>
        <p:spPr>
          <a:xfrm>
            <a:off x="5036017" y="3930556"/>
            <a:ext cx="4653893" cy="270225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lvl="2" algn="ctr"/>
            <a:r>
              <a:rPr lang="uz-Cyrl-UZ" sz="2800" dirty="0">
                <a:solidFill>
                  <a:schemeClr val="tx1"/>
                </a:solidFill>
                <a:latin typeface="Times New Roman" pitchFamily="18" charset="0"/>
                <a:cs typeface="Times New Roman" pitchFamily="18" charset="0"/>
              </a:rPr>
              <a:t>tovar jo’natish yoki transportda tashish boshlangan paytda O’zbekiston Respublikasi hududida turgan bo’lsa.</a:t>
            </a:r>
            <a:endParaRPr lang="ru-RU" sz="5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15279504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Блок-схема: перфолента 1"/>
          <p:cNvSpPr/>
          <p:nvPr/>
        </p:nvSpPr>
        <p:spPr>
          <a:xfrm>
            <a:off x="201266" y="1268760"/>
            <a:ext cx="9505056" cy="5391347"/>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3200" dirty="0">
                <a:solidFill>
                  <a:schemeClr val="tx1"/>
                </a:solidFill>
                <a:latin typeface="Times New Roman" pitchFamily="18" charset="0"/>
                <a:cs typeface="Times New Roman" pitchFamily="18" charset="0"/>
              </a:rPr>
              <a:t>Soliq kodeksining 241-moddasiga muvofiq, agar Soliq kodeksida boshqacha qoida nazarda tutilmagan bo’lsa, basharti bunday xizmatlarning xaridori O’zbekiston Respublikasi hududida faoliyatni amalga oshirsa yoki tursa, O’zbekiston Respublikasi hududi </a:t>
            </a:r>
            <a:r>
              <a:rPr lang="uz-Cyrl-UZ" sz="3200" b="1" dirty="0">
                <a:solidFill>
                  <a:schemeClr val="tx1"/>
                </a:solidFill>
                <a:latin typeface="Times New Roman" pitchFamily="18" charset="0"/>
                <a:cs typeface="Times New Roman" pitchFamily="18" charset="0"/>
              </a:rPr>
              <a:t>xizmatlarni realizatsiya qilish joyi </a:t>
            </a:r>
            <a:r>
              <a:rPr lang="uz-Cyrl-UZ" sz="3200" dirty="0">
                <a:solidFill>
                  <a:schemeClr val="tx1"/>
                </a:solidFill>
                <a:latin typeface="Times New Roman" pitchFamily="18" charset="0"/>
                <a:cs typeface="Times New Roman" pitchFamily="18" charset="0"/>
              </a:rPr>
              <a:t>deb e’tirof etiladi. </a:t>
            </a:r>
            <a:endParaRPr lang="ru-RU" sz="3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ый прямоугольник 1"/>
          <p:cNvSpPr/>
          <p:nvPr/>
        </p:nvSpPr>
        <p:spPr>
          <a:xfrm>
            <a:off x="129258" y="1340767"/>
            <a:ext cx="7272807" cy="2930981"/>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uz-Cyrl-UZ" sz="2800" dirty="0">
                <a:solidFill>
                  <a:schemeClr val="tx1"/>
                </a:solidFill>
                <a:latin typeface="Times New Roman" pitchFamily="18" charset="0"/>
                <a:cs typeface="Times New Roman" pitchFamily="18" charset="0"/>
              </a:rPr>
              <a:t>Amaldagi</a:t>
            </a:r>
            <a:r>
              <a:rPr lang="uz-Cyrl-UZ" sz="2800" i="1" dirty="0">
                <a:solidFill>
                  <a:schemeClr val="tx1"/>
                </a:solidFill>
                <a:latin typeface="Times New Roman" pitchFamily="18" charset="0"/>
                <a:cs typeface="Times New Roman" pitchFamily="18" charset="0"/>
              </a:rPr>
              <a:t> </a:t>
            </a:r>
            <a:r>
              <a:rPr lang="uz-Cyrl-UZ" sz="2800" dirty="0">
                <a:solidFill>
                  <a:schemeClr val="tx1"/>
                </a:solidFill>
                <a:latin typeface="Times New Roman" pitchFamily="18" charset="0"/>
                <a:cs typeface="Times New Roman" pitchFamily="18" charset="0"/>
              </a:rPr>
              <a:t>Soliq kodeksining 247-moddasiga ko’ra, tovarlarni (xizmatlarni) realizatsiya qilishda soliq bazasi soliq to’lovchi tomonidan o’zi ishlab chiqargan yoki olgan tovarlarni (xizmatlarni) realizatsiya qilishning o’ziga xos xususiyatlariga qarab aniqlanadi.</a:t>
            </a:r>
            <a:endParaRPr lang="ru-RU" sz="2800"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3225603" y="4423016"/>
            <a:ext cx="6445936" cy="224634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uz-Cyrl-UZ" sz="2800" dirty="0">
                <a:solidFill>
                  <a:schemeClr val="tx1"/>
                </a:solidFill>
                <a:latin typeface="Times New Roman" pitchFamily="18" charset="0"/>
                <a:cs typeface="Times New Roman" pitchFamily="18" charset="0"/>
              </a:rPr>
              <a:t>Tovarlarni O’zbekiston Respublikasi hududiga olib kirishda soliq bazasi soliq to’lovchi tomonidan Soliq kodeksi va bojxona to’g’risidagi qonun hujjatlariga muvofiq aniqlanadi.</a:t>
            </a: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ый прямоугольник 1"/>
          <p:cNvSpPr/>
          <p:nvPr/>
        </p:nvSpPr>
        <p:spPr>
          <a:xfrm>
            <a:off x="201266" y="1378421"/>
            <a:ext cx="4608512" cy="524074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600" dirty="0">
                <a:solidFill>
                  <a:schemeClr val="tx1"/>
                </a:solidFill>
                <a:latin typeface="Times New Roman" pitchFamily="18" charset="0"/>
                <a:cs typeface="Times New Roman" pitchFamily="18" charset="0"/>
              </a:rPr>
              <a:t>Soliq bazasini aniqlash chog’ida tovarlarni (xizmatlarni) realizatsiya qilishdan olingan tushum soliq to’lovchining </a:t>
            </a:r>
            <a:r>
              <a:rPr lang="uz-Cyrl-UZ" sz="2600" b="1" dirty="0">
                <a:solidFill>
                  <a:schemeClr val="tx1"/>
                </a:solidFill>
                <a:latin typeface="Times New Roman" pitchFamily="18" charset="0"/>
                <a:cs typeface="Times New Roman" pitchFamily="18" charset="0"/>
              </a:rPr>
              <a:t>ushbu tovarlarga (xizmatlarga) pulda va (yoki) natura shakllaridagi to’lov</a:t>
            </a:r>
            <a:r>
              <a:rPr lang="uz-Cyrl-UZ" sz="2600" dirty="0">
                <a:solidFill>
                  <a:schemeClr val="tx1"/>
                </a:solidFill>
                <a:latin typeface="Times New Roman" pitchFamily="18" charset="0"/>
                <a:cs typeface="Times New Roman" pitchFamily="18" charset="0"/>
              </a:rPr>
              <a:t>, shu jumladan qimmatli qog’ozlar bilan haq to’lash sifatida olingan barcha daromadlaridan kelib chiqqan holda hisobga olinadi. </a:t>
            </a:r>
            <a:endParaRPr lang="ru-RU" sz="2600"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4953794" y="1394340"/>
            <a:ext cx="4752528" cy="524074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600" dirty="0">
                <a:solidFill>
                  <a:schemeClr val="tx1"/>
                </a:solidFill>
                <a:latin typeface="Times New Roman" pitchFamily="18" charset="0"/>
                <a:cs typeface="Times New Roman" pitchFamily="18" charset="0"/>
              </a:rPr>
              <a:t>Soliq bazasini aniqlash chog’ida soliq to’lovchining chet el valyutasida ifodalangan tushumi (xarajatlari) Soliq kodeksida belgilangan tovarlarni (xizmatlarni) realizatsiya qilish bo’yicha aylanma amalga oshirilgan sanada O’zbekiston Respublikasi </a:t>
            </a:r>
            <a:r>
              <a:rPr lang="uz-Cyrl-UZ" sz="2600" b="1" dirty="0">
                <a:solidFill>
                  <a:schemeClr val="tx1"/>
                </a:solidFill>
                <a:latin typeface="Times New Roman" pitchFamily="18" charset="0"/>
                <a:cs typeface="Times New Roman" pitchFamily="18" charset="0"/>
              </a:rPr>
              <a:t>Markaziy banki tomonidan belgilangan kurs bo’yicha milliy valyutada qayta hisoblab </a:t>
            </a:r>
            <a:r>
              <a:rPr lang="uz-Cyrl-UZ" sz="2600" dirty="0">
                <a:solidFill>
                  <a:schemeClr val="tx1"/>
                </a:solidFill>
                <a:latin typeface="Times New Roman" pitchFamily="18" charset="0"/>
                <a:cs typeface="Times New Roman" pitchFamily="18" charset="0"/>
              </a:rPr>
              <a:t>chiqiladi. </a:t>
            </a:r>
            <a:endParaRPr lang="ru-RU" sz="2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Скругленный прямоугольник 2"/>
          <p:cNvSpPr/>
          <p:nvPr/>
        </p:nvSpPr>
        <p:spPr>
          <a:xfrm>
            <a:off x="1296538" y="1405718"/>
            <a:ext cx="8420670" cy="27433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z-Cyrl-UZ" sz="2700" dirty="0">
                <a:solidFill>
                  <a:schemeClr val="tx1"/>
                </a:solidFill>
                <a:latin typeface="Times New Roman" pitchFamily="18" charset="0"/>
                <a:cs typeface="Times New Roman" pitchFamily="18" charset="0"/>
              </a:rPr>
              <a:t>Soliq kodeksining 248-moddasiga ko’ra, soliq bazasi aksiz solig’ini (aksiz to’lanadigan tovarlar, xizmatlar uchun) hisobga olib, unga soliqni kiritmagan holda, bitim taraflari tomonidan qo’llanilgan narxdan (tarifdan) kelib chiqqan holda </a:t>
            </a:r>
            <a:r>
              <a:rPr lang="uz-Cyrl-UZ" sz="2700" b="1" dirty="0">
                <a:solidFill>
                  <a:schemeClr val="tx1"/>
                </a:solidFill>
                <a:latin typeface="Times New Roman" pitchFamily="18" charset="0"/>
                <a:cs typeface="Times New Roman" pitchFamily="18" charset="0"/>
              </a:rPr>
              <a:t>realizatsiya qilinadigan tovarlarning (xizmatlarning) qiymati sifatida</a:t>
            </a:r>
            <a:r>
              <a:rPr lang="uz-Cyrl-UZ" sz="2700" dirty="0">
                <a:solidFill>
                  <a:schemeClr val="tx1"/>
                </a:solidFill>
                <a:latin typeface="Times New Roman" pitchFamily="18" charset="0"/>
                <a:cs typeface="Times New Roman" pitchFamily="18" charset="0"/>
              </a:rPr>
              <a:t> aniqlanadi.</a:t>
            </a:r>
            <a:endParaRPr lang="ru-RU" sz="2700" dirty="0">
              <a:solidFill>
                <a:schemeClr val="tx1"/>
              </a:solidFill>
              <a:latin typeface="Times New Roman" pitchFamily="18" charset="0"/>
              <a:cs typeface="Times New Roman" pitchFamily="18" charset="0"/>
            </a:endParaRPr>
          </a:p>
        </p:txBody>
      </p:sp>
      <p:sp>
        <p:nvSpPr>
          <p:cNvPr id="4" name="Скругленный прямоугольник 3"/>
          <p:cNvSpPr/>
          <p:nvPr/>
        </p:nvSpPr>
        <p:spPr>
          <a:xfrm>
            <a:off x="150920" y="4285397"/>
            <a:ext cx="8529056" cy="240200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uz-Cyrl-UZ" sz="2700" dirty="0">
                <a:solidFill>
                  <a:schemeClr val="tx1"/>
                </a:solidFill>
                <a:latin typeface="Times New Roman" pitchFamily="18" charset="0"/>
                <a:cs typeface="Times New Roman" pitchFamily="18" charset="0"/>
              </a:rPr>
              <a:t>Xaridorlarga realizatsiya qilish bo’yicha aylanmani amalga oshirish sanasida </a:t>
            </a:r>
            <a:r>
              <a:rPr lang="uz-Cyrl-UZ" sz="2700" b="1" dirty="0">
                <a:solidFill>
                  <a:schemeClr val="tx1"/>
                </a:solidFill>
                <a:latin typeface="Times New Roman" pitchFamily="18" charset="0"/>
                <a:cs typeface="Times New Roman" pitchFamily="18" charset="0"/>
              </a:rPr>
              <a:t>chegirmalar (boshqa tijorat bonuslari) bergan soliq to’lovchi soliq bazasini bunday chegirmalar (tijorat bonuslari) chegirib tashlangan</a:t>
            </a:r>
            <a:r>
              <a:rPr lang="uz-Cyrl-UZ" sz="2700" dirty="0">
                <a:solidFill>
                  <a:schemeClr val="tx1"/>
                </a:solidFill>
                <a:latin typeface="Times New Roman" pitchFamily="18" charset="0"/>
                <a:cs typeface="Times New Roman" pitchFamily="18" charset="0"/>
              </a:rPr>
              <a:t> holdagi narxdan (tarifdan) kelib chiqqan holda aniqlaydi. </a:t>
            </a:r>
            <a:endParaRPr lang="ru-RU" sz="27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50921" y="1340768"/>
            <a:ext cx="9620876" cy="2821799"/>
          </a:xfrm>
          <a:prstGeom prst="down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uz-Cyrl-UZ" sz="2800" dirty="0">
                <a:solidFill>
                  <a:schemeClr val="tx1"/>
                </a:solidFill>
                <a:latin typeface="Times New Roman" pitchFamily="18" charset="0"/>
                <a:cs typeface="Times New Roman" pitchFamily="18" charset="0"/>
              </a:rPr>
              <a:t>Soliq bazasi quyidagi hollarda tovarlarning (xizmatlarning) O’zbekiston Respublikasi </a:t>
            </a:r>
            <a:r>
              <a:rPr lang="uz-Cyrl-UZ" sz="2800" b="1" dirty="0">
                <a:solidFill>
                  <a:schemeClr val="tx1"/>
                </a:solidFill>
                <a:latin typeface="Times New Roman" pitchFamily="18" charset="0"/>
                <a:cs typeface="Times New Roman" pitchFamily="18" charset="0"/>
              </a:rPr>
              <a:t>Davlat soliq qo’mitasi tomonidan belgilangan tartibga muvofiq aniqlanadigan bozor qiymatidan </a:t>
            </a:r>
            <a:r>
              <a:rPr lang="uz-Cyrl-UZ" sz="2800" dirty="0">
                <a:solidFill>
                  <a:schemeClr val="tx1"/>
                </a:solidFill>
                <a:latin typeface="Times New Roman" pitchFamily="18" charset="0"/>
                <a:cs typeface="Times New Roman" pitchFamily="18" charset="0"/>
              </a:rPr>
              <a:t>kelib chiqqan holda aniqlanadi:</a:t>
            </a:r>
            <a:endParaRPr lang="ru-RU" sz="1400" dirty="0">
              <a:solidFill>
                <a:schemeClr val="tx1"/>
              </a:solidFill>
              <a:latin typeface="Times New Roman" pitchFamily="18" charset="0"/>
              <a:cs typeface="Times New Roman" pitchFamily="18" charset="0"/>
            </a:endParaRPr>
          </a:p>
        </p:txBody>
      </p:sp>
      <p:sp>
        <p:nvSpPr>
          <p:cNvPr id="4" name="Скругленный прямоугольник 3"/>
          <p:cNvSpPr/>
          <p:nvPr/>
        </p:nvSpPr>
        <p:spPr>
          <a:xfrm>
            <a:off x="150920" y="3370997"/>
            <a:ext cx="3042655" cy="3343702"/>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uz-Cyrl-UZ" sz="2800" dirty="0">
                <a:solidFill>
                  <a:schemeClr val="tx1"/>
                </a:solidFill>
                <a:latin typeface="Times New Roman" pitchFamily="18" charset="0"/>
                <a:cs typeface="Times New Roman" pitchFamily="18" charset="0"/>
              </a:rPr>
              <a:t>tovarlarni (xizmatlarni) boshqa tovarlarga (xizmatlarga) ayirboshlab realizatsiya qilishda;</a:t>
            </a:r>
            <a:endParaRPr lang="ru-RU" sz="1400"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6864824" y="3370997"/>
            <a:ext cx="2690884" cy="3343702"/>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2800" dirty="0" err="1">
                <a:solidFill>
                  <a:schemeClr val="tx1"/>
                </a:solidFill>
                <a:latin typeface="Times New Roman" pitchFamily="18" charset="0"/>
                <a:cs typeface="Times New Roman" pitchFamily="18" charset="0"/>
              </a:rPr>
              <a:t>yuridik</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shaxsning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mol-mulkidan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shaxsiy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maqsadlarda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foydalanishda</a:t>
            </a:r>
            <a:r>
              <a:rPr lang="en-US" sz="2800" dirty="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sp>
        <p:nvSpPr>
          <p:cNvPr id="11" name="Скругленный прямоугольник 10"/>
          <p:cNvSpPr/>
          <p:nvPr/>
        </p:nvSpPr>
        <p:spPr>
          <a:xfrm>
            <a:off x="3361699" y="4353635"/>
            <a:ext cx="3311461" cy="231329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2800" dirty="0" err="1">
                <a:solidFill>
                  <a:schemeClr val="tx1"/>
                </a:solidFill>
                <a:latin typeface="Times New Roman" pitchFamily="18" charset="0"/>
                <a:cs typeface="Times New Roman" pitchFamily="18" charset="0"/>
              </a:rPr>
              <a:t>tovarlarni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xizmatlarni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bepul</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berishda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ko’rsatishda</a:t>
            </a:r>
            <a:r>
              <a:rPr lang="en-US" sz="2800" dirty="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ый прямоугольник 1"/>
          <p:cNvSpPr/>
          <p:nvPr/>
        </p:nvSpPr>
        <p:spPr>
          <a:xfrm>
            <a:off x="129258" y="1340767"/>
            <a:ext cx="7272807" cy="2930981"/>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just"/>
            <a:r>
              <a:rPr lang="en-US" sz="2400" dirty="0">
                <a:solidFill>
                  <a:schemeClr val="tx1"/>
                </a:solidFill>
                <a:latin typeface="Times New Roman" pitchFamily="18" charset="0"/>
                <a:cs typeface="Times New Roman" pitchFamily="18" charset="0"/>
              </a:rPr>
              <a:t>Agar </a:t>
            </a:r>
            <a:r>
              <a:rPr lang="en-US" sz="2400" dirty="0" err="1">
                <a:solidFill>
                  <a:schemeClr val="tx1"/>
                </a:solidFill>
                <a:latin typeface="Times New Roman" pitchFamily="18" charset="0"/>
                <a:cs typeface="Times New Roman" pitchFamily="18" charset="0"/>
              </a:rPr>
              <a:t>bitimning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narxi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tovarlarning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xizmatlarning</a:t>
            </a:r>
            <a:r>
              <a:rPr lang="en-US" sz="2400"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bozor</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qiymatidan</a:t>
            </a:r>
            <a:r>
              <a:rPr lang="en-US" sz="2400" b="1" dirty="0">
                <a:solidFill>
                  <a:schemeClr val="tx1"/>
                </a:solidFill>
                <a:latin typeface="Times New Roman" pitchFamily="18" charset="0"/>
                <a:cs typeface="Times New Roman" pitchFamily="18" charset="0"/>
              </a:rPr>
              <a:t> past </a:t>
            </a:r>
            <a:r>
              <a:rPr lang="en-US" sz="2400" b="1" dirty="0" err="1">
                <a:solidFill>
                  <a:schemeClr val="tx1"/>
                </a:solidFill>
                <a:latin typeface="Times New Roman" pitchFamily="18" charset="0"/>
                <a:cs typeface="Times New Roman" pitchFamily="18" charset="0"/>
              </a:rPr>
              <a:t>yoki</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yuqori</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bo’lsa</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soliq</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organlari</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soliq</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bazasiga</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tuzatish</a:t>
            </a:r>
            <a:r>
              <a:rPr lang="en-US" sz="2400" b="1"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kiritishga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haqli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Soliq</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to’lovchi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bunday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qaror</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yuzasidan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bitimning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narxi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bozor</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narxlariga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muvofiqligini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soliq</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to’lashdan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bo’yin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tovlashga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qaratilmaganligining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asoslarini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taqdim</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etish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yo’li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bilan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nizolashishga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haqli</a:t>
            </a:r>
            <a:r>
              <a:rPr lang="en-US" sz="2400" dirty="0">
                <a:solidFill>
                  <a:schemeClr val="tx1"/>
                </a:solidFill>
                <a:latin typeface="Times New Roman" pitchFamily="18" charset="0"/>
                <a:cs typeface="Times New Roman" pitchFamily="18" charset="0"/>
              </a:rPr>
              <a:t>.</a:t>
            </a:r>
            <a:endParaRPr lang="ru-RU" sz="2400"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2429302" y="4423016"/>
            <a:ext cx="7242238" cy="2246343"/>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just"/>
            <a:r>
              <a:rPr lang="en-US" sz="2400" dirty="0" err="1">
                <a:solidFill>
                  <a:schemeClr val="tx1"/>
                </a:solidFill>
                <a:latin typeface="Times New Roman" pitchFamily="18" charset="0"/>
                <a:cs typeface="Times New Roman" pitchFamily="18" charset="0"/>
              </a:rPr>
              <a:t>O’zbekiston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Respublikasi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hududiga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olib</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kirilgan</a:t>
            </a:r>
            <a:r>
              <a:rPr lang="en-US" sz="2400" dirty="0">
                <a:solidFill>
                  <a:schemeClr val="tx1"/>
                </a:solidFill>
                <a:latin typeface="Times New Roman" pitchFamily="18" charset="0"/>
                <a:cs typeface="Times New Roman" pitchFamily="18" charset="0"/>
              </a:rPr>
              <a:t> (import </a:t>
            </a:r>
            <a:r>
              <a:rPr lang="en-US" sz="2400" dirty="0" err="1">
                <a:solidFill>
                  <a:schemeClr val="tx1"/>
                </a:solidFill>
                <a:latin typeface="Times New Roman" pitchFamily="18" charset="0"/>
                <a:cs typeface="Times New Roman" pitchFamily="18" charset="0"/>
              </a:rPr>
              <a:t>qilingan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tovarlarni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realizatsiya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qilish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chog’ida</a:t>
            </a:r>
            <a:r>
              <a:rPr lang="en-US" sz="2400"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soliq</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bazasi</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ushbu</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tovarlarni</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olib</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kirish</a:t>
            </a:r>
            <a:r>
              <a:rPr lang="en-US" sz="2400" b="1" dirty="0">
                <a:solidFill>
                  <a:schemeClr val="tx1"/>
                </a:solidFill>
                <a:latin typeface="Times New Roman" pitchFamily="18" charset="0"/>
                <a:cs typeface="Times New Roman" pitchFamily="18" charset="0"/>
              </a:rPr>
              <a:t> (import </a:t>
            </a:r>
            <a:r>
              <a:rPr lang="en-US" sz="2400" b="1" dirty="0" err="1">
                <a:solidFill>
                  <a:schemeClr val="tx1"/>
                </a:solidFill>
                <a:latin typeface="Times New Roman" pitchFamily="18" charset="0"/>
                <a:cs typeface="Times New Roman" pitchFamily="18" charset="0"/>
              </a:rPr>
              <a:t>qilish</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chog’ida</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byudjetga</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haqiqatda</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to’langan</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soliq</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hisoblab</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chiqarilgan</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qiymatdan</a:t>
            </a:r>
            <a:r>
              <a:rPr lang="en-US" sz="2400" b="1" dirty="0">
                <a:solidFill>
                  <a:schemeClr val="tx1"/>
                </a:solidFill>
                <a:latin typeface="Times New Roman" pitchFamily="18" charset="0"/>
                <a:cs typeface="Times New Roman" pitchFamily="18" charset="0"/>
              </a:rPr>
              <a:t> </a:t>
            </a:r>
            <a:r>
              <a:rPr lang="en-US" sz="2400" dirty="0">
                <a:solidFill>
                  <a:schemeClr val="tx1"/>
                </a:solidFill>
                <a:latin typeface="Times New Roman" pitchFamily="18" charset="0"/>
                <a:cs typeface="Times New Roman" pitchFamily="18" charset="0"/>
              </a:rPr>
              <a:t>past </a:t>
            </a:r>
            <a:r>
              <a:rPr lang="en-US" sz="2400" dirty="0" err="1">
                <a:solidFill>
                  <a:schemeClr val="tx1"/>
                </a:solidFill>
                <a:latin typeface="Times New Roman" pitchFamily="18" charset="0"/>
                <a:cs typeface="Times New Roman" pitchFamily="18" charset="0"/>
              </a:rPr>
              <a:t>bo’lishi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mumkin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emas</a:t>
            </a:r>
            <a:r>
              <a:rPr lang="en-US" sz="2400" dirty="0">
                <a:solidFill>
                  <a:schemeClr val="tx1"/>
                </a:solidFill>
                <a:latin typeface="Times New Roman" pitchFamily="18" charset="0"/>
                <a:cs typeface="Times New Roman" pitchFamily="18" charset="0"/>
              </a:rPr>
              <a:t>.</a:t>
            </a:r>
            <a:endParaRPr lang="ru-RU" sz="1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227469550"/>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3249" name="Rectangle 1"/>
          <p:cNvSpPr>
            <a:spLocks noChangeArrowheads="1"/>
          </p:cNvSpPr>
          <p:nvPr/>
        </p:nvSpPr>
        <p:spPr bwMode="auto">
          <a:xfrm>
            <a:off x="228601" y="3420527"/>
            <a:ext cx="9425354" cy="70788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uz-Cyrl-UZ" sz="4000" dirty="0">
                <a:latin typeface="Times New Roman" pitchFamily="18" charset="0"/>
                <a:cs typeface="Times New Roman" pitchFamily="18" charset="0"/>
              </a:rPr>
              <a:t>	</a:t>
            </a:r>
            <a:r>
              <a:rPr lang="ru-RU" sz="28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sp>
        <p:nvSpPr>
          <p:cNvPr id="2" name="Выноска со стрелкой вниз 1"/>
          <p:cNvSpPr/>
          <p:nvPr/>
        </p:nvSpPr>
        <p:spPr>
          <a:xfrm>
            <a:off x="228601" y="1392072"/>
            <a:ext cx="9425354" cy="3098041"/>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3200" dirty="0">
                <a:solidFill>
                  <a:schemeClr val="tx1"/>
                </a:solidFill>
                <a:latin typeface="Times New Roman" pitchFamily="18" charset="0"/>
                <a:cs typeface="Times New Roman" pitchFamily="18" charset="0"/>
              </a:rPr>
              <a:t>Tovarlarni O’zbekiston Respublikasi </a:t>
            </a:r>
            <a:r>
              <a:rPr lang="uz-Cyrl-UZ" sz="3200" b="1" dirty="0">
                <a:solidFill>
                  <a:schemeClr val="tx1"/>
                </a:solidFill>
                <a:latin typeface="Times New Roman" pitchFamily="18" charset="0"/>
                <a:cs typeface="Times New Roman" pitchFamily="18" charset="0"/>
              </a:rPr>
              <a:t>hududiga olib kirishda soliq bazasi quyidagilarni qo’shgan holda hisoblab chiqarilgan ushbu tovarlarning qiymati </a:t>
            </a:r>
            <a:r>
              <a:rPr lang="uz-Cyrl-UZ" sz="3200" dirty="0">
                <a:solidFill>
                  <a:schemeClr val="tx1"/>
                </a:solidFill>
                <a:latin typeface="Times New Roman" pitchFamily="18" charset="0"/>
                <a:cs typeface="Times New Roman" pitchFamily="18" charset="0"/>
              </a:rPr>
              <a:t>sifatida aniqlanadi:</a:t>
            </a:r>
            <a:endParaRPr lang="ru-RU" sz="1600"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423081" y="4128413"/>
            <a:ext cx="4121623" cy="254534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uz-Cyrl-UZ" sz="2800" dirty="0">
                <a:solidFill>
                  <a:schemeClr val="tx1"/>
                </a:solidFill>
                <a:latin typeface="Times New Roman" pitchFamily="18" charset="0"/>
                <a:cs typeface="Times New Roman" pitchFamily="18" charset="0"/>
              </a:rPr>
              <a:t>tovarlarning bojxona to’g’risidagi qonun hujjatlariga muvofiq aniqlanadigan bojxona qiymatini;</a:t>
            </a:r>
            <a:endParaRPr lang="ru-RU" sz="1400"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5308980" y="4128412"/>
            <a:ext cx="4178490" cy="2497575"/>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uz-Cyrl-UZ" sz="2800" dirty="0">
                <a:solidFill>
                  <a:schemeClr val="tx1"/>
                </a:solidFill>
                <a:latin typeface="Times New Roman" pitchFamily="18" charset="0"/>
                <a:cs typeface="Times New Roman" pitchFamily="18" charset="0"/>
              </a:rPr>
              <a:t>tovarlar O’zbekiston Respublikasiga olib kirilayotganda to’lanishi lozim bo’lgan aksiz solig’i va bojxona bojini.</a:t>
            </a:r>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ый прямоугольник 1"/>
          <p:cNvSpPr/>
          <p:nvPr/>
        </p:nvSpPr>
        <p:spPr>
          <a:xfrm>
            <a:off x="150921" y="1364775"/>
            <a:ext cx="8331265" cy="201987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O’zbekiston Respublikasining bojxona hududidan tashqarida qayta ishlash bojxona tartib-taomiliga muvofiq O’zbekiston Respublikasi hududidan ilgari olib chiqilgan tovarlarning qayta ishlash mahsulotlari ushbu hududga olib kirilayotganda </a:t>
            </a:r>
            <a:r>
              <a:rPr lang="uz-Cyrl-UZ" sz="2400" b="1" dirty="0">
                <a:solidFill>
                  <a:schemeClr val="tx1"/>
                </a:solidFill>
                <a:latin typeface="Times New Roman" pitchFamily="18" charset="0"/>
                <a:cs typeface="Times New Roman" pitchFamily="18" charset="0"/>
              </a:rPr>
              <a:t>soliq bazasi bunday qayta ishlashning qiymati sifatida </a:t>
            </a:r>
            <a:r>
              <a:rPr lang="uz-Cyrl-UZ" sz="2400" dirty="0">
                <a:solidFill>
                  <a:schemeClr val="tx1"/>
                </a:solidFill>
                <a:latin typeface="Times New Roman" pitchFamily="18" charset="0"/>
                <a:cs typeface="Times New Roman" pitchFamily="18" charset="0"/>
              </a:rPr>
              <a:t>aniqlanadi.</a:t>
            </a:r>
            <a:endParaRPr lang="ru-RU" sz="2400"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1364776" y="3496101"/>
            <a:ext cx="8339132" cy="11987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Soliq bazasi O’zbekiston Respublikasi hududiga olib kiriladigan bir nomdagi, </a:t>
            </a:r>
            <a:r>
              <a:rPr lang="uz-Cyrl-UZ" sz="2400" b="1" dirty="0">
                <a:solidFill>
                  <a:schemeClr val="tx1"/>
                </a:solidFill>
                <a:latin typeface="Times New Roman" pitchFamily="18" charset="0"/>
                <a:cs typeface="Times New Roman" pitchFamily="18" charset="0"/>
              </a:rPr>
              <a:t>turdagi va markadagi tovarlarning har bir guruhi bo’yicha </a:t>
            </a:r>
            <a:r>
              <a:rPr lang="uz-Cyrl-UZ" sz="2400" dirty="0">
                <a:solidFill>
                  <a:schemeClr val="tx1"/>
                </a:solidFill>
                <a:latin typeface="Times New Roman" pitchFamily="18" charset="0"/>
                <a:cs typeface="Times New Roman" pitchFamily="18" charset="0"/>
              </a:rPr>
              <a:t>alohida aniqlanadi.</a:t>
            </a:r>
            <a:endParaRPr lang="ru-RU" sz="2400"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150921" y="4797153"/>
            <a:ext cx="8331265" cy="190389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Agar O’zbekiston Respublikasining bojxona hududiga olib kiriladigan tovarlarning bir turkumi tarkibida bir vaqtning o’zida ham </a:t>
            </a:r>
            <a:r>
              <a:rPr lang="uz-Cyrl-UZ" sz="2400" b="1" dirty="0">
                <a:solidFill>
                  <a:schemeClr val="tx1"/>
                </a:solidFill>
                <a:latin typeface="Times New Roman" pitchFamily="18" charset="0"/>
                <a:cs typeface="Times New Roman" pitchFamily="18" charset="0"/>
              </a:rPr>
              <a:t>aksiz to’lanadigan, ham aksiz to’lanmaydigan tovarlar mavjud bo’lsa</a:t>
            </a:r>
            <a:r>
              <a:rPr lang="uz-Cyrl-UZ" sz="2400" dirty="0">
                <a:solidFill>
                  <a:schemeClr val="tx1"/>
                </a:solidFill>
                <a:latin typeface="Times New Roman" pitchFamily="18" charset="0"/>
                <a:cs typeface="Times New Roman" pitchFamily="18" charset="0"/>
              </a:rPr>
              <a:t>, soliq bazasi mazkur tovarlarning har bir guruhiga nisbatan alohida aniqlanadi.</a:t>
            </a:r>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228601" y="1310183"/>
            <a:ext cx="9543196" cy="1583142"/>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2800" dirty="0">
                <a:solidFill>
                  <a:schemeClr val="tx1"/>
                </a:solidFill>
                <a:latin typeface="Times New Roman" pitchFamily="18" charset="0"/>
                <a:cs typeface="Times New Roman" pitchFamily="18" charset="0"/>
              </a:rPr>
              <a:t>Soliq to’lovchida </a:t>
            </a:r>
            <a:r>
              <a:rPr lang="uz-Cyrl-UZ" sz="2800" b="1" dirty="0">
                <a:solidFill>
                  <a:schemeClr val="tx1"/>
                </a:solidFill>
                <a:latin typeface="Times New Roman" pitchFamily="18" charset="0"/>
                <a:cs typeface="Times New Roman" pitchFamily="18" charset="0"/>
              </a:rPr>
              <a:t>soliq bazasiga tuzatish kiritish quyidagi </a:t>
            </a:r>
            <a:r>
              <a:rPr lang="uz-Cyrl-UZ" sz="2800" dirty="0">
                <a:solidFill>
                  <a:schemeClr val="tx1"/>
                </a:solidFill>
                <a:latin typeface="Times New Roman" pitchFamily="18" charset="0"/>
                <a:cs typeface="Times New Roman" pitchFamily="18" charset="0"/>
              </a:rPr>
              <a:t>hollarda amalga oshiriladi:</a:t>
            </a:r>
            <a:endParaRPr lang="ru-RU" sz="2800"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228601" y="2552134"/>
            <a:ext cx="2204913" cy="188339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1) tovarlar to’liq yoki qisman qaytarilganda;</a:t>
            </a:r>
            <a:endParaRPr lang="ru-RU" sz="2400" dirty="0">
              <a:solidFill>
                <a:schemeClr val="tx1"/>
              </a:solidFill>
            </a:endParaRPr>
          </a:p>
        </p:txBody>
      </p:sp>
      <p:sp>
        <p:nvSpPr>
          <p:cNvPr id="7" name="Скругленный прямоугольник 6"/>
          <p:cNvSpPr/>
          <p:nvPr/>
        </p:nvSpPr>
        <p:spPr>
          <a:xfrm>
            <a:off x="2579429" y="2593079"/>
            <a:ext cx="2199580" cy="188339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2) ko’rsatilgan xizmatlardan voz kechilganda;</a:t>
            </a:r>
            <a:endParaRPr lang="ru-RU" sz="2400"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5169818" y="2620374"/>
            <a:ext cx="4601979" cy="188339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3) bitim shartlari o’zgarganda, shu jumladan jo’natilgan tovarlarning, ko’rsatilgan xizmatlarning narxi va (yoki) soni (hajmi) o’zgarganda;</a:t>
            </a:r>
            <a:endParaRPr lang="ru-RU" sz="2400"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533409" y="4653136"/>
            <a:ext cx="9244921" cy="202516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solidFill>
                  <a:schemeClr val="tx1"/>
                </a:solidFill>
                <a:latin typeface="Times New Roman" pitchFamily="18" charset="0"/>
                <a:cs typeface="Times New Roman" pitchFamily="18" charset="0"/>
              </a:rPr>
              <a:t>4) </a:t>
            </a:r>
            <a:r>
              <a:rPr lang="en-US" sz="2400" dirty="0" err="1">
                <a:solidFill>
                  <a:schemeClr val="tx1"/>
                </a:solidFill>
                <a:latin typeface="Times New Roman" pitchFamily="18" charset="0"/>
                <a:cs typeface="Times New Roman" pitchFamily="18" charset="0"/>
              </a:rPr>
              <a:t>tovarlarni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xizmatlarni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sotuvchi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tomonidan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chegirmalar</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berilganda</a:t>
            </a:r>
            <a:r>
              <a:rPr lang="en-US" sz="2400" dirty="0">
                <a:solidFill>
                  <a:schemeClr val="tx1"/>
                </a:solidFill>
                <a:latin typeface="Times New Roman" pitchFamily="18" charset="0"/>
                <a:cs typeface="Times New Roman" pitchFamily="18" charset="0"/>
              </a:rPr>
              <a:t>. </a:t>
            </a:r>
            <a:r>
              <a:rPr lang="uz-Cyrl-UZ" sz="2400" dirty="0">
                <a:solidFill>
                  <a:schemeClr val="tx1"/>
                </a:solidFill>
                <a:latin typeface="Times New Roman" pitchFamily="18" charset="0"/>
                <a:cs typeface="Times New Roman" pitchFamily="18" charset="0"/>
              </a:rPr>
              <a:t>Bunday </a:t>
            </a:r>
            <a:r>
              <a:rPr lang="en-US" sz="2400" dirty="0" err="1">
                <a:solidFill>
                  <a:schemeClr val="tx1"/>
                </a:solidFill>
                <a:latin typeface="Times New Roman" pitchFamily="18" charset="0"/>
                <a:cs typeface="Times New Roman" pitchFamily="18" charset="0"/>
              </a:rPr>
              <a:t>tuzatish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kiritish</a:t>
            </a:r>
            <a:r>
              <a:rPr lang="en-US" sz="2400" dirty="0">
                <a:solidFill>
                  <a:schemeClr val="tx1"/>
                </a:solidFill>
                <a:latin typeface="Times New Roman" pitchFamily="18" charset="0"/>
                <a:cs typeface="Times New Roman" pitchFamily="18" charset="0"/>
              </a:rPr>
              <a:t>, agar </a:t>
            </a:r>
            <a:r>
              <a:rPr lang="en-US" sz="2400" dirty="0" err="1">
                <a:solidFill>
                  <a:schemeClr val="tx1"/>
                </a:solidFill>
                <a:latin typeface="Times New Roman" pitchFamily="18" charset="0"/>
                <a:cs typeface="Times New Roman" pitchFamily="18" charset="0"/>
              </a:rPr>
              <a:t>siylovlar</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berish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shartlari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shartnoma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shartlarida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yoki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soliq</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to’lovchining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narx</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tarif</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siyosatida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nazarda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tutilgan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bo’lsa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ilgari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amalga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oshirilgan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tovarlarni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xizmatlarni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etkazib</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berish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bo’yicha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soliq</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bazasini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kamaytiradi</a:t>
            </a:r>
            <a:r>
              <a:rPr lang="en-US" sz="2400" dirty="0">
                <a:solidFill>
                  <a:schemeClr val="tx1"/>
                </a:solidFill>
                <a:latin typeface="Times New Roman" pitchFamily="18" charset="0"/>
                <a:cs typeface="Times New Roman" pitchFamily="18" charset="0"/>
              </a:rPr>
              <a:t>. </a:t>
            </a:r>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3249" name="Rectangle 1"/>
          <p:cNvSpPr>
            <a:spLocks noChangeArrowheads="1"/>
          </p:cNvSpPr>
          <p:nvPr/>
        </p:nvSpPr>
        <p:spPr bwMode="auto">
          <a:xfrm>
            <a:off x="228601" y="3866803"/>
            <a:ext cx="9425354" cy="4924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uz-Cyrl-UZ" sz="2600" dirty="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
        <p:nvSpPr>
          <p:cNvPr id="2" name="Овал 1"/>
          <p:cNvSpPr/>
          <p:nvPr/>
        </p:nvSpPr>
        <p:spPr>
          <a:xfrm>
            <a:off x="368490" y="1340769"/>
            <a:ext cx="9285465" cy="527839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sz="2600" dirty="0">
                <a:solidFill>
                  <a:schemeClr val="tx1"/>
                </a:solidFill>
                <a:latin typeface="Times New Roman" pitchFamily="18" charset="0"/>
                <a:cs typeface="Times New Roman" pitchFamily="18" charset="0"/>
              </a:rPr>
              <a:t>O‘zbekiston Respublikasida qo‘shilgan qiymat solig‘i stavkasi 1992 yilda 30 foizni tashkil qilgani holda, bugunga qadar bir-necha marta o‘zgartirildi. Jumladan, 1996-yilda 17 foizni, 1997-yilda 18 foizni, ayrim oziq-ovqat mahsulotlari turlariga (un, non, go‘sht, sut va sut mahsulotlari) esa kamaytirilgan 10 foizli stavka belgilandi. </a:t>
            </a:r>
            <a:r>
              <a:rPr lang="en-US" sz="2600" dirty="0" smtClean="0">
                <a:solidFill>
                  <a:srgbClr val="FF0000"/>
                </a:solidFill>
                <a:latin typeface="Times New Roman" pitchFamily="18" charset="0"/>
                <a:cs typeface="Times New Roman" pitchFamily="18" charset="0"/>
              </a:rPr>
              <a:t>2025-</a:t>
            </a:r>
            <a:r>
              <a:rPr lang="uz-Cyrl-UZ" sz="2600" dirty="0">
                <a:solidFill>
                  <a:srgbClr val="FF0000"/>
                </a:solidFill>
                <a:latin typeface="Times New Roman" pitchFamily="18" charset="0"/>
                <a:cs typeface="Times New Roman" pitchFamily="18" charset="0"/>
              </a:rPr>
              <a:t>yilda respublikada qo‘shilgan qiymat solig‘ining </a:t>
            </a:r>
            <a:r>
              <a:rPr lang="uz-Cyrl-UZ" sz="2600" dirty="0" smtClean="0">
                <a:solidFill>
                  <a:srgbClr val="FF0000"/>
                </a:solidFill>
                <a:latin typeface="Times New Roman" pitchFamily="18" charset="0"/>
                <a:cs typeface="Times New Roman" pitchFamily="18" charset="0"/>
              </a:rPr>
              <a:t>2 </a:t>
            </a:r>
            <a:r>
              <a:rPr lang="uz-Cyrl-UZ" sz="2600" dirty="0">
                <a:solidFill>
                  <a:srgbClr val="FF0000"/>
                </a:solidFill>
                <a:latin typeface="Times New Roman" pitchFamily="18" charset="0"/>
                <a:cs typeface="Times New Roman" pitchFamily="18" charset="0"/>
              </a:rPr>
              <a:t>xil stavkasi              </a:t>
            </a:r>
            <a:r>
              <a:rPr lang="uz-Cyrl-UZ" sz="2600" dirty="0" smtClean="0">
                <a:solidFill>
                  <a:srgbClr val="FF0000"/>
                </a:solidFill>
                <a:latin typeface="Times New Roman" pitchFamily="18" charset="0"/>
                <a:cs typeface="Times New Roman" pitchFamily="18" charset="0"/>
              </a:rPr>
              <a:t>(1</a:t>
            </a:r>
            <a:r>
              <a:rPr lang="en-US" sz="2600" dirty="0" smtClean="0">
                <a:solidFill>
                  <a:srgbClr val="FF0000"/>
                </a:solidFill>
                <a:latin typeface="Times New Roman" pitchFamily="18" charset="0"/>
                <a:cs typeface="Times New Roman" pitchFamily="18" charset="0"/>
              </a:rPr>
              <a:t>2</a:t>
            </a:r>
            <a:r>
              <a:rPr lang="uz-Cyrl-UZ" sz="2600" dirty="0" smtClean="0">
                <a:solidFill>
                  <a:srgbClr val="FF0000"/>
                </a:solidFill>
                <a:latin typeface="Times New Roman" pitchFamily="18" charset="0"/>
                <a:cs typeface="Times New Roman" pitchFamily="18" charset="0"/>
              </a:rPr>
              <a:t> </a:t>
            </a:r>
            <a:r>
              <a:rPr lang="uz-Cyrl-UZ" sz="2600" dirty="0">
                <a:solidFill>
                  <a:srgbClr val="FF0000"/>
                </a:solidFill>
                <a:latin typeface="Times New Roman" pitchFamily="18" charset="0"/>
                <a:cs typeface="Times New Roman" pitchFamily="18" charset="0"/>
              </a:rPr>
              <a:t>foiz va nollik) amalda qo‘llanildi.</a:t>
            </a:r>
            <a:endParaRPr lang="ru-RU" sz="26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50920" y="1323830"/>
            <a:ext cx="9627409" cy="809026"/>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2800" dirty="0">
                <a:solidFill>
                  <a:schemeClr val="tx1"/>
                </a:solidFill>
                <a:latin typeface="Times New Roman" pitchFamily="18" charset="0"/>
                <a:cs typeface="Times New Roman" pitchFamily="18" charset="0"/>
              </a:rPr>
              <a:t>Quyidagilarga </a:t>
            </a:r>
            <a:r>
              <a:rPr lang="uz-Cyrl-UZ" sz="2800" b="1" dirty="0">
                <a:solidFill>
                  <a:schemeClr val="tx1"/>
                </a:solidFill>
                <a:latin typeface="Times New Roman" pitchFamily="18" charset="0"/>
                <a:cs typeface="Times New Roman" pitchFamily="18" charset="0"/>
              </a:rPr>
              <a:t>nollik darajali stavka bo‘yicha </a:t>
            </a:r>
            <a:r>
              <a:rPr lang="uz-Cyrl-UZ" sz="2800" dirty="0">
                <a:solidFill>
                  <a:schemeClr val="tx1"/>
                </a:solidFill>
                <a:latin typeface="Times New Roman" pitchFamily="18" charset="0"/>
                <a:cs typeface="Times New Roman" pitchFamily="18" charset="0"/>
              </a:rPr>
              <a:t>soliq solinadi:</a:t>
            </a:r>
            <a:endParaRPr lang="ru-RU" sz="2800"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173969" y="2132856"/>
            <a:ext cx="1755489" cy="44644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200" dirty="0">
                <a:solidFill>
                  <a:schemeClr val="tx1"/>
                </a:solidFill>
                <a:latin typeface="Times New Roman" pitchFamily="18" charset="0"/>
                <a:cs typeface="Times New Roman" pitchFamily="18" charset="0"/>
              </a:rPr>
              <a:t>1) </a:t>
            </a:r>
            <a:r>
              <a:rPr lang="en-US" sz="2200" dirty="0" err="1">
                <a:solidFill>
                  <a:schemeClr val="tx1"/>
                </a:solidFill>
                <a:latin typeface="Times New Roman" pitchFamily="18" charset="0"/>
                <a:cs typeface="Times New Roman" pitchFamily="18" charset="0"/>
              </a:rPr>
              <a:t>O’zbekiston</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Respublikasi</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hududidan</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eksport</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bojxona</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tartib-taomiliga</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olib</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chiqilgan</a:t>
            </a:r>
            <a:r>
              <a:rPr lang="en-US" sz="2200" dirty="0">
                <a:solidFill>
                  <a:schemeClr val="tx1"/>
                </a:solidFill>
                <a:latin typeface="Times New Roman" pitchFamily="18" charset="0"/>
                <a:cs typeface="Times New Roman" pitchFamily="18" charset="0"/>
              </a:rPr>
              <a:t> </a:t>
            </a:r>
            <a:r>
              <a:rPr lang="en-US" sz="2200" dirty="0" err="1">
                <a:solidFill>
                  <a:schemeClr val="tx1"/>
                </a:solidFill>
                <a:latin typeface="Times New Roman" pitchFamily="18" charset="0"/>
                <a:cs typeface="Times New Roman" pitchFamily="18" charset="0"/>
              </a:rPr>
              <a:t>tovarlar</a:t>
            </a:r>
            <a:r>
              <a:rPr lang="uz-Cyrl-UZ" sz="2200" dirty="0">
                <a:solidFill>
                  <a:schemeClr val="tx1"/>
                </a:solidFill>
                <a:latin typeface="Times New Roman" pitchFamily="18" charset="0"/>
                <a:cs typeface="Times New Roman" pitchFamily="18" charset="0"/>
              </a:rPr>
              <a:t>; </a:t>
            </a:r>
            <a:endParaRPr lang="ru-RU" sz="2200"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6393954" y="2132856"/>
            <a:ext cx="3384375" cy="45365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uz-Cyrl-UZ" sz="2100" dirty="0">
                <a:solidFill>
                  <a:schemeClr val="tx1"/>
                </a:solidFill>
                <a:latin typeface="Times New Roman" pitchFamily="18" charset="0"/>
                <a:cs typeface="Times New Roman" pitchFamily="18" charset="0"/>
              </a:rPr>
              <a:t>3) O’zbekiston Respublikasi hududidan olib chiqilgan g’amlab qo’yilgan narsalar. Ushbu me’yorni qo’llash maqsadida havo kemalaridan risoladagidek foydalanilishini ta’minlash uchun zarur bo’lgan yoqilg’i va yonilg’i-moylash materiallari g’amlab qo’yilgan narsalar deb e’tirof etiladi;</a:t>
            </a:r>
            <a:endParaRPr lang="ru-RU" sz="2100"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2063594" y="2132856"/>
            <a:ext cx="4248472" cy="45365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uz-Cyrl-UZ" sz="2100" dirty="0">
                <a:solidFill>
                  <a:schemeClr val="tx1"/>
                </a:solidFill>
                <a:latin typeface="Times New Roman" pitchFamily="18" charset="0"/>
                <a:cs typeface="Times New Roman" pitchFamily="18" charset="0"/>
              </a:rPr>
              <a:t>2) Ilgari O’zbekiston Respublikasi bojxona hududida qayta ishlash bojxona tartib-taomiliga joylashtirilgan, O’zbekiston Respublikasi hududidan olib chiqilgan tovarlar va (yoki) O’zbekiston Respublikasi hududidan bojxona hududida qayta ishlash bojxona tartib-taomiliga joylashtirilgan tovarlarni qayta ishlash natijasida olingan (hosil bo’lgan) tovarlar (qayta ishlash mahsulotlari, chiqindilar va (yoki) qoldiqlar);</a:t>
            </a:r>
            <a:endParaRPr lang="ru-RU" sz="21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50920" y="1323830"/>
            <a:ext cx="9627409" cy="809026"/>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2800" dirty="0">
                <a:solidFill>
                  <a:schemeClr val="tx1"/>
                </a:solidFill>
                <a:latin typeface="Times New Roman" pitchFamily="18" charset="0"/>
                <a:cs typeface="Times New Roman" pitchFamily="18" charset="0"/>
              </a:rPr>
              <a:t>Quyidagilarga </a:t>
            </a:r>
            <a:r>
              <a:rPr lang="uz-Cyrl-UZ" sz="2800" b="1" dirty="0">
                <a:solidFill>
                  <a:schemeClr val="tx1"/>
                </a:solidFill>
                <a:latin typeface="Times New Roman" pitchFamily="18" charset="0"/>
                <a:cs typeface="Times New Roman" pitchFamily="18" charset="0"/>
              </a:rPr>
              <a:t>nollik darajali stavka bo‘yicha </a:t>
            </a:r>
            <a:r>
              <a:rPr lang="uz-Cyrl-UZ" sz="2800" dirty="0">
                <a:solidFill>
                  <a:schemeClr val="tx1"/>
                </a:solidFill>
                <a:latin typeface="Times New Roman" pitchFamily="18" charset="0"/>
                <a:cs typeface="Times New Roman" pitchFamily="18" charset="0"/>
              </a:rPr>
              <a:t>soliq solinadi:</a:t>
            </a:r>
            <a:endParaRPr lang="ru-RU" sz="2800"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105729" y="2060848"/>
            <a:ext cx="2903849" cy="460851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lvl="0" algn="just"/>
            <a:r>
              <a:rPr lang="uz-Cyrl-UZ" dirty="0">
                <a:latin typeface="Times New Roman" pitchFamily="18" charset="0"/>
                <a:cs typeface="Times New Roman" pitchFamily="18" charset="0"/>
              </a:rPr>
              <a:t>4) Chet eldan keltirilgan tovarlarni tashish chog’ida bojxona tranziti bojxona tartib-taomiliga joylashtirilgan tovarlarni bevosita O’zbekiston Respublikasi hududiga etib kelish joyidagi bojxona organidan O’zbekiston Respublikasi hududidan chiqib ketish joyidagi bojxona organigacha tashish yoxud transportda tashish bilan bevosita bog’liq bo’lgan xizmatlar;</a:t>
            </a:r>
            <a:endParaRPr lang="ru-RU" dirty="0">
              <a:latin typeface="Times New Roman" pitchFamily="18" charset="0"/>
              <a:cs typeface="Times New Roman" pitchFamily="18" charset="0"/>
            </a:endParaRPr>
          </a:p>
        </p:txBody>
      </p:sp>
      <p:sp>
        <p:nvSpPr>
          <p:cNvPr id="7" name="Скругленный прямоугольник 6"/>
          <p:cNvSpPr/>
          <p:nvPr/>
        </p:nvSpPr>
        <p:spPr>
          <a:xfrm>
            <a:off x="4593754" y="2019869"/>
            <a:ext cx="5184576" cy="464949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lvl="0" algn="just"/>
            <a:r>
              <a:rPr lang="uz-Cyrl-UZ" dirty="0">
                <a:latin typeface="Times New Roman" pitchFamily="18" charset="0"/>
                <a:cs typeface="Times New Roman" pitchFamily="18" charset="0"/>
              </a:rPr>
              <a:t>6) Tovarlarni (xizmatlarni) realizatsiya qilish aylanmasi to’langan </a:t>
            </a:r>
            <a:r>
              <a:rPr lang="uz-Cyrl-UZ" b="1" dirty="0">
                <a:latin typeface="Times New Roman" pitchFamily="18" charset="0"/>
                <a:cs typeface="Times New Roman" pitchFamily="18" charset="0"/>
              </a:rPr>
              <a:t>soliqni qoplash (qaytarish) yo’li bilan nol darajali stavkasi bo’yicha tortiladi,</a:t>
            </a:r>
            <a:r>
              <a:rPr lang="uz-Cyrl-UZ" dirty="0">
                <a:latin typeface="Times New Roman" pitchFamily="18" charset="0"/>
                <a:cs typeface="Times New Roman" pitchFamily="18" charset="0"/>
              </a:rPr>
              <a:t> agar ushbu tovarlar (xizmatlar) quyidagicha olinsa: </a:t>
            </a:r>
            <a:endParaRPr lang="ru-RU" dirty="0">
              <a:latin typeface="Times New Roman" pitchFamily="18" charset="0"/>
              <a:cs typeface="Times New Roman" pitchFamily="18" charset="0"/>
            </a:endParaRPr>
          </a:p>
          <a:p>
            <a:pPr lvl="0" algn="just"/>
            <a:r>
              <a:rPr lang="uz-Cyrl-UZ" dirty="0">
                <a:latin typeface="Times New Roman" pitchFamily="18" charset="0"/>
                <a:cs typeface="Times New Roman" pitchFamily="18" charset="0"/>
              </a:rPr>
              <a:t>- chet el diplomatik vakolatxonalarining va ularga tenglashtirilgan vakolatxonalarning rasmiy foydalanishi uchun, shuningdek ushbu vakolatxonalar diplomatik va ma’muriy-texnik xodimlarining (shu jumladan ular bilan birga yashaydigan oila a’zolarining) shaxsiy foydalanishi uchun;</a:t>
            </a:r>
            <a:endParaRPr lang="ru-RU" dirty="0">
              <a:latin typeface="Times New Roman" pitchFamily="18" charset="0"/>
              <a:cs typeface="Times New Roman" pitchFamily="18" charset="0"/>
            </a:endParaRPr>
          </a:p>
          <a:p>
            <a:pPr algn="just"/>
            <a:r>
              <a:rPr lang="uz-Cyrl-UZ" dirty="0">
                <a:latin typeface="Times New Roman" pitchFamily="18" charset="0"/>
                <a:cs typeface="Times New Roman" pitchFamily="18" charset="0"/>
              </a:rPr>
              <a:t>- </a:t>
            </a:r>
            <a:r>
              <a:rPr lang="uz-Cyrl-UZ" dirty="0">
                <a:solidFill>
                  <a:srgbClr val="FF0000"/>
                </a:solidFill>
                <a:latin typeface="Times New Roman" pitchFamily="18" charset="0"/>
                <a:cs typeface="Times New Roman" pitchFamily="18" charset="0"/>
              </a:rPr>
              <a:t>Mahsulot taqsimotiga oid bitim doirasida tovarlarni (xizmatlarni) sotib olayotgan soliq to’lovchilar tomonidan, agar bitimda nol darajali stavka qo’llanilishi nazarda tutilgan bo’lsa.</a:t>
            </a:r>
            <a:endParaRPr lang="ru-RU" dirty="0">
              <a:solidFill>
                <a:srgbClr val="FF0000"/>
              </a:solidFill>
              <a:latin typeface="Times New Roman" pitchFamily="18" charset="0"/>
              <a:cs typeface="Times New Roman" pitchFamily="18" charset="0"/>
            </a:endParaRPr>
          </a:p>
        </p:txBody>
      </p:sp>
      <p:sp>
        <p:nvSpPr>
          <p:cNvPr id="8" name="Скругленный прямоугольник 7"/>
          <p:cNvSpPr/>
          <p:nvPr/>
        </p:nvSpPr>
        <p:spPr>
          <a:xfrm>
            <a:off x="3155019" y="3166280"/>
            <a:ext cx="1296143" cy="255213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uz-Cyrl-UZ" sz="1900" dirty="0">
                <a:latin typeface="Times New Roman" pitchFamily="18" charset="0"/>
                <a:cs typeface="Times New Roman" pitchFamily="18" charset="0"/>
              </a:rPr>
              <a:t>5) Xalqaro tashishlar bilan bevosita bog’liq bo’lgan xizmatlar.</a:t>
            </a:r>
            <a:endParaRPr lang="ru-RU" sz="1900" dirty="0">
              <a:latin typeface="Times New Roman" pitchFamily="18" charset="0"/>
              <a:cs typeface="Times New Roman" pitchFamily="18" charset="0"/>
            </a:endParaRPr>
          </a:p>
        </p:txBody>
      </p:sp>
    </p:spTree>
    <p:extLst>
      <p:ext uri="{BB962C8B-B14F-4D97-AF65-F5344CB8AC3E}">
        <p14:creationId xmlns:p14="http://schemas.microsoft.com/office/powerpoint/2010/main" val="3407967056"/>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50920" y="1323830"/>
            <a:ext cx="9627409" cy="809026"/>
          </a:xfrm>
          <a:prstGeom prst="down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2800" dirty="0">
                <a:solidFill>
                  <a:schemeClr val="tx1"/>
                </a:solidFill>
                <a:latin typeface="Times New Roman" pitchFamily="18" charset="0"/>
                <a:cs typeface="Times New Roman" pitchFamily="18" charset="0"/>
              </a:rPr>
              <a:t>Quyidagilarga </a:t>
            </a:r>
            <a:r>
              <a:rPr lang="uz-Cyrl-UZ" sz="2800" b="1" dirty="0">
                <a:solidFill>
                  <a:schemeClr val="tx1"/>
                </a:solidFill>
                <a:latin typeface="Times New Roman" pitchFamily="18" charset="0"/>
                <a:cs typeface="Times New Roman" pitchFamily="18" charset="0"/>
              </a:rPr>
              <a:t>nollik darajali stavka bo‘yicha </a:t>
            </a:r>
            <a:r>
              <a:rPr lang="uz-Cyrl-UZ" sz="2800" dirty="0">
                <a:solidFill>
                  <a:schemeClr val="tx1"/>
                </a:solidFill>
                <a:latin typeface="Times New Roman" pitchFamily="18" charset="0"/>
                <a:cs typeface="Times New Roman" pitchFamily="18" charset="0"/>
              </a:rPr>
              <a:t>soliq solinadi:</a:t>
            </a:r>
            <a:endParaRPr lang="ru-RU" sz="2800" dirty="0">
              <a:solidFill>
                <a:schemeClr val="tx1"/>
              </a:solidFill>
              <a:latin typeface="Times New Roman" pitchFamily="18" charset="0"/>
              <a:cs typeface="Times New Roman" pitchFamily="18" charset="0"/>
            </a:endParaRPr>
          </a:p>
        </p:txBody>
      </p:sp>
      <p:sp>
        <p:nvSpPr>
          <p:cNvPr id="3" name="Скругленный прямоугольник 2"/>
          <p:cNvSpPr/>
          <p:nvPr/>
        </p:nvSpPr>
        <p:spPr>
          <a:xfrm>
            <a:off x="105728" y="2210976"/>
            <a:ext cx="6432242" cy="44644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just"/>
            <a:r>
              <a:rPr lang="uz-Cyrl-UZ" sz="2400" dirty="0">
                <a:latin typeface="Times New Roman" pitchFamily="18" charset="0"/>
                <a:cs typeface="Times New Roman" pitchFamily="18" charset="0"/>
              </a:rPr>
              <a:t>7) Suv ta’minoti, kanalizatsiya, sanitariya jihatdan tozalash, issiqlik ta’minoti bo’yicha aholiga ko’rsatiladigan xizmatlarni realizatsiya qilishga doir aylanmaga, shu jumladan bunday xizmatlarni uy-joy mulkdorlari shirkatlari tomonidan aholi nomidan, shuningdek idoraviy uy-joy fondi uylarida yashayotgan aholi uchun O’zbekiston Respublikasi Mudofaa vazirligining va O’zbekiston Respublikasi Milliy gvardiyasining bo’linmalari tomonidan olishga;</a:t>
            </a:r>
            <a:endParaRPr lang="ru-RU" sz="2400" dirty="0">
              <a:latin typeface="Times New Roman" pitchFamily="18" charset="0"/>
              <a:cs typeface="Times New Roman" pitchFamily="18" charset="0"/>
            </a:endParaRPr>
          </a:p>
        </p:txBody>
      </p:sp>
      <p:sp>
        <p:nvSpPr>
          <p:cNvPr id="7" name="Скругленный прямоугольник 6"/>
          <p:cNvSpPr/>
          <p:nvPr/>
        </p:nvSpPr>
        <p:spPr>
          <a:xfrm>
            <a:off x="6681986" y="2204864"/>
            <a:ext cx="3096344" cy="43924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just"/>
            <a:r>
              <a:rPr lang="uz-Cyrl-UZ" sz="2400" dirty="0">
                <a:latin typeface="Times New Roman" pitchFamily="18" charset="0"/>
                <a:cs typeface="Times New Roman" pitchFamily="18" charset="0"/>
              </a:rPr>
              <a:t>8) Nol darajali stavka qimmatbaho metallarni ishlab chiqaruvchilar tomonidan qimmatbaho metallarni olish bo’yicha vakolatli organga realizatsiya qilinadigan bunday metallarga.</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7879096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ый прямоугольник 1"/>
          <p:cNvSpPr/>
          <p:nvPr/>
        </p:nvSpPr>
        <p:spPr>
          <a:xfrm>
            <a:off x="228601" y="1405719"/>
            <a:ext cx="9425354"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r>
              <a:rPr lang="uz-Cyrl-UZ" sz="2800" dirty="0">
                <a:solidFill>
                  <a:schemeClr val="tx1"/>
                </a:solidFill>
                <a:latin typeface="Times New Roman" pitchFamily="18" charset="0"/>
                <a:cs typeface="Times New Roman" pitchFamily="18" charset="0"/>
              </a:rPr>
              <a:t>2006 yildan boshlab qishloq xo‘jaligi ishlab chiqarishi ehtiyojlari uchun qishloq xo‘jalik korxonalariga yetkazib beriladigan mineral o‘g‘itlar va yonilg‘i-moylash materiallariga nollik stavka bekor qilindi. </a:t>
            </a:r>
            <a:endParaRPr lang="ru-RU" sz="2800" dirty="0">
              <a:solidFill>
                <a:schemeClr val="tx1"/>
              </a:solidFill>
              <a:latin typeface="Times New Roman" pitchFamily="18" charset="0"/>
              <a:cs typeface="Times New Roman" pitchFamily="18" charset="0"/>
            </a:endParaRPr>
          </a:p>
        </p:txBody>
      </p:sp>
      <p:sp>
        <p:nvSpPr>
          <p:cNvPr id="3" name="Выноска со стрелкой вверх 2"/>
          <p:cNvSpPr/>
          <p:nvPr/>
        </p:nvSpPr>
        <p:spPr>
          <a:xfrm>
            <a:off x="382137" y="3356992"/>
            <a:ext cx="9271818" cy="3275820"/>
          </a:xfrm>
          <a:prstGeom prst="upArrowCallout">
            <a:avLst/>
          </a:prstGeom>
        </p:spPr>
        <p:style>
          <a:lnRef idx="3">
            <a:schemeClr val="lt1"/>
          </a:lnRef>
          <a:fillRef idx="1">
            <a:schemeClr val="accent3"/>
          </a:fillRef>
          <a:effectRef idx="1">
            <a:schemeClr val="accent3"/>
          </a:effectRef>
          <a:fontRef idx="minor">
            <a:schemeClr val="lt1"/>
          </a:fontRef>
        </p:style>
        <p:txBody>
          <a:bodyPr rtlCol="0" anchor="ctr"/>
          <a:lstStyle/>
          <a:p>
            <a:pPr lvl="0" algn="ctr"/>
            <a:r>
              <a:rPr lang="uz-Cyrl-UZ" sz="2800" dirty="0">
                <a:solidFill>
                  <a:schemeClr val="tx1"/>
                </a:solidFill>
                <a:latin typeface="Times New Roman" pitchFamily="18" charset="0"/>
                <a:cs typeface="Times New Roman" pitchFamily="18" charset="0"/>
              </a:rPr>
              <a:t>Qo‘shilgan qiymat solig‘idan </a:t>
            </a:r>
            <a:r>
              <a:rPr lang="uz-Cyrl-UZ" sz="2800" b="1" dirty="0">
                <a:solidFill>
                  <a:schemeClr val="tx1"/>
                </a:solidFill>
                <a:latin typeface="Times New Roman" pitchFamily="18" charset="0"/>
                <a:cs typeface="Times New Roman" pitchFamily="18" charset="0"/>
              </a:rPr>
              <a:t>ozod bo‘lgan (imtiyozli) oborotlardan farqli nollik stavka qo‘llanilganda qo‘shilgan qiymat solig‘i tovarlarning tannarxiga olib borilmasdan</a:t>
            </a:r>
            <a:r>
              <a:rPr lang="uz-Cyrl-UZ" sz="2800" dirty="0">
                <a:solidFill>
                  <a:schemeClr val="tx1"/>
                </a:solidFill>
                <a:latin typeface="Times New Roman" pitchFamily="18" charset="0"/>
                <a:cs typeface="Times New Roman" pitchFamily="18" charset="0"/>
              </a:rPr>
              <a:t>, balki byudjet mablag‘lari hisobidan qoplanadi.</a:t>
            </a: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2800" b="1" dirty="0">
                <a:solidFill>
                  <a:schemeClr val="bg1"/>
                </a:solidFill>
                <a:latin typeface="Times New Roman" pitchFamily="18" charset="0"/>
                <a:cs typeface="Times New Roman" pitchFamily="18" charset="0"/>
              </a:rPr>
              <a:t>Soliq to</a:t>
            </a:r>
            <a:r>
              <a:rPr lang="en-US" sz="2800" b="1" dirty="0">
                <a:solidFill>
                  <a:schemeClr val="bg1"/>
                </a:solidFill>
                <a:latin typeface="Times New Roman" pitchFamily="18" charset="0"/>
                <a:cs typeface="Times New Roman" pitchFamily="18" charset="0"/>
              </a:rPr>
              <a:t>‘</a:t>
            </a:r>
            <a:r>
              <a:rPr lang="uz-Cyrl-UZ" sz="2800" b="1" dirty="0">
                <a:solidFill>
                  <a:schemeClr val="bg1"/>
                </a:solidFill>
                <a:latin typeface="Times New Roman" pitchFamily="18" charset="0"/>
                <a:cs typeface="Times New Roman" pitchFamily="18" charset="0"/>
              </a:rPr>
              <a:t>lovchilar tar</a:t>
            </a:r>
            <a:r>
              <a:rPr lang="en-US" sz="2800" b="1" dirty="0">
                <a:solidFill>
                  <a:schemeClr val="bg1"/>
                </a:solidFill>
                <a:latin typeface="Times New Roman" pitchFamily="18" charset="0"/>
                <a:cs typeface="Times New Roman" pitchFamily="18" charset="0"/>
              </a:rPr>
              <a:t>k</a:t>
            </a:r>
            <a:r>
              <a:rPr lang="uz-Cyrl-UZ" sz="2800" b="1" dirty="0">
                <a:solidFill>
                  <a:schemeClr val="bg1"/>
                </a:solidFill>
                <a:latin typeface="Times New Roman" pitchFamily="18" charset="0"/>
                <a:cs typeface="Times New Roman" pitchFamily="18" charset="0"/>
              </a:rPr>
              <a:t>ibi, soliq ob</a:t>
            </a:r>
            <a:r>
              <a:rPr lang="en-US" sz="2800" b="1" dirty="0">
                <a:solidFill>
                  <a:schemeClr val="bg1"/>
                </a:solidFill>
                <a:latin typeface="Times New Roman" pitchFamily="18" charset="0"/>
                <a:cs typeface="Times New Roman" pitchFamily="18" charset="0"/>
              </a:rPr>
              <a:t>y</a:t>
            </a:r>
            <a:r>
              <a:rPr lang="uz-Cyrl-UZ" sz="2800" b="1" dirty="0">
                <a:solidFill>
                  <a:schemeClr val="bg1"/>
                </a:solidFill>
                <a:latin typeface="Times New Roman" pitchFamily="18" charset="0"/>
                <a:cs typeface="Times New Roman" pitchFamily="18" charset="0"/>
              </a:rPr>
              <a:t>ekti, soliq solish bazasi va soliq stavkalari</a:t>
            </a:r>
            <a:endParaRPr lang="ru-RU" sz="28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Прямоугольник с двумя вырезанными соседними углами 1"/>
          <p:cNvSpPr/>
          <p:nvPr/>
        </p:nvSpPr>
        <p:spPr>
          <a:xfrm>
            <a:off x="395785" y="1569493"/>
            <a:ext cx="9266830" cy="4967785"/>
          </a:xfrm>
          <a:prstGeom prst="snip2Same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sz="3400" dirty="0">
                <a:latin typeface="Times New Roman" pitchFamily="18" charset="0"/>
                <a:cs typeface="Times New Roman" pitchFamily="18" charset="0"/>
              </a:rPr>
              <a:t>Agarda hisobot davrida hisobga kiritilishi lozim bo‘lgan qo‘shilgan qiymat solig‘i summasidan nollik stavkada hisoblanishi lozim bo‘lgan qo‘shilgan qiymat solig‘ining summasi qiymati jihatidan ko‘p bo‘lsa, u holda oshiqcha summa soliq to‘lovchining boshqa soliq va to‘lovlar bo‘yicha qarzi bo‘lmagan taqdirda, unga belgilangan tartibda qaytariladi.</a:t>
            </a:r>
            <a:endParaRPr lang="ru-RU" sz="3400" dirty="0">
              <a:latin typeface="Times New Roman" pitchFamily="18" charset="0"/>
              <a:cs typeface="Times New Roman" pitchFamily="18" charset="0"/>
            </a:endParaRPr>
          </a:p>
        </p:txBody>
      </p:sp>
    </p:spTree>
    <p:extLst>
      <p:ext uri="{BB962C8B-B14F-4D97-AF65-F5344CB8AC3E}">
        <p14:creationId xmlns:p14="http://schemas.microsoft.com/office/powerpoint/2010/main" val="2079830030"/>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низ 1"/>
          <p:cNvSpPr/>
          <p:nvPr/>
        </p:nvSpPr>
        <p:spPr>
          <a:xfrm>
            <a:off x="150921" y="1351129"/>
            <a:ext cx="9566285" cy="201986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2800" b="1" dirty="0">
                <a:solidFill>
                  <a:schemeClr val="tx1"/>
                </a:solidFill>
                <a:latin typeface="Times New Roman" pitchFamily="18" charset="0"/>
                <a:cs typeface="Times New Roman" pitchFamily="18" charset="0"/>
              </a:rPr>
              <a:t>Qo‘shilgan qiymat solig‘idan bosh­qa soliq turlariga nisbatan ko‘proq imtiyozlar ko‘zda tutilgan bo‘lib, ular Soliq kodeksida to‘rt guruhga bo‘lib berilgan. Bular:</a:t>
            </a:r>
            <a:r>
              <a:rPr lang="ru-RU" sz="2800" b="1" dirty="0">
                <a:solidFill>
                  <a:schemeClr val="tx1"/>
                </a:solidFill>
                <a:latin typeface="Times New Roman" pitchFamily="18" charset="0"/>
                <a:cs typeface="Times New Roman" pitchFamily="18" charset="0"/>
              </a:rPr>
              <a:t> </a:t>
            </a:r>
          </a:p>
        </p:txBody>
      </p:sp>
      <p:sp>
        <p:nvSpPr>
          <p:cNvPr id="3" name="Скругленный прямоугольник 2"/>
          <p:cNvSpPr/>
          <p:nvPr/>
        </p:nvSpPr>
        <p:spPr>
          <a:xfrm>
            <a:off x="201266" y="2838734"/>
            <a:ext cx="2448273" cy="383502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400" dirty="0">
                <a:solidFill>
                  <a:schemeClr val="tx1"/>
                </a:solidFill>
                <a:latin typeface="Times New Roman" pitchFamily="18" charset="0"/>
                <a:cs typeface="Times New Roman" pitchFamily="18" charset="0"/>
              </a:rPr>
              <a:t>1) </a:t>
            </a:r>
            <a:r>
              <a:rPr lang="uz-Cyrl-UZ" sz="2400" dirty="0">
                <a:solidFill>
                  <a:schemeClr val="tx1"/>
                </a:solidFill>
                <a:latin typeface="Times New Roman" pitchFamily="18" charset="0"/>
                <a:cs typeface="Times New Roman" pitchFamily="18" charset="0"/>
              </a:rPr>
              <a:t>Soliq solishdan ozod etiladigan tovarlarni (xizmatlarni) realizatsiya qilish bo’yicha aylanma (243-modda);</a:t>
            </a:r>
            <a:endParaRPr lang="ru-RU" sz="2400"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2793554" y="2859200"/>
            <a:ext cx="1728192" cy="383502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2) Soliq solishdan ozod etiladigan moliyaviy xizmatlar                        (244-modda);</a:t>
            </a:r>
            <a:endParaRPr lang="ru-RU" sz="2400"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5327482" y="2838734"/>
            <a:ext cx="1892184" cy="383502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3) Soliq solishdan ozod qilinadigan sug’urta xizmatlari (245-modda);</a:t>
            </a:r>
            <a:endParaRPr lang="ru-RU" sz="2400" dirty="0">
              <a:solidFill>
                <a:schemeClr val="tx1"/>
              </a:solidFill>
              <a:latin typeface="Times New Roman" pitchFamily="18" charset="0"/>
              <a:cs typeface="Times New Roman" pitchFamily="18" charset="0"/>
            </a:endParaRPr>
          </a:p>
        </p:txBody>
      </p:sp>
      <p:sp>
        <p:nvSpPr>
          <p:cNvPr id="9" name="Скругленный прямоугольник 8"/>
          <p:cNvSpPr/>
          <p:nvPr/>
        </p:nvSpPr>
        <p:spPr>
          <a:xfrm>
            <a:off x="7474074" y="2838733"/>
            <a:ext cx="2243133" cy="383502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400" dirty="0">
                <a:solidFill>
                  <a:schemeClr val="tx1"/>
                </a:solidFill>
                <a:latin typeface="Times New Roman" pitchFamily="18" charset="0"/>
                <a:cs typeface="Times New Roman" pitchFamily="18" charset="0"/>
              </a:rPr>
              <a:t>4) Soliq solishdan ozod etiladigan tovarlarni O’zbekiston Respublikasi hududiga olib kirish (246-modda).</a:t>
            </a:r>
            <a:endParaRPr lang="ru-RU" sz="2400" dirty="0">
              <a:solidFill>
                <a:schemeClr val="tx1"/>
              </a:solidFill>
              <a:latin typeface="Times New Roman" pitchFamily="18" charset="0"/>
              <a:cs typeface="Times New Roman" pitchFamily="18" charset="0"/>
            </a:endParaRPr>
          </a:p>
        </p:txBody>
      </p:sp>
      <p:sp>
        <p:nvSpPr>
          <p:cNvPr id="11" name="Rectangle 25"/>
          <p:cNvSpPr>
            <a:spLocks/>
          </p:cNvSpPr>
          <p:nvPr/>
        </p:nvSpPr>
        <p:spPr bwMode="auto">
          <a:xfrm>
            <a:off x="1189800" y="361143"/>
            <a:ext cx="76552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3600" b="1" dirty="0">
                <a:solidFill>
                  <a:schemeClr val="bg1"/>
                </a:solidFill>
                <a:latin typeface="Times New Roman" pitchFamily="18" charset="0"/>
                <a:cs typeface="Times New Roman" pitchFamily="18" charset="0"/>
              </a:rPr>
              <a:t>SOLIQ IMTIYOZLARI</a:t>
            </a:r>
            <a:endParaRPr lang="ru-RU" sz="36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3200" b="1" dirty="0">
                <a:solidFill>
                  <a:schemeClr val="bg1"/>
                </a:solidFill>
                <a:latin typeface="Times New Roman" pitchFamily="18" charset="0"/>
                <a:cs typeface="Times New Roman" pitchFamily="18" charset="0"/>
              </a:rPr>
              <a:t>Qo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shilgan qiymat solig</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ini hisoblash tartiblarining 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ziga xos xususiyatlari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ая прямоугольная выноска 1"/>
          <p:cNvSpPr/>
          <p:nvPr/>
        </p:nvSpPr>
        <p:spPr>
          <a:xfrm>
            <a:off x="417290" y="1514900"/>
            <a:ext cx="9073008" cy="4544705"/>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4000" dirty="0">
                <a:latin typeface="Times New Roman" pitchFamily="18" charset="0"/>
                <a:cs typeface="Times New Roman" pitchFamily="18" charset="0"/>
              </a:rPr>
              <a:t>Soliq qonunchiligiga asosan qo‘shilgan qiymat solig‘ini hisoblanishi soliq to‘lovchilarning olib borayotgan xo‘jalik operatsiyalariga bog‘liq ravishda soliqqa tortiladigan bazani aniqlashning o‘ziga xos xususiyatlari mavjud.</a:t>
            </a:r>
            <a:r>
              <a:rPr lang="ru-RU" sz="4000" dirty="0">
                <a:latin typeface="Times New Roman" pitchFamily="18" charset="0"/>
                <a:cs typeface="Times New Roman" pitchFamily="18" charset="0"/>
              </a:rPr>
              <a:t> </a:t>
            </a: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3200" b="1" dirty="0">
                <a:solidFill>
                  <a:schemeClr val="bg1"/>
                </a:solidFill>
                <a:latin typeface="Times New Roman" pitchFamily="18" charset="0"/>
                <a:cs typeface="Times New Roman" pitchFamily="18" charset="0"/>
              </a:rPr>
              <a:t>Qo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shilgan qiymat solig</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ini hisoblash tartiblarining 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ziga xos xususiyatlari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Овальная выноска 2"/>
          <p:cNvSpPr/>
          <p:nvPr/>
        </p:nvSpPr>
        <p:spPr>
          <a:xfrm>
            <a:off x="150921" y="1346273"/>
            <a:ext cx="9525342" cy="5227092"/>
          </a:xfrm>
          <a:prstGeom prst="wedgeEllipseCallout">
            <a:avLst>
              <a:gd name="adj1" fmla="val -48772"/>
              <a:gd name="adj2" fmla="val 53067"/>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uz-Cyrl-UZ" sz="2400" dirty="0">
                <a:solidFill>
                  <a:schemeClr val="tx1"/>
                </a:solidFill>
                <a:latin typeface="Times New Roman" pitchFamily="18" charset="0"/>
                <a:cs typeface="Times New Roman" pitchFamily="18" charset="0"/>
              </a:rPr>
              <a:t>Respublikamizda qo‘shilgan qiymat solig‘i joriy etilgandan buyon soliqni hisoblashning ikki turdagi usuli amal qilgan, ya’ni ishlab chiqarilgan tovarlarni jo‘natish, ishlar bajarish va xizmatlar ko‘rsatish bo‘yicha hisobga olish usuli yoki hisobvaraq-faktura usuli hamda ulgurji va chakana savdo, vositachilik xizmati ko‘rsatish sohalarida hisobdan chiqarish usuli qo‘llanilgan. Bunda qo‘shilgan qiymat solig‘iga tortiladigan baza narxlar farqi sifatida, ustama va mukofot haqi summasi sifatida aniqlanib shu summadan soliq hisoblangan. </a:t>
            </a:r>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571044345"/>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3200" b="1" dirty="0">
                <a:solidFill>
                  <a:schemeClr val="bg1"/>
                </a:solidFill>
                <a:latin typeface="Times New Roman" pitchFamily="18" charset="0"/>
                <a:cs typeface="Times New Roman" pitchFamily="18" charset="0"/>
              </a:rPr>
              <a:t>Qo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shilgan qiymat solig</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ini hisoblash tartiblarining 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ziga xos xususiyatlari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3249" name="Rectangle 1"/>
          <p:cNvSpPr>
            <a:spLocks noChangeArrowheads="1"/>
          </p:cNvSpPr>
          <p:nvPr/>
        </p:nvSpPr>
        <p:spPr bwMode="auto">
          <a:xfrm>
            <a:off x="228601" y="3728304"/>
            <a:ext cx="942535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uz-Cyrl-UZ" sz="3200" dirty="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
        <p:nvSpPr>
          <p:cNvPr id="2" name="Прямоугольная выноска 1"/>
          <p:cNvSpPr/>
          <p:nvPr/>
        </p:nvSpPr>
        <p:spPr>
          <a:xfrm>
            <a:off x="273275" y="1412776"/>
            <a:ext cx="9289032" cy="4752528"/>
          </a:xfrm>
          <a:prstGeom prst="wedgeRectCallout">
            <a:avLst>
              <a:gd name="adj1" fmla="val -578"/>
              <a:gd name="adj2" fmla="val 60203"/>
            </a:avLst>
          </a:prstGeom>
          <a:gradFill>
            <a:gsLst>
              <a:gs pos="0">
                <a:schemeClr val="bg1">
                  <a:lumMod val="85000"/>
                </a:schemeClr>
              </a:gs>
              <a:gs pos="100000">
                <a:schemeClr val="bg1"/>
              </a:gs>
              <a:gs pos="100000">
                <a:schemeClr val="accent2">
                  <a:lumMod val="99000"/>
                  <a:satMod val="120000"/>
                  <a:shade val="78000"/>
                </a:schemeClr>
              </a:gs>
            </a:gsLs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uz-Cyrl-UZ" sz="2600" dirty="0">
                <a:solidFill>
                  <a:schemeClr val="tx1"/>
                </a:solidFill>
                <a:latin typeface="Times New Roman" pitchFamily="18" charset="0"/>
                <a:cs typeface="Times New Roman" pitchFamily="18" charset="0"/>
              </a:rPr>
              <a:t>1998 yil 1 yanvardan Soliq kodeksining joriy etilishi bilan birga hisobvaraq-fakturalar kiritilgan bo‘lib, u kirimdagi soliq summasini hisobga olish uchun asosiy hujjat hisoblanadi. Ammo, amaliyotda bu tartib o‘zining vazifasini to‘laqonli bajara olmadi, chunki bu davrda byudjetga to‘lanadigan qo‘shilgan qiymat solig‘i summasi - yetkazib beriladigan mahsulotga hisoblangan soliq summasi bilan bevosita ishlab chiqarishga sarflangan material resurslarga hisoblangan soliq summasi o‘rtasidagi farqi sifatida aniqlanar edi. Bu tartibdagi hisoblash mexanizmi 1999 yilga qadar amaliyotda qo‘llanilib kelindi va uning ayrim kamchiliklari mavjud edi.</a:t>
            </a:r>
            <a:endParaRPr lang="ru-RU" sz="2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uz-Cyrl-UZ" sz="3200" b="1" dirty="0">
                <a:solidFill>
                  <a:schemeClr val="bg1"/>
                </a:solidFill>
                <a:latin typeface="Times New Roman" pitchFamily="18" charset="0"/>
                <a:cs typeface="Times New Roman" pitchFamily="18" charset="0"/>
              </a:rPr>
              <a:t>Qo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shilgan qiymat solig</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ini hisoblash tartiblarining o</a:t>
            </a:r>
            <a:r>
              <a:rPr lang="en-US" sz="3200" b="1" dirty="0">
                <a:solidFill>
                  <a:schemeClr val="bg1"/>
                </a:solidFill>
                <a:latin typeface="Times New Roman" pitchFamily="18" charset="0"/>
                <a:cs typeface="Times New Roman" pitchFamily="18" charset="0"/>
              </a:rPr>
              <a:t>‘</a:t>
            </a:r>
            <a:r>
              <a:rPr lang="uz-Cyrl-UZ" sz="3200" b="1" dirty="0">
                <a:solidFill>
                  <a:schemeClr val="bg1"/>
                </a:solidFill>
                <a:latin typeface="Times New Roman" pitchFamily="18" charset="0"/>
                <a:cs typeface="Times New Roman" pitchFamily="18" charset="0"/>
              </a:rPr>
              <a:t>ziga xos xususiyatlari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ертикальный свиток 1"/>
          <p:cNvSpPr/>
          <p:nvPr/>
        </p:nvSpPr>
        <p:spPr>
          <a:xfrm>
            <a:off x="150922" y="1351130"/>
            <a:ext cx="4161772" cy="5158852"/>
          </a:xfrm>
          <a:prstGeom prst="vertic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600" dirty="0">
                <a:latin typeface="Times New Roman" pitchFamily="18" charset="0"/>
                <a:cs typeface="Times New Roman" pitchFamily="18" charset="0"/>
              </a:rPr>
              <a:t>1999 yildan qo‘shilgan qiymat solig‘ini hisoblashning yangi tartibini joriy etilishi uni hisoblashning soddalashtirilgan mexanizmini qo‘llanilishiga olib keldi.</a:t>
            </a:r>
            <a:endParaRPr lang="ru-RU" sz="2600" dirty="0">
              <a:latin typeface="Times New Roman" pitchFamily="18" charset="0"/>
              <a:cs typeface="Times New Roman" pitchFamily="18" charset="0"/>
            </a:endParaRPr>
          </a:p>
        </p:txBody>
      </p:sp>
      <p:sp>
        <p:nvSpPr>
          <p:cNvPr id="3" name="Горизонтальный свиток 2"/>
          <p:cNvSpPr/>
          <p:nvPr/>
        </p:nvSpPr>
        <p:spPr>
          <a:xfrm>
            <a:off x="3971500" y="1196752"/>
            <a:ext cx="5704764" cy="5400599"/>
          </a:xfrm>
          <a:prstGeom prst="horizont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600" dirty="0">
                <a:latin typeface="Times New Roman" pitchFamily="18" charset="0"/>
                <a:cs typeface="Times New Roman" pitchFamily="18" charset="0"/>
              </a:rPr>
              <a:t>Ya’ni hisobvaraq faktura usulining ishlab ketishini ta‘minladi va bunda material resurslarining ishlab chiqarishga sarflanishidan qat’iy nazar hisobot davrida sotib olingan material resurslarga to‘langan soliq summasi hisobvaraq faktura asosida byudjet bilan hisob-kitobga olib boriladigan bo‘ldi.</a:t>
            </a:r>
            <a:endParaRPr lang="ru-RU" sz="2600" dirty="0">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Двойная волна 1"/>
          <p:cNvSpPr/>
          <p:nvPr/>
        </p:nvSpPr>
        <p:spPr>
          <a:xfrm>
            <a:off x="201267" y="1412777"/>
            <a:ext cx="9505056" cy="5110854"/>
          </a:xfrm>
          <a:prstGeom prst="doubleWav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uz-Cyrl-UZ" sz="2800" dirty="0">
                <a:latin typeface="Times New Roman" pitchFamily="18" charset="0"/>
                <a:cs typeface="Times New Roman" pitchFamily="18" charset="0"/>
              </a:rPr>
              <a:t>Soliq bazasini aniqlashda soliq summasi soliq bazasining soliq stavkasiga muvofiq bo’lgan foizli ulushi sifatida hisoblab chiqariladi. Soliq summasi tovarlarni (xizmatlarni) realizatsiya qilishga doir operatsiyalarning soliq bazasidan, tegishli soliq davriga taalluqli bo’lgan aylanmalarni amalga oshirish sanasidan kelib chiqqan holda, tegishli soliq davrida soliq bazasini ko’paytiradigan yoki kamaytiradigan barcha o’zgartishlar hisobga olingan holda har bir soliq davrining yakunlariga ko’ra hisoblab chiqariladi.</a:t>
            </a:r>
            <a:r>
              <a:rPr lang="ru-RU" sz="2800" dirty="0">
                <a:latin typeface="Times New Roman" pitchFamily="18" charset="0"/>
                <a:cs typeface="Times New Roman" pitchFamily="18" charset="0"/>
              </a:rPr>
              <a:t> </a:t>
            </a: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ертикальный свиток 1"/>
          <p:cNvSpPr/>
          <p:nvPr/>
        </p:nvSpPr>
        <p:spPr>
          <a:xfrm>
            <a:off x="129258" y="1340768"/>
            <a:ext cx="4248472" cy="5400600"/>
          </a:xfrm>
          <a:prstGeom prst="vertic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sz="2200" dirty="0">
                <a:latin typeface="Times New Roman" pitchFamily="18" charset="0"/>
                <a:cs typeface="Times New Roman" pitchFamily="18" charset="0"/>
              </a:rPr>
              <a:t>Soliq kodeksining               272-moddasiga muvofiq, byudjetga to’lanishi lozim bo’lgan soliq summasi har bir soliq davri yakunlari bo’yicha, Soliq kodeksining 265-moddasiga muvofiq hisoblab chiqarilgan hamda hisobga olinishi va tuzatish kiritilishi lozim bo’lgan summalar hisobga olingan holda hisoblab chiqariladi.</a:t>
            </a:r>
            <a:endParaRPr lang="ru-RU" sz="2200" dirty="0">
              <a:latin typeface="Times New Roman" pitchFamily="18" charset="0"/>
              <a:cs typeface="Times New Roman" pitchFamily="18" charset="0"/>
            </a:endParaRPr>
          </a:p>
        </p:txBody>
      </p:sp>
      <p:sp>
        <p:nvSpPr>
          <p:cNvPr id="6" name="Вертикальный свиток 5"/>
          <p:cNvSpPr/>
          <p:nvPr/>
        </p:nvSpPr>
        <p:spPr>
          <a:xfrm>
            <a:off x="4161706" y="1340768"/>
            <a:ext cx="2520280" cy="5400600"/>
          </a:xfrm>
          <a:prstGeom prst="vertic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sz="2200" dirty="0">
                <a:latin typeface="Times New Roman" pitchFamily="18" charset="0"/>
                <a:cs typeface="Times New Roman" pitchFamily="18" charset="0"/>
              </a:rPr>
              <a:t>O’zbekiston Respublikasi hududiga tovarlarni olib kirish chog’idagi soliq summasi bojxona to’g’risidagi qonun hujjatlariga muvofiq byudjetga to’lanadi. </a:t>
            </a:r>
            <a:endParaRPr lang="ru-RU" sz="2200" dirty="0">
              <a:latin typeface="Times New Roman" pitchFamily="18" charset="0"/>
              <a:cs typeface="Times New Roman" pitchFamily="18" charset="0"/>
            </a:endParaRPr>
          </a:p>
        </p:txBody>
      </p:sp>
      <p:sp>
        <p:nvSpPr>
          <p:cNvPr id="7" name="Вертикальный свиток 6"/>
          <p:cNvSpPr/>
          <p:nvPr/>
        </p:nvSpPr>
        <p:spPr>
          <a:xfrm>
            <a:off x="6681987" y="1340768"/>
            <a:ext cx="3135744" cy="5400600"/>
          </a:xfrm>
          <a:prstGeom prst="vertic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uz-Cyrl-UZ" sz="2200" dirty="0">
                <a:latin typeface="Times New Roman" pitchFamily="18" charset="0"/>
                <a:cs typeface="Times New Roman" pitchFamily="18" charset="0"/>
              </a:rPr>
              <a:t>Agar hisoblab chiqarilgan, byudjetga to’lanishi lozim bo’lgan soliq summasi salbiy bo’lsa, soliq to’lovchi mazkur summaning o’rnini Soliq kodeksida belgilangan tartibda qoplash huquqiga ega bo’ladi.</a:t>
            </a:r>
            <a:r>
              <a:rPr lang="ru-RU" sz="2200" dirty="0">
                <a:latin typeface="Times New Roman" pitchFamily="18" charset="0"/>
                <a:cs typeface="Times New Roman" pitchFamily="18" charset="0"/>
              </a:rPr>
              <a:t> </a:t>
            </a:r>
          </a:p>
        </p:txBody>
      </p:sp>
    </p:spTree>
    <p:extLst>
      <p:ext uri="{BB962C8B-B14F-4D97-AF65-F5344CB8AC3E}">
        <p14:creationId xmlns:p14="http://schemas.microsoft.com/office/powerpoint/2010/main" val="3297755216"/>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Блок-схема: дисплей 1"/>
          <p:cNvSpPr/>
          <p:nvPr/>
        </p:nvSpPr>
        <p:spPr>
          <a:xfrm>
            <a:off x="129258" y="1412777"/>
            <a:ext cx="9577064" cy="5112568"/>
          </a:xfrm>
          <a:prstGeom prst="flowChartDisplay">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3400" dirty="0">
                <a:latin typeface="Times New Roman" pitchFamily="18" charset="0"/>
                <a:cs typeface="Times New Roman" pitchFamily="18" charset="0"/>
              </a:rPr>
              <a:t>Soliq kodeksining 273-moddasiga binoan, </a:t>
            </a:r>
            <a:r>
              <a:rPr lang="uz-Cyrl-UZ" sz="3400" b="1" dirty="0">
                <a:latin typeface="Times New Roman" pitchFamily="18" charset="0"/>
                <a:cs typeface="Times New Roman" pitchFamily="18" charset="0"/>
              </a:rPr>
              <a:t>s</a:t>
            </a:r>
            <a:r>
              <a:rPr lang="uz-Cyrl-UZ" sz="3400" dirty="0">
                <a:latin typeface="Times New Roman" pitchFamily="18" charset="0"/>
                <a:cs typeface="Times New Roman" pitchFamily="18" charset="0"/>
              </a:rPr>
              <a:t>oliq to’lovchilar, agar Soliq kodeksida boshqacha qoida nazarda tutilmagan bo’lsa, soliq hisobotini o’zlari soliq hisobida turgan joydagi soliq organlariga o’tgan soliq davridan keyingi oyning </a:t>
            </a:r>
            <a:r>
              <a:rPr lang="uz-Cyrl-UZ" sz="3400" b="1" dirty="0">
                <a:latin typeface="Times New Roman" pitchFamily="18" charset="0"/>
                <a:cs typeface="Times New Roman" pitchFamily="18" charset="0"/>
              </a:rPr>
              <a:t>yigirmanchi kunidan </a:t>
            </a:r>
            <a:r>
              <a:rPr lang="uz-Cyrl-UZ" sz="3400" dirty="0">
                <a:latin typeface="Times New Roman" pitchFamily="18" charset="0"/>
                <a:cs typeface="Times New Roman" pitchFamily="18" charset="0"/>
              </a:rPr>
              <a:t>kechiktirilmagan muddatda taqdim etishlari shart</a:t>
            </a:r>
            <a:r>
              <a:rPr lang="en-US" sz="3400" dirty="0">
                <a:latin typeface="Times New Roman" pitchFamily="18" charset="0"/>
                <a:cs typeface="Times New Roman" pitchFamily="18" charset="0"/>
              </a:rPr>
              <a:t>.</a:t>
            </a:r>
            <a:endParaRPr lang="ru-RU" sz="3400" dirty="0">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ертикальный свиток 1"/>
          <p:cNvSpPr/>
          <p:nvPr/>
        </p:nvSpPr>
        <p:spPr>
          <a:xfrm>
            <a:off x="150922" y="1351130"/>
            <a:ext cx="5955000" cy="5246222"/>
          </a:xfrm>
          <a:prstGeom prst="verticalScroll">
            <a:avLst/>
          </a:prstGeom>
        </p:spPr>
        <p:style>
          <a:lnRef idx="1">
            <a:schemeClr val="dk1"/>
          </a:lnRef>
          <a:fillRef idx="2">
            <a:schemeClr val="dk1"/>
          </a:fillRef>
          <a:effectRef idx="1">
            <a:schemeClr val="dk1"/>
          </a:effectRef>
          <a:fontRef idx="minor">
            <a:schemeClr val="dk1"/>
          </a:fontRef>
        </p:style>
        <p:txBody>
          <a:bodyPr rtlCol="0" anchor="ctr"/>
          <a:lstStyle/>
          <a:p>
            <a:pPr algn="just"/>
            <a:r>
              <a:rPr lang="uz-Cyrl-UZ" sz="2600" dirty="0">
                <a:latin typeface="Times New Roman" pitchFamily="18" charset="0"/>
                <a:cs typeface="Times New Roman" pitchFamily="18" charset="0"/>
              </a:rPr>
              <a:t>Soliq kodeksining 272-moddasiga muvofiq, hisoblab chiqarilgan soliqni to’lash agar boshqacha qoida nazarda tutilmagan bo’lsa, soliq hisobida turilgan joy bo’yicha har bir soliq davrining yakunlariga ko’ra, soliq hisoboti taqdim etishlari muddatidan kechiktirmay amalga oshiriladi.</a:t>
            </a:r>
            <a:endParaRPr lang="ru-RU" sz="2600" dirty="0">
              <a:latin typeface="Times New Roman" pitchFamily="18" charset="0"/>
              <a:cs typeface="Times New Roman" pitchFamily="18" charset="0"/>
            </a:endParaRPr>
          </a:p>
        </p:txBody>
      </p:sp>
      <p:sp>
        <p:nvSpPr>
          <p:cNvPr id="3" name="Горизонтальный свиток 2"/>
          <p:cNvSpPr/>
          <p:nvPr/>
        </p:nvSpPr>
        <p:spPr>
          <a:xfrm>
            <a:off x="6033914" y="1360528"/>
            <a:ext cx="3642350" cy="5400599"/>
          </a:xfrm>
          <a:prstGeom prst="horizontalScroll">
            <a:avLst/>
          </a:prstGeom>
        </p:spPr>
        <p:style>
          <a:lnRef idx="1">
            <a:schemeClr val="dk1"/>
          </a:lnRef>
          <a:fillRef idx="2">
            <a:schemeClr val="dk1"/>
          </a:fillRef>
          <a:effectRef idx="1">
            <a:schemeClr val="dk1"/>
          </a:effectRef>
          <a:fontRef idx="minor">
            <a:schemeClr val="dk1"/>
          </a:fontRef>
        </p:style>
        <p:txBody>
          <a:bodyPr rtlCol="0" anchor="ctr"/>
          <a:lstStyle/>
          <a:p>
            <a:pPr algn="ctr"/>
            <a:r>
              <a:rPr lang="uz-Cyrl-UZ" sz="2600" dirty="0">
                <a:latin typeface="Times New Roman" pitchFamily="18" charset="0"/>
                <a:cs typeface="Times New Roman" pitchFamily="18" charset="0"/>
              </a:rPr>
              <a:t>O’zbekiston Respublikasi hududiga tovarlarni olib kirish chog’ida soliq bojxona to’g’risidagi qonun hujjatlarida belgilangan tartibda va muddatlarda byudjetga to’lanadi.</a:t>
            </a:r>
            <a:endParaRPr lang="ru-RU" sz="2600" dirty="0">
              <a:latin typeface="Times New Roman" pitchFamily="18" charset="0"/>
              <a:cs typeface="Times New Roman" pitchFamily="18" charset="0"/>
            </a:endParaRPr>
          </a:p>
        </p:txBody>
      </p:sp>
      <p:sp>
        <p:nvSpPr>
          <p:cNvPr id="6"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493889450"/>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Выноска со стрелкой вверх 1"/>
          <p:cNvSpPr/>
          <p:nvPr/>
        </p:nvSpPr>
        <p:spPr>
          <a:xfrm>
            <a:off x="150921" y="1286177"/>
            <a:ext cx="9566285" cy="5387578"/>
          </a:xfrm>
          <a:prstGeom prst="up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z-Cyrl-UZ" sz="3200" dirty="0">
                <a:latin typeface="Times New Roman" pitchFamily="18" charset="0"/>
                <a:cs typeface="Times New Roman" pitchFamily="18" charset="0"/>
              </a:rPr>
              <a:t>Soliq agentlari soliqni o’zi soliq hisobida turgan joy bo’yicha to’laydi. Soliq to’lovchilar bo’lmagan soliq agentlari o’zi soliq hisobida turgan joydagi soliq organlariga tegishli soliq hisobotini Soliq kodeksining 255 </a:t>
            </a: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chet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ellik</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shaxslar</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tomonidan</a:t>
            </a:r>
            <a:r>
              <a:rPr lang="en-US" sz="3200" dirty="0" smtClean="0">
                <a:latin typeface="Times New Roman" pitchFamily="18" charset="0"/>
                <a:cs typeface="Times New Roman" pitchFamily="18" charset="0"/>
              </a:rPr>
              <a:t>) </a:t>
            </a:r>
            <a:r>
              <a:rPr lang="uz-Cyrl-UZ" sz="3200" dirty="0" smtClean="0">
                <a:latin typeface="Times New Roman" pitchFamily="18" charset="0"/>
                <a:cs typeface="Times New Roman" pitchFamily="18" charset="0"/>
              </a:rPr>
              <a:t>va </a:t>
            </a:r>
            <a:r>
              <a:rPr lang="uz-Cyrl-UZ" sz="3200" dirty="0">
                <a:latin typeface="Times New Roman" pitchFamily="18" charset="0"/>
                <a:cs typeface="Times New Roman" pitchFamily="18" charset="0"/>
              </a:rPr>
              <a:t>256-moddalariga muvofiq to’lash amalga oshirilgan o’tgan soliq davridan keyingi oyning </a:t>
            </a:r>
            <a:r>
              <a:rPr lang="uz-Cyrl-UZ" sz="3200" b="1" dirty="0">
                <a:latin typeface="Times New Roman" pitchFamily="18" charset="0"/>
                <a:cs typeface="Times New Roman" pitchFamily="18" charset="0"/>
              </a:rPr>
              <a:t>yigirmanchi kunidan </a:t>
            </a:r>
            <a:r>
              <a:rPr lang="uz-Cyrl-UZ" sz="3200" dirty="0">
                <a:latin typeface="Times New Roman" pitchFamily="18" charset="0"/>
                <a:cs typeface="Times New Roman" pitchFamily="18" charset="0"/>
              </a:rPr>
              <a:t>kechiktirmay taqdim etishi shart.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ый прямоугольник 1"/>
          <p:cNvSpPr/>
          <p:nvPr/>
        </p:nvSpPr>
        <p:spPr>
          <a:xfrm>
            <a:off x="150921" y="1419367"/>
            <a:ext cx="2373915" cy="5240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2800" dirty="0">
                <a:latin typeface="Times New Roman" pitchFamily="18" charset="0"/>
                <a:cs typeface="Times New Roman" pitchFamily="18" charset="0"/>
              </a:rPr>
              <a:t>Soliq hisobotiga soliq to’lovchining xaridlar reestrida va sotuvlar reestrida ko’rsatilgan ma’lumotlar kiritiladi.</a:t>
            </a:r>
            <a:endParaRPr lang="ru-RU" sz="2800" dirty="0">
              <a:latin typeface="Times New Roman" pitchFamily="18" charset="0"/>
              <a:cs typeface="Times New Roman" pitchFamily="18" charset="0"/>
            </a:endParaRPr>
          </a:p>
        </p:txBody>
      </p:sp>
      <p:sp>
        <p:nvSpPr>
          <p:cNvPr id="6" name="Скругленный прямоугольник 5"/>
          <p:cNvSpPr/>
          <p:nvPr/>
        </p:nvSpPr>
        <p:spPr>
          <a:xfrm>
            <a:off x="3002507" y="1419367"/>
            <a:ext cx="6580496" cy="5240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z-Cyrl-UZ" sz="3200" dirty="0">
                <a:latin typeface="Times New Roman" pitchFamily="18" charset="0"/>
                <a:cs typeface="Times New Roman" pitchFamily="18" charset="0"/>
              </a:rPr>
              <a:t>Soliq agentlari, shuningdek vositachilik (topshiriq) va transport ekspeditsiyasi shartnomalari asosida boshqa shaxsning manfaatlarni ko’zlab tadbirkorlik faoliyatini amalga oshiruvchi shaxslar olingan va taqdim etilgan hisobvaraq-fakturalar daftarlaridagi ma’lumotlarni ham belgilangan shakl bo’yicha taqdim etishi shart.</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Прямоугольная выноска 1"/>
          <p:cNvSpPr/>
          <p:nvPr/>
        </p:nvSpPr>
        <p:spPr>
          <a:xfrm>
            <a:off x="395785" y="1610436"/>
            <a:ext cx="9184943" cy="4408227"/>
          </a:xfrm>
          <a:prstGeom prst="wedgeRect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uz-Cyrl-UZ" sz="4000" dirty="0">
                <a:latin typeface="Times New Roman" pitchFamily="18" charset="0"/>
                <a:cs typeface="Times New Roman" pitchFamily="18" charset="0"/>
              </a:rPr>
              <a:t>Xaridlar va sotuvlar reestrlarini, shuningdek kelib tushgan va taqdim etilgan hisobvaraq-fakturalarni hisobga olish daftarlarini yuritish shakllari va tartibi O’zbekiston Respublikasi Davlat soliq qo’mitasi va Moliya vazirligi tomonidan belgilanadi.</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Скругленный прямоугольник 1"/>
          <p:cNvSpPr/>
          <p:nvPr/>
        </p:nvSpPr>
        <p:spPr>
          <a:xfrm>
            <a:off x="151265" y="1501254"/>
            <a:ext cx="2673815" cy="516810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latin typeface="Times New Roman" pitchFamily="18" charset="0"/>
                <a:cs typeface="Times New Roman" pitchFamily="18" charset="0"/>
              </a:rPr>
              <a:t>Soliq kodeksining 274-moddasiga muvofiq, o’rni qoplanishi lozim bo’lgan soliq summasi, agar Soliq kodeksida boshqacha qoida nazarda tutilmagan bo’lsa, soliq bo’yicha kelgusi to’lovlar hisobidan hisobga olinadi.</a:t>
            </a:r>
            <a:endParaRPr lang="ru-RU" sz="2400" dirty="0">
              <a:latin typeface="Times New Roman" pitchFamily="18" charset="0"/>
              <a:cs typeface="Times New Roman" pitchFamily="18" charset="0"/>
            </a:endParaRPr>
          </a:p>
        </p:txBody>
      </p:sp>
      <p:sp>
        <p:nvSpPr>
          <p:cNvPr id="6" name="Скругленный прямоугольник 5"/>
          <p:cNvSpPr/>
          <p:nvPr/>
        </p:nvSpPr>
        <p:spPr>
          <a:xfrm>
            <a:off x="2978634" y="1897039"/>
            <a:ext cx="2521414" cy="43399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latin typeface="Times New Roman" pitchFamily="18" charset="0"/>
                <a:cs typeface="Times New Roman" pitchFamily="18" charset="0"/>
              </a:rPr>
              <a:t>Soliq to’lovchi o’rni qoplanishi lozim bo’lgan soliq summasini soliq organlariga soliq summasini qaytarish to’g’risida berilgan arizaga asosan qaytarish huquqiga ega.</a:t>
            </a:r>
            <a:endParaRPr lang="ru-RU" sz="2400" dirty="0">
              <a:latin typeface="Times New Roman" pitchFamily="18" charset="0"/>
              <a:cs typeface="Times New Roman" pitchFamily="18" charset="0"/>
            </a:endParaRPr>
          </a:p>
        </p:txBody>
      </p:sp>
      <p:sp>
        <p:nvSpPr>
          <p:cNvPr id="7" name="Скругленный прямоугольник 6"/>
          <p:cNvSpPr/>
          <p:nvPr/>
        </p:nvSpPr>
        <p:spPr>
          <a:xfrm>
            <a:off x="5718413" y="1462585"/>
            <a:ext cx="3976048" cy="520677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z-Cyrl-UZ" sz="2400" dirty="0">
                <a:latin typeface="Times New Roman" pitchFamily="18" charset="0"/>
                <a:cs typeface="Times New Roman" pitchFamily="18" charset="0"/>
              </a:rPr>
              <a:t>Agar kameral soliq tekshiruvi natijalariga ko’ra soliq organi qaytarish uchun arizada ko’rsatilgan soliq summasining o’rnini to’liq yoki qisman qoplash to’g’risida qaror qabul qilsa, mazkur soliq summasi soliq to’lovchiga soliq summasini qaytarish to’g’risida ariza berilgan sanadan e’tiboran oltmish kundan kechiktirmay qaytariladi.</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1189800" y="211015"/>
            <a:ext cx="765526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3200" b="1" dirty="0" err="1">
                <a:solidFill>
                  <a:schemeClr val="bg1"/>
                </a:solidFill>
                <a:latin typeface="Times New Roman" pitchFamily="18" charset="0"/>
                <a:cs typeface="Times New Roman" pitchFamily="18" charset="0"/>
              </a:rPr>
              <a:t>Soliqni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hisoblab</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chiqarish</a:t>
            </a:r>
            <a:r>
              <a:rPr lang="uz-Cyrl-UZ"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to’lash</a:t>
            </a:r>
            <a:r>
              <a:rPr lang="en-US" sz="3200" b="1" dirty="0">
                <a:solidFill>
                  <a:schemeClr val="bg1"/>
                </a:solidFill>
                <a:latin typeface="Times New Roman" pitchFamily="18" charset="0"/>
                <a:cs typeface="Times New Roman" pitchFamily="18" charset="0"/>
              </a:rPr>
              <a:t> </a:t>
            </a:r>
            <a:r>
              <a:rPr lang="uz-Cyrl-UZ" sz="3200" b="1" dirty="0">
                <a:solidFill>
                  <a:schemeClr val="bg1"/>
                </a:solidFill>
                <a:latin typeface="Times New Roman" pitchFamily="18" charset="0"/>
                <a:cs typeface="Times New Roman" pitchFamily="18" charset="0"/>
              </a:rPr>
              <a:t>va s</a:t>
            </a:r>
            <a:r>
              <a:rPr lang="en-US" sz="3200" b="1" dirty="0" err="1">
                <a:solidFill>
                  <a:schemeClr val="bg1"/>
                </a:solidFill>
                <a:latin typeface="Times New Roman" pitchFamily="18" charset="0"/>
                <a:cs typeface="Times New Roman" pitchFamily="18" charset="0"/>
              </a:rPr>
              <a:t>oliq</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hisobotini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taqdim</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etish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tartibi</a:t>
            </a:r>
            <a:endParaRPr lang="ru-RU" sz="3200"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921"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Овальная выноска 1"/>
          <p:cNvSpPr/>
          <p:nvPr/>
        </p:nvSpPr>
        <p:spPr>
          <a:xfrm>
            <a:off x="150921" y="1433015"/>
            <a:ext cx="9607228" cy="4899546"/>
          </a:xfrm>
          <a:prstGeom prst="wedgeEllipseCallout">
            <a:avLst>
              <a:gd name="adj1" fmla="val -50097"/>
              <a:gd name="adj2" fmla="val 55599"/>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uz-Cyrl-UZ" sz="2700" dirty="0">
              <a:solidFill>
                <a:schemeClr val="tx1"/>
              </a:solidFill>
              <a:latin typeface="Times New Roman" pitchFamily="18" charset="0"/>
              <a:cs typeface="Times New Roman" pitchFamily="18" charset="0"/>
            </a:endParaRPr>
          </a:p>
          <a:p>
            <a:pPr algn="ctr"/>
            <a:r>
              <a:rPr lang="en-US" sz="2700" dirty="0" err="1">
                <a:solidFill>
                  <a:schemeClr val="tx1"/>
                </a:solidFill>
                <a:latin typeface="Times New Roman" pitchFamily="18" charset="0"/>
                <a:cs typeface="Times New Roman" pitchFamily="18" charset="0"/>
              </a:rPr>
              <a:t>Soliq</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summalarining</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o’rnini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qoplash</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tartibi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va</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shartlari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kameral</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soliq</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tekshiruvini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o’tkazish</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shuningdek</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chet</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davlat</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fuqarolari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tomonidan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O’zbekiston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Respublikasi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hududida</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olingan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tovarlarni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olib</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chiqishda</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ularga</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soliq</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summasini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qaytarish</a:t>
            </a:r>
            <a:r>
              <a:rPr lang="en-US" sz="2700" dirty="0">
                <a:solidFill>
                  <a:schemeClr val="tx1"/>
                </a:solidFill>
                <a:latin typeface="Times New Roman" pitchFamily="18" charset="0"/>
                <a:cs typeface="Times New Roman" pitchFamily="18" charset="0"/>
              </a:rPr>
              <a:t> (TAX FREE) </a:t>
            </a:r>
            <a:r>
              <a:rPr lang="en-US" sz="2700" dirty="0" err="1">
                <a:solidFill>
                  <a:schemeClr val="tx1"/>
                </a:solidFill>
                <a:latin typeface="Times New Roman" pitchFamily="18" charset="0"/>
                <a:cs typeface="Times New Roman" pitchFamily="18" charset="0"/>
              </a:rPr>
              <a:t>O’zbekiston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Respublikasi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Davlat</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soliq</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qo’mitasi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tomonidan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O’zbekiston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Respublikasi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Moliya</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vazirligi</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bilan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kelishilgan</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holda</a:t>
            </a:r>
            <a:r>
              <a:rPr lang="en-US" sz="2700" dirty="0">
                <a:solidFill>
                  <a:schemeClr val="tx1"/>
                </a:solidFill>
                <a:latin typeface="Times New Roman" pitchFamily="18" charset="0"/>
                <a:cs typeface="Times New Roman" pitchFamily="18" charset="0"/>
              </a:rPr>
              <a:t> </a:t>
            </a:r>
            <a:r>
              <a:rPr lang="en-US" sz="2700" dirty="0" err="1">
                <a:solidFill>
                  <a:schemeClr val="tx1"/>
                </a:solidFill>
                <a:latin typeface="Times New Roman" pitchFamily="18" charset="0"/>
                <a:cs typeface="Times New Roman" pitchFamily="18" charset="0"/>
              </a:rPr>
              <a:t>belgilanadi</a:t>
            </a:r>
            <a:r>
              <a:rPr lang="en-US" sz="2700" dirty="0">
                <a:solidFill>
                  <a:schemeClr val="tx1"/>
                </a:solidFill>
                <a:latin typeface="Times New Roman" pitchFamily="18" charset="0"/>
                <a:cs typeface="Times New Roman" pitchFamily="18" charset="0"/>
              </a:rPr>
              <a:t>.</a:t>
            </a:r>
            <a:endParaRPr lang="ru-RU" sz="27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0476593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5"/>
          <p:cNvSpPr>
            <a:spLocks/>
          </p:cNvSpPr>
          <p:nvPr/>
        </p:nvSpPr>
        <p:spPr bwMode="auto">
          <a:xfrm>
            <a:off x="723332" y="396990"/>
            <a:ext cx="90549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ru-RU" sz="2400" b="1" dirty="0">
                <a:latin typeface="Times New Roman" panose="02020603050405020304" pitchFamily="18" charset="0"/>
                <a:cs typeface="Times New Roman" panose="02020603050405020304" pitchFamily="18" charset="0"/>
              </a:rPr>
              <a:t>2021-yil 1-maydan 2022-yil 30-aprelga </a:t>
            </a:r>
            <a:r>
              <a:rPr lang="ru-RU" sz="2400" b="1" dirty="0" err="1">
                <a:latin typeface="Times New Roman" panose="02020603050405020304" pitchFamily="18" charset="0"/>
                <a:cs typeface="Times New Roman" panose="02020603050405020304" pitchFamily="18" charset="0"/>
              </a:rPr>
              <a:t>qadar</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bo‘lgan</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davrda</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quyidagilar</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qo‘shilgan</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qiymat</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solig‘idan</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ozod</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qilinadi</a:t>
            </a:r>
            <a:r>
              <a:rPr lang="ru-RU" sz="2400" b="1" dirty="0">
                <a:latin typeface="Times New Roman" panose="02020603050405020304" pitchFamily="18" charset="0"/>
                <a:cs typeface="Times New Roman" panose="02020603050405020304" pitchFamily="18" charset="0"/>
              </a:rPr>
              <a:t>:</a:t>
            </a:r>
            <a:endParaRPr lang="ru-RU" sz="2400" b="1" dirty="0">
              <a:solidFill>
                <a:schemeClr val="bg1"/>
              </a:solidFill>
              <a:latin typeface="Times New Roman" pitchFamily="18" charset="0"/>
              <a:cs typeface="Times New Roman" pitchFamily="18" charset="0"/>
            </a:endParaRPr>
          </a:p>
        </p:txBody>
      </p:sp>
      <p:pic>
        <p:nvPicPr>
          <p:cNvPr id="10" name="Рисунок 9">
            <a:extLst>
              <a:ext uri="{FF2B5EF4-FFF2-40B4-BE49-F238E27FC236}">
                <a16:creationId xmlns="" xmlns:a16="http://schemas.microsoft.com/office/drawing/2014/main" id="{D04F5D06-5E52-4D85-91A1-CF7896C23651}"/>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9033" y="214921"/>
            <a:ext cx="764976" cy="7649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Прямоугольник 2"/>
          <p:cNvSpPr/>
          <p:nvPr/>
        </p:nvSpPr>
        <p:spPr>
          <a:xfrm>
            <a:off x="129258" y="2023168"/>
            <a:ext cx="9649072" cy="4555093"/>
          </a:xfrm>
          <a:prstGeom prst="rect">
            <a:avLst/>
          </a:prstGeom>
        </p:spPr>
        <p:txBody>
          <a:bodyPr wrap="square">
            <a:spAutoFit/>
          </a:bodyPr>
          <a:lstStyle/>
          <a:p>
            <a:pPr algn="just"/>
            <a:r>
              <a:rPr lang="en-US"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O‘zbekiston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Respublikasi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hududiga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o‘simlik</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yog‘i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kungaboqar</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va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zig‘ir</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urug‘i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shuningdek</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soya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danagini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olib</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kirish</a:t>
            </a:r>
            <a:r>
              <a:rPr lang="ru-RU" sz="2900" dirty="0">
                <a:latin typeface="Times New Roman" panose="02020603050405020304" pitchFamily="18" charset="0"/>
                <a:cs typeface="Times New Roman" panose="02020603050405020304" pitchFamily="18" charset="0"/>
              </a:rPr>
              <a:t>; </a:t>
            </a:r>
          </a:p>
          <a:p>
            <a:pPr algn="just"/>
            <a:r>
              <a:rPr lang="en-US"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o‘simlik</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yog‘ini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paxta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yog‘idan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tashqari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ishlab</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chiqarish</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va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yoki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realizatsiya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qilish</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bo‘yicha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aylanma</a:t>
            </a:r>
            <a:r>
              <a:rPr lang="ru-RU" sz="2900" dirty="0">
                <a:latin typeface="Times New Roman" panose="02020603050405020304" pitchFamily="18" charset="0"/>
                <a:cs typeface="Times New Roman" panose="02020603050405020304" pitchFamily="18" charset="0"/>
              </a:rPr>
              <a:t>.</a:t>
            </a:r>
            <a:endParaRPr lang="en-US" sz="2900" dirty="0">
              <a:latin typeface="Times New Roman" panose="02020603050405020304" pitchFamily="18" charset="0"/>
              <a:cs typeface="Times New Roman" panose="02020603050405020304" pitchFamily="18" charset="0"/>
            </a:endParaRPr>
          </a:p>
          <a:p>
            <a:pPr algn="just"/>
            <a:r>
              <a:rPr lang="en-US"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go‘sht</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mol</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qo‘y</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tovuq</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tirik</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hayvonlar</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qoramol</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va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parranda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va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ularni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so‘yishdan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olingan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mahsulotlarni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kartoshkani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hamda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muzlatilgan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baliqni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realizatsiya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qilish</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bo‘yicha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aylanma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shuningdek</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ularni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O‘zbekiston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Respublikasi</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hududiga</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olib</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kirish</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qo‘shilgan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qiymat</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solig‘idan</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ozod</a:t>
            </a:r>
            <a:r>
              <a:rPr lang="ru-RU" sz="2900" dirty="0">
                <a:latin typeface="Times New Roman" panose="02020603050405020304" pitchFamily="18" charset="0"/>
                <a:cs typeface="Times New Roman" panose="02020603050405020304" pitchFamily="18" charset="0"/>
              </a:rPr>
              <a:t> </a:t>
            </a:r>
            <a:r>
              <a:rPr lang="ru-RU" sz="2900" dirty="0" err="1">
                <a:latin typeface="Times New Roman" panose="02020603050405020304" pitchFamily="18" charset="0"/>
                <a:cs typeface="Times New Roman" panose="02020603050405020304" pitchFamily="18" charset="0"/>
              </a:rPr>
              <a:t>qilinadi</a:t>
            </a:r>
            <a:r>
              <a:rPr lang="ru-RU" sz="29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68841395"/>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429768" y="923942"/>
            <a:ext cx="7083509" cy="2434720"/>
          </a:xfrm>
        </p:spPr>
        <p:txBody>
          <a:bodyPr>
            <a:normAutofit/>
          </a:bodyPr>
          <a:lstStyle/>
          <a:p>
            <a:pPr algn="ctr"/>
            <a:r>
              <a:rPr lang="en-US" sz="4000" b="1" dirty="0" err="1">
                <a:latin typeface="Times New Roman" panose="02020603050405020304" pitchFamily="18" charset="0"/>
                <a:cs typeface="Times New Roman" panose="02020603050405020304" pitchFamily="18" charset="0"/>
              </a:rPr>
              <a:t>Soliq</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xizmati</a:t>
            </a:r>
            <a:r>
              <a:rPr lang="en-US" sz="4000" b="1" dirty="0">
                <a:latin typeface="Times New Roman" panose="02020603050405020304" pitchFamily="18" charset="0"/>
                <a:cs typeface="Times New Roman" panose="02020603050405020304" pitchFamily="18" charset="0"/>
              </a:rPr>
              <a:t> – </a:t>
            </a:r>
            <a:r>
              <a:rPr lang="en-US" sz="4000" b="1" dirty="0" err="1">
                <a:latin typeface="Times New Roman" panose="02020603050405020304" pitchFamily="18" charset="0"/>
                <a:cs typeface="Times New Roman" panose="02020603050405020304" pitchFamily="18" charset="0"/>
              </a:rPr>
              <a:t>insofli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soliq</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to’lovchilarning</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ishonchli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hamkori</a:t>
            </a:r>
            <a:endParaRPr lang="ru-RU" sz="40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897" y="1697923"/>
            <a:ext cx="1994871" cy="2887515"/>
          </a:xfrm>
          <a:prstGeom prst="rect">
            <a:avLst/>
          </a:prstGeom>
        </p:spPr>
      </p:pic>
      <p:pic>
        <p:nvPicPr>
          <p:cNvPr id="12" name="Рисунок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142" y="3199905"/>
            <a:ext cx="1993816" cy="1993817"/>
          </a:xfrm>
          <a:prstGeom prst="rect">
            <a:avLst/>
          </a:prstGeom>
        </p:spPr>
      </p:pic>
      <p:pic>
        <p:nvPicPr>
          <p:cNvPr id="13" name="Рисунок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1043" y="3137608"/>
            <a:ext cx="1883057" cy="1883057"/>
          </a:xfrm>
          <a:prstGeom prst="rect">
            <a:avLst/>
          </a:prstGeom>
        </p:spPr>
      </p:pic>
      <p:sp>
        <p:nvSpPr>
          <p:cNvPr id="3" name="Прямоугольник 2">
            <a:extLst>
              <a:ext uri="{FF2B5EF4-FFF2-40B4-BE49-F238E27FC236}">
                <a16:creationId xmlns="" xmlns:a16="http://schemas.microsoft.com/office/drawing/2014/main" id="{D45328DD-F3AA-4C70-862B-F6A3F4FCFC80}"/>
              </a:ext>
            </a:extLst>
          </p:cNvPr>
          <p:cNvSpPr/>
          <p:nvPr/>
        </p:nvSpPr>
        <p:spPr>
          <a:xfrm>
            <a:off x="1784838" y="5334309"/>
            <a:ext cx="7560697" cy="646331"/>
          </a:xfrm>
          <a:prstGeom prst="rect">
            <a:avLst/>
          </a:prstGeom>
        </p:spPr>
        <p:txBody>
          <a:bodyPr wrap="square">
            <a:spAutoFit/>
          </a:bodyPr>
          <a:lstStyle/>
          <a:p>
            <a:pPr algn="ctr"/>
            <a:r>
              <a:rPr lang="uz-Cyrl-UZ" sz="3600" b="1" i="1" dirty="0">
                <a:latin typeface="Times New Roman" panose="02020603050405020304" pitchFamily="18" charset="0"/>
                <a:cs typeface="Times New Roman" panose="02020603050405020304" pitchFamily="18" charset="0"/>
              </a:rPr>
              <a:t>E’TIBORINGIZ  UCHUN RAHMAT</a:t>
            </a:r>
            <a:r>
              <a:rPr lang="uz-Cyrl-UZ" sz="3600" b="1" i="1" dirty="0">
                <a:solidFill>
                  <a:srgbClr val="002060"/>
                </a:solidFill>
                <a:latin typeface="Times New Roman" panose="02020603050405020304" pitchFamily="18" charset="0"/>
                <a:cs typeface="Times New Roman" panose="02020603050405020304" pitchFamily="18" charset="0"/>
              </a:rPr>
              <a:t>!</a:t>
            </a:r>
            <a:endParaRPr lang="ru-RU" sz="3600" b="1"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145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4456</TotalTime>
  <Words>3765</Words>
  <Application>Microsoft Office PowerPoint</Application>
  <PresentationFormat>Произвольный</PresentationFormat>
  <Paragraphs>230</Paragraphs>
  <Slides>47</Slides>
  <Notes>45</Notes>
  <HiddenSlides>0</HiddenSlides>
  <MMClips>0</MMClips>
  <ScaleCrop>false</ScaleCrop>
  <HeadingPairs>
    <vt:vector size="4" baseType="variant">
      <vt:variant>
        <vt:lpstr>Тема</vt:lpstr>
      </vt:variant>
      <vt:variant>
        <vt:i4>1</vt:i4>
      </vt:variant>
      <vt:variant>
        <vt:lpstr>Заголовки слайдов</vt:lpstr>
      </vt:variant>
      <vt:variant>
        <vt:i4>47</vt:i4>
      </vt:variant>
    </vt:vector>
  </HeadingPairs>
  <TitlesOfParts>
    <vt:vector size="48" baseType="lpstr">
      <vt:lpstr>Тема Office</vt:lpstr>
      <vt:lpstr>3-Mavzu: Qo‘shilgan qiymat solig‘i va uning mohiyati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Soliq xizmati – insofli soliq to’lovchilarning ishonchli hamkori</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IGRIN</dc:creator>
  <cp:lastModifiedBy>Пользователь</cp:lastModifiedBy>
  <cp:revision>402</cp:revision>
  <dcterms:created xsi:type="dcterms:W3CDTF">2018-08-21T12:27:00Z</dcterms:created>
  <dcterms:modified xsi:type="dcterms:W3CDTF">2026-03-14T01:13:39Z</dcterms:modified>
</cp:coreProperties>
</file>