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6.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2.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3.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4.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5.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6.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 id="2147483714" r:id="rId2"/>
    <p:sldMasterId id="2147483741" r:id="rId3"/>
    <p:sldMasterId id="2147483755" r:id="rId4"/>
    <p:sldMasterId id="2147483767" r:id="rId5"/>
    <p:sldMasterId id="2147483798" r:id="rId6"/>
    <p:sldMasterId id="2147483811" r:id="rId7"/>
  </p:sldMasterIdLst>
  <p:notesMasterIdLst>
    <p:notesMasterId r:id="rId36"/>
  </p:notesMasterIdLst>
  <p:sldIdLst>
    <p:sldId id="332" r:id="rId8"/>
    <p:sldId id="381" r:id="rId9"/>
    <p:sldId id="554" r:id="rId10"/>
    <p:sldId id="555" r:id="rId11"/>
    <p:sldId id="556" r:id="rId12"/>
    <p:sldId id="557" r:id="rId13"/>
    <p:sldId id="503" r:id="rId14"/>
    <p:sldId id="560" r:id="rId15"/>
    <p:sldId id="561" r:id="rId16"/>
    <p:sldId id="430" r:id="rId17"/>
    <p:sldId id="558" r:id="rId18"/>
    <p:sldId id="457" r:id="rId19"/>
    <p:sldId id="376" r:id="rId20"/>
    <p:sldId id="447" r:id="rId21"/>
    <p:sldId id="418" r:id="rId22"/>
    <p:sldId id="549" r:id="rId23"/>
    <p:sldId id="552" r:id="rId24"/>
    <p:sldId id="553" r:id="rId25"/>
    <p:sldId id="551" r:id="rId26"/>
    <p:sldId id="546" r:id="rId27"/>
    <p:sldId id="543" r:id="rId28"/>
    <p:sldId id="548" r:id="rId29"/>
    <p:sldId id="545" r:id="rId30"/>
    <p:sldId id="550" r:id="rId31"/>
    <p:sldId id="473" r:id="rId32"/>
    <p:sldId id="377" r:id="rId33"/>
    <p:sldId id="390" r:id="rId34"/>
    <p:sldId id="387" r:id="rId35"/>
  </p:sldIdLst>
  <p:sldSz cx="12192000" cy="6858000"/>
  <p:notesSz cx="6735763" cy="9866313"/>
  <p:defaultTextStyle>
    <a:defPPr>
      <a:defRPr lang="ru-RU"/>
    </a:defPPr>
    <a:lvl1pPr algn="l" rtl="0" eaLnBrk="0" fontAlgn="base" hangingPunct="0">
      <a:spcBef>
        <a:spcPct val="0"/>
      </a:spcBef>
      <a:spcAft>
        <a:spcPct val="0"/>
      </a:spcAft>
      <a:defRPr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66FF"/>
    <a:srgbClr val="0033CC"/>
    <a:srgbClr val="3333CC"/>
    <a:srgbClr val="66FFFF"/>
    <a:srgbClr val="FFFFFF"/>
    <a:srgbClr val="FFCC00"/>
    <a:srgbClr val="FFFF00"/>
    <a:srgbClr val="CC00FF"/>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EB9631B5-78F2-41C9-869B-9F39066F8104}" styleName="Средний стиль 3 - акцент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1E171933-4619-4E11-9A3F-F7608DF75F80}" styleName="Средний стиль 1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FECB4D8-DB02-4DC6-A0A2-4F2EBAE1DC90}" styleName="Средний стиль 1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Средний стиль 1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570" autoAdjust="0"/>
  </p:normalViewPr>
  <p:slideViewPr>
    <p:cSldViewPr>
      <p:cViewPr varScale="1">
        <p:scale>
          <a:sx n="74" d="100"/>
          <a:sy n="74" d="100"/>
        </p:scale>
        <p:origin x="732" y="54"/>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slide" Target="slides/slide27.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embeddings/oleObject3.bin"/></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embeddings/oleObject4.bin"/></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embeddings/oleObject5.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US" sz="1800" b="0" i="0" u="none" strike="noStrike" kern="1200" spc="0" baseline="0">
                <a:solidFill>
                  <a:schemeClr val="tx1">
                    <a:lumMod val="65000"/>
                    <a:lumOff val="35000"/>
                  </a:schemeClr>
                </a:solidFill>
                <a:latin typeface="+mn-lt"/>
                <a:ea typeface="+mn-ea"/>
                <a:cs typeface="+mn-cs"/>
              </a:defRPr>
            </a:pPr>
            <a:r>
              <a:rPr lang="ru-RU" sz="1800" b="1"/>
              <a:t>Ўзбекистон Республикасининг 100 йиллик демографик кўрсаткичлари</a:t>
            </a:r>
            <a:r>
              <a:rPr lang="en-US" sz="1800" b="1"/>
              <a:t>,</a:t>
            </a:r>
            <a:r>
              <a:rPr lang="en-US" sz="1800" b="1" baseline="0"/>
              <a:t> (млн.нафар)</a:t>
            </a:r>
            <a:endParaRPr lang="ru-RU" sz="1800" b="1"/>
          </a:p>
        </c:rich>
      </c:tx>
      <c:layout/>
      <c:overlay val="0"/>
      <c:spPr>
        <a:noFill/>
        <a:ln>
          <a:noFill/>
        </a:ln>
        <a:effectLst/>
      </c:spPr>
      <c:txPr>
        <a:bodyPr rot="0" spcFirstLastPara="1" vertOverflow="ellipsis" vert="horz" wrap="square" anchor="ctr" anchorCtr="1"/>
        <a:lstStyle/>
        <a:p>
          <a:pPr>
            <a:defRPr lang="en-US" sz="180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6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'[Озик-овкат хавфсизлиги.xlsx]картошка (3)'!$B$4:$B$15</c:f>
              <c:numCache>
                <c:formatCode>General</c:formatCode>
                <c:ptCount val="12"/>
                <c:pt idx="0">
                  <c:v>1920</c:v>
                </c:pt>
                <c:pt idx="1">
                  <c:v>1930</c:v>
                </c:pt>
                <c:pt idx="2">
                  <c:v>1940</c:v>
                </c:pt>
                <c:pt idx="3">
                  <c:v>1950</c:v>
                </c:pt>
                <c:pt idx="4">
                  <c:v>1960</c:v>
                </c:pt>
                <c:pt idx="5">
                  <c:v>1970</c:v>
                </c:pt>
                <c:pt idx="6">
                  <c:v>1980</c:v>
                </c:pt>
                <c:pt idx="7">
                  <c:v>1990</c:v>
                </c:pt>
                <c:pt idx="8">
                  <c:v>2000</c:v>
                </c:pt>
                <c:pt idx="9">
                  <c:v>2010</c:v>
                </c:pt>
                <c:pt idx="10">
                  <c:v>2020</c:v>
                </c:pt>
                <c:pt idx="11">
                  <c:v>2023</c:v>
                </c:pt>
              </c:numCache>
            </c:numRef>
          </c:cat>
          <c:val>
            <c:numRef>
              <c:f>'[Озик-овкат хавфсизлиги.xlsx]картошка (3)'!$C$4:$C$15</c:f>
              <c:numCache>
                <c:formatCode>0.0</c:formatCode>
                <c:ptCount val="12"/>
                <c:pt idx="0" formatCode="General">
                  <c:v>4.4000000000000004</c:v>
                </c:pt>
                <c:pt idx="1">
                  <c:v>4.9000000000000004</c:v>
                </c:pt>
                <c:pt idx="2">
                  <c:v>6.6</c:v>
                </c:pt>
                <c:pt idx="3">
                  <c:v>6.2</c:v>
                </c:pt>
                <c:pt idx="4">
                  <c:v>8.4</c:v>
                </c:pt>
                <c:pt idx="5">
                  <c:v>11.8</c:v>
                </c:pt>
                <c:pt idx="6">
                  <c:v>15.8</c:v>
                </c:pt>
                <c:pt idx="7">
                  <c:v>20.2</c:v>
                </c:pt>
                <c:pt idx="8">
                  <c:v>24.5</c:v>
                </c:pt>
                <c:pt idx="9">
                  <c:v>28</c:v>
                </c:pt>
                <c:pt idx="10">
                  <c:v>33.9</c:v>
                </c:pt>
                <c:pt idx="11">
                  <c:v>36</c:v>
                </c:pt>
              </c:numCache>
            </c:numRef>
          </c:val>
          <c:extLst xmlns:c16r2="http://schemas.microsoft.com/office/drawing/2015/06/chart">
            <c:ext xmlns:c16="http://schemas.microsoft.com/office/drawing/2014/chart" uri="{C3380CC4-5D6E-409C-BE32-E72D297353CC}">
              <c16:uniqueId val="{00000000-4F59-465B-A8D0-0B59A3E7ED04}"/>
            </c:ext>
          </c:extLst>
        </c:ser>
        <c:dLbls>
          <c:showLegendKey val="0"/>
          <c:showVal val="0"/>
          <c:showCatName val="0"/>
          <c:showSerName val="0"/>
          <c:showPercent val="0"/>
          <c:showBubbleSize val="0"/>
        </c:dLbls>
        <c:gapWidth val="219"/>
        <c:overlap val="-27"/>
        <c:axId val="360246512"/>
        <c:axId val="360246904"/>
      </c:barChart>
      <c:catAx>
        <c:axId val="360246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360246904"/>
        <c:crosses val="autoZero"/>
        <c:auto val="1"/>
        <c:lblAlgn val="ctr"/>
        <c:lblOffset val="100"/>
        <c:noMultiLvlLbl val="0"/>
      </c:catAx>
      <c:valAx>
        <c:axId val="360246904"/>
        <c:scaling>
          <c:orientation val="minMax"/>
        </c:scaling>
        <c:delete val="1"/>
        <c:axPos val="l"/>
        <c:numFmt formatCode="General" sourceLinked="1"/>
        <c:majorTickMark val="none"/>
        <c:minorTickMark val="none"/>
        <c:tickLblPos val="nextTo"/>
        <c:crossAx val="360246512"/>
        <c:crosses val="autoZero"/>
        <c:crossBetween val="between"/>
      </c:valAx>
      <c:spPr>
        <a:noFill/>
        <a:ln>
          <a:noFill/>
        </a:ln>
        <a:effectLst/>
      </c:spPr>
    </c:plotArea>
    <c:plotVisOnly val="1"/>
    <c:dispBlanksAs val="gap"/>
    <c:showDLblsOverMax val="0"/>
  </c:chart>
  <c:spPr>
    <a:noFill/>
    <a:ln>
      <a:noFill/>
    </a:ln>
    <a:effectLst/>
  </c:spPr>
  <c:txPr>
    <a:bodyPr/>
    <a:lstStyle/>
    <a:p>
      <a:pPr>
        <a:defRPr lang="en-US"/>
      </a:pPr>
      <a:endParaRPr lang="ru-RU"/>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US" sz="1400" b="0" i="0" u="none" strike="noStrike" kern="1200" spc="0" baseline="0">
                <a:solidFill>
                  <a:schemeClr val="tx1">
                    <a:lumMod val="65000"/>
                    <a:lumOff val="35000"/>
                  </a:schemeClr>
                </a:solidFill>
                <a:latin typeface="+mn-lt"/>
                <a:ea typeface="+mn-ea"/>
                <a:cs typeface="+mn-cs"/>
              </a:defRPr>
            </a:pPr>
            <a:r>
              <a:rPr lang="ru-RU" sz="1600" b="1" dirty="0">
                <a:latin typeface="Times New Roman" panose="02020603050405020304" pitchFamily="18" charset="0"/>
                <a:cs typeface="Times New Roman" panose="02020603050405020304" pitchFamily="18" charset="0"/>
              </a:rPr>
              <a:t>2022 </a:t>
            </a:r>
            <a:r>
              <a:rPr lang="ru-RU" sz="1600" b="1" dirty="0" err="1">
                <a:latin typeface="Times New Roman" panose="02020603050405020304" pitchFamily="18" charset="0"/>
                <a:cs typeface="Times New Roman" panose="02020603050405020304" pitchFamily="18" charset="0"/>
              </a:rPr>
              <a:t>йил</a:t>
            </a:r>
            <a:r>
              <a:rPr lang="en-US" sz="1600" b="1" dirty="0">
                <a:latin typeface="Times New Roman" panose="02020603050405020304" pitchFamily="18" charset="0"/>
                <a:cs typeface="Times New Roman" panose="02020603050405020304" pitchFamily="18" charset="0"/>
              </a:rPr>
              <a:t>да</a:t>
            </a:r>
            <a:r>
              <a:rPr lang="en-US" sz="1600" b="1" baseline="0"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Ўзбекистон</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импортида</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юқори</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улушга</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эга</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бўлган</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ҳамкор</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давлатлар</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рўйхати</a:t>
            </a:r>
            <a:r>
              <a:rPr lang="ru-RU" sz="1600" b="1" dirty="0">
                <a:latin typeface="Times New Roman" panose="02020603050405020304" pitchFamily="18" charset="0"/>
                <a:cs typeface="Times New Roman" panose="02020603050405020304" pitchFamily="18" charset="0"/>
              </a:rPr>
              <a:t> (млн. АҚШ </a:t>
            </a:r>
            <a:r>
              <a:rPr lang="ru-RU" sz="1600" b="1" dirty="0" err="1">
                <a:latin typeface="Times New Roman" panose="02020603050405020304" pitchFamily="18" charset="0"/>
                <a:cs typeface="Times New Roman" panose="02020603050405020304" pitchFamily="18" charset="0"/>
              </a:rPr>
              <a:t>доллари</a:t>
            </a:r>
            <a:r>
              <a:rPr lang="ru-RU" sz="1600" b="1" dirty="0">
                <a:latin typeface="Times New Roman" panose="02020603050405020304" pitchFamily="18" charset="0"/>
                <a:cs typeface="Times New Roman" panose="02020603050405020304" pitchFamily="18" charset="0"/>
              </a:rPr>
              <a:t>)</a:t>
            </a:r>
          </a:p>
        </c:rich>
      </c:tx>
      <c:overlay val="0"/>
      <c:spPr>
        <a:noFill/>
        <a:ln>
          <a:noFill/>
        </a:ln>
        <a:effectLst/>
      </c:spPr>
      <c:txPr>
        <a:bodyPr rot="0" spcFirstLastPara="1" vertOverflow="ellipsis" vert="horz" wrap="square" anchor="ctr" anchorCtr="1"/>
        <a:lstStyle/>
        <a:p>
          <a:pPr>
            <a:defRPr lang="en-US" sz="140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barChart>
        <c:barDir val="bar"/>
        <c:grouping val="clustered"/>
        <c:varyColors val="0"/>
        <c:ser>
          <c:idx val="0"/>
          <c:order val="0"/>
          <c:spPr>
            <a:solidFill>
              <a:schemeClr val="accent1"/>
            </a:solidFill>
            <a:ln>
              <a:noFill/>
            </a:ln>
            <a:effectLst/>
            <a:sp3d/>
          </c:spPr>
          <c:invertIfNegative val="0"/>
          <c:dLbls>
            <c:dLbl>
              <c:idx val="0"/>
              <c:layout>
                <c:manualLayout>
                  <c:x val="2.3839396799439E-2"/>
                  <c:y val="-6.2125058558167101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764D-4E45-8F12-CC1EE07B39DB}"/>
                </c:ext>
                <c:ext xmlns:c15="http://schemas.microsoft.com/office/drawing/2012/chart" uri="{CE6537A1-D6FC-4f65-9D91-7224C49458BB}"/>
              </c:extLst>
            </c:dLbl>
            <c:dLbl>
              <c:idx val="1"/>
              <c:layout>
                <c:manualLayout>
                  <c:x val="1.1125051839738199E-2"/>
                  <c:y val="-6.2125058558168602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764D-4E45-8F12-CC1EE07B39DB}"/>
                </c:ext>
                <c:ext xmlns:c15="http://schemas.microsoft.com/office/drawing/2012/chart" uri="{CE6537A1-D6FC-4f65-9D91-7224C49458BB}"/>
              </c:extLst>
            </c:dLbl>
            <c:dLbl>
              <c:idx val="2"/>
              <c:layout>
                <c:manualLayout>
                  <c:x val="9.5357587197755899E-3"/>
                  <c:y val="-2.0708352852722399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764D-4E45-8F12-CC1EE07B39DB}"/>
                </c:ext>
                <c:ext xmlns:c15="http://schemas.microsoft.com/office/drawing/2012/chart" uri="{CE6537A1-D6FC-4f65-9D91-7224C49458BB}"/>
              </c:extLst>
            </c:dLbl>
            <c:dLbl>
              <c:idx val="3"/>
              <c:layout>
                <c:manualLayout>
                  <c:x val="1.1125051839738101E-2"/>
                  <c:y val="-4.14167057054455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764D-4E45-8F12-CC1EE07B39DB}"/>
                </c:ext>
                <c:ext xmlns:c15="http://schemas.microsoft.com/office/drawing/2012/chart" uri="{CE6537A1-D6FC-4f65-9D91-7224C49458BB}"/>
              </c:extLst>
            </c:dLbl>
            <c:dLbl>
              <c:idx val="4"/>
              <c:layout>
                <c:manualLayout>
                  <c:x val="9.5357587197755292E-3"/>
                  <c:y val="-1.24250117116335E-2"/>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764D-4E45-8F12-CC1EE07B39DB}"/>
                </c:ext>
                <c:ext xmlns:c15="http://schemas.microsoft.com/office/drawing/2012/chart" uri="{CE6537A1-D6FC-4f65-9D91-7224C49458BB}"/>
              </c:extLst>
            </c:dLbl>
            <c:dLbl>
              <c:idx val="5"/>
              <c:layout>
                <c:manualLayout>
                  <c:x val="1.1125051839738199E-2"/>
                  <c:y val="-1.0354176426361199E-2"/>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764D-4E45-8F12-CC1EE07B39DB}"/>
                </c:ext>
                <c:ext xmlns:c15="http://schemas.microsoft.com/office/drawing/2012/chart" uri="{CE6537A1-D6FC-4f65-9D91-7224C49458BB}"/>
              </c:extLst>
            </c:dLbl>
            <c:dLbl>
              <c:idx val="6"/>
              <c:layout>
                <c:manualLayout>
                  <c:x val="1.27143449597007E-2"/>
                  <c:y val="-2.0708352852722399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764D-4E45-8F12-CC1EE07B39DB}"/>
                </c:ext>
                <c:ext xmlns:c15="http://schemas.microsoft.com/office/drawing/2012/chart" uri="{CE6537A1-D6FC-4f65-9D91-7224C49458BB}"/>
              </c:extLst>
            </c:dLbl>
            <c:dLbl>
              <c:idx val="7"/>
              <c:layout>
                <c:manualLayout>
                  <c:x val="1.1125051839738199E-2"/>
                  <c:y val="-4.1416705705444702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764D-4E45-8F12-CC1EE07B39DB}"/>
                </c:ext>
                <c:ext xmlns:c15="http://schemas.microsoft.com/office/drawing/2012/chart" uri="{CE6537A1-D6FC-4f65-9D91-7224C49458BB}"/>
              </c:extLst>
            </c:dLbl>
            <c:dLbl>
              <c:idx val="8"/>
              <c:layout>
                <c:manualLayout>
                  <c:x val="1.4303638079663301E-2"/>
                  <c:y val="-6.2125058558167101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764D-4E45-8F12-CC1EE07B39DB}"/>
                </c:ext>
                <c:ext xmlns:c15="http://schemas.microsoft.com/office/drawing/2012/chart" uri="{CE6537A1-D6FC-4f65-9D91-7224C49458BB}"/>
              </c:extLst>
            </c:dLbl>
            <c:dLbl>
              <c:idx val="9"/>
              <c:layout>
                <c:manualLayout>
                  <c:x val="1.9071517439551201E-2"/>
                  <c:y val="-1.0354176426361199E-2"/>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764D-4E45-8F12-CC1EE07B39DB}"/>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en-US" sz="16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'[Озик-овкат хавфсизлиги.xlsx]картошка (3)'!$C$3:$C$12</c:f>
              <c:strCache>
                <c:ptCount val="10"/>
                <c:pt idx="0">
                  <c:v>Хитой</c:v>
                </c:pt>
                <c:pt idx="1">
                  <c:v>Россия</c:v>
                </c:pt>
                <c:pt idx="2">
                  <c:v>Қозоғистон</c:v>
                </c:pt>
                <c:pt idx="3">
                  <c:v>Жанубий Корея</c:v>
                </c:pt>
                <c:pt idx="4">
                  <c:v>Туркия</c:v>
                </c:pt>
                <c:pt idx="5">
                  <c:v>Германия</c:v>
                </c:pt>
                <c:pt idx="6">
                  <c:v>Туркманистон</c:v>
                </c:pt>
                <c:pt idx="7">
                  <c:v>Ҳиндистон</c:v>
                </c:pt>
                <c:pt idx="8">
                  <c:v>Бразилия</c:v>
                </c:pt>
                <c:pt idx="9">
                  <c:v>Беларусь</c:v>
                </c:pt>
              </c:strCache>
            </c:strRef>
          </c:cat>
          <c:val>
            <c:numRef>
              <c:f>'[Озик-овкат хавфсизлиги.xlsx]картошка (3)'!$D$3:$D$12</c:f>
              <c:numCache>
                <c:formatCode>General</c:formatCode>
                <c:ptCount val="10"/>
                <c:pt idx="0">
                  <c:v>6400</c:v>
                </c:pt>
                <c:pt idx="1">
                  <c:v>6200</c:v>
                </c:pt>
                <c:pt idx="2">
                  <c:v>3200</c:v>
                </c:pt>
                <c:pt idx="3">
                  <c:v>2300</c:v>
                </c:pt>
                <c:pt idx="4">
                  <c:v>1700</c:v>
                </c:pt>
                <c:pt idx="5">
                  <c:v>1100</c:v>
                </c:pt>
                <c:pt idx="6">
                  <c:v>732</c:v>
                </c:pt>
                <c:pt idx="7">
                  <c:v>655</c:v>
                </c:pt>
                <c:pt idx="8">
                  <c:v>553</c:v>
                </c:pt>
                <c:pt idx="9">
                  <c:v>410</c:v>
                </c:pt>
              </c:numCache>
            </c:numRef>
          </c:val>
          <c:extLst xmlns:c16r2="http://schemas.microsoft.com/office/drawing/2015/06/chart">
            <c:ext xmlns:c16="http://schemas.microsoft.com/office/drawing/2014/chart" uri="{C3380CC4-5D6E-409C-BE32-E72D297353CC}">
              <c16:uniqueId val="{0000000A-764D-4E45-8F12-CC1EE07B39DB}"/>
            </c:ext>
          </c:extLst>
        </c:ser>
        <c:dLbls>
          <c:showLegendKey val="0"/>
          <c:showVal val="0"/>
          <c:showCatName val="0"/>
          <c:showSerName val="0"/>
          <c:showPercent val="0"/>
          <c:showBubbleSize val="0"/>
        </c:dLbls>
        <c:gapWidth val="150"/>
        <c:axId val="360244552"/>
        <c:axId val="360247688"/>
      </c:barChart>
      <c:catAx>
        <c:axId val="36024455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360247688"/>
        <c:crosses val="autoZero"/>
        <c:auto val="1"/>
        <c:lblAlgn val="ctr"/>
        <c:lblOffset val="100"/>
        <c:noMultiLvlLbl val="0"/>
      </c:catAx>
      <c:valAx>
        <c:axId val="360247688"/>
        <c:scaling>
          <c:orientation val="minMax"/>
        </c:scaling>
        <c:delete val="1"/>
        <c:axPos val="b"/>
        <c:majorGridlines>
          <c:spPr>
            <a:ln w="9525" cap="flat" cmpd="sng" algn="ctr">
              <a:noFill/>
              <a:round/>
            </a:ln>
            <a:effectLst/>
          </c:spPr>
        </c:majorGridlines>
        <c:numFmt formatCode="General" sourceLinked="1"/>
        <c:majorTickMark val="none"/>
        <c:minorTickMark val="none"/>
        <c:tickLblPos val="nextTo"/>
        <c:crossAx val="360244552"/>
        <c:crosses val="autoZero"/>
        <c:crossBetween val="between"/>
      </c:valAx>
      <c:spPr>
        <a:noFill/>
        <a:ln w="25400">
          <a:noFill/>
        </a:ln>
        <a:effectLst/>
      </c:spPr>
    </c:plotArea>
    <c:plotVisOnly val="1"/>
    <c:dispBlanksAs val="gap"/>
    <c:showDLblsOverMax val="0"/>
  </c:chart>
  <c:spPr>
    <a:noFill/>
    <a:ln>
      <a:noFill/>
    </a:ln>
    <a:effectLst/>
  </c:spPr>
  <c:txPr>
    <a:bodyPr/>
    <a:lstStyle/>
    <a:p>
      <a:pPr>
        <a:defRPr lang="en-US"/>
      </a:pPr>
      <a:endParaRPr lang="ru-RU"/>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US" sz="1400" b="0" i="0" u="none" strike="noStrike" kern="1200" spc="0" baseline="0">
                <a:solidFill>
                  <a:schemeClr val="tx1">
                    <a:lumMod val="65000"/>
                    <a:lumOff val="35000"/>
                  </a:schemeClr>
                </a:solidFill>
                <a:latin typeface="+mn-lt"/>
                <a:ea typeface="+mn-ea"/>
                <a:cs typeface="+mn-cs"/>
              </a:defRPr>
            </a:pPr>
            <a:r>
              <a:rPr lang="ru-RU" sz="1600" b="1" i="0" baseline="0" dirty="0">
                <a:effectLst/>
                <a:latin typeface="Times New Roman" panose="02020603050405020304" pitchFamily="18" charset="0"/>
                <a:cs typeface="Times New Roman" panose="02020603050405020304" pitchFamily="18" charset="0"/>
              </a:rPr>
              <a:t>2022 </a:t>
            </a:r>
            <a:r>
              <a:rPr lang="ru-RU" sz="1600" b="1" i="0" baseline="0" dirty="0" err="1">
                <a:effectLst/>
                <a:latin typeface="Times New Roman" panose="02020603050405020304" pitchFamily="18" charset="0"/>
                <a:cs typeface="Times New Roman" panose="02020603050405020304" pitchFamily="18" charset="0"/>
              </a:rPr>
              <a:t>йил</a:t>
            </a:r>
            <a:r>
              <a:rPr lang="en-US" sz="1600" b="1" i="0" baseline="0" dirty="0">
                <a:effectLst/>
                <a:latin typeface="Times New Roman" panose="02020603050405020304" pitchFamily="18" charset="0"/>
                <a:cs typeface="Times New Roman" panose="02020603050405020304" pitchFamily="18" charset="0"/>
              </a:rPr>
              <a:t>да </a:t>
            </a:r>
            <a:r>
              <a:rPr lang="ru-RU" sz="1600" b="1" i="0" baseline="0" dirty="0" err="1">
                <a:effectLst/>
                <a:latin typeface="Times New Roman" panose="02020603050405020304" pitchFamily="18" charset="0"/>
                <a:cs typeface="Times New Roman" panose="02020603050405020304" pitchFamily="18" charset="0"/>
              </a:rPr>
              <a:t>Ўзбекистон</a:t>
            </a:r>
            <a:r>
              <a:rPr lang="ru-RU" sz="1600" b="1" i="0" baseline="0" dirty="0">
                <a:effectLst/>
                <a:latin typeface="Times New Roman" panose="02020603050405020304" pitchFamily="18" charset="0"/>
                <a:cs typeface="Times New Roman" panose="02020603050405020304" pitchFamily="18" charset="0"/>
              </a:rPr>
              <a:t> </a:t>
            </a:r>
            <a:r>
              <a:rPr lang="ru-RU" sz="1600" b="1" i="0" baseline="0" dirty="0" err="1">
                <a:effectLst/>
                <a:latin typeface="Times New Roman" panose="02020603050405020304" pitchFamily="18" charset="0"/>
                <a:cs typeface="Times New Roman" panose="02020603050405020304" pitchFamily="18" charset="0"/>
              </a:rPr>
              <a:t>экспортида</a:t>
            </a:r>
            <a:r>
              <a:rPr lang="ru-RU" sz="1600" b="1" i="0" baseline="0" dirty="0">
                <a:effectLst/>
                <a:latin typeface="Times New Roman" panose="02020603050405020304" pitchFamily="18" charset="0"/>
                <a:cs typeface="Times New Roman" panose="02020603050405020304" pitchFamily="18" charset="0"/>
              </a:rPr>
              <a:t> </a:t>
            </a:r>
            <a:r>
              <a:rPr lang="ru-RU" sz="1600" b="1" i="0" baseline="0" dirty="0" err="1">
                <a:effectLst/>
                <a:latin typeface="Times New Roman" panose="02020603050405020304" pitchFamily="18" charset="0"/>
                <a:cs typeface="Times New Roman" panose="02020603050405020304" pitchFamily="18" charset="0"/>
              </a:rPr>
              <a:t>юқори</a:t>
            </a:r>
            <a:r>
              <a:rPr lang="ru-RU" sz="1600" b="1" i="0" baseline="0" dirty="0">
                <a:effectLst/>
                <a:latin typeface="Times New Roman" panose="02020603050405020304" pitchFamily="18" charset="0"/>
                <a:cs typeface="Times New Roman" panose="02020603050405020304" pitchFamily="18" charset="0"/>
              </a:rPr>
              <a:t> </a:t>
            </a:r>
            <a:r>
              <a:rPr lang="ru-RU" sz="1600" b="1" i="0" baseline="0" dirty="0" err="1">
                <a:effectLst/>
                <a:latin typeface="Times New Roman" panose="02020603050405020304" pitchFamily="18" charset="0"/>
                <a:cs typeface="Times New Roman" panose="02020603050405020304" pitchFamily="18" charset="0"/>
              </a:rPr>
              <a:t>улушга</a:t>
            </a:r>
            <a:r>
              <a:rPr lang="ru-RU" sz="1600" b="1" i="0" baseline="0" dirty="0">
                <a:effectLst/>
                <a:latin typeface="Times New Roman" panose="02020603050405020304" pitchFamily="18" charset="0"/>
                <a:cs typeface="Times New Roman" panose="02020603050405020304" pitchFamily="18" charset="0"/>
              </a:rPr>
              <a:t> </a:t>
            </a:r>
            <a:r>
              <a:rPr lang="ru-RU" sz="1600" b="1" i="0" baseline="0" dirty="0" err="1">
                <a:effectLst/>
                <a:latin typeface="Times New Roman" panose="02020603050405020304" pitchFamily="18" charset="0"/>
                <a:cs typeface="Times New Roman" panose="02020603050405020304" pitchFamily="18" charset="0"/>
              </a:rPr>
              <a:t>эга</a:t>
            </a:r>
            <a:r>
              <a:rPr lang="ru-RU" sz="1600" b="1" i="0" baseline="0" dirty="0">
                <a:effectLst/>
                <a:latin typeface="Times New Roman" panose="02020603050405020304" pitchFamily="18" charset="0"/>
                <a:cs typeface="Times New Roman" panose="02020603050405020304" pitchFamily="18" charset="0"/>
              </a:rPr>
              <a:t> </a:t>
            </a:r>
            <a:r>
              <a:rPr lang="ru-RU" sz="1600" b="1" i="0" baseline="0" dirty="0" err="1">
                <a:effectLst/>
                <a:latin typeface="Times New Roman" panose="02020603050405020304" pitchFamily="18" charset="0"/>
                <a:cs typeface="Times New Roman" panose="02020603050405020304" pitchFamily="18" charset="0"/>
              </a:rPr>
              <a:t>бўлган</a:t>
            </a:r>
            <a:r>
              <a:rPr lang="ru-RU" sz="1600" b="1" i="0" baseline="0" dirty="0">
                <a:effectLst/>
                <a:latin typeface="Times New Roman" panose="02020603050405020304" pitchFamily="18" charset="0"/>
                <a:cs typeface="Times New Roman" panose="02020603050405020304" pitchFamily="18" charset="0"/>
              </a:rPr>
              <a:t> </a:t>
            </a:r>
            <a:r>
              <a:rPr lang="ru-RU" sz="1600" b="1" i="0" baseline="0" dirty="0" err="1">
                <a:effectLst/>
                <a:latin typeface="Times New Roman" panose="02020603050405020304" pitchFamily="18" charset="0"/>
                <a:cs typeface="Times New Roman" panose="02020603050405020304" pitchFamily="18" charset="0"/>
              </a:rPr>
              <a:t>ҳамкор</a:t>
            </a:r>
            <a:r>
              <a:rPr lang="ru-RU" sz="1600" b="1" i="0" baseline="0" dirty="0">
                <a:effectLst/>
                <a:latin typeface="Times New Roman" panose="02020603050405020304" pitchFamily="18" charset="0"/>
                <a:cs typeface="Times New Roman" panose="02020603050405020304" pitchFamily="18" charset="0"/>
              </a:rPr>
              <a:t> </a:t>
            </a:r>
            <a:r>
              <a:rPr lang="ru-RU" sz="1600" b="1" i="0" baseline="0" dirty="0" err="1">
                <a:effectLst/>
                <a:latin typeface="Times New Roman" panose="02020603050405020304" pitchFamily="18" charset="0"/>
                <a:cs typeface="Times New Roman" panose="02020603050405020304" pitchFamily="18" charset="0"/>
              </a:rPr>
              <a:t>давлатлар</a:t>
            </a:r>
            <a:r>
              <a:rPr lang="ru-RU" sz="1600" b="1" i="0" baseline="0" dirty="0">
                <a:effectLst/>
                <a:latin typeface="Times New Roman" panose="02020603050405020304" pitchFamily="18" charset="0"/>
                <a:cs typeface="Times New Roman" panose="02020603050405020304" pitchFamily="18" charset="0"/>
              </a:rPr>
              <a:t> </a:t>
            </a:r>
            <a:r>
              <a:rPr lang="ru-RU" sz="1600" b="1" i="0" baseline="0" dirty="0" err="1">
                <a:effectLst/>
                <a:latin typeface="Times New Roman" panose="02020603050405020304" pitchFamily="18" charset="0"/>
                <a:cs typeface="Times New Roman" panose="02020603050405020304" pitchFamily="18" charset="0"/>
              </a:rPr>
              <a:t>рўйхати</a:t>
            </a:r>
            <a:r>
              <a:rPr lang="ru-RU" sz="1600" b="1" i="0" baseline="0" dirty="0">
                <a:effectLst/>
                <a:latin typeface="Times New Roman" panose="02020603050405020304" pitchFamily="18" charset="0"/>
                <a:cs typeface="Times New Roman" panose="02020603050405020304" pitchFamily="18" charset="0"/>
              </a:rPr>
              <a:t> (млн. АҚШ </a:t>
            </a:r>
            <a:r>
              <a:rPr lang="ru-RU" sz="1600" b="1" i="0" baseline="0" dirty="0" err="1">
                <a:effectLst/>
                <a:latin typeface="Times New Roman" panose="02020603050405020304" pitchFamily="18" charset="0"/>
                <a:cs typeface="Times New Roman" panose="02020603050405020304" pitchFamily="18" charset="0"/>
              </a:rPr>
              <a:t>доллари</a:t>
            </a:r>
            <a:r>
              <a:rPr lang="ru-RU" sz="1600" b="1" i="0" baseline="0" dirty="0">
                <a:effectLst/>
                <a:latin typeface="Times New Roman" panose="02020603050405020304" pitchFamily="18" charset="0"/>
                <a:cs typeface="Times New Roman" panose="02020603050405020304" pitchFamily="18" charset="0"/>
              </a:rPr>
              <a:t>)</a:t>
            </a:r>
            <a:endParaRPr lang="ru-RU" sz="1600" dirty="0">
              <a:effectLst/>
              <a:latin typeface="Times New Roman" panose="02020603050405020304" pitchFamily="18" charset="0"/>
              <a:cs typeface="Times New Roman" panose="02020603050405020304" pitchFamily="18" charset="0"/>
            </a:endParaRPr>
          </a:p>
        </c:rich>
      </c:tx>
      <c:overlay val="0"/>
      <c:spPr>
        <a:noFill/>
        <a:ln>
          <a:noFill/>
        </a:ln>
        <a:effectLst/>
      </c:spPr>
      <c:txPr>
        <a:bodyPr rot="0" spcFirstLastPara="1" vertOverflow="ellipsis" vert="horz" wrap="square" anchor="ctr" anchorCtr="1"/>
        <a:lstStyle/>
        <a:p>
          <a:pPr>
            <a:defRPr lang="en-US" sz="140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barChart>
        <c:barDir val="bar"/>
        <c:grouping val="clustered"/>
        <c:varyColors val="0"/>
        <c:ser>
          <c:idx val="0"/>
          <c:order val="0"/>
          <c:spPr>
            <a:solidFill>
              <a:schemeClr val="accent1"/>
            </a:solidFill>
            <a:ln>
              <a:noFill/>
            </a:ln>
            <a:effectLst/>
            <a:sp3d/>
          </c:spPr>
          <c:invertIfNegative val="0"/>
          <c:dLbls>
            <c:dLbl>
              <c:idx val="0"/>
              <c:layout>
                <c:manualLayout>
                  <c:x val="1.0584672798474399E-2"/>
                  <c:y val="-4.1601636811486797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B66B-4EB9-BD23-6626527DAC50}"/>
                </c:ext>
                <c:ext xmlns:c15="http://schemas.microsoft.com/office/drawing/2012/chart" uri="{CE6537A1-D6FC-4f65-9D91-7224C49458BB}"/>
              </c:extLst>
            </c:dLbl>
            <c:dLbl>
              <c:idx val="1"/>
              <c:layout>
                <c:manualLayout>
                  <c:x val="6.0483844562709598E-3"/>
                  <c:y val="-1.2480491043446E-2"/>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B66B-4EB9-BD23-6626527DAC50}"/>
                </c:ext>
                <c:ext xmlns:c15="http://schemas.microsoft.com/office/drawing/2012/chart" uri="{CE6537A1-D6FC-4f65-9D91-7224C49458BB}"/>
              </c:extLst>
            </c:dLbl>
            <c:dLbl>
              <c:idx val="2"/>
              <c:layout>
                <c:manualLayout>
                  <c:x val="2.2681441711016499E-2"/>
                  <c:y val="0"/>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B66B-4EB9-BD23-6626527DAC50}"/>
                </c:ext>
                <c:ext xmlns:c15="http://schemas.microsoft.com/office/drawing/2012/chart" uri="{CE6537A1-D6FC-4f65-9D91-7224C49458BB}"/>
              </c:extLst>
            </c:dLbl>
            <c:dLbl>
              <c:idx val="3"/>
              <c:layout>
                <c:manualLayout>
                  <c:x val="1.0584672798474399E-2"/>
                  <c:y val="-8.3203273622975103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B66B-4EB9-BD23-6626527DAC50}"/>
                </c:ext>
                <c:ext xmlns:c15="http://schemas.microsoft.com/office/drawing/2012/chart" uri="{CE6537A1-D6FC-4f65-9D91-7224C49458BB}"/>
              </c:extLst>
            </c:dLbl>
            <c:dLbl>
              <c:idx val="4"/>
              <c:layout>
                <c:manualLayout>
                  <c:x val="1.20967689125421E-2"/>
                  <c:y val="-6.24024552172302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B66B-4EB9-BD23-6626527DAC50}"/>
                </c:ext>
                <c:ext xmlns:c15="http://schemas.microsoft.com/office/drawing/2012/chart" uri="{CE6537A1-D6FC-4f65-9D91-7224C49458BB}"/>
              </c:extLst>
            </c:dLbl>
            <c:dLbl>
              <c:idx val="5"/>
              <c:layout>
                <c:manualLayout>
                  <c:x val="1.0584672798474399E-2"/>
                  <c:y val="-8.3203273622973507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B66B-4EB9-BD23-6626527DAC50}"/>
                </c:ext>
                <c:ext xmlns:c15="http://schemas.microsoft.com/office/drawing/2012/chart" uri="{CE6537A1-D6FC-4f65-9D91-7224C49458BB}"/>
              </c:extLst>
            </c:dLbl>
            <c:dLbl>
              <c:idx val="6"/>
              <c:layout>
                <c:manualLayout>
                  <c:x val="2.1169345596948701E-2"/>
                  <c:y val="-1.2480491043446E-2"/>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B66B-4EB9-BD23-6626527DAC50}"/>
                </c:ext>
                <c:ext xmlns:c15="http://schemas.microsoft.com/office/drawing/2012/chart" uri="{CE6537A1-D6FC-4f65-9D91-7224C49458BB}"/>
              </c:extLst>
            </c:dLbl>
            <c:dLbl>
              <c:idx val="7"/>
              <c:layout>
                <c:manualLayout>
                  <c:x val="1.0584672798474399E-2"/>
                  <c:y val="-6.2402455217229801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B66B-4EB9-BD23-6626527DAC50}"/>
                </c:ext>
                <c:ext xmlns:c15="http://schemas.microsoft.com/office/drawing/2012/chart" uri="{CE6537A1-D6FC-4f65-9D91-7224C49458BB}"/>
              </c:extLst>
            </c:dLbl>
            <c:dLbl>
              <c:idx val="8"/>
              <c:layout>
                <c:manualLayout>
                  <c:x val="1.8145153368813199E-2"/>
                  <c:y val="-6.24024552172302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B66B-4EB9-BD23-6626527DAC50}"/>
                </c:ext>
                <c:ext xmlns:c15="http://schemas.microsoft.com/office/drawing/2012/chart" uri="{CE6537A1-D6FC-4f65-9D91-7224C49458BB}"/>
              </c:extLst>
            </c:dLbl>
            <c:dLbl>
              <c:idx val="9"/>
              <c:layout>
                <c:manualLayout>
                  <c:x val="1.9657249482881001E-2"/>
                  <c:y val="-1.04004092028717E-2"/>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B66B-4EB9-BD23-6626527DAC50}"/>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en-US" sz="16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'[Озик-овкат хавфсизлиги.xlsx]картошка (3)'!$C$3:$C$12</c:f>
              <c:strCache>
                <c:ptCount val="10"/>
                <c:pt idx="0">
                  <c:v>Россия</c:v>
                </c:pt>
                <c:pt idx="1">
                  <c:v>Хитой</c:v>
                </c:pt>
                <c:pt idx="2">
                  <c:v>Туркия</c:v>
                </c:pt>
                <c:pt idx="3">
                  <c:v>Қозоғистон</c:v>
                </c:pt>
                <c:pt idx="4">
                  <c:v>Қирғизистон</c:v>
                </c:pt>
                <c:pt idx="5">
                  <c:v>Афғонистон</c:v>
                </c:pt>
                <c:pt idx="6">
                  <c:v>Тожикистон</c:v>
                </c:pt>
                <c:pt idx="7">
                  <c:v>Канада</c:v>
                </c:pt>
                <c:pt idx="8">
                  <c:v>Туркманистон</c:v>
                </c:pt>
                <c:pt idx="9">
                  <c:v>Эрон</c:v>
                </c:pt>
              </c:strCache>
            </c:strRef>
          </c:cat>
          <c:val>
            <c:numRef>
              <c:f>'[Озик-овкат хавфсизлиги.xlsx]картошка (3)'!$D$3:$D$12</c:f>
              <c:numCache>
                <c:formatCode>General</c:formatCode>
                <c:ptCount val="10"/>
                <c:pt idx="0">
                  <c:v>3100</c:v>
                </c:pt>
                <c:pt idx="1">
                  <c:v>2500</c:v>
                </c:pt>
                <c:pt idx="2">
                  <c:v>1500</c:v>
                </c:pt>
                <c:pt idx="3">
                  <c:v>1400</c:v>
                </c:pt>
                <c:pt idx="4">
                  <c:v>979</c:v>
                </c:pt>
                <c:pt idx="5">
                  <c:v>751</c:v>
                </c:pt>
                <c:pt idx="6">
                  <c:v>520</c:v>
                </c:pt>
                <c:pt idx="7">
                  <c:v>226</c:v>
                </c:pt>
                <c:pt idx="8">
                  <c:v>195</c:v>
                </c:pt>
                <c:pt idx="9">
                  <c:v>140</c:v>
                </c:pt>
              </c:numCache>
            </c:numRef>
          </c:val>
          <c:extLst xmlns:c16r2="http://schemas.microsoft.com/office/drawing/2015/06/chart">
            <c:ext xmlns:c16="http://schemas.microsoft.com/office/drawing/2014/chart" uri="{C3380CC4-5D6E-409C-BE32-E72D297353CC}">
              <c16:uniqueId val="{0000000A-B66B-4EB9-BD23-6626527DAC50}"/>
            </c:ext>
          </c:extLst>
        </c:ser>
        <c:dLbls>
          <c:showLegendKey val="0"/>
          <c:showVal val="0"/>
          <c:showCatName val="0"/>
          <c:showSerName val="0"/>
          <c:showPercent val="0"/>
          <c:showBubbleSize val="0"/>
        </c:dLbls>
        <c:gapWidth val="150"/>
        <c:axId val="360248472"/>
        <c:axId val="360130088"/>
      </c:barChart>
      <c:catAx>
        <c:axId val="36024847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360130088"/>
        <c:crosses val="autoZero"/>
        <c:auto val="1"/>
        <c:lblAlgn val="ctr"/>
        <c:lblOffset val="100"/>
        <c:noMultiLvlLbl val="0"/>
      </c:catAx>
      <c:valAx>
        <c:axId val="360130088"/>
        <c:scaling>
          <c:orientation val="minMax"/>
        </c:scaling>
        <c:delete val="1"/>
        <c:axPos val="b"/>
        <c:majorGridlines>
          <c:spPr>
            <a:ln w="9525" cap="flat" cmpd="sng" algn="ctr">
              <a:noFill/>
              <a:round/>
            </a:ln>
            <a:effectLst/>
          </c:spPr>
        </c:majorGridlines>
        <c:numFmt formatCode="General" sourceLinked="1"/>
        <c:majorTickMark val="none"/>
        <c:minorTickMark val="none"/>
        <c:tickLblPos val="nextTo"/>
        <c:crossAx val="360248472"/>
        <c:crosses val="autoZero"/>
        <c:crossBetween val="between"/>
      </c:valAx>
      <c:spPr>
        <a:noFill/>
        <a:ln w="25400">
          <a:noFill/>
        </a:ln>
        <a:effectLst/>
      </c:spPr>
    </c:plotArea>
    <c:plotVisOnly val="1"/>
    <c:dispBlanksAs val="gap"/>
    <c:showDLblsOverMax val="0"/>
  </c:chart>
  <c:spPr>
    <a:noFill/>
    <a:ln>
      <a:noFill/>
    </a:ln>
    <a:effectLst/>
  </c:spPr>
  <c:txPr>
    <a:bodyPr/>
    <a:lstStyle/>
    <a:p>
      <a:pPr>
        <a:defRPr lang="en-US"/>
      </a:pPr>
      <a:endParaRPr lang="ru-RU"/>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US" sz="1600" b="1" i="0" u="none" strike="noStrike" kern="1200" baseline="0">
                <a:solidFill>
                  <a:schemeClr val="tx2"/>
                </a:solidFill>
                <a:latin typeface="+mn-lt"/>
                <a:ea typeface="+mn-ea"/>
                <a:cs typeface="+mn-cs"/>
              </a:defRPr>
            </a:pPr>
            <a:r>
              <a:rPr lang="ru-RU" sz="1600">
                <a:latin typeface="Times New Roman" panose="02020603050405020304" pitchFamily="18" charset="0"/>
                <a:cs typeface="Times New Roman" panose="02020603050405020304" pitchFamily="18" charset="0"/>
              </a:rPr>
              <a:t>Ўзбекистонда фаолият кўрсатаётган хорижий капитал иштирокидаги корхона ва ташкилотлар сони</a:t>
            </a:r>
          </a:p>
        </c:rich>
      </c:tx>
      <c:overlay val="0"/>
      <c:spPr>
        <a:noFill/>
        <a:ln>
          <a:noFill/>
        </a:ln>
        <a:effectLst/>
      </c:spPr>
      <c:txPr>
        <a:bodyPr rot="0" spcFirstLastPara="1" vertOverflow="ellipsis" vert="horz" wrap="square" anchor="ctr" anchorCtr="1"/>
        <a:lstStyle/>
        <a:p>
          <a:pPr>
            <a:defRPr lang="en-US" sz="1600" b="1" i="0" u="none" strike="noStrike" kern="1200" baseline="0">
              <a:solidFill>
                <a:schemeClr val="tx2"/>
              </a:solidFill>
              <a:latin typeface="+mn-lt"/>
              <a:ea typeface="+mn-ea"/>
              <a:cs typeface="+mn-cs"/>
            </a:defRPr>
          </a:pPr>
          <a:endParaRPr lang="ru-RU"/>
        </a:p>
      </c:txPr>
    </c:title>
    <c:autoTitleDeleted val="0"/>
    <c:plotArea>
      <c:layout/>
      <c:barChart>
        <c:barDir val="bar"/>
        <c:grouping val="clustered"/>
        <c:varyColors val="0"/>
        <c:ser>
          <c:idx val="0"/>
          <c:order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invertIfNegative val="0"/>
          <c:dPt>
            <c:idx val="11"/>
            <c:invertIfNegative val="0"/>
            <c:bubble3D val="0"/>
            <c:spPr>
              <a:solidFill>
                <a:schemeClr val="accent2"/>
              </a:solidFill>
              <a:ln>
                <a:noFill/>
              </a:ln>
              <a:effectLst>
                <a:outerShdw blurRad="40000" dist="23000" dir="5400000" rotWithShape="0">
                  <a:srgbClr val="000000">
                    <a:alpha val="35000"/>
                  </a:srgbClr>
                </a:outerShdw>
              </a:effectLst>
            </c:spPr>
            <c:extLst xmlns:c16r2="http://schemas.microsoft.com/office/drawing/2015/06/chart">
              <c:ext xmlns:c16="http://schemas.microsoft.com/office/drawing/2014/chart" uri="{C3380CC4-5D6E-409C-BE32-E72D297353CC}">
                <c16:uniqueId val="{00000001-AFF1-4C5C-972B-E6766A91C55F}"/>
              </c:ext>
            </c:extLst>
          </c:dPt>
          <c:dLbls>
            <c:dLbl>
              <c:idx val="11"/>
              <c:spPr>
                <a:solidFill>
                  <a:srgbClr val="FF0000"/>
                </a:solidFill>
                <a:ln>
                  <a:noFill/>
                </a:ln>
                <a:effectLst/>
              </c:spPr>
              <c:txPr>
                <a:bodyPr rot="0" spcFirstLastPara="1" vertOverflow="ellipsis" vert="horz" wrap="square" lIns="38100" tIns="19050" rIns="38100" bIns="19050" anchor="ctr" anchorCtr="1">
                  <a:spAutoFit/>
                </a:bodyPr>
                <a:lstStyle/>
                <a:p>
                  <a:pPr>
                    <a:defRPr lang="en-US" sz="1600" b="1" i="0" u="none" strike="noStrike" kern="1200" baseline="0">
                      <a:solidFill>
                        <a:schemeClr val="tx2"/>
                      </a:solidFill>
                      <a:latin typeface="+mn-lt"/>
                      <a:ea typeface="+mn-ea"/>
                      <a:cs typeface="+mn-cs"/>
                    </a:defRPr>
                  </a:pPr>
                  <a:endParaRPr lang="ru-RU"/>
                </a:p>
              </c:txPr>
              <c:dLblPos val="outEnd"/>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lang="en-US" sz="1600" b="1" i="0" u="none" strike="noStrike" kern="1200" baseline="0">
                    <a:solidFill>
                      <a:schemeClr val="tx2"/>
                    </a:solidFill>
                    <a:latin typeface="+mn-lt"/>
                    <a:ea typeface="+mn-ea"/>
                    <a:cs typeface="+mn-cs"/>
                  </a:defRPr>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'[Озик-овкат хавфсизлиги.xlsx]талаба (2)'!$B$4:$B$15</c:f>
              <c:strCache>
                <c:ptCount val="12"/>
                <c:pt idx="0">
                  <c:v>Туркманистон</c:v>
                </c:pt>
                <c:pt idx="1">
                  <c:v>Германия</c:v>
                </c:pt>
                <c:pt idx="2">
                  <c:v>Озарбайжон</c:v>
                </c:pt>
                <c:pt idx="3">
                  <c:v>Тожикистон</c:v>
                </c:pt>
                <c:pt idx="4">
                  <c:v>Қирғизистон</c:v>
                </c:pt>
                <c:pt idx="5">
                  <c:v>АҚШ</c:v>
                </c:pt>
                <c:pt idx="6">
                  <c:v>Жанубий Корея</c:v>
                </c:pt>
                <c:pt idx="7">
                  <c:v>Қозоғистон</c:v>
                </c:pt>
                <c:pt idx="8">
                  <c:v>Хитой</c:v>
                </c:pt>
                <c:pt idx="9">
                  <c:v>Туркия</c:v>
                </c:pt>
                <c:pt idx="10">
                  <c:v>Россия</c:v>
                </c:pt>
                <c:pt idx="11">
                  <c:v>Ва бошқалар</c:v>
                </c:pt>
              </c:strCache>
            </c:strRef>
          </c:cat>
          <c:val>
            <c:numRef>
              <c:f>'[Озик-овкат хавфсизлиги.xlsx]талаба (2)'!$C$4:$C$15</c:f>
              <c:numCache>
                <c:formatCode>0</c:formatCode>
                <c:ptCount val="12"/>
                <c:pt idx="0">
                  <c:v>174</c:v>
                </c:pt>
                <c:pt idx="1">
                  <c:v>215</c:v>
                </c:pt>
                <c:pt idx="2">
                  <c:v>259</c:v>
                </c:pt>
                <c:pt idx="3">
                  <c:v>293</c:v>
                </c:pt>
                <c:pt idx="4">
                  <c:v>307</c:v>
                </c:pt>
                <c:pt idx="5">
                  <c:v>350</c:v>
                </c:pt>
                <c:pt idx="6">
                  <c:v>903</c:v>
                </c:pt>
                <c:pt idx="7">
                  <c:v>1227</c:v>
                </c:pt>
                <c:pt idx="8">
                  <c:v>2104</c:v>
                </c:pt>
                <c:pt idx="9">
                  <c:v>2152</c:v>
                </c:pt>
                <c:pt idx="10">
                  <c:v>3151</c:v>
                </c:pt>
                <c:pt idx="11">
                  <c:v>4346</c:v>
                </c:pt>
              </c:numCache>
            </c:numRef>
          </c:val>
          <c:extLst xmlns:c16r2="http://schemas.microsoft.com/office/drawing/2015/06/chart">
            <c:ext xmlns:c16="http://schemas.microsoft.com/office/drawing/2014/chart" uri="{C3380CC4-5D6E-409C-BE32-E72D297353CC}">
              <c16:uniqueId val="{00000002-AFF1-4C5C-972B-E6766A91C55F}"/>
            </c:ext>
          </c:extLst>
        </c:ser>
        <c:dLbls>
          <c:showLegendKey val="0"/>
          <c:showVal val="0"/>
          <c:showCatName val="0"/>
          <c:showSerName val="0"/>
          <c:showPercent val="0"/>
          <c:showBubbleSize val="0"/>
        </c:dLbls>
        <c:gapWidth val="100"/>
        <c:axId val="360133224"/>
        <c:axId val="360129304"/>
      </c:barChart>
      <c:catAx>
        <c:axId val="360133224"/>
        <c:scaling>
          <c:orientation val="minMax"/>
        </c:scaling>
        <c:delete val="0"/>
        <c:axPos val="l"/>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lang="en-US" sz="1600" b="0" i="0" u="none" strike="noStrike" kern="1200" baseline="0">
                <a:solidFill>
                  <a:schemeClr val="tx2"/>
                </a:solidFill>
                <a:latin typeface="Times New Roman" panose="02020603050405020304" pitchFamily="18" charset="0"/>
                <a:ea typeface="+mn-ea"/>
                <a:cs typeface="Times New Roman" panose="02020603050405020304" pitchFamily="18" charset="0"/>
              </a:defRPr>
            </a:pPr>
            <a:endParaRPr lang="ru-RU"/>
          </a:p>
        </c:txPr>
        <c:crossAx val="360129304"/>
        <c:crosses val="autoZero"/>
        <c:auto val="1"/>
        <c:lblAlgn val="ctr"/>
        <c:lblOffset val="100"/>
        <c:noMultiLvlLbl val="0"/>
      </c:catAx>
      <c:valAx>
        <c:axId val="360129304"/>
        <c:scaling>
          <c:orientation val="minMax"/>
        </c:scaling>
        <c:delete val="1"/>
        <c:axPos val="b"/>
        <c:numFmt formatCode="0" sourceLinked="1"/>
        <c:majorTickMark val="none"/>
        <c:minorTickMark val="none"/>
        <c:tickLblPos val="nextTo"/>
        <c:crossAx val="360133224"/>
        <c:crosses val="autoZero"/>
        <c:crossBetween val="between"/>
      </c:valAx>
      <c:spPr>
        <a:noFill/>
        <a:ln>
          <a:noFill/>
        </a:ln>
        <a:effectLst/>
      </c:spPr>
    </c:plotArea>
    <c:plotVisOnly val="1"/>
    <c:dispBlanksAs val="gap"/>
    <c:showDLblsOverMax val="0"/>
  </c:chart>
  <c:spPr>
    <a:noFill/>
    <a:ln>
      <a:noFill/>
    </a:ln>
    <a:effectLst/>
  </c:spPr>
  <c:txPr>
    <a:bodyPr/>
    <a:lstStyle/>
    <a:p>
      <a:pPr>
        <a:defRPr lang="en-US"/>
      </a:pPr>
      <a:endParaRPr lang="ru-RU"/>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en-US" sz="1400" b="0" i="0" u="none" strike="noStrike" kern="1200" spc="0" baseline="0">
                <a:solidFill>
                  <a:schemeClr val="tx1">
                    <a:lumMod val="65000"/>
                    <a:lumOff val="35000"/>
                  </a:schemeClr>
                </a:solidFill>
                <a:latin typeface="+mn-lt"/>
                <a:ea typeface="+mn-ea"/>
                <a:cs typeface="+mn-cs"/>
              </a:defRPr>
            </a:pPr>
            <a:r>
              <a:rPr lang="en-US" sz="1800" b="1" dirty="0"/>
              <a:t>2022 йилда Ўзбекистон ҳудудларда узум етиштириш ҳажми </a:t>
            </a:r>
          </a:p>
          <a:p>
            <a:pPr>
              <a:defRPr/>
            </a:pPr>
            <a:r>
              <a:rPr lang="en-US" sz="1800" b="1" baseline="0" dirty="0"/>
              <a:t>(минг тонна) </a:t>
            </a:r>
            <a:endParaRPr lang="ru-RU" sz="1800" b="1" dirty="0"/>
          </a:p>
        </c:rich>
      </c:tx>
      <c:layout/>
      <c:overlay val="0"/>
      <c:spPr>
        <a:noFill/>
        <a:ln>
          <a:noFill/>
        </a:ln>
        <a:effectLst/>
      </c:spPr>
      <c:txPr>
        <a:bodyPr rot="0" spcFirstLastPara="1" vertOverflow="ellipsis" vert="horz" wrap="square" anchor="ctr" anchorCtr="1"/>
        <a:lstStyle/>
        <a:p>
          <a:pPr>
            <a:defRPr lang="en-US" sz="1400" b="0" i="0" u="none" strike="noStrike" kern="1200" spc="0" baseline="0">
              <a:solidFill>
                <a:schemeClr val="tx1">
                  <a:lumMod val="65000"/>
                  <a:lumOff val="35000"/>
                </a:schemeClr>
              </a:solidFill>
              <a:latin typeface="+mn-lt"/>
              <a:ea typeface="+mn-ea"/>
              <a:cs typeface="+mn-cs"/>
            </a:defRPr>
          </a:pPr>
          <a:endParaRPr lang="ru-RU"/>
        </a:p>
      </c:txPr>
    </c:title>
    <c:autoTitleDeleted val="0"/>
    <c:plotArea>
      <c:layout>
        <c:manualLayout>
          <c:layoutTarget val="inner"/>
          <c:xMode val="edge"/>
          <c:yMode val="edge"/>
          <c:x val="0.31536778551002298"/>
          <c:y val="0.101028227626918"/>
          <c:w val="0.63406875213254599"/>
          <c:h val="0.83578277610949903"/>
        </c:manualLayout>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en-US" sz="1600" b="1"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'[1. Doimiy aholi soni-jami ^M.xlsx]Лист1 (2)'!$B$4:$B$16</c:f>
              <c:strCache>
                <c:ptCount val="13"/>
                <c:pt idx="0">
                  <c:v>Самарқанд</c:v>
                </c:pt>
                <c:pt idx="1">
                  <c:v>Бухоро</c:v>
                </c:pt>
                <c:pt idx="2">
                  <c:v>Фарғона</c:v>
                </c:pt>
                <c:pt idx="3">
                  <c:v>Наманган</c:v>
                </c:pt>
                <c:pt idx="4">
                  <c:v>Қашқадарё</c:v>
                </c:pt>
                <c:pt idx="5">
                  <c:v>Сурхондарё</c:v>
                </c:pt>
                <c:pt idx="6">
                  <c:v>Тошкент вил.</c:v>
                </c:pt>
                <c:pt idx="7">
                  <c:v>Навоий</c:v>
                </c:pt>
                <c:pt idx="8">
                  <c:v>Андижон</c:v>
                </c:pt>
                <c:pt idx="9">
                  <c:v>Хоразм</c:v>
                </c:pt>
                <c:pt idx="10">
                  <c:v>Жиззах</c:v>
                </c:pt>
                <c:pt idx="11">
                  <c:v>Сирдарё</c:v>
                </c:pt>
                <c:pt idx="12">
                  <c:v>Қорақалпоғистон Республикаси</c:v>
                </c:pt>
              </c:strCache>
            </c:strRef>
          </c:cat>
          <c:val>
            <c:numRef>
              <c:f>'[1. Doimiy aholi soni-jami ^M.xlsx]Лист1 (2)'!$C$4:$C$16</c:f>
              <c:numCache>
                <c:formatCode>0.0</c:formatCode>
                <c:ptCount val="13"/>
                <c:pt idx="0">
                  <c:v>625.4</c:v>
                </c:pt>
                <c:pt idx="1">
                  <c:v>218.7</c:v>
                </c:pt>
                <c:pt idx="2">
                  <c:v>184</c:v>
                </c:pt>
                <c:pt idx="3">
                  <c:v>142.19999999999999</c:v>
                </c:pt>
                <c:pt idx="4">
                  <c:v>105.1</c:v>
                </c:pt>
                <c:pt idx="5">
                  <c:v>105</c:v>
                </c:pt>
                <c:pt idx="6">
                  <c:v>103.4</c:v>
                </c:pt>
                <c:pt idx="7">
                  <c:v>90.3</c:v>
                </c:pt>
                <c:pt idx="8">
                  <c:v>81.7</c:v>
                </c:pt>
                <c:pt idx="9">
                  <c:v>48.6</c:v>
                </c:pt>
                <c:pt idx="10">
                  <c:v>30.3</c:v>
                </c:pt>
                <c:pt idx="11">
                  <c:v>14.4</c:v>
                </c:pt>
                <c:pt idx="12">
                  <c:v>11.5</c:v>
                </c:pt>
              </c:numCache>
            </c:numRef>
          </c:val>
          <c:extLst xmlns:c16r2="http://schemas.microsoft.com/office/drawing/2015/06/chart">
            <c:ext xmlns:c16="http://schemas.microsoft.com/office/drawing/2014/chart" uri="{C3380CC4-5D6E-409C-BE32-E72D297353CC}">
              <c16:uniqueId val="{00000000-8A43-45A4-85E5-C4F6B69C34A0}"/>
            </c:ext>
          </c:extLst>
        </c:ser>
        <c:dLbls>
          <c:showLegendKey val="0"/>
          <c:showVal val="1"/>
          <c:showCatName val="0"/>
          <c:showSerName val="0"/>
          <c:showPercent val="0"/>
          <c:showBubbleSize val="0"/>
        </c:dLbls>
        <c:gapWidth val="182"/>
        <c:axId val="269042096"/>
        <c:axId val="269043272"/>
      </c:barChart>
      <c:catAx>
        <c:axId val="2690420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60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crossAx val="269043272"/>
        <c:crosses val="autoZero"/>
        <c:auto val="1"/>
        <c:lblAlgn val="ctr"/>
        <c:lblOffset val="100"/>
        <c:noMultiLvlLbl val="0"/>
      </c:catAx>
      <c:valAx>
        <c:axId val="269043272"/>
        <c:scaling>
          <c:orientation val="minMax"/>
        </c:scaling>
        <c:delete val="0"/>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lang="en-US" sz="1600" b="0" i="0" u="none" strike="noStrike" kern="1200" baseline="0">
                <a:solidFill>
                  <a:schemeClr val="tx1">
                    <a:lumMod val="65000"/>
                    <a:lumOff val="35000"/>
                  </a:schemeClr>
                </a:solidFill>
                <a:latin typeface="+mn-lt"/>
                <a:ea typeface="+mn-ea"/>
                <a:cs typeface="+mn-cs"/>
              </a:defRPr>
            </a:pPr>
            <a:endParaRPr lang="ru-RU"/>
          </a:p>
        </c:txPr>
        <c:crossAx val="269042096"/>
        <c:crosses val="autoZero"/>
        <c:crossBetween val="between"/>
      </c:valAx>
      <c:spPr>
        <a:noFill/>
        <a:ln>
          <a:noFill/>
        </a:ln>
        <a:effectLst/>
      </c:spPr>
    </c:plotArea>
    <c:plotVisOnly val="1"/>
    <c:dispBlanksAs val="gap"/>
    <c:showDLblsOverMax val="0"/>
  </c:chart>
  <c:spPr>
    <a:noFill/>
    <a:ln>
      <a:noFill/>
    </a:ln>
    <a:effectLst/>
  </c:spPr>
  <c:txPr>
    <a:bodyPr/>
    <a:lstStyle/>
    <a:p>
      <a:pPr>
        <a:defRPr lang="en-US"/>
      </a:pPr>
      <a:endParaRPr lang="ru-RU"/>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86C7CF-C5B0-4BD6-B18C-490B1AFCB078}" type="doc">
      <dgm:prSet loTypeId="urn:microsoft.com/office/officeart/2008/layout/RadialCluster" loCatId="relationship" qsTypeId="urn:microsoft.com/office/officeart/2005/8/quickstyle/simple1" qsCatId="simple" csTypeId="urn:microsoft.com/office/officeart/2005/8/colors/accent1_2" csCatId="accent1" phldr="1"/>
      <dgm:spPr/>
      <dgm:t>
        <a:bodyPr/>
        <a:lstStyle/>
        <a:p>
          <a:endParaRPr lang="ru-RU"/>
        </a:p>
      </dgm:t>
    </dgm:pt>
    <dgm:pt modelId="{0A99C840-D339-4B02-ABA6-03A53D2E6233}">
      <dgm:prSet phldrT="[Текст]" custT="1"/>
      <dgm:spPr>
        <a:xfrm>
          <a:off x="3351481" y="1949337"/>
          <a:ext cx="2004290" cy="1733005"/>
        </a:xfrm>
        <a:prstGeom prst="roundRect">
          <a:avLst/>
        </a:prstGeom>
        <a:solidFill>
          <a:srgbClr val="CC6600"/>
        </a:solidFill>
        <a:ln w="25400" cap="flat" cmpd="sng" algn="ctr">
          <a:solidFill>
            <a:srgbClr val="FFFFFF">
              <a:hueOff val="0"/>
              <a:satOff val="0"/>
              <a:lumOff val="0"/>
              <a:alphaOff val="0"/>
            </a:srgbClr>
          </a:solidFill>
          <a:prstDash val="solid"/>
        </a:ln>
        <a:effectLst/>
      </dgm:spPr>
      <dgm:t>
        <a:bodyPr/>
        <a:lstStyle/>
        <a:p>
          <a:r>
            <a:rPr lang="uz-Cyrl-UZ" sz="2400" dirty="0">
              <a:solidFill>
                <a:srgbClr val="FFFFFF"/>
              </a:solidFill>
              <a:latin typeface="Times New Roman"/>
              <a:ea typeface="+mn-ea"/>
              <a:cs typeface="+mn-cs"/>
            </a:rPr>
            <a:t>Инновацион фаолият</a:t>
          </a:r>
          <a:endParaRPr lang="ru-RU" sz="2400" dirty="0">
            <a:solidFill>
              <a:srgbClr val="FFFFFF"/>
            </a:solidFill>
            <a:latin typeface="Times New Roman"/>
            <a:ea typeface="+mn-ea"/>
            <a:cs typeface="+mn-cs"/>
          </a:endParaRPr>
        </a:p>
      </dgm:t>
    </dgm:pt>
    <dgm:pt modelId="{E65FF268-C883-4343-9EEC-FCAFF6260987}" type="parTrans" cxnId="{1547A914-7701-429C-B0ED-86F97520D7E5}">
      <dgm:prSet/>
      <dgm:spPr/>
      <dgm:t>
        <a:bodyPr/>
        <a:lstStyle/>
        <a:p>
          <a:endParaRPr lang="ru-RU"/>
        </a:p>
      </dgm:t>
    </dgm:pt>
    <dgm:pt modelId="{619A6885-A642-4621-BFD8-BD8E3F9238D4}" type="sibTrans" cxnId="{1547A914-7701-429C-B0ED-86F97520D7E5}">
      <dgm:prSet/>
      <dgm:spPr/>
      <dgm:t>
        <a:bodyPr/>
        <a:lstStyle/>
        <a:p>
          <a:endParaRPr lang="ru-RU"/>
        </a:p>
      </dgm:t>
    </dgm:pt>
    <dgm:pt modelId="{38A6C8C2-8A70-446E-B86E-C6805A61E2A2}">
      <dgm:prSet phldrT="[Текст]" custT="1"/>
      <dgm:spPr>
        <a:xfrm>
          <a:off x="3149600" y="113668"/>
          <a:ext cx="2394855" cy="1161113"/>
        </a:xfrm>
        <a:prstGeom prst="roundRect">
          <a:avLst/>
        </a:prstGeom>
        <a:solidFill>
          <a:srgbClr val="9933FF"/>
        </a:solidFill>
        <a:ln w="25400" cap="flat" cmpd="sng" algn="ctr">
          <a:solidFill>
            <a:srgbClr val="FFFFFF">
              <a:hueOff val="0"/>
              <a:satOff val="0"/>
              <a:lumOff val="0"/>
              <a:alphaOff val="0"/>
            </a:srgbClr>
          </a:solidFill>
          <a:prstDash val="solid"/>
        </a:ln>
        <a:effectLst/>
      </dgm:spPr>
      <dgm:t>
        <a:bodyPr/>
        <a:lstStyle/>
        <a:p>
          <a:r>
            <a:rPr lang="uz-Cyrl-UZ" sz="2000" dirty="0">
              <a:solidFill>
                <a:srgbClr val="FFFFFF"/>
              </a:solidFill>
              <a:latin typeface="Times New Roman"/>
              <a:ea typeface="+mn-ea"/>
              <a:cs typeface="+mn-cs"/>
            </a:rPr>
            <a:t>Инновацияларни яратиш</a:t>
          </a:r>
          <a:endParaRPr lang="ru-RU" sz="2000" dirty="0">
            <a:solidFill>
              <a:srgbClr val="FFFFFF"/>
            </a:solidFill>
            <a:latin typeface="Times New Roman"/>
            <a:ea typeface="+mn-ea"/>
            <a:cs typeface="+mn-cs"/>
          </a:endParaRPr>
        </a:p>
      </dgm:t>
    </dgm:pt>
    <dgm:pt modelId="{19E321AD-FC4E-4355-8B5D-64B8A0B23D85}" type="parTrans" cxnId="{8B7E872B-9E36-4A39-953E-033F6084153B}">
      <dgm:prSet>
        <dgm:style>
          <a:lnRef idx="3">
            <a:schemeClr val="accent2"/>
          </a:lnRef>
          <a:fillRef idx="0">
            <a:schemeClr val="accent2"/>
          </a:fillRef>
          <a:effectRef idx="2">
            <a:schemeClr val="accent2"/>
          </a:effectRef>
          <a:fontRef idx="minor">
            <a:schemeClr val="tx1"/>
          </a:fontRef>
        </dgm:style>
      </dgm:prSet>
      <dgm:spPr>
        <a:xfrm rot="16189309">
          <a:off x="4012603" y="1612059"/>
          <a:ext cx="674558" cy="0"/>
        </a:xfrm>
        <a:custGeom>
          <a:avLst/>
          <a:gdLst/>
          <a:ahLst/>
          <a:cxnLst/>
          <a:rect l="0" t="0" r="0" b="0"/>
          <a:pathLst>
            <a:path>
              <a:moveTo>
                <a:pt x="0" y="0"/>
              </a:moveTo>
              <a:lnTo>
                <a:pt x="674558" y="0"/>
              </a:lnTo>
            </a:path>
          </a:pathLst>
        </a:custGeom>
        <a:noFill/>
        <a:ln w="38100" cap="flat" cmpd="sng" algn="ctr">
          <a:solidFill>
            <a:srgbClr val="3333CC"/>
          </a:solidFill>
          <a:prstDash val="solid"/>
        </a:ln>
        <a:effectLst>
          <a:outerShdw blurRad="40000" dist="23000" dir="5400000" rotWithShape="0">
            <a:srgbClr val="000000">
              <a:alpha val="35000"/>
            </a:srgbClr>
          </a:outerShdw>
        </a:effectLst>
      </dgm:spPr>
      <dgm:t>
        <a:bodyPr/>
        <a:lstStyle/>
        <a:p>
          <a:endParaRPr lang="ru-RU"/>
        </a:p>
      </dgm:t>
    </dgm:pt>
    <dgm:pt modelId="{94940784-06BE-4EE8-883F-20F5F4E9E426}" type="sibTrans" cxnId="{8B7E872B-9E36-4A39-953E-033F6084153B}">
      <dgm:prSet/>
      <dgm:spPr/>
      <dgm:t>
        <a:bodyPr/>
        <a:lstStyle/>
        <a:p>
          <a:endParaRPr lang="ru-RU"/>
        </a:p>
      </dgm:t>
    </dgm:pt>
    <dgm:pt modelId="{76690DEB-E8B7-4E04-8759-021E6AD3E83F}">
      <dgm:prSet phldrT="[Текст]" custT="1"/>
      <dgm:spPr>
        <a:xfrm>
          <a:off x="6008171" y="1891457"/>
          <a:ext cx="2394855" cy="1161113"/>
        </a:xfrm>
        <a:prstGeom prst="roundRect">
          <a:avLst/>
        </a:prstGeom>
        <a:solidFill>
          <a:srgbClr val="9933FF"/>
        </a:solidFill>
        <a:ln w="25400" cap="flat" cmpd="sng" algn="ctr">
          <a:solidFill>
            <a:srgbClr val="FFFFFF">
              <a:hueOff val="0"/>
              <a:satOff val="0"/>
              <a:lumOff val="0"/>
              <a:alphaOff val="0"/>
            </a:srgbClr>
          </a:solidFill>
          <a:prstDash val="solid"/>
        </a:ln>
        <a:effectLst/>
      </dgm:spPr>
      <dgm:t>
        <a:bodyPr/>
        <a:lstStyle/>
        <a:p>
          <a:r>
            <a:rPr lang="uz-Cyrl-UZ" sz="2000" dirty="0">
              <a:solidFill>
                <a:srgbClr val="FFFFFF"/>
              </a:solidFill>
              <a:latin typeface="Times New Roman"/>
              <a:ea typeface="+mn-ea"/>
              <a:cs typeface="+mn-cs"/>
            </a:rPr>
            <a:t>Инновацияларни ўзлаштириш</a:t>
          </a:r>
          <a:endParaRPr lang="ru-RU" sz="2000" dirty="0">
            <a:solidFill>
              <a:srgbClr val="FFFFFF"/>
            </a:solidFill>
            <a:latin typeface="Times New Roman"/>
            <a:ea typeface="+mn-ea"/>
            <a:cs typeface="+mn-cs"/>
          </a:endParaRPr>
        </a:p>
      </dgm:t>
    </dgm:pt>
    <dgm:pt modelId="{32608217-7859-4670-8E94-975E7C3EB081}" type="parTrans" cxnId="{A7F42CD3-9741-4E5C-9A50-EF98DA15C286}">
      <dgm:prSet>
        <dgm:style>
          <a:lnRef idx="3">
            <a:schemeClr val="accent2"/>
          </a:lnRef>
          <a:fillRef idx="0">
            <a:schemeClr val="accent2"/>
          </a:fillRef>
          <a:effectRef idx="2">
            <a:schemeClr val="accent2"/>
          </a:effectRef>
          <a:fontRef idx="minor">
            <a:schemeClr val="tx1"/>
          </a:fontRef>
        </dgm:style>
      </dgm:prSet>
      <dgm:spPr>
        <a:xfrm rot="21187545">
          <a:off x="5353409" y="2655698"/>
          <a:ext cx="657123" cy="0"/>
        </a:xfrm>
        <a:custGeom>
          <a:avLst/>
          <a:gdLst/>
          <a:ahLst/>
          <a:cxnLst/>
          <a:rect l="0" t="0" r="0" b="0"/>
          <a:pathLst>
            <a:path>
              <a:moveTo>
                <a:pt x="0" y="0"/>
              </a:moveTo>
              <a:lnTo>
                <a:pt x="657123" y="0"/>
              </a:lnTo>
            </a:path>
          </a:pathLst>
        </a:custGeom>
        <a:noFill/>
        <a:ln w="38100" cap="flat" cmpd="sng" algn="ctr">
          <a:solidFill>
            <a:srgbClr val="3333CC"/>
          </a:solidFill>
          <a:prstDash val="solid"/>
        </a:ln>
        <a:effectLst>
          <a:outerShdw blurRad="40000" dist="23000" dir="5400000" rotWithShape="0">
            <a:srgbClr val="000000">
              <a:alpha val="35000"/>
            </a:srgbClr>
          </a:outerShdw>
        </a:effectLst>
      </dgm:spPr>
      <dgm:t>
        <a:bodyPr/>
        <a:lstStyle/>
        <a:p>
          <a:endParaRPr lang="ru-RU"/>
        </a:p>
      </dgm:t>
    </dgm:pt>
    <dgm:pt modelId="{0C8C6358-0931-4D9B-A3B9-0E0E445D1902}" type="sibTrans" cxnId="{A7F42CD3-9741-4E5C-9A50-EF98DA15C286}">
      <dgm:prSet/>
      <dgm:spPr/>
      <dgm:t>
        <a:bodyPr/>
        <a:lstStyle/>
        <a:p>
          <a:endParaRPr lang="ru-RU"/>
        </a:p>
      </dgm:t>
    </dgm:pt>
    <dgm:pt modelId="{8DA37BC6-2D6E-4EF9-8C64-4021F9B44B74}">
      <dgm:prSet phldrT="[Текст]" custT="1"/>
      <dgm:spPr>
        <a:xfrm>
          <a:off x="1215797" y="4501920"/>
          <a:ext cx="2394855" cy="1161113"/>
        </a:xfrm>
        <a:prstGeom prst="roundRect">
          <a:avLst/>
        </a:prstGeom>
        <a:solidFill>
          <a:srgbClr val="9933FF"/>
        </a:solidFill>
        <a:ln w="25400" cap="flat" cmpd="sng" algn="ctr">
          <a:solidFill>
            <a:srgbClr val="FFFFFF">
              <a:hueOff val="0"/>
              <a:satOff val="0"/>
              <a:lumOff val="0"/>
              <a:alphaOff val="0"/>
            </a:srgbClr>
          </a:solidFill>
          <a:prstDash val="solid"/>
        </a:ln>
        <a:effectLst/>
      </dgm:spPr>
      <dgm:t>
        <a:bodyPr/>
        <a:lstStyle/>
        <a:p>
          <a:r>
            <a:rPr lang="uz-Cyrl-UZ" sz="2000" dirty="0">
              <a:solidFill>
                <a:srgbClr val="FFFFFF"/>
              </a:solidFill>
              <a:latin typeface="Times New Roman"/>
              <a:ea typeface="+mn-ea"/>
              <a:cs typeface="+mn-cs"/>
            </a:rPr>
            <a:t>Инновацияларни қўллаш</a:t>
          </a:r>
          <a:endParaRPr lang="ru-RU" sz="2000" dirty="0">
            <a:solidFill>
              <a:srgbClr val="FFFFFF"/>
            </a:solidFill>
            <a:latin typeface="Times New Roman"/>
            <a:ea typeface="+mn-ea"/>
            <a:cs typeface="+mn-cs"/>
          </a:endParaRPr>
        </a:p>
      </dgm:t>
    </dgm:pt>
    <dgm:pt modelId="{FB1B7E9C-C13A-4A2C-9B24-BA99E1497E19}" type="parTrans" cxnId="{A82C3274-6168-4ABB-82B5-18DEA3667AF2}">
      <dgm:prSet>
        <dgm:style>
          <a:lnRef idx="3">
            <a:schemeClr val="accent2"/>
          </a:lnRef>
          <a:fillRef idx="0">
            <a:schemeClr val="accent2"/>
          </a:fillRef>
          <a:effectRef idx="2">
            <a:schemeClr val="accent2"/>
          </a:effectRef>
          <a:fontRef idx="minor">
            <a:schemeClr val="tx1"/>
          </a:fontRef>
        </dgm:style>
      </dgm:prSet>
      <dgm:spPr>
        <a:xfrm rot="7833952">
          <a:off x="2721593" y="4092131"/>
          <a:ext cx="1078875" cy="0"/>
        </a:xfrm>
        <a:custGeom>
          <a:avLst/>
          <a:gdLst/>
          <a:ahLst/>
          <a:cxnLst/>
          <a:rect l="0" t="0" r="0" b="0"/>
          <a:pathLst>
            <a:path>
              <a:moveTo>
                <a:pt x="0" y="0"/>
              </a:moveTo>
              <a:lnTo>
                <a:pt x="1078875" y="0"/>
              </a:lnTo>
            </a:path>
          </a:pathLst>
        </a:custGeom>
        <a:noFill/>
        <a:ln w="38100" cap="flat" cmpd="sng" algn="ctr">
          <a:solidFill>
            <a:srgbClr val="3333CC"/>
          </a:solidFill>
          <a:prstDash val="solid"/>
        </a:ln>
        <a:effectLst>
          <a:outerShdw blurRad="40000" dist="23000" dir="5400000" rotWithShape="0">
            <a:srgbClr val="000000">
              <a:alpha val="35000"/>
            </a:srgbClr>
          </a:outerShdw>
        </a:effectLst>
      </dgm:spPr>
      <dgm:t>
        <a:bodyPr/>
        <a:lstStyle/>
        <a:p>
          <a:endParaRPr lang="ru-RU"/>
        </a:p>
      </dgm:t>
    </dgm:pt>
    <dgm:pt modelId="{65B79A0B-7C85-4482-92DE-CC6C6135E84C}" type="sibTrans" cxnId="{A82C3274-6168-4ABB-82B5-18DEA3667AF2}">
      <dgm:prSet/>
      <dgm:spPr/>
      <dgm:t>
        <a:bodyPr/>
        <a:lstStyle/>
        <a:p>
          <a:endParaRPr lang="ru-RU"/>
        </a:p>
      </dgm:t>
    </dgm:pt>
    <dgm:pt modelId="{45755096-FE74-4A18-AF54-15C2EC385192}">
      <dgm:prSet custT="1"/>
      <dgm:spPr>
        <a:xfrm>
          <a:off x="4880197" y="4501904"/>
          <a:ext cx="2394855" cy="1161113"/>
        </a:xfrm>
        <a:prstGeom prst="roundRect">
          <a:avLst/>
        </a:prstGeom>
        <a:solidFill>
          <a:srgbClr val="9933FF"/>
        </a:solidFill>
        <a:ln w="25400" cap="flat" cmpd="sng" algn="ctr">
          <a:solidFill>
            <a:srgbClr val="FFFFFF">
              <a:hueOff val="0"/>
              <a:satOff val="0"/>
              <a:lumOff val="0"/>
              <a:alphaOff val="0"/>
            </a:srgbClr>
          </a:solidFill>
          <a:prstDash val="solid"/>
        </a:ln>
        <a:effectLst/>
      </dgm:spPr>
      <dgm:t>
        <a:bodyPr/>
        <a:lstStyle/>
        <a:p>
          <a:r>
            <a:rPr lang="uz-Cyrl-UZ" sz="2000" dirty="0">
              <a:solidFill>
                <a:srgbClr val="FFFFFF"/>
              </a:solidFill>
              <a:latin typeface="Times New Roman"/>
              <a:ea typeface="+mn-ea"/>
              <a:cs typeface="+mn-cs"/>
            </a:rPr>
            <a:t>Инновацияларни тарқатиш</a:t>
          </a:r>
          <a:endParaRPr lang="ru-RU" sz="2000" dirty="0">
            <a:solidFill>
              <a:srgbClr val="FFFFFF"/>
            </a:solidFill>
            <a:latin typeface="Times New Roman"/>
            <a:ea typeface="+mn-ea"/>
            <a:cs typeface="+mn-cs"/>
          </a:endParaRPr>
        </a:p>
      </dgm:t>
    </dgm:pt>
    <dgm:pt modelId="{E3760B80-4783-486E-B27B-2B1BD64A4637}" type="parTrans" cxnId="{AF949344-D1E6-4503-A917-A67657AF3A84}">
      <dgm:prSet>
        <dgm:style>
          <a:lnRef idx="3">
            <a:schemeClr val="accent2"/>
          </a:lnRef>
          <a:fillRef idx="0">
            <a:schemeClr val="accent2"/>
          </a:fillRef>
          <a:effectRef idx="2">
            <a:schemeClr val="accent2"/>
          </a:effectRef>
          <a:fontRef idx="minor">
            <a:schemeClr val="tx1"/>
          </a:fontRef>
        </dgm:style>
      </dgm:prSet>
      <dgm:spPr>
        <a:xfrm rot="3164596">
          <a:off x="4809527" y="4092123"/>
          <a:ext cx="1029689" cy="0"/>
        </a:xfrm>
        <a:custGeom>
          <a:avLst/>
          <a:gdLst/>
          <a:ahLst/>
          <a:cxnLst/>
          <a:rect l="0" t="0" r="0" b="0"/>
          <a:pathLst>
            <a:path>
              <a:moveTo>
                <a:pt x="0" y="0"/>
              </a:moveTo>
              <a:lnTo>
                <a:pt x="1029689" y="0"/>
              </a:lnTo>
            </a:path>
          </a:pathLst>
        </a:custGeom>
        <a:noFill/>
        <a:ln w="38100" cap="flat" cmpd="sng" algn="ctr">
          <a:solidFill>
            <a:srgbClr val="3333CC"/>
          </a:solidFill>
          <a:prstDash val="solid"/>
        </a:ln>
        <a:effectLst>
          <a:outerShdw blurRad="40000" dist="23000" dir="5400000" rotWithShape="0">
            <a:srgbClr val="000000">
              <a:alpha val="35000"/>
            </a:srgbClr>
          </a:outerShdw>
        </a:effectLst>
      </dgm:spPr>
      <dgm:t>
        <a:bodyPr/>
        <a:lstStyle/>
        <a:p>
          <a:endParaRPr lang="ru-RU"/>
        </a:p>
      </dgm:t>
    </dgm:pt>
    <dgm:pt modelId="{D0C8BCDE-24B0-40CE-B460-0CED8CEC810A}" type="sibTrans" cxnId="{AF949344-D1E6-4503-A917-A67657AF3A84}">
      <dgm:prSet/>
      <dgm:spPr/>
      <dgm:t>
        <a:bodyPr/>
        <a:lstStyle/>
        <a:p>
          <a:endParaRPr lang="ru-RU"/>
        </a:p>
      </dgm:t>
    </dgm:pt>
    <dgm:pt modelId="{83E797F4-F41F-48C2-B519-E51D13BFC462}">
      <dgm:prSet custT="1"/>
      <dgm:spPr>
        <a:xfrm>
          <a:off x="247486" y="1934963"/>
          <a:ext cx="2394855" cy="1161113"/>
        </a:xfrm>
        <a:prstGeom prst="roundRect">
          <a:avLst/>
        </a:prstGeom>
        <a:solidFill>
          <a:srgbClr val="9933FF"/>
        </a:solidFill>
        <a:ln w="25400" cap="flat" cmpd="sng" algn="ctr">
          <a:solidFill>
            <a:srgbClr val="FFFFFF">
              <a:hueOff val="0"/>
              <a:satOff val="0"/>
              <a:lumOff val="0"/>
              <a:alphaOff val="0"/>
            </a:srgbClr>
          </a:solidFill>
          <a:prstDash val="solid"/>
        </a:ln>
        <a:effectLst/>
      </dgm:spPr>
      <dgm:t>
        <a:bodyPr/>
        <a:lstStyle/>
        <a:p>
          <a:r>
            <a:rPr lang="uz-Cyrl-UZ" sz="2000" dirty="0">
              <a:solidFill>
                <a:srgbClr val="FFFFFF"/>
              </a:solidFill>
              <a:latin typeface="Times New Roman"/>
              <a:ea typeface="+mn-ea"/>
              <a:cs typeface="+mn-cs"/>
            </a:rPr>
            <a:t>Инновацион маҳсулотни тижоратлаштириш</a:t>
          </a:r>
          <a:endParaRPr lang="ru-RU" sz="2000" dirty="0">
            <a:solidFill>
              <a:srgbClr val="FFFFFF"/>
            </a:solidFill>
            <a:latin typeface="Times New Roman"/>
            <a:ea typeface="+mn-ea"/>
            <a:cs typeface="+mn-cs"/>
          </a:endParaRPr>
        </a:p>
      </dgm:t>
    </dgm:pt>
    <dgm:pt modelId="{6506FC50-2082-4F6B-8D3A-62D081A8D00D}" type="parTrans" cxnId="{06DEFDD2-A19B-4CA5-BB51-1A8196D11E82}">
      <dgm:prSet>
        <dgm:style>
          <a:lnRef idx="3">
            <a:schemeClr val="accent2"/>
          </a:lnRef>
          <a:fillRef idx="0">
            <a:schemeClr val="accent2"/>
          </a:fillRef>
          <a:effectRef idx="2">
            <a:schemeClr val="accent2"/>
          </a:effectRef>
          <a:fontRef idx="minor">
            <a:schemeClr val="tx1"/>
          </a:fontRef>
        </dgm:style>
      </dgm:prSet>
      <dgm:spPr>
        <a:xfrm rot="11153688">
          <a:off x="2640456" y="2675761"/>
          <a:ext cx="712909" cy="0"/>
        </a:xfrm>
        <a:custGeom>
          <a:avLst/>
          <a:gdLst/>
          <a:ahLst/>
          <a:cxnLst/>
          <a:rect l="0" t="0" r="0" b="0"/>
          <a:pathLst>
            <a:path>
              <a:moveTo>
                <a:pt x="0" y="0"/>
              </a:moveTo>
              <a:lnTo>
                <a:pt x="712909" y="0"/>
              </a:lnTo>
            </a:path>
          </a:pathLst>
        </a:custGeom>
        <a:noFill/>
        <a:ln w="38100" cap="flat" cmpd="sng" algn="ctr">
          <a:solidFill>
            <a:srgbClr val="3333CC"/>
          </a:solidFill>
          <a:prstDash val="solid"/>
        </a:ln>
        <a:effectLst>
          <a:outerShdw blurRad="40000" dist="23000" dir="5400000" rotWithShape="0">
            <a:srgbClr val="000000">
              <a:alpha val="35000"/>
            </a:srgbClr>
          </a:outerShdw>
        </a:effectLst>
      </dgm:spPr>
      <dgm:t>
        <a:bodyPr/>
        <a:lstStyle/>
        <a:p>
          <a:endParaRPr lang="ru-RU"/>
        </a:p>
      </dgm:t>
    </dgm:pt>
    <dgm:pt modelId="{EF079B7F-FDE5-4F5B-AD3F-03F710C086E7}" type="sibTrans" cxnId="{06DEFDD2-A19B-4CA5-BB51-1A8196D11E82}">
      <dgm:prSet/>
      <dgm:spPr/>
      <dgm:t>
        <a:bodyPr/>
        <a:lstStyle/>
        <a:p>
          <a:endParaRPr lang="ru-RU"/>
        </a:p>
      </dgm:t>
    </dgm:pt>
    <dgm:pt modelId="{148A6955-6B4A-41EB-BD40-9968E960DA9D}" type="pres">
      <dgm:prSet presAssocID="{7286C7CF-C5B0-4BD6-B18C-490B1AFCB078}" presName="Name0" presStyleCnt="0">
        <dgm:presLayoutVars>
          <dgm:chMax val="1"/>
          <dgm:chPref val="1"/>
          <dgm:dir/>
          <dgm:animOne val="branch"/>
          <dgm:animLvl val="lvl"/>
        </dgm:presLayoutVars>
      </dgm:prSet>
      <dgm:spPr/>
      <dgm:t>
        <a:bodyPr/>
        <a:lstStyle/>
        <a:p>
          <a:endParaRPr lang="ru-RU"/>
        </a:p>
      </dgm:t>
    </dgm:pt>
    <dgm:pt modelId="{DBE0B1AC-88B1-4D03-AE68-6BEC9181B7F3}" type="pres">
      <dgm:prSet presAssocID="{0A99C840-D339-4B02-ABA6-03A53D2E6233}" presName="singleCycle" presStyleCnt="0"/>
      <dgm:spPr/>
    </dgm:pt>
    <dgm:pt modelId="{ADBCB88D-4B68-45EE-BA41-07B896F928BA}" type="pres">
      <dgm:prSet presAssocID="{0A99C840-D339-4B02-ABA6-03A53D2E6233}" presName="singleCenter" presStyleLbl="node1" presStyleIdx="0" presStyleCnt="6" custScaleX="115654" custLinFactNeighborX="136" custLinFactNeighborY="-6269">
        <dgm:presLayoutVars>
          <dgm:chMax val="7"/>
          <dgm:chPref val="7"/>
        </dgm:presLayoutVars>
      </dgm:prSet>
      <dgm:spPr/>
      <dgm:t>
        <a:bodyPr/>
        <a:lstStyle/>
        <a:p>
          <a:endParaRPr lang="ru-RU"/>
        </a:p>
      </dgm:t>
    </dgm:pt>
    <dgm:pt modelId="{689E52F7-9F30-4A15-8269-9BD3D2B2E133}" type="pres">
      <dgm:prSet presAssocID="{19E321AD-FC4E-4355-8B5D-64B8A0B23D85}" presName="Name56" presStyleLbl="parChTrans1D2" presStyleIdx="0" presStyleCnt="5"/>
      <dgm:spPr/>
      <dgm:t>
        <a:bodyPr/>
        <a:lstStyle/>
        <a:p>
          <a:endParaRPr lang="ru-RU"/>
        </a:p>
      </dgm:t>
    </dgm:pt>
    <dgm:pt modelId="{2ED27D17-DABC-4048-ADF6-E10A8A20DCF7}" type="pres">
      <dgm:prSet presAssocID="{38A6C8C2-8A70-446E-B86E-C6805A61E2A2}" presName="text0" presStyleLbl="node1" presStyleIdx="1" presStyleCnt="6" custScaleX="206255" custRadScaleRad="98016" custRadScaleInc="-596">
        <dgm:presLayoutVars>
          <dgm:bulletEnabled val="1"/>
        </dgm:presLayoutVars>
      </dgm:prSet>
      <dgm:spPr/>
      <dgm:t>
        <a:bodyPr/>
        <a:lstStyle/>
        <a:p>
          <a:endParaRPr lang="ru-RU"/>
        </a:p>
      </dgm:t>
    </dgm:pt>
    <dgm:pt modelId="{FFA87DFF-EF26-4341-B797-9B2C1D34C794}" type="pres">
      <dgm:prSet presAssocID="{32608217-7859-4670-8E94-975E7C3EB081}" presName="Name56" presStyleLbl="parChTrans1D2" presStyleIdx="1" presStyleCnt="5"/>
      <dgm:spPr/>
      <dgm:t>
        <a:bodyPr/>
        <a:lstStyle/>
        <a:p>
          <a:endParaRPr lang="ru-RU"/>
        </a:p>
      </dgm:t>
    </dgm:pt>
    <dgm:pt modelId="{FF284171-E249-4648-B965-77CDA6D58B55}" type="pres">
      <dgm:prSet presAssocID="{76690DEB-E8B7-4E04-8759-021E6AD3E83F}" presName="text0" presStyleLbl="node1" presStyleIdx="2" presStyleCnt="6" custScaleX="206255" custRadScaleRad="120832" custRadScaleInc="14523">
        <dgm:presLayoutVars>
          <dgm:bulletEnabled val="1"/>
        </dgm:presLayoutVars>
      </dgm:prSet>
      <dgm:spPr/>
      <dgm:t>
        <a:bodyPr/>
        <a:lstStyle/>
        <a:p>
          <a:endParaRPr lang="ru-RU"/>
        </a:p>
      </dgm:t>
    </dgm:pt>
    <dgm:pt modelId="{26D42D52-24D5-42C7-870F-A928B96A3DF7}" type="pres">
      <dgm:prSet presAssocID="{E3760B80-4783-486E-B27B-2B1BD64A4637}" presName="Name56" presStyleLbl="parChTrans1D2" presStyleIdx="2" presStyleCnt="5"/>
      <dgm:spPr/>
      <dgm:t>
        <a:bodyPr/>
        <a:lstStyle/>
        <a:p>
          <a:endParaRPr lang="ru-RU"/>
        </a:p>
      </dgm:t>
    </dgm:pt>
    <dgm:pt modelId="{97A6B6E1-7CA4-4DEA-BF4C-EE837A199DC7}" type="pres">
      <dgm:prSet presAssocID="{45755096-FE74-4A18-AF54-15C2EC385192}" presName="text0" presStyleLbl="node1" presStyleIdx="3" presStyleCnt="6" custScaleX="206255" custRadScaleRad="107865" custRadScaleInc="-15020">
        <dgm:presLayoutVars>
          <dgm:bulletEnabled val="1"/>
        </dgm:presLayoutVars>
      </dgm:prSet>
      <dgm:spPr/>
      <dgm:t>
        <a:bodyPr/>
        <a:lstStyle/>
        <a:p>
          <a:endParaRPr lang="ru-RU"/>
        </a:p>
      </dgm:t>
    </dgm:pt>
    <dgm:pt modelId="{9275E444-7572-4050-BC9F-26A83DED4361}" type="pres">
      <dgm:prSet presAssocID="{FB1B7E9C-C13A-4A2C-9B24-BA99E1497E19}" presName="Name56" presStyleLbl="parChTrans1D2" presStyleIdx="3" presStyleCnt="5"/>
      <dgm:spPr/>
      <dgm:t>
        <a:bodyPr/>
        <a:lstStyle/>
        <a:p>
          <a:endParaRPr lang="ru-RU"/>
        </a:p>
      </dgm:t>
    </dgm:pt>
    <dgm:pt modelId="{E1B08B6E-B86D-40D0-895A-4B6D288C6FE1}" type="pres">
      <dgm:prSet presAssocID="{8DA37BC6-2D6E-4EF9-8C64-4021F9B44B74}" presName="text0" presStyleLbl="node1" presStyleIdx="4" presStyleCnt="6" custScaleX="206255" custRadScaleRad="113580" custRadScaleInc="23828">
        <dgm:presLayoutVars>
          <dgm:bulletEnabled val="1"/>
        </dgm:presLayoutVars>
      </dgm:prSet>
      <dgm:spPr/>
      <dgm:t>
        <a:bodyPr/>
        <a:lstStyle/>
        <a:p>
          <a:endParaRPr lang="ru-RU"/>
        </a:p>
      </dgm:t>
    </dgm:pt>
    <dgm:pt modelId="{A84B53C8-DDD1-4C3A-A283-5BBBFE50B74F}" type="pres">
      <dgm:prSet presAssocID="{6506FC50-2082-4F6B-8D3A-62D081A8D00D}" presName="Name56" presStyleLbl="parChTrans1D2" presStyleIdx="4" presStyleCnt="5"/>
      <dgm:spPr/>
      <dgm:t>
        <a:bodyPr/>
        <a:lstStyle/>
        <a:p>
          <a:endParaRPr lang="ru-RU"/>
        </a:p>
      </dgm:t>
    </dgm:pt>
    <dgm:pt modelId="{FE9ECD9D-2F6F-4C09-8724-7AD5ACFF0CF4}" type="pres">
      <dgm:prSet presAssocID="{83E797F4-F41F-48C2-B519-E51D13BFC462}" presName="text0" presStyleLbl="node1" presStyleIdx="5" presStyleCnt="6" custScaleX="206255" custRadScaleRad="122205" custRadScaleInc="-17318">
        <dgm:presLayoutVars>
          <dgm:bulletEnabled val="1"/>
        </dgm:presLayoutVars>
      </dgm:prSet>
      <dgm:spPr/>
      <dgm:t>
        <a:bodyPr/>
        <a:lstStyle/>
        <a:p>
          <a:endParaRPr lang="ru-RU"/>
        </a:p>
      </dgm:t>
    </dgm:pt>
  </dgm:ptLst>
  <dgm:cxnLst>
    <dgm:cxn modelId="{36BB79E7-F96F-40C4-A516-A4FC8DAFEFC6}" type="presOf" srcId="{76690DEB-E8B7-4E04-8759-021E6AD3E83F}" destId="{FF284171-E249-4648-B965-77CDA6D58B55}" srcOrd="0" destOrd="0" presId="urn:microsoft.com/office/officeart/2008/layout/RadialCluster"/>
    <dgm:cxn modelId="{A82C3274-6168-4ABB-82B5-18DEA3667AF2}" srcId="{0A99C840-D339-4B02-ABA6-03A53D2E6233}" destId="{8DA37BC6-2D6E-4EF9-8C64-4021F9B44B74}" srcOrd="3" destOrd="0" parTransId="{FB1B7E9C-C13A-4A2C-9B24-BA99E1497E19}" sibTransId="{65B79A0B-7C85-4482-92DE-CC6C6135E84C}"/>
    <dgm:cxn modelId="{04E99A16-6ECF-49E9-989C-F68617F3ED07}" type="presOf" srcId="{38A6C8C2-8A70-446E-B86E-C6805A61E2A2}" destId="{2ED27D17-DABC-4048-ADF6-E10A8A20DCF7}" srcOrd="0" destOrd="0" presId="urn:microsoft.com/office/officeart/2008/layout/RadialCluster"/>
    <dgm:cxn modelId="{1547A914-7701-429C-B0ED-86F97520D7E5}" srcId="{7286C7CF-C5B0-4BD6-B18C-490B1AFCB078}" destId="{0A99C840-D339-4B02-ABA6-03A53D2E6233}" srcOrd="0" destOrd="0" parTransId="{E65FF268-C883-4343-9EEC-FCAFF6260987}" sibTransId="{619A6885-A642-4621-BFD8-BD8E3F9238D4}"/>
    <dgm:cxn modelId="{DFCD83FC-33C7-4DD6-A592-04591AE37963}" type="presOf" srcId="{83E797F4-F41F-48C2-B519-E51D13BFC462}" destId="{FE9ECD9D-2F6F-4C09-8724-7AD5ACFF0CF4}" srcOrd="0" destOrd="0" presId="urn:microsoft.com/office/officeart/2008/layout/RadialCluster"/>
    <dgm:cxn modelId="{FDC96946-319B-4156-9D86-91E34A18B006}" type="presOf" srcId="{8DA37BC6-2D6E-4EF9-8C64-4021F9B44B74}" destId="{E1B08B6E-B86D-40D0-895A-4B6D288C6FE1}" srcOrd="0" destOrd="0" presId="urn:microsoft.com/office/officeart/2008/layout/RadialCluster"/>
    <dgm:cxn modelId="{A7F42CD3-9741-4E5C-9A50-EF98DA15C286}" srcId="{0A99C840-D339-4B02-ABA6-03A53D2E6233}" destId="{76690DEB-E8B7-4E04-8759-021E6AD3E83F}" srcOrd="1" destOrd="0" parTransId="{32608217-7859-4670-8E94-975E7C3EB081}" sibTransId="{0C8C6358-0931-4D9B-A3B9-0E0E445D1902}"/>
    <dgm:cxn modelId="{8B7E872B-9E36-4A39-953E-033F6084153B}" srcId="{0A99C840-D339-4B02-ABA6-03A53D2E6233}" destId="{38A6C8C2-8A70-446E-B86E-C6805A61E2A2}" srcOrd="0" destOrd="0" parTransId="{19E321AD-FC4E-4355-8B5D-64B8A0B23D85}" sibTransId="{94940784-06BE-4EE8-883F-20F5F4E9E426}"/>
    <dgm:cxn modelId="{0A19A7A9-FEAC-450D-BB85-7F46F930A223}" type="presOf" srcId="{32608217-7859-4670-8E94-975E7C3EB081}" destId="{FFA87DFF-EF26-4341-B797-9B2C1D34C794}" srcOrd="0" destOrd="0" presId="urn:microsoft.com/office/officeart/2008/layout/RadialCluster"/>
    <dgm:cxn modelId="{AD0AC52D-A40F-457B-A2EA-80C749CCDC25}" type="presOf" srcId="{6506FC50-2082-4F6B-8D3A-62D081A8D00D}" destId="{A84B53C8-DDD1-4C3A-A283-5BBBFE50B74F}" srcOrd="0" destOrd="0" presId="urn:microsoft.com/office/officeart/2008/layout/RadialCluster"/>
    <dgm:cxn modelId="{06DEFDD2-A19B-4CA5-BB51-1A8196D11E82}" srcId="{0A99C840-D339-4B02-ABA6-03A53D2E6233}" destId="{83E797F4-F41F-48C2-B519-E51D13BFC462}" srcOrd="4" destOrd="0" parTransId="{6506FC50-2082-4F6B-8D3A-62D081A8D00D}" sibTransId="{EF079B7F-FDE5-4F5B-AD3F-03F710C086E7}"/>
    <dgm:cxn modelId="{5FFD87B1-51B5-46F3-B6FA-13B3DF79DCD8}" type="presOf" srcId="{FB1B7E9C-C13A-4A2C-9B24-BA99E1497E19}" destId="{9275E444-7572-4050-BC9F-26A83DED4361}" srcOrd="0" destOrd="0" presId="urn:microsoft.com/office/officeart/2008/layout/RadialCluster"/>
    <dgm:cxn modelId="{CA892D47-9930-4A75-A982-C90CEB1EF4AF}" type="presOf" srcId="{45755096-FE74-4A18-AF54-15C2EC385192}" destId="{97A6B6E1-7CA4-4DEA-BF4C-EE837A199DC7}" srcOrd="0" destOrd="0" presId="urn:microsoft.com/office/officeart/2008/layout/RadialCluster"/>
    <dgm:cxn modelId="{A85AD597-1BEA-42F9-8CEE-6B500E04FD31}" type="presOf" srcId="{7286C7CF-C5B0-4BD6-B18C-490B1AFCB078}" destId="{148A6955-6B4A-41EB-BD40-9968E960DA9D}" srcOrd="0" destOrd="0" presId="urn:microsoft.com/office/officeart/2008/layout/RadialCluster"/>
    <dgm:cxn modelId="{BD24BB38-5545-4521-8AFC-2BE0A3443CBD}" type="presOf" srcId="{0A99C840-D339-4B02-ABA6-03A53D2E6233}" destId="{ADBCB88D-4B68-45EE-BA41-07B896F928BA}" srcOrd="0" destOrd="0" presId="urn:microsoft.com/office/officeart/2008/layout/RadialCluster"/>
    <dgm:cxn modelId="{56BC5868-5246-4193-ADA6-BD0E3847BC32}" type="presOf" srcId="{E3760B80-4783-486E-B27B-2B1BD64A4637}" destId="{26D42D52-24D5-42C7-870F-A928B96A3DF7}" srcOrd="0" destOrd="0" presId="urn:microsoft.com/office/officeart/2008/layout/RadialCluster"/>
    <dgm:cxn modelId="{934ADE4A-73F2-42A6-A584-B4413C0C1D64}" type="presOf" srcId="{19E321AD-FC4E-4355-8B5D-64B8A0B23D85}" destId="{689E52F7-9F30-4A15-8269-9BD3D2B2E133}" srcOrd="0" destOrd="0" presId="urn:microsoft.com/office/officeart/2008/layout/RadialCluster"/>
    <dgm:cxn modelId="{AF949344-D1E6-4503-A917-A67657AF3A84}" srcId="{0A99C840-D339-4B02-ABA6-03A53D2E6233}" destId="{45755096-FE74-4A18-AF54-15C2EC385192}" srcOrd="2" destOrd="0" parTransId="{E3760B80-4783-486E-B27B-2B1BD64A4637}" sibTransId="{D0C8BCDE-24B0-40CE-B460-0CED8CEC810A}"/>
    <dgm:cxn modelId="{D9A8274B-38F6-41DB-AAA3-E88419335FC3}" type="presParOf" srcId="{148A6955-6B4A-41EB-BD40-9968E960DA9D}" destId="{DBE0B1AC-88B1-4D03-AE68-6BEC9181B7F3}" srcOrd="0" destOrd="0" presId="urn:microsoft.com/office/officeart/2008/layout/RadialCluster"/>
    <dgm:cxn modelId="{EB66BFFB-2E08-469C-AF98-8C83B0A87846}" type="presParOf" srcId="{DBE0B1AC-88B1-4D03-AE68-6BEC9181B7F3}" destId="{ADBCB88D-4B68-45EE-BA41-07B896F928BA}" srcOrd="0" destOrd="0" presId="urn:microsoft.com/office/officeart/2008/layout/RadialCluster"/>
    <dgm:cxn modelId="{61A2D01C-545E-4E1E-9422-B9FB008507A4}" type="presParOf" srcId="{DBE0B1AC-88B1-4D03-AE68-6BEC9181B7F3}" destId="{689E52F7-9F30-4A15-8269-9BD3D2B2E133}" srcOrd="1" destOrd="0" presId="urn:microsoft.com/office/officeart/2008/layout/RadialCluster"/>
    <dgm:cxn modelId="{674ADA9A-1EF1-49AB-98D9-59428A878F3E}" type="presParOf" srcId="{DBE0B1AC-88B1-4D03-AE68-6BEC9181B7F3}" destId="{2ED27D17-DABC-4048-ADF6-E10A8A20DCF7}" srcOrd="2" destOrd="0" presId="urn:microsoft.com/office/officeart/2008/layout/RadialCluster"/>
    <dgm:cxn modelId="{85C19982-DC07-4B42-A876-1D0D2B069B0A}" type="presParOf" srcId="{DBE0B1AC-88B1-4D03-AE68-6BEC9181B7F3}" destId="{FFA87DFF-EF26-4341-B797-9B2C1D34C794}" srcOrd="3" destOrd="0" presId="urn:microsoft.com/office/officeart/2008/layout/RadialCluster"/>
    <dgm:cxn modelId="{FD21A774-7F50-40CE-98E8-8338B277DE22}" type="presParOf" srcId="{DBE0B1AC-88B1-4D03-AE68-6BEC9181B7F3}" destId="{FF284171-E249-4648-B965-77CDA6D58B55}" srcOrd="4" destOrd="0" presId="urn:microsoft.com/office/officeart/2008/layout/RadialCluster"/>
    <dgm:cxn modelId="{7DDF6F6A-69AD-493C-93D2-EADE92ED6180}" type="presParOf" srcId="{DBE0B1AC-88B1-4D03-AE68-6BEC9181B7F3}" destId="{26D42D52-24D5-42C7-870F-A928B96A3DF7}" srcOrd="5" destOrd="0" presId="urn:microsoft.com/office/officeart/2008/layout/RadialCluster"/>
    <dgm:cxn modelId="{E7CEF7B1-4783-4435-ADAB-A660950FF606}" type="presParOf" srcId="{DBE0B1AC-88B1-4D03-AE68-6BEC9181B7F3}" destId="{97A6B6E1-7CA4-4DEA-BF4C-EE837A199DC7}" srcOrd="6" destOrd="0" presId="urn:microsoft.com/office/officeart/2008/layout/RadialCluster"/>
    <dgm:cxn modelId="{6EF7B128-AB02-4CD1-BC1B-0912AE9534CD}" type="presParOf" srcId="{DBE0B1AC-88B1-4D03-AE68-6BEC9181B7F3}" destId="{9275E444-7572-4050-BC9F-26A83DED4361}" srcOrd="7" destOrd="0" presId="urn:microsoft.com/office/officeart/2008/layout/RadialCluster"/>
    <dgm:cxn modelId="{534F3E4D-3BB8-43B1-A685-842676CB647A}" type="presParOf" srcId="{DBE0B1AC-88B1-4D03-AE68-6BEC9181B7F3}" destId="{E1B08B6E-B86D-40D0-895A-4B6D288C6FE1}" srcOrd="8" destOrd="0" presId="urn:microsoft.com/office/officeart/2008/layout/RadialCluster"/>
    <dgm:cxn modelId="{3BF9002E-D656-4486-B7AD-1678F0AAC53C}" type="presParOf" srcId="{DBE0B1AC-88B1-4D03-AE68-6BEC9181B7F3}" destId="{A84B53C8-DDD1-4C3A-A283-5BBBFE50B74F}" srcOrd="9" destOrd="0" presId="urn:microsoft.com/office/officeart/2008/layout/RadialCluster"/>
    <dgm:cxn modelId="{BE7FB936-3677-4740-AA78-D935582BFE25}" type="presParOf" srcId="{DBE0B1AC-88B1-4D03-AE68-6BEC9181B7F3}" destId="{FE9ECD9D-2F6F-4C09-8724-7AD5ACFF0CF4}" srcOrd="10"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BCB88D-4B68-45EE-BA41-07B896F928BA}">
      <dsp:nvSpPr>
        <dsp:cNvPr id="0" name=""/>
        <dsp:cNvSpPr/>
      </dsp:nvSpPr>
      <dsp:spPr>
        <a:xfrm>
          <a:off x="2750408" y="2016820"/>
          <a:ext cx="2073675" cy="1792999"/>
        </a:xfrm>
        <a:prstGeom prst="roundRect">
          <a:avLst/>
        </a:prstGeom>
        <a:solidFill>
          <a:srgbClr val="CC6600"/>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uz-Cyrl-UZ" sz="2400" kern="1200" dirty="0">
              <a:solidFill>
                <a:srgbClr val="FFFFFF"/>
              </a:solidFill>
              <a:latin typeface="Times New Roman"/>
              <a:ea typeface="+mn-ea"/>
              <a:cs typeface="+mn-cs"/>
            </a:rPr>
            <a:t>Инновацион фаолият</a:t>
          </a:r>
          <a:endParaRPr lang="ru-RU" sz="2400" kern="1200" dirty="0">
            <a:solidFill>
              <a:srgbClr val="FFFFFF"/>
            </a:solidFill>
            <a:latin typeface="Times New Roman"/>
            <a:ea typeface="+mn-ea"/>
            <a:cs typeface="+mn-cs"/>
          </a:endParaRPr>
        </a:p>
      </dsp:txBody>
      <dsp:txXfrm>
        <a:off x="2837935" y="2104347"/>
        <a:ext cx="1898621" cy="1617945"/>
      </dsp:txXfrm>
    </dsp:sp>
    <dsp:sp modelId="{689E52F7-9F30-4A15-8269-9BD3D2B2E133}">
      <dsp:nvSpPr>
        <dsp:cNvPr id="0" name=""/>
        <dsp:cNvSpPr/>
      </dsp:nvSpPr>
      <dsp:spPr>
        <a:xfrm rot="16174299">
          <a:off x="3454063" y="1692771"/>
          <a:ext cx="648115" cy="0"/>
        </a:xfrm>
        <a:custGeom>
          <a:avLst/>
          <a:gdLst/>
          <a:ahLst/>
          <a:cxnLst/>
          <a:rect l="0" t="0" r="0" b="0"/>
          <a:pathLst>
            <a:path>
              <a:moveTo>
                <a:pt x="0" y="0"/>
              </a:moveTo>
              <a:lnTo>
                <a:pt x="674558" y="0"/>
              </a:lnTo>
            </a:path>
          </a:pathLst>
        </a:custGeom>
        <a:noFill/>
        <a:ln w="38100" cap="flat" cmpd="sng" algn="ctr">
          <a:solidFill>
            <a:srgbClr val="3333CC"/>
          </a:solidFill>
          <a:prstDash val="solid"/>
        </a:ln>
        <a:effectLst>
          <a:outerShdw blurRad="40000" dist="23000" dir="5400000" rotWithShape="0">
            <a:srgbClr val="000000">
              <a:alpha val="35000"/>
            </a:srgbClr>
          </a:outerShdw>
        </a:effectLst>
      </dsp:spPr>
      <dsp:style>
        <a:lnRef idx="3">
          <a:schemeClr val="accent2"/>
        </a:lnRef>
        <a:fillRef idx="0">
          <a:schemeClr val="accent2"/>
        </a:fillRef>
        <a:effectRef idx="2">
          <a:schemeClr val="accent2"/>
        </a:effectRef>
        <a:fontRef idx="minor">
          <a:schemeClr val="tx1"/>
        </a:fontRef>
      </dsp:style>
    </dsp:sp>
    <dsp:sp modelId="{2ED27D17-DABC-4048-ADF6-E10A8A20DCF7}">
      <dsp:nvSpPr>
        <dsp:cNvPr id="0" name=""/>
        <dsp:cNvSpPr/>
      </dsp:nvSpPr>
      <dsp:spPr>
        <a:xfrm>
          <a:off x="2532327" y="167413"/>
          <a:ext cx="2477760" cy="1201309"/>
        </a:xfrm>
        <a:prstGeom prst="roundRect">
          <a:avLst/>
        </a:prstGeom>
        <a:solidFill>
          <a:srgbClr val="9933FF"/>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uz-Cyrl-UZ" sz="2000" kern="1200" dirty="0">
              <a:solidFill>
                <a:srgbClr val="FFFFFF"/>
              </a:solidFill>
              <a:latin typeface="Times New Roman"/>
              <a:ea typeface="+mn-ea"/>
              <a:cs typeface="+mn-cs"/>
            </a:rPr>
            <a:t>Инновацияларни яратиш</a:t>
          </a:r>
          <a:endParaRPr lang="ru-RU" sz="2000" kern="1200" dirty="0">
            <a:solidFill>
              <a:srgbClr val="FFFFFF"/>
            </a:solidFill>
            <a:latin typeface="Times New Roman"/>
            <a:ea typeface="+mn-ea"/>
            <a:cs typeface="+mn-cs"/>
          </a:endParaRPr>
        </a:p>
      </dsp:txBody>
      <dsp:txXfrm>
        <a:off x="2590970" y="226056"/>
        <a:ext cx="2360474" cy="1084023"/>
      </dsp:txXfrm>
    </dsp:sp>
    <dsp:sp modelId="{FFA87DFF-EF26-4341-B797-9B2C1D34C794}">
      <dsp:nvSpPr>
        <dsp:cNvPr id="0" name=""/>
        <dsp:cNvSpPr/>
      </dsp:nvSpPr>
      <dsp:spPr>
        <a:xfrm rot="21120667">
          <a:off x="4822815" y="2749632"/>
          <a:ext cx="261533" cy="0"/>
        </a:xfrm>
        <a:custGeom>
          <a:avLst/>
          <a:gdLst/>
          <a:ahLst/>
          <a:cxnLst/>
          <a:rect l="0" t="0" r="0" b="0"/>
          <a:pathLst>
            <a:path>
              <a:moveTo>
                <a:pt x="0" y="0"/>
              </a:moveTo>
              <a:lnTo>
                <a:pt x="657123" y="0"/>
              </a:lnTo>
            </a:path>
          </a:pathLst>
        </a:custGeom>
        <a:noFill/>
        <a:ln w="38100" cap="flat" cmpd="sng" algn="ctr">
          <a:solidFill>
            <a:srgbClr val="3333CC"/>
          </a:solidFill>
          <a:prstDash val="solid"/>
        </a:ln>
        <a:effectLst>
          <a:outerShdw blurRad="40000" dist="23000" dir="5400000" rotWithShape="0">
            <a:srgbClr val="000000">
              <a:alpha val="35000"/>
            </a:srgbClr>
          </a:outerShdw>
        </a:effectLst>
      </dsp:spPr>
      <dsp:style>
        <a:lnRef idx="3">
          <a:schemeClr val="accent2"/>
        </a:lnRef>
        <a:fillRef idx="0">
          <a:schemeClr val="accent2"/>
        </a:fillRef>
        <a:effectRef idx="2">
          <a:schemeClr val="accent2"/>
        </a:effectRef>
        <a:fontRef idx="minor">
          <a:schemeClr val="tx1"/>
        </a:fontRef>
      </dsp:style>
    </dsp:sp>
    <dsp:sp modelId="{FF284171-E249-4648-B965-77CDA6D58B55}">
      <dsp:nvSpPr>
        <dsp:cNvPr id="0" name=""/>
        <dsp:cNvSpPr/>
      </dsp:nvSpPr>
      <dsp:spPr>
        <a:xfrm>
          <a:off x="5083079" y="1956936"/>
          <a:ext cx="2477760" cy="1201309"/>
        </a:xfrm>
        <a:prstGeom prst="roundRect">
          <a:avLst/>
        </a:prstGeom>
        <a:solidFill>
          <a:srgbClr val="9933FF"/>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uz-Cyrl-UZ" sz="2000" kern="1200" dirty="0">
              <a:solidFill>
                <a:srgbClr val="FFFFFF"/>
              </a:solidFill>
              <a:latin typeface="Times New Roman"/>
              <a:ea typeface="+mn-ea"/>
              <a:cs typeface="+mn-cs"/>
            </a:rPr>
            <a:t>Инновацияларни ўзлаштириш</a:t>
          </a:r>
          <a:endParaRPr lang="ru-RU" sz="2000" kern="1200" dirty="0">
            <a:solidFill>
              <a:srgbClr val="FFFFFF"/>
            </a:solidFill>
            <a:latin typeface="Times New Roman"/>
            <a:ea typeface="+mn-ea"/>
            <a:cs typeface="+mn-cs"/>
          </a:endParaRPr>
        </a:p>
      </dsp:txBody>
      <dsp:txXfrm>
        <a:off x="5141722" y="2015579"/>
        <a:ext cx="2360474" cy="1084023"/>
      </dsp:txXfrm>
    </dsp:sp>
    <dsp:sp modelId="{26D42D52-24D5-42C7-870F-A928B96A3DF7}">
      <dsp:nvSpPr>
        <dsp:cNvPr id="0" name=""/>
        <dsp:cNvSpPr/>
      </dsp:nvSpPr>
      <dsp:spPr>
        <a:xfrm rot="3164596">
          <a:off x="4258929" y="4233786"/>
          <a:ext cx="1065335" cy="0"/>
        </a:xfrm>
        <a:custGeom>
          <a:avLst/>
          <a:gdLst/>
          <a:ahLst/>
          <a:cxnLst/>
          <a:rect l="0" t="0" r="0" b="0"/>
          <a:pathLst>
            <a:path>
              <a:moveTo>
                <a:pt x="0" y="0"/>
              </a:moveTo>
              <a:lnTo>
                <a:pt x="1029689" y="0"/>
              </a:lnTo>
            </a:path>
          </a:pathLst>
        </a:custGeom>
        <a:noFill/>
        <a:ln w="38100" cap="flat" cmpd="sng" algn="ctr">
          <a:solidFill>
            <a:srgbClr val="3333CC"/>
          </a:solidFill>
          <a:prstDash val="solid"/>
        </a:ln>
        <a:effectLst>
          <a:outerShdw blurRad="40000" dist="23000" dir="5400000" rotWithShape="0">
            <a:srgbClr val="000000">
              <a:alpha val="35000"/>
            </a:srgbClr>
          </a:outerShdw>
        </a:effectLst>
      </dsp:spPr>
      <dsp:style>
        <a:lnRef idx="3">
          <a:schemeClr val="accent2"/>
        </a:lnRef>
        <a:fillRef idx="0">
          <a:schemeClr val="accent2"/>
        </a:fillRef>
        <a:effectRef idx="2">
          <a:schemeClr val="accent2"/>
        </a:effectRef>
        <a:fontRef idx="minor">
          <a:schemeClr val="tx1"/>
        </a:fontRef>
      </dsp:style>
    </dsp:sp>
    <dsp:sp modelId="{97A6B6E1-7CA4-4DEA-BF4C-EE837A199DC7}">
      <dsp:nvSpPr>
        <dsp:cNvPr id="0" name=""/>
        <dsp:cNvSpPr/>
      </dsp:nvSpPr>
      <dsp:spPr>
        <a:xfrm>
          <a:off x="4332046" y="4657752"/>
          <a:ext cx="2477760" cy="1201309"/>
        </a:xfrm>
        <a:prstGeom prst="roundRect">
          <a:avLst/>
        </a:prstGeom>
        <a:solidFill>
          <a:srgbClr val="9933FF"/>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uz-Cyrl-UZ" sz="2000" kern="1200" dirty="0">
              <a:solidFill>
                <a:srgbClr val="FFFFFF"/>
              </a:solidFill>
              <a:latin typeface="Times New Roman"/>
              <a:ea typeface="+mn-ea"/>
              <a:cs typeface="+mn-cs"/>
            </a:rPr>
            <a:t>Инновацияларни тарқатиш</a:t>
          </a:r>
          <a:endParaRPr lang="ru-RU" sz="2000" kern="1200" dirty="0">
            <a:solidFill>
              <a:srgbClr val="FFFFFF"/>
            </a:solidFill>
            <a:latin typeface="Times New Roman"/>
            <a:ea typeface="+mn-ea"/>
            <a:cs typeface="+mn-cs"/>
          </a:endParaRPr>
        </a:p>
      </dsp:txBody>
      <dsp:txXfrm>
        <a:off x="4390689" y="4716395"/>
        <a:ext cx="2360474" cy="1084023"/>
      </dsp:txXfrm>
    </dsp:sp>
    <dsp:sp modelId="{9275E444-7572-4050-BC9F-26A83DED4361}">
      <dsp:nvSpPr>
        <dsp:cNvPr id="0" name=""/>
        <dsp:cNvSpPr/>
      </dsp:nvSpPr>
      <dsp:spPr>
        <a:xfrm rot="7833952">
          <a:off x="2098714" y="4233794"/>
          <a:ext cx="1116224" cy="0"/>
        </a:xfrm>
        <a:custGeom>
          <a:avLst/>
          <a:gdLst/>
          <a:ahLst/>
          <a:cxnLst/>
          <a:rect l="0" t="0" r="0" b="0"/>
          <a:pathLst>
            <a:path>
              <a:moveTo>
                <a:pt x="0" y="0"/>
              </a:moveTo>
              <a:lnTo>
                <a:pt x="1078875" y="0"/>
              </a:lnTo>
            </a:path>
          </a:pathLst>
        </a:custGeom>
        <a:noFill/>
        <a:ln w="38100" cap="flat" cmpd="sng" algn="ctr">
          <a:solidFill>
            <a:srgbClr val="3333CC"/>
          </a:solidFill>
          <a:prstDash val="solid"/>
        </a:ln>
        <a:effectLst>
          <a:outerShdw blurRad="40000" dist="23000" dir="5400000" rotWithShape="0">
            <a:srgbClr val="000000">
              <a:alpha val="35000"/>
            </a:srgbClr>
          </a:outerShdw>
        </a:effectLst>
      </dsp:spPr>
      <dsp:style>
        <a:lnRef idx="3">
          <a:schemeClr val="accent2"/>
        </a:lnRef>
        <a:fillRef idx="0">
          <a:schemeClr val="accent2"/>
        </a:fillRef>
        <a:effectRef idx="2">
          <a:schemeClr val="accent2"/>
        </a:effectRef>
        <a:fontRef idx="minor">
          <a:schemeClr val="tx1"/>
        </a:fontRef>
      </dsp:style>
    </dsp:sp>
    <dsp:sp modelId="{E1B08B6E-B86D-40D0-895A-4B6D288C6FE1}">
      <dsp:nvSpPr>
        <dsp:cNvPr id="0" name=""/>
        <dsp:cNvSpPr/>
      </dsp:nvSpPr>
      <dsp:spPr>
        <a:xfrm>
          <a:off x="540791" y="4657769"/>
          <a:ext cx="2477760" cy="1201309"/>
        </a:xfrm>
        <a:prstGeom prst="roundRect">
          <a:avLst/>
        </a:prstGeom>
        <a:solidFill>
          <a:srgbClr val="9933FF"/>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uz-Cyrl-UZ" sz="2000" kern="1200" dirty="0">
              <a:solidFill>
                <a:srgbClr val="FFFFFF"/>
              </a:solidFill>
              <a:latin typeface="Times New Roman"/>
              <a:ea typeface="+mn-ea"/>
              <a:cs typeface="+mn-cs"/>
            </a:rPr>
            <a:t>Инновацияларни қўллаш</a:t>
          </a:r>
          <a:endParaRPr lang="ru-RU" sz="2000" kern="1200" dirty="0">
            <a:solidFill>
              <a:srgbClr val="FFFFFF"/>
            </a:solidFill>
            <a:latin typeface="Times New Roman"/>
            <a:ea typeface="+mn-ea"/>
            <a:cs typeface="+mn-cs"/>
          </a:endParaRPr>
        </a:p>
      </dsp:txBody>
      <dsp:txXfrm>
        <a:off x="599434" y="4716412"/>
        <a:ext cx="2360474" cy="1084023"/>
      </dsp:txXfrm>
    </dsp:sp>
    <dsp:sp modelId="{A84B53C8-DDD1-4C3A-A283-5BBBFE50B74F}">
      <dsp:nvSpPr>
        <dsp:cNvPr id="0" name=""/>
        <dsp:cNvSpPr/>
      </dsp:nvSpPr>
      <dsp:spPr>
        <a:xfrm rot="11217097">
          <a:off x="2476751" y="2770279"/>
          <a:ext cx="274667" cy="0"/>
        </a:xfrm>
        <a:custGeom>
          <a:avLst/>
          <a:gdLst/>
          <a:ahLst/>
          <a:cxnLst/>
          <a:rect l="0" t="0" r="0" b="0"/>
          <a:pathLst>
            <a:path>
              <a:moveTo>
                <a:pt x="0" y="0"/>
              </a:moveTo>
              <a:lnTo>
                <a:pt x="712909" y="0"/>
              </a:lnTo>
            </a:path>
          </a:pathLst>
        </a:custGeom>
        <a:noFill/>
        <a:ln w="38100" cap="flat" cmpd="sng" algn="ctr">
          <a:solidFill>
            <a:srgbClr val="3333CC"/>
          </a:solidFill>
          <a:prstDash val="solid"/>
        </a:ln>
        <a:effectLst>
          <a:outerShdw blurRad="40000" dist="23000" dir="5400000" rotWithShape="0">
            <a:srgbClr val="000000">
              <a:alpha val="35000"/>
            </a:srgbClr>
          </a:outerShdw>
        </a:effectLst>
      </dsp:spPr>
      <dsp:style>
        <a:lnRef idx="3">
          <a:schemeClr val="accent2"/>
        </a:lnRef>
        <a:fillRef idx="0">
          <a:schemeClr val="accent2"/>
        </a:fillRef>
        <a:effectRef idx="2">
          <a:schemeClr val="accent2"/>
        </a:effectRef>
        <a:fontRef idx="minor">
          <a:schemeClr val="tx1"/>
        </a:fontRef>
      </dsp:style>
    </dsp:sp>
    <dsp:sp modelId="{FE9ECD9D-2F6F-4C09-8724-7AD5ACFF0CF4}">
      <dsp:nvSpPr>
        <dsp:cNvPr id="0" name=""/>
        <dsp:cNvSpPr/>
      </dsp:nvSpPr>
      <dsp:spPr>
        <a:xfrm>
          <a:off x="0" y="2001949"/>
          <a:ext cx="2477760" cy="1201309"/>
        </a:xfrm>
        <a:prstGeom prst="roundRect">
          <a:avLst/>
        </a:prstGeom>
        <a:solidFill>
          <a:srgbClr val="9933FF"/>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uz-Cyrl-UZ" sz="2000" kern="1200" dirty="0">
              <a:solidFill>
                <a:srgbClr val="FFFFFF"/>
              </a:solidFill>
              <a:latin typeface="Times New Roman"/>
              <a:ea typeface="+mn-ea"/>
              <a:cs typeface="+mn-cs"/>
            </a:rPr>
            <a:t>Инновацион маҳсулотни тижоратлаштириш</a:t>
          </a:r>
          <a:endParaRPr lang="ru-RU" sz="2000" kern="1200" dirty="0">
            <a:solidFill>
              <a:srgbClr val="FFFFFF"/>
            </a:solidFill>
            <a:latin typeface="Times New Roman"/>
            <a:ea typeface="+mn-ea"/>
            <a:cs typeface="+mn-cs"/>
          </a:endParaRPr>
        </a:p>
      </dsp:txBody>
      <dsp:txXfrm>
        <a:off x="58643" y="2060592"/>
        <a:ext cx="2360474" cy="1084023"/>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2" y="1"/>
            <a:ext cx="2918831" cy="493316"/>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idx="1"/>
          </p:nvPr>
        </p:nvSpPr>
        <p:spPr>
          <a:xfrm>
            <a:off x="3815375" y="1"/>
            <a:ext cx="2918831" cy="493316"/>
          </a:xfrm>
          <a:prstGeom prst="rect">
            <a:avLst/>
          </a:prstGeom>
        </p:spPr>
        <p:txBody>
          <a:bodyPr vert="horz" lIns="91440" tIns="45720" rIns="91440" bIns="45720" rtlCol="0"/>
          <a:lstStyle>
            <a:lvl1pPr algn="r">
              <a:defRPr sz="1200"/>
            </a:lvl1pPr>
          </a:lstStyle>
          <a:p>
            <a:pPr>
              <a:defRPr/>
            </a:pPr>
            <a:fld id="{B20919AC-1B98-4AA9-98A8-74C7B2033E7A}" type="datetimeFigureOut">
              <a:rPr lang="ru-RU"/>
              <a:pPr>
                <a:defRPr/>
              </a:pPr>
              <a:t>25.09.2026</a:t>
            </a:fld>
            <a:endParaRPr lang="ru-RU"/>
          </a:p>
        </p:txBody>
      </p:sp>
      <p:sp>
        <p:nvSpPr>
          <p:cNvPr id="4" name="Образ слайда 3"/>
          <p:cNvSpPr>
            <a:spLocks noGrp="1" noRot="1" noChangeAspect="1"/>
          </p:cNvSpPr>
          <p:nvPr>
            <p:ph type="sldImg" idx="2"/>
          </p:nvPr>
        </p:nvSpPr>
        <p:spPr>
          <a:xfrm>
            <a:off x="77788" y="739775"/>
            <a:ext cx="6580187" cy="3700463"/>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73577" y="4686500"/>
            <a:ext cx="5388610" cy="4439841"/>
          </a:xfrm>
          <a:prstGeom prst="rect">
            <a:avLst/>
          </a:prstGeom>
        </p:spPr>
        <p:txBody>
          <a:bodyPr vert="horz" lIns="91440" tIns="45720" rIns="91440" bIns="45720" rtlCol="0">
            <a:normAutofit/>
          </a:body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p:cNvSpPr>
            <a:spLocks noGrp="1"/>
          </p:cNvSpPr>
          <p:nvPr>
            <p:ph type="ftr" sz="quarter" idx="4"/>
          </p:nvPr>
        </p:nvSpPr>
        <p:spPr>
          <a:xfrm>
            <a:off x="2" y="9371286"/>
            <a:ext cx="2918831" cy="493316"/>
          </a:xfrm>
          <a:prstGeom prst="rect">
            <a:avLst/>
          </a:prstGeom>
        </p:spPr>
        <p:txBody>
          <a:bodyPr vert="horz" lIns="91440" tIns="45720" rIns="91440" bIns="45720" rtlCol="0" anchor="b"/>
          <a:lstStyle>
            <a:lvl1pPr algn="l">
              <a:defRPr sz="1200"/>
            </a:lvl1pPr>
          </a:lstStyle>
          <a:p>
            <a:pPr>
              <a:defRPr/>
            </a:pPr>
            <a:endParaRPr lang="ru-RU"/>
          </a:p>
        </p:txBody>
      </p:sp>
      <p:sp>
        <p:nvSpPr>
          <p:cNvPr id="7" name="Номер слайда 6"/>
          <p:cNvSpPr>
            <a:spLocks noGrp="1"/>
          </p:cNvSpPr>
          <p:nvPr>
            <p:ph type="sldNum" sz="quarter" idx="5"/>
          </p:nvPr>
        </p:nvSpPr>
        <p:spPr>
          <a:xfrm>
            <a:off x="3815375" y="9371286"/>
            <a:ext cx="2918831" cy="493316"/>
          </a:xfrm>
          <a:prstGeom prst="rect">
            <a:avLst/>
          </a:prstGeom>
        </p:spPr>
        <p:txBody>
          <a:bodyPr vert="horz" lIns="91440" tIns="45720" rIns="91440" bIns="45720" rtlCol="0" anchor="b"/>
          <a:lstStyle>
            <a:lvl1pPr algn="r">
              <a:defRPr sz="1200"/>
            </a:lvl1pPr>
          </a:lstStyle>
          <a:p>
            <a:pPr>
              <a:defRPr/>
            </a:pPr>
            <a:fld id="{7708443D-1F8C-4D57-B888-8C6B42A6394E}" type="slidenum">
              <a:rPr lang="ru-RU"/>
              <a:pPr>
                <a:defRPr/>
              </a:pPr>
              <a:t>‹#›</a:t>
            </a:fld>
            <a:endParaRPr lang="ru-RU"/>
          </a:p>
        </p:txBody>
      </p:sp>
    </p:spTree>
    <p:extLst>
      <p:ext uri="{BB962C8B-B14F-4D97-AF65-F5344CB8AC3E}">
        <p14:creationId xmlns:p14="http://schemas.microsoft.com/office/powerpoint/2010/main" val="2432444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13E9A84-5990-4FB0-B43C-44AED4511B64}" type="slidenum">
              <a:rPr kumimoji="0" lang="ru-RU"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ru-RU"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6242062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marL="0" marR="0" lvl="0" indent="0" algn="r" defTabSz="631850" rtl="0" eaLnBrk="1" fontAlgn="auto" latinLnBrk="0" hangingPunct="1">
              <a:lnSpc>
                <a:spcPct val="100000"/>
              </a:lnSpc>
              <a:spcBef>
                <a:spcPts val="0"/>
              </a:spcBef>
              <a:spcAft>
                <a:spcPts val="0"/>
              </a:spcAft>
              <a:buClrTx/>
              <a:buSzTx/>
              <a:buFontTx/>
              <a:buNone/>
              <a:tabLst/>
              <a:defRPr/>
            </a:pPr>
            <a:fld id="{118A17B1-8586-48ED-BEE2-5ACEAD2D9537}" type="slidenum">
              <a:rPr kumimoji="0" lang="ru-RU"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631850" rtl="0" eaLnBrk="1" fontAlgn="auto" latinLnBrk="0" hangingPunct="1">
                <a:lnSpc>
                  <a:spcPct val="100000"/>
                </a:lnSpc>
                <a:spcBef>
                  <a:spcPts val="0"/>
                </a:spcBef>
                <a:spcAft>
                  <a:spcPts val="0"/>
                </a:spcAft>
                <a:buClrTx/>
                <a:buSzTx/>
                <a:buFontTx/>
                <a:buNone/>
                <a:tabLst/>
                <a:defRPr/>
              </a:pPr>
              <a:t>15</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49573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Скругленный прямоугольник 3"/>
          <p:cNvSpPr/>
          <p:nvPr/>
        </p:nvSpPr>
        <p:spPr>
          <a:xfrm>
            <a:off x="406403" y="328613"/>
            <a:ext cx="11377084"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solidFill>
                <a:prstClr val="white"/>
              </a:solidFill>
            </a:endParaRPr>
          </a:p>
        </p:txBody>
      </p:sp>
      <p:sp>
        <p:nvSpPr>
          <p:cNvPr id="6" name="Скругленный прямоугольник 5"/>
          <p:cNvSpPr/>
          <p:nvPr/>
        </p:nvSpPr>
        <p:spPr>
          <a:xfrm>
            <a:off x="558174" y="434162"/>
            <a:ext cx="11075745"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solidFill>
                <a:prstClr val="white"/>
              </a:solidFill>
            </a:endParaRPr>
          </a:p>
        </p:txBody>
      </p:sp>
      <p:sp>
        <p:nvSpPr>
          <p:cNvPr id="5" name="Заголовок 4"/>
          <p:cNvSpPr>
            <a:spLocks noGrp="1"/>
          </p:cNvSpPr>
          <p:nvPr>
            <p:ph type="ctrTitle"/>
          </p:nvPr>
        </p:nvSpPr>
        <p:spPr>
          <a:xfrm>
            <a:off x="963168" y="1820206"/>
            <a:ext cx="103632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lang="ru-RU"/>
              <a:t>Образец заголовка</a:t>
            </a:r>
            <a:endParaRPr lang="en-US"/>
          </a:p>
        </p:txBody>
      </p:sp>
      <p:sp>
        <p:nvSpPr>
          <p:cNvPr id="20" name="Подзаголовок 19"/>
          <p:cNvSpPr>
            <a:spLocks noGrp="1"/>
          </p:cNvSpPr>
          <p:nvPr>
            <p:ph type="subTitle" idx="1"/>
          </p:nvPr>
        </p:nvSpPr>
        <p:spPr>
          <a:xfrm>
            <a:off x="963168" y="3685032"/>
            <a:ext cx="10363200" cy="914400"/>
          </a:xfrm>
        </p:spPr>
        <p:txBody>
          <a:bodyPr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ru-RU"/>
              <a:t>Образец подзаголовка</a:t>
            </a:r>
            <a:endParaRPr lang="en-US"/>
          </a:p>
        </p:txBody>
      </p:sp>
      <p:sp>
        <p:nvSpPr>
          <p:cNvPr id="7" name="Дата 18"/>
          <p:cNvSpPr>
            <a:spLocks noGrp="1"/>
          </p:cNvSpPr>
          <p:nvPr>
            <p:ph type="dt" sz="half" idx="10"/>
          </p:nvPr>
        </p:nvSpPr>
        <p:spPr/>
        <p:txBody>
          <a:bodyPr/>
          <a:lstStyle>
            <a:lvl1pPr>
              <a:defRPr/>
            </a:lvl1pPr>
            <a:extLst/>
          </a:lstStyle>
          <a:p>
            <a:pPr>
              <a:defRPr/>
            </a:pPr>
            <a:endParaRPr lang="en-US">
              <a:solidFill>
                <a:srgbClr val="E3DED1">
                  <a:shade val="50000"/>
                </a:srgbClr>
              </a:solidFill>
            </a:endParaRPr>
          </a:p>
        </p:txBody>
      </p:sp>
      <p:sp>
        <p:nvSpPr>
          <p:cNvPr id="8" name="Нижний колонтитул 7"/>
          <p:cNvSpPr>
            <a:spLocks noGrp="1"/>
          </p:cNvSpPr>
          <p:nvPr>
            <p:ph type="ftr" sz="quarter" idx="11"/>
          </p:nvPr>
        </p:nvSpPr>
        <p:spPr/>
        <p:txBody>
          <a:bodyPr/>
          <a:lstStyle>
            <a:lvl1pPr>
              <a:defRPr/>
            </a:lvl1pPr>
            <a:extLst/>
          </a:lstStyle>
          <a:p>
            <a:pPr>
              <a:defRPr/>
            </a:pPr>
            <a:endParaRPr lang="en-US">
              <a:solidFill>
                <a:srgbClr val="E3DED1">
                  <a:shade val="50000"/>
                </a:srgbClr>
              </a:solidFill>
            </a:endParaRPr>
          </a:p>
        </p:txBody>
      </p:sp>
      <p:sp>
        <p:nvSpPr>
          <p:cNvPr id="9" name="Номер слайда 10"/>
          <p:cNvSpPr>
            <a:spLocks noGrp="1"/>
          </p:cNvSpPr>
          <p:nvPr>
            <p:ph type="sldNum" sz="quarter" idx="12"/>
          </p:nvPr>
        </p:nvSpPr>
        <p:spPr/>
        <p:txBody>
          <a:bodyPr/>
          <a:lstStyle>
            <a:lvl1pPr>
              <a:defRPr/>
            </a:lvl1pPr>
            <a:extLst/>
          </a:lstStyle>
          <a:p>
            <a:pPr>
              <a:defRPr/>
            </a:pPr>
            <a:fld id="{9F240EA0-E5BD-4A55-9828-CEEA582559D3}" type="slidenum">
              <a:rPr lang="en-US">
                <a:solidFill>
                  <a:srgbClr val="E3DED1">
                    <a:shade val="50000"/>
                  </a:srgbClr>
                </a:solidFill>
              </a:rPr>
              <a:pPr>
                <a:defRPr/>
              </a:pPr>
              <a:t>‹#›</a:t>
            </a:fld>
            <a:endParaRPr lang="en-US">
              <a:solidFill>
                <a:srgbClr val="E3DED1">
                  <a:shade val="50000"/>
                </a:srgbClr>
              </a:solidFill>
            </a:endParaRPr>
          </a:p>
        </p:txBody>
      </p:sp>
    </p:spTree>
    <p:extLst>
      <p:ext uri="{BB962C8B-B14F-4D97-AF65-F5344CB8AC3E}">
        <p14:creationId xmlns:p14="http://schemas.microsoft.com/office/powerpoint/2010/main" val="1929166700"/>
      </p:ext>
    </p:extLst>
  </p:cSld>
  <p:clrMapOvr>
    <a:masterClrMapping/>
  </p:clrMapOvr>
  <p:transition spd="med" advClick="0">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0560" y="4983480"/>
            <a:ext cx="10911840" cy="1051560"/>
          </a:xfrm>
        </p:spPr>
        <p:txBody>
          <a:bodyPr/>
          <a:lstStyle/>
          <a:p>
            <a:r>
              <a:rPr lang="ru-RU"/>
              <a:t>Образец заголовка</a:t>
            </a:r>
            <a:endParaRPr lang="en-US"/>
          </a:p>
        </p:txBody>
      </p:sp>
      <p:sp>
        <p:nvSpPr>
          <p:cNvPr id="3" name="Содержимое 2"/>
          <p:cNvSpPr>
            <a:spLocks noGrp="1"/>
          </p:cNvSpPr>
          <p:nvPr>
            <p:ph idx="1"/>
          </p:nvPr>
        </p:nvSpPr>
        <p:spPr>
          <a:xfrm>
            <a:off x="670560" y="530352"/>
            <a:ext cx="10911840" cy="418795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24"/>
          <p:cNvSpPr>
            <a:spLocks noGrp="1"/>
          </p:cNvSpPr>
          <p:nvPr>
            <p:ph type="dt" sz="half" idx="10"/>
          </p:nvPr>
        </p:nvSpPr>
        <p:spPr/>
        <p:txBody>
          <a:bodyPr/>
          <a:lstStyle>
            <a:lvl1pPr>
              <a:defRPr/>
            </a:lvl1pPr>
          </a:lstStyle>
          <a:p>
            <a:pPr>
              <a:defRPr/>
            </a:pPr>
            <a:endParaRPr lang="en-US">
              <a:solidFill>
                <a:srgbClr val="E3DED1">
                  <a:shade val="50000"/>
                </a:srgbClr>
              </a:solidFill>
            </a:endParaRPr>
          </a:p>
        </p:txBody>
      </p:sp>
      <p:sp>
        <p:nvSpPr>
          <p:cNvPr id="5" name="Нижний колонтитул 17"/>
          <p:cNvSpPr>
            <a:spLocks noGrp="1"/>
          </p:cNvSpPr>
          <p:nvPr>
            <p:ph type="ftr" sz="quarter" idx="11"/>
          </p:nvPr>
        </p:nvSpPr>
        <p:spPr/>
        <p:txBody>
          <a:bodyPr/>
          <a:lstStyle>
            <a:lvl1pPr>
              <a:defRPr/>
            </a:lvl1pPr>
          </a:lstStyle>
          <a:p>
            <a:pPr>
              <a:defRPr/>
            </a:pPr>
            <a:endParaRPr lang="en-US">
              <a:solidFill>
                <a:srgbClr val="E3DED1">
                  <a:shade val="50000"/>
                </a:srgbClr>
              </a:solidFill>
            </a:endParaRPr>
          </a:p>
        </p:txBody>
      </p:sp>
      <p:sp>
        <p:nvSpPr>
          <p:cNvPr id="6" name="Номер слайда 4"/>
          <p:cNvSpPr>
            <a:spLocks noGrp="1"/>
          </p:cNvSpPr>
          <p:nvPr>
            <p:ph type="sldNum" sz="quarter" idx="12"/>
          </p:nvPr>
        </p:nvSpPr>
        <p:spPr/>
        <p:txBody>
          <a:bodyPr/>
          <a:lstStyle>
            <a:lvl1pPr>
              <a:defRPr/>
            </a:lvl1pPr>
          </a:lstStyle>
          <a:p>
            <a:pPr>
              <a:defRPr/>
            </a:pPr>
            <a:fld id="{26295A79-272D-43E7-A107-47EE1E3AA858}" type="slidenum">
              <a:rPr lang="en-US">
                <a:solidFill>
                  <a:srgbClr val="E3DED1">
                    <a:shade val="50000"/>
                  </a:srgbClr>
                </a:solidFill>
              </a:rPr>
              <a:pPr>
                <a:defRPr/>
              </a:pPr>
              <a:t>‹#›</a:t>
            </a:fld>
            <a:endParaRPr lang="en-US">
              <a:solidFill>
                <a:srgbClr val="E3DED1">
                  <a:shade val="50000"/>
                </a:srgbClr>
              </a:solidFill>
            </a:endParaRPr>
          </a:p>
        </p:txBody>
      </p:sp>
    </p:spTree>
    <p:extLst>
      <p:ext uri="{BB962C8B-B14F-4D97-AF65-F5344CB8AC3E}">
        <p14:creationId xmlns:p14="http://schemas.microsoft.com/office/powerpoint/2010/main" val="2255723762"/>
      </p:ext>
    </p:extLst>
  </p:cSld>
  <p:clrMapOvr>
    <a:masterClrMapping/>
  </p:clrMapOvr>
  <p:transition spd="med" advClick="0">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4" name="Скругленный прямоугольник 3"/>
          <p:cNvSpPr/>
          <p:nvPr/>
        </p:nvSpPr>
        <p:spPr>
          <a:xfrm>
            <a:off x="406403" y="328613"/>
            <a:ext cx="11377084"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solidFill>
                <a:prstClr val="white"/>
              </a:solidFill>
            </a:endParaRPr>
          </a:p>
        </p:txBody>
      </p:sp>
      <p:sp>
        <p:nvSpPr>
          <p:cNvPr id="5" name="Скругленный прямоугольник 4"/>
          <p:cNvSpPr/>
          <p:nvPr/>
        </p:nvSpPr>
        <p:spPr>
          <a:xfrm>
            <a:off x="558174" y="434231"/>
            <a:ext cx="11075745"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solidFill>
                <a:prstClr val="white"/>
              </a:solidFill>
            </a:endParaRPr>
          </a:p>
        </p:txBody>
      </p:sp>
      <p:sp>
        <p:nvSpPr>
          <p:cNvPr id="2" name="Заголовок 1"/>
          <p:cNvSpPr>
            <a:spLocks noGrp="1"/>
          </p:cNvSpPr>
          <p:nvPr>
            <p:ph type="title"/>
          </p:nvPr>
        </p:nvSpPr>
        <p:spPr>
          <a:xfrm>
            <a:off x="624459" y="4928616"/>
            <a:ext cx="10911840" cy="676656"/>
          </a:xfrm>
        </p:spPr>
        <p:txBody>
          <a:bodyPr lIns="91440" bIns="0"/>
          <a:lstStyle>
            <a:lvl1pPr algn="l">
              <a:buNone/>
              <a:defRPr sz="3600" b="0" cap="none" baseline="0">
                <a:solidFill>
                  <a:schemeClr val="bg2">
                    <a:shade val="25000"/>
                  </a:schemeClr>
                </a:solidFill>
                <a:effectLst/>
              </a:defRPr>
            </a:lvl1pPr>
            <a:extLst/>
          </a:lstStyle>
          <a:p>
            <a:r>
              <a:rPr lang="ru-RU"/>
              <a:t>Образец заголовка</a:t>
            </a:r>
            <a:endParaRPr lang="en-US"/>
          </a:p>
        </p:txBody>
      </p:sp>
      <p:sp>
        <p:nvSpPr>
          <p:cNvPr id="3" name="Текст 2"/>
          <p:cNvSpPr>
            <a:spLocks noGrp="1"/>
          </p:cNvSpPr>
          <p:nvPr>
            <p:ph type="body" idx="1"/>
          </p:nvPr>
        </p:nvSpPr>
        <p:spPr>
          <a:xfrm>
            <a:off x="624459" y="5624484"/>
            <a:ext cx="10911840" cy="420624"/>
          </a:xfrm>
        </p:spPr>
        <p:txBody>
          <a:bodyPr lIns="118872" tIns="0"/>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ru-RU"/>
              <a:t>Образец текста</a:t>
            </a:r>
          </a:p>
        </p:txBody>
      </p:sp>
      <p:sp>
        <p:nvSpPr>
          <p:cNvPr id="6" name="Дата 3"/>
          <p:cNvSpPr>
            <a:spLocks noGrp="1"/>
          </p:cNvSpPr>
          <p:nvPr>
            <p:ph type="dt" sz="half" idx="10"/>
          </p:nvPr>
        </p:nvSpPr>
        <p:spPr/>
        <p:txBody>
          <a:bodyPr/>
          <a:lstStyle>
            <a:lvl1pPr>
              <a:defRPr/>
            </a:lvl1pPr>
            <a:extLst/>
          </a:lstStyle>
          <a:p>
            <a:pPr>
              <a:defRPr/>
            </a:pPr>
            <a:endParaRPr lang="en-US">
              <a:solidFill>
                <a:srgbClr val="E3DED1">
                  <a:shade val="50000"/>
                </a:srgbClr>
              </a:solidFill>
            </a:endParaRPr>
          </a:p>
        </p:txBody>
      </p:sp>
      <p:sp>
        <p:nvSpPr>
          <p:cNvPr id="7" name="Нижний колонтитул 4"/>
          <p:cNvSpPr>
            <a:spLocks noGrp="1"/>
          </p:cNvSpPr>
          <p:nvPr>
            <p:ph type="ftr" sz="quarter" idx="11"/>
          </p:nvPr>
        </p:nvSpPr>
        <p:spPr/>
        <p:txBody>
          <a:bodyPr/>
          <a:lstStyle>
            <a:lvl1pPr>
              <a:defRPr/>
            </a:lvl1pPr>
            <a:extLst/>
          </a:lstStyle>
          <a:p>
            <a:pPr>
              <a:defRPr/>
            </a:pPr>
            <a:endParaRPr lang="en-US">
              <a:solidFill>
                <a:srgbClr val="E3DED1">
                  <a:shade val="50000"/>
                </a:srgbClr>
              </a:solidFill>
            </a:endParaRPr>
          </a:p>
        </p:txBody>
      </p:sp>
      <p:sp>
        <p:nvSpPr>
          <p:cNvPr id="8" name="Номер слайда 5"/>
          <p:cNvSpPr>
            <a:spLocks noGrp="1"/>
          </p:cNvSpPr>
          <p:nvPr>
            <p:ph type="sldNum" sz="quarter" idx="12"/>
          </p:nvPr>
        </p:nvSpPr>
        <p:spPr/>
        <p:txBody>
          <a:bodyPr/>
          <a:lstStyle>
            <a:lvl1pPr>
              <a:defRPr/>
            </a:lvl1pPr>
            <a:extLst/>
          </a:lstStyle>
          <a:p>
            <a:pPr>
              <a:defRPr/>
            </a:pPr>
            <a:fld id="{2EBD8098-479B-4EA2-AC34-869E162195D7}" type="slidenum">
              <a:rPr lang="en-US">
                <a:solidFill>
                  <a:srgbClr val="E3DED1">
                    <a:shade val="50000"/>
                  </a:srgbClr>
                </a:solidFill>
              </a:rPr>
              <a:pPr>
                <a:defRPr/>
              </a:pPr>
              <a:t>‹#›</a:t>
            </a:fld>
            <a:endParaRPr lang="en-US">
              <a:solidFill>
                <a:srgbClr val="E3DED1">
                  <a:shade val="50000"/>
                </a:srgbClr>
              </a:solidFill>
            </a:endParaRPr>
          </a:p>
        </p:txBody>
      </p:sp>
    </p:spTree>
    <p:extLst>
      <p:ext uri="{BB962C8B-B14F-4D97-AF65-F5344CB8AC3E}">
        <p14:creationId xmlns:p14="http://schemas.microsoft.com/office/powerpoint/2010/main" val="3130663978"/>
      </p:ext>
    </p:extLst>
  </p:cSld>
  <p:clrMapOvr>
    <a:masterClrMapping/>
  </p:clrMapOvr>
  <p:transition spd="med" advClick="0">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en-US"/>
          </a:p>
        </p:txBody>
      </p:sp>
      <p:sp>
        <p:nvSpPr>
          <p:cNvPr id="3" name="Содержимое 2"/>
          <p:cNvSpPr>
            <a:spLocks noGrp="1"/>
          </p:cNvSpPr>
          <p:nvPr>
            <p:ph sz="half" idx="1"/>
          </p:nvPr>
        </p:nvSpPr>
        <p:spPr>
          <a:xfrm>
            <a:off x="685803" y="530352"/>
            <a:ext cx="5242560" cy="4389120"/>
          </a:xfrm>
        </p:spPr>
        <p:txBody>
          <a:bodyPr/>
          <a:lstStyle>
            <a:lvl1pPr>
              <a:defRPr sz="2600"/>
            </a:lvl1pPr>
            <a:lvl2pPr>
              <a:defRPr sz="2200"/>
            </a:lvl2pPr>
            <a:lvl3pPr>
              <a:defRPr sz="2000"/>
            </a:lvl3pPr>
            <a:lvl4pPr>
              <a:defRPr sz="1800"/>
            </a:lvl4pPr>
            <a:lvl5pPr>
              <a:defRPr sz="1800"/>
            </a:lvl5pPr>
            <a:extLs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Содержимое 3"/>
          <p:cNvSpPr>
            <a:spLocks noGrp="1"/>
          </p:cNvSpPr>
          <p:nvPr>
            <p:ph sz="half" idx="2"/>
          </p:nvPr>
        </p:nvSpPr>
        <p:spPr>
          <a:xfrm>
            <a:off x="6340480" y="530352"/>
            <a:ext cx="5242560" cy="4389120"/>
          </a:xfrm>
        </p:spPr>
        <p:txBody>
          <a:bodyPr/>
          <a:lstStyle>
            <a:lvl1pPr>
              <a:defRPr sz="2600"/>
            </a:lvl1pPr>
            <a:lvl2pPr>
              <a:defRPr sz="2200"/>
            </a:lvl2pPr>
            <a:lvl3pPr>
              <a:defRPr sz="2000"/>
            </a:lvl3pPr>
            <a:lvl4pPr>
              <a:defRPr sz="1800"/>
            </a:lvl4pPr>
            <a:lvl5pPr>
              <a:defRPr sz="1800"/>
            </a:lvl5pPr>
            <a:extLs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Дата 24"/>
          <p:cNvSpPr>
            <a:spLocks noGrp="1"/>
          </p:cNvSpPr>
          <p:nvPr>
            <p:ph type="dt" sz="half" idx="10"/>
          </p:nvPr>
        </p:nvSpPr>
        <p:spPr/>
        <p:txBody>
          <a:bodyPr/>
          <a:lstStyle>
            <a:lvl1pPr>
              <a:defRPr/>
            </a:lvl1pPr>
          </a:lstStyle>
          <a:p>
            <a:pPr>
              <a:defRPr/>
            </a:pPr>
            <a:endParaRPr lang="en-US">
              <a:solidFill>
                <a:srgbClr val="E3DED1">
                  <a:shade val="50000"/>
                </a:srgbClr>
              </a:solidFill>
            </a:endParaRPr>
          </a:p>
        </p:txBody>
      </p:sp>
      <p:sp>
        <p:nvSpPr>
          <p:cNvPr id="6" name="Нижний колонтитул 17"/>
          <p:cNvSpPr>
            <a:spLocks noGrp="1"/>
          </p:cNvSpPr>
          <p:nvPr>
            <p:ph type="ftr" sz="quarter" idx="11"/>
          </p:nvPr>
        </p:nvSpPr>
        <p:spPr/>
        <p:txBody>
          <a:bodyPr/>
          <a:lstStyle>
            <a:lvl1pPr>
              <a:defRPr/>
            </a:lvl1pPr>
          </a:lstStyle>
          <a:p>
            <a:pPr>
              <a:defRPr/>
            </a:pPr>
            <a:endParaRPr lang="en-US">
              <a:solidFill>
                <a:srgbClr val="E3DED1">
                  <a:shade val="50000"/>
                </a:srgbClr>
              </a:solidFill>
            </a:endParaRPr>
          </a:p>
        </p:txBody>
      </p:sp>
      <p:sp>
        <p:nvSpPr>
          <p:cNvPr id="7" name="Номер слайда 4"/>
          <p:cNvSpPr>
            <a:spLocks noGrp="1"/>
          </p:cNvSpPr>
          <p:nvPr>
            <p:ph type="sldNum" sz="quarter" idx="12"/>
          </p:nvPr>
        </p:nvSpPr>
        <p:spPr/>
        <p:txBody>
          <a:bodyPr/>
          <a:lstStyle>
            <a:lvl1pPr>
              <a:defRPr/>
            </a:lvl1pPr>
          </a:lstStyle>
          <a:p>
            <a:pPr>
              <a:defRPr/>
            </a:pPr>
            <a:fld id="{387C4CB2-F9F4-459F-AE46-D26864EA6148}" type="slidenum">
              <a:rPr lang="en-US">
                <a:solidFill>
                  <a:srgbClr val="E3DED1">
                    <a:shade val="50000"/>
                  </a:srgbClr>
                </a:solidFill>
              </a:rPr>
              <a:pPr>
                <a:defRPr/>
              </a:pPr>
              <a:t>‹#›</a:t>
            </a:fld>
            <a:endParaRPr lang="en-US">
              <a:solidFill>
                <a:srgbClr val="E3DED1">
                  <a:shade val="50000"/>
                </a:srgbClr>
              </a:solidFill>
            </a:endParaRPr>
          </a:p>
        </p:txBody>
      </p:sp>
    </p:spTree>
    <p:extLst>
      <p:ext uri="{BB962C8B-B14F-4D97-AF65-F5344CB8AC3E}">
        <p14:creationId xmlns:p14="http://schemas.microsoft.com/office/powerpoint/2010/main" val="1235467729"/>
      </p:ext>
    </p:extLst>
  </p:cSld>
  <p:clrMapOvr>
    <a:masterClrMapping/>
  </p:clrMapOvr>
  <p:transition spd="med" advClick="0">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0560" y="4983480"/>
            <a:ext cx="10911840" cy="1051560"/>
          </a:xfrm>
        </p:spPr>
        <p:txBody>
          <a:bodyPr/>
          <a:lstStyle>
            <a:lvl1pPr>
              <a:defRPr b="1"/>
            </a:lvl1pPr>
            <a:extLst/>
          </a:lstStyle>
          <a:p>
            <a:r>
              <a:rPr lang="ru-RU"/>
              <a:t>Образец заголовка</a:t>
            </a:r>
            <a:endParaRPr lang="en-US"/>
          </a:p>
        </p:txBody>
      </p:sp>
      <p:sp>
        <p:nvSpPr>
          <p:cNvPr id="3" name="Текст 2"/>
          <p:cNvSpPr>
            <a:spLocks noGrp="1"/>
          </p:cNvSpPr>
          <p:nvPr>
            <p:ph type="body" idx="1"/>
          </p:nvPr>
        </p:nvSpPr>
        <p:spPr>
          <a:xfrm>
            <a:off x="809632" y="579438"/>
            <a:ext cx="524256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ru-RU"/>
              <a:t>Образец текста</a:t>
            </a:r>
          </a:p>
        </p:txBody>
      </p:sp>
      <p:sp>
        <p:nvSpPr>
          <p:cNvPr id="4" name="Текст 3"/>
          <p:cNvSpPr>
            <a:spLocks noGrp="1"/>
          </p:cNvSpPr>
          <p:nvPr>
            <p:ph type="body" sz="half" idx="3"/>
          </p:nvPr>
        </p:nvSpPr>
        <p:spPr>
          <a:xfrm>
            <a:off x="6202892" y="579438"/>
            <a:ext cx="524256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a:r>
              <a:rPr lang="ru-RU"/>
              <a:t>Образец текста</a:t>
            </a:r>
          </a:p>
        </p:txBody>
      </p:sp>
      <p:sp>
        <p:nvSpPr>
          <p:cNvPr id="5" name="Содержимое 4"/>
          <p:cNvSpPr>
            <a:spLocks noGrp="1"/>
          </p:cNvSpPr>
          <p:nvPr>
            <p:ph sz="quarter" idx="2"/>
          </p:nvPr>
        </p:nvSpPr>
        <p:spPr>
          <a:xfrm>
            <a:off x="809632" y="1447800"/>
            <a:ext cx="524256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6" name="Содержимое 5"/>
          <p:cNvSpPr>
            <a:spLocks noGrp="1"/>
          </p:cNvSpPr>
          <p:nvPr>
            <p:ph sz="quarter" idx="4"/>
          </p:nvPr>
        </p:nvSpPr>
        <p:spPr>
          <a:xfrm>
            <a:off x="6202892" y="1447800"/>
            <a:ext cx="5242560" cy="3489960"/>
          </a:xfrm>
        </p:spPr>
        <p:txBody>
          <a:bodyPr/>
          <a:lstStyle>
            <a:lvl1pPr algn="l">
              <a:defRPr sz="2400"/>
            </a:lvl1pPr>
            <a:lvl2pPr algn="l">
              <a:defRPr sz="2000"/>
            </a:lvl2pPr>
            <a:lvl3pPr algn="l">
              <a:defRPr sz="1800"/>
            </a:lvl3pPr>
            <a:lvl4pPr algn="l">
              <a:defRPr sz="1600"/>
            </a:lvl4pPr>
            <a:lvl5pPr algn="l">
              <a:defRPr sz="1600"/>
            </a:lvl5pPr>
            <a:extLs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7" name="Дата 24"/>
          <p:cNvSpPr>
            <a:spLocks noGrp="1"/>
          </p:cNvSpPr>
          <p:nvPr>
            <p:ph type="dt" sz="half" idx="10"/>
          </p:nvPr>
        </p:nvSpPr>
        <p:spPr/>
        <p:txBody>
          <a:bodyPr/>
          <a:lstStyle>
            <a:lvl1pPr>
              <a:defRPr/>
            </a:lvl1pPr>
          </a:lstStyle>
          <a:p>
            <a:pPr>
              <a:defRPr/>
            </a:pPr>
            <a:endParaRPr lang="en-US">
              <a:solidFill>
                <a:srgbClr val="E3DED1">
                  <a:shade val="50000"/>
                </a:srgbClr>
              </a:solidFill>
            </a:endParaRPr>
          </a:p>
        </p:txBody>
      </p:sp>
      <p:sp>
        <p:nvSpPr>
          <p:cNvPr id="8" name="Нижний колонтитул 17"/>
          <p:cNvSpPr>
            <a:spLocks noGrp="1"/>
          </p:cNvSpPr>
          <p:nvPr>
            <p:ph type="ftr" sz="quarter" idx="11"/>
          </p:nvPr>
        </p:nvSpPr>
        <p:spPr/>
        <p:txBody>
          <a:bodyPr/>
          <a:lstStyle>
            <a:lvl1pPr>
              <a:defRPr/>
            </a:lvl1pPr>
          </a:lstStyle>
          <a:p>
            <a:pPr>
              <a:defRPr/>
            </a:pPr>
            <a:endParaRPr lang="en-US">
              <a:solidFill>
                <a:srgbClr val="E3DED1">
                  <a:shade val="50000"/>
                </a:srgbClr>
              </a:solidFill>
            </a:endParaRPr>
          </a:p>
        </p:txBody>
      </p:sp>
      <p:sp>
        <p:nvSpPr>
          <p:cNvPr id="9" name="Номер слайда 4"/>
          <p:cNvSpPr>
            <a:spLocks noGrp="1"/>
          </p:cNvSpPr>
          <p:nvPr>
            <p:ph type="sldNum" sz="quarter" idx="12"/>
          </p:nvPr>
        </p:nvSpPr>
        <p:spPr/>
        <p:txBody>
          <a:bodyPr/>
          <a:lstStyle>
            <a:lvl1pPr>
              <a:defRPr/>
            </a:lvl1pPr>
          </a:lstStyle>
          <a:p>
            <a:pPr>
              <a:defRPr/>
            </a:pPr>
            <a:fld id="{3BA81D7E-D905-42B0-AD33-44FBFE60FE33}" type="slidenum">
              <a:rPr lang="en-US">
                <a:solidFill>
                  <a:srgbClr val="E3DED1">
                    <a:shade val="50000"/>
                  </a:srgbClr>
                </a:solidFill>
              </a:rPr>
              <a:pPr>
                <a:defRPr/>
              </a:pPr>
              <a:t>‹#›</a:t>
            </a:fld>
            <a:endParaRPr lang="en-US">
              <a:solidFill>
                <a:srgbClr val="E3DED1">
                  <a:shade val="50000"/>
                </a:srgbClr>
              </a:solidFill>
            </a:endParaRPr>
          </a:p>
        </p:txBody>
      </p:sp>
    </p:spTree>
    <p:extLst>
      <p:ext uri="{BB962C8B-B14F-4D97-AF65-F5344CB8AC3E}">
        <p14:creationId xmlns:p14="http://schemas.microsoft.com/office/powerpoint/2010/main" val="2372613806"/>
      </p:ext>
    </p:extLst>
  </p:cSld>
  <p:clrMapOvr>
    <a:masterClrMapping/>
  </p:clrMapOvr>
  <p:transition spd="med" advClick="0">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en-US"/>
          </a:p>
        </p:txBody>
      </p:sp>
      <p:sp>
        <p:nvSpPr>
          <p:cNvPr id="3" name="Дата 24"/>
          <p:cNvSpPr>
            <a:spLocks noGrp="1"/>
          </p:cNvSpPr>
          <p:nvPr>
            <p:ph type="dt" sz="half" idx="10"/>
          </p:nvPr>
        </p:nvSpPr>
        <p:spPr/>
        <p:txBody>
          <a:bodyPr/>
          <a:lstStyle>
            <a:lvl1pPr>
              <a:defRPr/>
            </a:lvl1pPr>
          </a:lstStyle>
          <a:p>
            <a:pPr>
              <a:defRPr/>
            </a:pPr>
            <a:endParaRPr lang="en-US">
              <a:solidFill>
                <a:srgbClr val="E3DED1">
                  <a:shade val="50000"/>
                </a:srgbClr>
              </a:solidFill>
            </a:endParaRPr>
          </a:p>
        </p:txBody>
      </p:sp>
      <p:sp>
        <p:nvSpPr>
          <p:cNvPr id="4" name="Нижний колонтитул 17"/>
          <p:cNvSpPr>
            <a:spLocks noGrp="1"/>
          </p:cNvSpPr>
          <p:nvPr>
            <p:ph type="ftr" sz="quarter" idx="11"/>
          </p:nvPr>
        </p:nvSpPr>
        <p:spPr/>
        <p:txBody>
          <a:bodyPr/>
          <a:lstStyle>
            <a:lvl1pPr>
              <a:defRPr/>
            </a:lvl1pPr>
          </a:lstStyle>
          <a:p>
            <a:pPr>
              <a:defRPr/>
            </a:pPr>
            <a:endParaRPr lang="en-US">
              <a:solidFill>
                <a:srgbClr val="E3DED1">
                  <a:shade val="50000"/>
                </a:srgbClr>
              </a:solidFill>
            </a:endParaRPr>
          </a:p>
        </p:txBody>
      </p:sp>
      <p:sp>
        <p:nvSpPr>
          <p:cNvPr id="5" name="Номер слайда 4"/>
          <p:cNvSpPr>
            <a:spLocks noGrp="1"/>
          </p:cNvSpPr>
          <p:nvPr>
            <p:ph type="sldNum" sz="quarter" idx="12"/>
          </p:nvPr>
        </p:nvSpPr>
        <p:spPr/>
        <p:txBody>
          <a:bodyPr/>
          <a:lstStyle>
            <a:lvl1pPr>
              <a:defRPr/>
            </a:lvl1pPr>
          </a:lstStyle>
          <a:p>
            <a:pPr>
              <a:defRPr/>
            </a:pPr>
            <a:fld id="{4154BC32-E43B-47B5-AB11-33BC3DD216DB}" type="slidenum">
              <a:rPr lang="en-US">
                <a:solidFill>
                  <a:srgbClr val="E3DED1">
                    <a:shade val="50000"/>
                  </a:srgbClr>
                </a:solidFill>
              </a:rPr>
              <a:pPr>
                <a:defRPr/>
              </a:pPr>
              <a:t>‹#›</a:t>
            </a:fld>
            <a:endParaRPr lang="en-US">
              <a:solidFill>
                <a:srgbClr val="E3DED1">
                  <a:shade val="50000"/>
                </a:srgbClr>
              </a:solidFill>
            </a:endParaRPr>
          </a:p>
        </p:txBody>
      </p:sp>
    </p:spTree>
    <p:extLst>
      <p:ext uri="{BB962C8B-B14F-4D97-AF65-F5344CB8AC3E}">
        <p14:creationId xmlns:p14="http://schemas.microsoft.com/office/powerpoint/2010/main" val="799553776"/>
      </p:ext>
    </p:extLst>
  </p:cSld>
  <p:clrMapOvr>
    <a:masterClrMapping/>
  </p:clrMapOvr>
  <p:transition spd="med" advClick="0">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Скругленный прямоугольник 1"/>
          <p:cNvSpPr/>
          <p:nvPr/>
        </p:nvSpPr>
        <p:spPr>
          <a:xfrm>
            <a:off x="406403" y="328613"/>
            <a:ext cx="11377084"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solidFill>
                <a:prstClr val="white"/>
              </a:solidFill>
            </a:endParaRPr>
          </a:p>
        </p:txBody>
      </p:sp>
      <p:sp>
        <p:nvSpPr>
          <p:cNvPr id="3" name="Дата 1"/>
          <p:cNvSpPr>
            <a:spLocks noGrp="1"/>
          </p:cNvSpPr>
          <p:nvPr>
            <p:ph type="dt" sz="half" idx="10"/>
          </p:nvPr>
        </p:nvSpPr>
        <p:spPr/>
        <p:txBody>
          <a:bodyPr/>
          <a:lstStyle>
            <a:lvl1pPr>
              <a:defRPr/>
            </a:lvl1pPr>
            <a:extLst/>
          </a:lstStyle>
          <a:p>
            <a:pPr>
              <a:defRPr/>
            </a:pPr>
            <a:endParaRPr lang="en-US">
              <a:solidFill>
                <a:srgbClr val="E3DED1">
                  <a:shade val="50000"/>
                </a:srgbClr>
              </a:solidFill>
            </a:endParaRPr>
          </a:p>
        </p:txBody>
      </p:sp>
      <p:sp>
        <p:nvSpPr>
          <p:cNvPr id="4" name="Нижний колонтитул 2"/>
          <p:cNvSpPr>
            <a:spLocks noGrp="1"/>
          </p:cNvSpPr>
          <p:nvPr>
            <p:ph type="ftr" sz="quarter" idx="11"/>
          </p:nvPr>
        </p:nvSpPr>
        <p:spPr/>
        <p:txBody>
          <a:bodyPr/>
          <a:lstStyle>
            <a:lvl1pPr>
              <a:defRPr/>
            </a:lvl1pPr>
            <a:extLst/>
          </a:lstStyle>
          <a:p>
            <a:pPr>
              <a:defRPr/>
            </a:pPr>
            <a:endParaRPr lang="en-US">
              <a:solidFill>
                <a:srgbClr val="E3DED1">
                  <a:shade val="50000"/>
                </a:srgbClr>
              </a:solidFill>
            </a:endParaRPr>
          </a:p>
        </p:txBody>
      </p:sp>
      <p:sp>
        <p:nvSpPr>
          <p:cNvPr id="5" name="Номер слайда 3"/>
          <p:cNvSpPr>
            <a:spLocks noGrp="1"/>
          </p:cNvSpPr>
          <p:nvPr>
            <p:ph type="sldNum" sz="quarter" idx="12"/>
          </p:nvPr>
        </p:nvSpPr>
        <p:spPr/>
        <p:txBody>
          <a:bodyPr/>
          <a:lstStyle>
            <a:lvl1pPr>
              <a:defRPr/>
            </a:lvl1pPr>
            <a:extLst/>
          </a:lstStyle>
          <a:p>
            <a:pPr>
              <a:defRPr/>
            </a:pPr>
            <a:fld id="{CA7E864F-0A58-4EDC-9381-59FE526B5355}" type="slidenum">
              <a:rPr lang="en-US">
                <a:solidFill>
                  <a:srgbClr val="E3DED1">
                    <a:shade val="50000"/>
                  </a:srgbClr>
                </a:solidFill>
              </a:rPr>
              <a:pPr>
                <a:defRPr/>
              </a:pPr>
              <a:t>‹#›</a:t>
            </a:fld>
            <a:endParaRPr lang="en-US">
              <a:solidFill>
                <a:srgbClr val="E3DED1">
                  <a:shade val="50000"/>
                </a:srgbClr>
              </a:solidFill>
            </a:endParaRPr>
          </a:p>
        </p:txBody>
      </p:sp>
    </p:spTree>
    <p:extLst>
      <p:ext uri="{BB962C8B-B14F-4D97-AF65-F5344CB8AC3E}">
        <p14:creationId xmlns:p14="http://schemas.microsoft.com/office/powerpoint/2010/main" val="1617526865"/>
      </p:ext>
    </p:extLst>
  </p:cSld>
  <p:clrMapOvr>
    <a:masterClrMapping/>
  </p:clrMapOvr>
  <p:transition spd="med" advClick="0">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85045" y="533400"/>
            <a:ext cx="3962400" cy="914400"/>
          </a:xfrm>
        </p:spPr>
        <p:txBody>
          <a:bodyPr/>
          <a:lstStyle>
            <a:lvl1pPr algn="l">
              <a:buNone/>
              <a:defRPr sz="2200" b="1">
                <a:solidFill>
                  <a:schemeClr val="accent1"/>
                </a:solidFill>
              </a:defRPr>
            </a:lvl1pPr>
            <a:extLst/>
          </a:lstStyle>
          <a:p>
            <a:r>
              <a:rPr lang="ru-RU"/>
              <a:t>Образец заголовка</a:t>
            </a:r>
            <a:endParaRPr lang="en-US"/>
          </a:p>
        </p:txBody>
      </p:sp>
      <p:sp>
        <p:nvSpPr>
          <p:cNvPr id="3" name="Текст 2"/>
          <p:cNvSpPr>
            <a:spLocks noGrp="1"/>
          </p:cNvSpPr>
          <p:nvPr>
            <p:ph type="body" idx="2"/>
          </p:nvPr>
        </p:nvSpPr>
        <p:spPr>
          <a:xfrm>
            <a:off x="7385129" y="1447802"/>
            <a:ext cx="39624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Содержимое 3"/>
          <p:cNvSpPr>
            <a:spLocks noGrp="1"/>
          </p:cNvSpPr>
          <p:nvPr>
            <p:ph sz="half" idx="1"/>
          </p:nvPr>
        </p:nvSpPr>
        <p:spPr>
          <a:xfrm>
            <a:off x="1015163" y="930144"/>
            <a:ext cx="6168212"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Дата 24"/>
          <p:cNvSpPr>
            <a:spLocks noGrp="1"/>
          </p:cNvSpPr>
          <p:nvPr>
            <p:ph type="dt" sz="half" idx="10"/>
          </p:nvPr>
        </p:nvSpPr>
        <p:spPr/>
        <p:txBody>
          <a:bodyPr/>
          <a:lstStyle>
            <a:lvl1pPr>
              <a:defRPr/>
            </a:lvl1pPr>
          </a:lstStyle>
          <a:p>
            <a:pPr>
              <a:defRPr/>
            </a:pPr>
            <a:endParaRPr lang="en-US">
              <a:solidFill>
                <a:srgbClr val="E3DED1">
                  <a:shade val="50000"/>
                </a:srgbClr>
              </a:solidFill>
            </a:endParaRPr>
          </a:p>
        </p:txBody>
      </p:sp>
      <p:sp>
        <p:nvSpPr>
          <p:cNvPr id="6" name="Нижний колонтитул 17"/>
          <p:cNvSpPr>
            <a:spLocks noGrp="1"/>
          </p:cNvSpPr>
          <p:nvPr>
            <p:ph type="ftr" sz="quarter" idx="11"/>
          </p:nvPr>
        </p:nvSpPr>
        <p:spPr/>
        <p:txBody>
          <a:bodyPr/>
          <a:lstStyle>
            <a:lvl1pPr>
              <a:defRPr/>
            </a:lvl1pPr>
          </a:lstStyle>
          <a:p>
            <a:pPr>
              <a:defRPr/>
            </a:pPr>
            <a:endParaRPr lang="en-US">
              <a:solidFill>
                <a:srgbClr val="E3DED1">
                  <a:shade val="50000"/>
                </a:srgbClr>
              </a:solidFill>
            </a:endParaRPr>
          </a:p>
        </p:txBody>
      </p:sp>
      <p:sp>
        <p:nvSpPr>
          <p:cNvPr id="7" name="Номер слайда 4"/>
          <p:cNvSpPr>
            <a:spLocks noGrp="1"/>
          </p:cNvSpPr>
          <p:nvPr>
            <p:ph type="sldNum" sz="quarter" idx="12"/>
          </p:nvPr>
        </p:nvSpPr>
        <p:spPr/>
        <p:txBody>
          <a:bodyPr/>
          <a:lstStyle>
            <a:lvl1pPr>
              <a:defRPr/>
            </a:lvl1pPr>
          </a:lstStyle>
          <a:p>
            <a:pPr>
              <a:defRPr/>
            </a:pPr>
            <a:fld id="{BC29B37D-BFE0-4450-8114-23B2860C855E}" type="slidenum">
              <a:rPr lang="en-US">
                <a:solidFill>
                  <a:srgbClr val="E3DED1">
                    <a:shade val="50000"/>
                  </a:srgbClr>
                </a:solidFill>
              </a:rPr>
              <a:pPr>
                <a:defRPr/>
              </a:pPr>
              <a:t>‹#›</a:t>
            </a:fld>
            <a:endParaRPr lang="en-US">
              <a:solidFill>
                <a:srgbClr val="E3DED1">
                  <a:shade val="50000"/>
                </a:srgbClr>
              </a:solidFill>
            </a:endParaRPr>
          </a:p>
        </p:txBody>
      </p:sp>
    </p:spTree>
    <p:extLst>
      <p:ext uri="{BB962C8B-B14F-4D97-AF65-F5344CB8AC3E}">
        <p14:creationId xmlns:p14="http://schemas.microsoft.com/office/powerpoint/2010/main" val="609133787"/>
      </p:ext>
    </p:extLst>
  </p:cSld>
  <p:clrMapOvr>
    <a:masterClrMapping/>
  </p:clrMapOvr>
  <p:transition spd="med" advClick="0">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Скругленный прямоугольник 4"/>
          <p:cNvSpPr/>
          <p:nvPr/>
        </p:nvSpPr>
        <p:spPr>
          <a:xfrm>
            <a:off x="406403" y="328613"/>
            <a:ext cx="11377084"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solidFill>
                <a:prstClr val="white"/>
              </a:solidFill>
            </a:endParaRPr>
          </a:p>
        </p:txBody>
      </p:sp>
      <p:sp>
        <p:nvSpPr>
          <p:cNvPr id="6" name="Прямоугольник с одним скругленным углом 5"/>
          <p:cNvSpPr/>
          <p:nvPr/>
        </p:nvSpPr>
        <p:spPr>
          <a:xfrm>
            <a:off x="8534400" y="433388"/>
            <a:ext cx="3098800"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solidFill>
                <a:prstClr val="white"/>
              </a:solidFill>
            </a:endParaRPr>
          </a:p>
        </p:txBody>
      </p:sp>
      <p:sp>
        <p:nvSpPr>
          <p:cNvPr id="2" name="Заголовок 1"/>
          <p:cNvSpPr>
            <a:spLocks noGrp="1"/>
          </p:cNvSpPr>
          <p:nvPr>
            <p:ph type="title"/>
          </p:nvPr>
        </p:nvSpPr>
        <p:spPr>
          <a:xfrm>
            <a:off x="609600" y="5012056"/>
            <a:ext cx="10972800" cy="1051560"/>
          </a:xfrm>
        </p:spPr>
        <p:txBody>
          <a:bodyPr anchor="t"/>
          <a:lstStyle>
            <a:lvl1pPr algn="l">
              <a:buNone/>
              <a:defRPr sz="3600" b="0">
                <a:solidFill>
                  <a:schemeClr val="bg2">
                    <a:shade val="25000"/>
                  </a:schemeClr>
                </a:solidFill>
                <a:effectLst/>
              </a:defRPr>
            </a:lvl1pPr>
            <a:extLst/>
          </a:lstStyle>
          <a:p>
            <a:r>
              <a:rPr lang="ru-RU"/>
              <a:t>Образец заголовка</a:t>
            </a:r>
            <a:endParaRPr lang="en-US"/>
          </a:p>
        </p:txBody>
      </p:sp>
      <p:sp>
        <p:nvSpPr>
          <p:cNvPr id="4" name="Текст 3"/>
          <p:cNvSpPr>
            <a:spLocks noGrp="1"/>
          </p:cNvSpPr>
          <p:nvPr>
            <p:ph type="body" sz="half" idx="2"/>
          </p:nvPr>
        </p:nvSpPr>
        <p:spPr bwMode="grayWhite">
          <a:xfrm>
            <a:off x="8616949" y="533400"/>
            <a:ext cx="298704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3" name="Рисунок 2"/>
          <p:cNvSpPr>
            <a:spLocks noGrp="1"/>
          </p:cNvSpPr>
          <p:nvPr>
            <p:ph type="pic" idx="1"/>
          </p:nvPr>
        </p:nvSpPr>
        <p:spPr>
          <a:xfrm>
            <a:off x="561973" y="435768"/>
            <a:ext cx="7900416" cy="4343400"/>
          </a:xfrm>
          <a:prstGeom prst="snipRoundRect">
            <a:avLst>
              <a:gd name="adj1" fmla="val 1040"/>
              <a:gd name="adj2" fmla="val 0"/>
            </a:avLst>
          </a:prstGeom>
          <a:solidFill>
            <a:schemeClr val="bg2">
              <a:shade val="10000"/>
            </a:schemeClr>
          </a:solidFill>
        </p:spPr>
        <p:txBody>
          <a:bodyPr>
            <a:normAutofit/>
          </a:bodyPr>
          <a:lstStyle>
            <a:lvl1pPr marL="0" indent="0">
              <a:buNone/>
              <a:defRPr sz="3200"/>
            </a:lvl1pPr>
            <a:extLst/>
          </a:lstStyle>
          <a:p>
            <a:pPr lvl="0"/>
            <a:r>
              <a:rPr lang="ru-RU" noProof="0"/>
              <a:t>Вставка рисунка</a:t>
            </a:r>
            <a:endParaRPr lang="en-US" noProof="0"/>
          </a:p>
        </p:txBody>
      </p:sp>
      <p:sp>
        <p:nvSpPr>
          <p:cNvPr id="7" name="Дата 4"/>
          <p:cNvSpPr>
            <a:spLocks noGrp="1"/>
          </p:cNvSpPr>
          <p:nvPr>
            <p:ph type="dt" sz="half" idx="10"/>
          </p:nvPr>
        </p:nvSpPr>
        <p:spPr/>
        <p:txBody>
          <a:bodyPr/>
          <a:lstStyle>
            <a:lvl1pPr>
              <a:defRPr/>
            </a:lvl1pPr>
            <a:extLst/>
          </a:lstStyle>
          <a:p>
            <a:pPr>
              <a:defRPr/>
            </a:pPr>
            <a:endParaRPr lang="en-US">
              <a:solidFill>
                <a:srgbClr val="E3DED1">
                  <a:shade val="50000"/>
                </a:srgbClr>
              </a:solidFill>
            </a:endParaRPr>
          </a:p>
        </p:txBody>
      </p:sp>
      <p:sp>
        <p:nvSpPr>
          <p:cNvPr id="8" name="Нижний колонтитул 5"/>
          <p:cNvSpPr>
            <a:spLocks noGrp="1"/>
          </p:cNvSpPr>
          <p:nvPr>
            <p:ph type="ftr" sz="quarter" idx="11"/>
          </p:nvPr>
        </p:nvSpPr>
        <p:spPr/>
        <p:txBody>
          <a:bodyPr/>
          <a:lstStyle>
            <a:lvl1pPr>
              <a:defRPr/>
            </a:lvl1pPr>
            <a:extLst/>
          </a:lstStyle>
          <a:p>
            <a:pPr>
              <a:defRPr/>
            </a:pPr>
            <a:endParaRPr lang="en-US">
              <a:solidFill>
                <a:srgbClr val="E3DED1">
                  <a:shade val="50000"/>
                </a:srgbClr>
              </a:solidFill>
            </a:endParaRPr>
          </a:p>
        </p:txBody>
      </p:sp>
      <p:sp>
        <p:nvSpPr>
          <p:cNvPr id="9" name="Номер слайда 6"/>
          <p:cNvSpPr>
            <a:spLocks noGrp="1"/>
          </p:cNvSpPr>
          <p:nvPr>
            <p:ph type="sldNum" sz="quarter" idx="12"/>
          </p:nvPr>
        </p:nvSpPr>
        <p:spPr/>
        <p:txBody>
          <a:bodyPr/>
          <a:lstStyle>
            <a:lvl1pPr>
              <a:defRPr/>
            </a:lvl1pPr>
            <a:extLst/>
          </a:lstStyle>
          <a:p>
            <a:pPr>
              <a:defRPr/>
            </a:pPr>
            <a:fld id="{AC5DB0BB-EA88-4DAB-B70E-B9EDC6F963F6}" type="slidenum">
              <a:rPr lang="en-US">
                <a:solidFill>
                  <a:srgbClr val="E3DED1">
                    <a:shade val="50000"/>
                  </a:srgbClr>
                </a:solidFill>
              </a:rPr>
              <a:pPr>
                <a:defRPr/>
              </a:pPr>
              <a:t>‹#›</a:t>
            </a:fld>
            <a:endParaRPr lang="en-US">
              <a:solidFill>
                <a:srgbClr val="E3DED1">
                  <a:shade val="50000"/>
                </a:srgbClr>
              </a:solidFill>
            </a:endParaRPr>
          </a:p>
        </p:txBody>
      </p:sp>
    </p:spTree>
    <p:extLst>
      <p:ext uri="{BB962C8B-B14F-4D97-AF65-F5344CB8AC3E}">
        <p14:creationId xmlns:p14="http://schemas.microsoft.com/office/powerpoint/2010/main" val="1575879827"/>
      </p:ext>
    </p:extLst>
  </p:cSld>
  <p:clrMapOvr>
    <a:masterClrMapping/>
  </p:clrMapOvr>
  <p:transition spd="med" advClick="0">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0560" y="4983480"/>
            <a:ext cx="10911840" cy="1051560"/>
          </a:xfrm>
        </p:spPr>
        <p:txBody>
          <a:bodyPr/>
          <a:lstStyle/>
          <a:p>
            <a:r>
              <a:rPr lang="ru-RU"/>
              <a:t>Образец заголовка</a:t>
            </a:r>
            <a:endParaRPr lang="en-US"/>
          </a:p>
        </p:txBody>
      </p:sp>
      <p:sp>
        <p:nvSpPr>
          <p:cNvPr id="3" name="Вертикальный текст 2"/>
          <p:cNvSpPr>
            <a:spLocks noGrp="1"/>
          </p:cNvSpPr>
          <p:nvPr>
            <p:ph type="body" orient="vert" idx="1"/>
          </p:nvPr>
        </p:nvSpPr>
        <p:spPr>
          <a:xfrm>
            <a:off x="670560" y="530352"/>
            <a:ext cx="10911840" cy="4187952"/>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24"/>
          <p:cNvSpPr>
            <a:spLocks noGrp="1"/>
          </p:cNvSpPr>
          <p:nvPr>
            <p:ph type="dt" sz="half" idx="10"/>
          </p:nvPr>
        </p:nvSpPr>
        <p:spPr/>
        <p:txBody>
          <a:bodyPr/>
          <a:lstStyle>
            <a:lvl1pPr>
              <a:defRPr/>
            </a:lvl1pPr>
          </a:lstStyle>
          <a:p>
            <a:pPr>
              <a:defRPr/>
            </a:pPr>
            <a:endParaRPr lang="en-US">
              <a:solidFill>
                <a:srgbClr val="E3DED1">
                  <a:shade val="50000"/>
                </a:srgbClr>
              </a:solidFill>
            </a:endParaRPr>
          </a:p>
        </p:txBody>
      </p:sp>
      <p:sp>
        <p:nvSpPr>
          <p:cNvPr id="5" name="Нижний колонтитул 17"/>
          <p:cNvSpPr>
            <a:spLocks noGrp="1"/>
          </p:cNvSpPr>
          <p:nvPr>
            <p:ph type="ftr" sz="quarter" idx="11"/>
          </p:nvPr>
        </p:nvSpPr>
        <p:spPr/>
        <p:txBody>
          <a:bodyPr/>
          <a:lstStyle>
            <a:lvl1pPr>
              <a:defRPr/>
            </a:lvl1pPr>
          </a:lstStyle>
          <a:p>
            <a:pPr>
              <a:defRPr/>
            </a:pPr>
            <a:endParaRPr lang="en-US">
              <a:solidFill>
                <a:srgbClr val="E3DED1">
                  <a:shade val="50000"/>
                </a:srgbClr>
              </a:solidFill>
            </a:endParaRPr>
          </a:p>
        </p:txBody>
      </p:sp>
      <p:sp>
        <p:nvSpPr>
          <p:cNvPr id="6" name="Номер слайда 4"/>
          <p:cNvSpPr>
            <a:spLocks noGrp="1"/>
          </p:cNvSpPr>
          <p:nvPr>
            <p:ph type="sldNum" sz="quarter" idx="12"/>
          </p:nvPr>
        </p:nvSpPr>
        <p:spPr/>
        <p:txBody>
          <a:bodyPr/>
          <a:lstStyle>
            <a:lvl1pPr>
              <a:defRPr/>
            </a:lvl1pPr>
          </a:lstStyle>
          <a:p>
            <a:pPr>
              <a:defRPr/>
            </a:pPr>
            <a:fld id="{9B611EE8-8C97-4373-9418-0BCC50C13030}" type="slidenum">
              <a:rPr lang="en-US">
                <a:solidFill>
                  <a:srgbClr val="E3DED1">
                    <a:shade val="50000"/>
                  </a:srgbClr>
                </a:solidFill>
              </a:rPr>
              <a:pPr>
                <a:defRPr/>
              </a:pPr>
              <a:t>‹#›</a:t>
            </a:fld>
            <a:endParaRPr lang="en-US">
              <a:solidFill>
                <a:srgbClr val="E3DED1">
                  <a:shade val="50000"/>
                </a:srgbClr>
              </a:solidFill>
            </a:endParaRPr>
          </a:p>
        </p:txBody>
      </p:sp>
    </p:spTree>
    <p:extLst>
      <p:ext uri="{BB962C8B-B14F-4D97-AF65-F5344CB8AC3E}">
        <p14:creationId xmlns:p14="http://schemas.microsoft.com/office/powerpoint/2010/main" val="1338702346"/>
      </p:ext>
    </p:extLst>
  </p:cSld>
  <p:clrMapOvr>
    <a:masterClrMapping/>
  </p:clrMapOvr>
  <p:transition spd="med" advClick="0">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533473"/>
            <a:ext cx="2641600" cy="5257799"/>
          </a:xfrm>
        </p:spPr>
        <p:txBody>
          <a:bodyPr vert="eaVert"/>
          <a:lstStyle/>
          <a:p>
            <a:r>
              <a:rPr lang="ru-RU"/>
              <a:t>Образец заголовка</a:t>
            </a:r>
            <a:endParaRPr lang="en-US"/>
          </a:p>
        </p:txBody>
      </p:sp>
      <p:sp>
        <p:nvSpPr>
          <p:cNvPr id="3" name="Вертикальный текст 2"/>
          <p:cNvSpPr>
            <a:spLocks noGrp="1"/>
          </p:cNvSpPr>
          <p:nvPr>
            <p:ph type="body" orient="vert" idx="1"/>
          </p:nvPr>
        </p:nvSpPr>
        <p:spPr>
          <a:xfrm>
            <a:off x="711200" y="533471"/>
            <a:ext cx="7924800" cy="5257801"/>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24"/>
          <p:cNvSpPr>
            <a:spLocks noGrp="1"/>
          </p:cNvSpPr>
          <p:nvPr>
            <p:ph type="dt" sz="half" idx="10"/>
          </p:nvPr>
        </p:nvSpPr>
        <p:spPr/>
        <p:txBody>
          <a:bodyPr/>
          <a:lstStyle>
            <a:lvl1pPr>
              <a:defRPr/>
            </a:lvl1pPr>
          </a:lstStyle>
          <a:p>
            <a:pPr>
              <a:defRPr/>
            </a:pPr>
            <a:endParaRPr lang="en-US">
              <a:solidFill>
                <a:srgbClr val="E3DED1">
                  <a:shade val="50000"/>
                </a:srgbClr>
              </a:solidFill>
            </a:endParaRPr>
          </a:p>
        </p:txBody>
      </p:sp>
      <p:sp>
        <p:nvSpPr>
          <p:cNvPr id="5" name="Нижний колонтитул 17"/>
          <p:cNvSpPr>
            <a:spLocks noGrp="1"/>
          </p:cNvSpPr>
          <p:nvPr>
            <p:ph type="ftr" sz="quarter" idx="11"/>
          </p:nvPr>
        </p:nvSpPr>
        <p:spPr/>
        <p:txBody>
          <a:bodyPr/>
          <a:lstStyle>
            <a:lvl1pPr>
              <a:defRPr/>
            </a:lvl1pPr>
          </a:lstStyle>
          <a:p>
            <a:pPr>
              <a:defRPr/>
            </a:pPr>
            <a:endParaRPr lang="en-US">
              <a:solidFill>
                <a:srgbClr val="E3DED1">
                  <a:shade val="50000"/>
                </a:srgbClr>
              </a:solidFill>
            </a:endParaRPr>
          </a:p>
        </p:txBody>
      </p:sp>
      <p:sp>
        <p:nvSpPr>
          <p:cNvPr id="6" name="Номер слайда 4"/>
          <p:cNvSpPr>
            <a:spLocks noGrp="1"/>
          </p:cNvSpPr>
          <p:nvPr>
            <p:ph type="sldNum" sz="quarter" idx="12"/>
          </p:nvPr>
        </p:nvSpPr>
        <p:spPr/>
        <p:txBody>
          <a:bodyPr/>
          <a:lstStyle>
            <a:lvl1pPr>
              <a:defRPr/>
            </a:lvl1pPr>
          </a:lstStyle>
          <a:p>
            <a:pPr>
              <a:defRPr/>
            </a:pPr>
            <a:fld id="{1DD3B6D0-E92B-476F-B61F-9812555C583C}" type="slidenum">
              <a:rPr lang="en-US">
                <a:solidFill>
                  <a:srgbClr val="E3DED1">
                    <a:shade val="50000"/>
                  </a:srgbClr>
                </a:solidFill>
              </a:rPr>
              <a:pPr>
                <a:defRPr/>
              </a:pPr>
              <a:t>‹#›</a:t>
            </a:fld>
            <a:endParaRPr lang="en-US">
              <a:solidFill>
                <a:srgbClr val="E3DED1">
                  <a:shade val="50000"/>
                </a:srgbClr>
              </a:solidFill>
            </a:endParaRPr>
          </a:p>
        </p:txBody>
      </p:sp>
    </p:spTree>
    <p:extLst>
      <p:ext uri="{BB962C8B-B14F-4D97-AF65-F5344CB8AC3E}">
        <p14:creationId xmlns:p14="http://schemas.microsoft.com/office/powerpoint/2010/main" val="1987064121"/>
      </p:ext>
    </p:extLst>
  </p:cSld>
  <p:clrMapOvr>
    <a:masterClrMapping/>
  </p:clrMapOvr>
  <p:transition spd="med" advClick="0">
    <p:wedg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609600" y="277813"/>
            <a:ext cx="10972800" cy="584835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 name="Дата 24"/>
          <p:cNvSpPr>
            <a:spLocks noGrp="1"/>
          </p:cNvSpPr>
          <p:nvPr>
            <p:ph type="dt" sz="half" idx="10"/>
          </p:nvPr>
        </p:nvSpPr>
        <p:spPr/>
        <p:txBody>
          <a:bodyPr/>
          <a:lstStyle>
            <a:lvl1pPr>
              <a:defRPr/>
            </a:lvl1pPr>
          </a:lstStyle>
          <a:p>
            <a:pPr>
              <a:defRPr/>
            </a:pPr>
            <a:endParaRPr lang="en-US">
              <a:solidFill>
                <a:srgbClr val="E3DED1">
                  <a:shade val="50000"/>
                </a:srgbClr>
              </a:solidFill>
            </a:endParaRPr>
          </a:p>
        </p:txBody>
      </p:sp>
      <p:sp>
        <p:nvSpPr>
          <p:cNvPr id="4" name="Нижний колонтитул 17"/>
          <p:cNvSpPr>
            <a:spLocks noGrp="1"/>
          </p:cNvSpPr>
          <p:nvPr>
            <p:ph type="ftr" sz="quarter" idx="11"/>
          </p:nvPr>
        </p:nvSpPr>
        <p:spPr/>
        <p:txBody>
          <a:bodyPr/>
          <a:lstStyle>
            <a:lvl1pPr>
              <a:defRPr/>
            </a:lvl1pPr>
          </a:lstStyle>
          <a:p>
            <a:pPr>
              <a:defRPr/>
            </a:pPr>
            <a:endParaRPr lang="en-US">
              <a:solidFill>
                <a:srgbClr val="E3DED1">
                  <a:shade val="50000"/>
                </a:srgbClr>
              </a:solidFill>
            </a:endParaRPr>
          </a:p>
        </p:txBody>
      </p:sp>
      <p:sp>
        <p:nvSpPr>
          <p:cNvPr id="5" name="Номер слайда 4"/>
          <p:cNvSpPr>
            <a:spLocks noGrp="1"/>
          </p:cNvSpPr>
          <p:nvPr>
            <p:ph type="sldNum" sz="quarter" idx="12"/>
          </p:nvPr>
        </p:nvSpPr>
        <p:spPr/>
        <p:txBody>
          <a:bodyPr/>
          <a:lstStyle>
            <a:lvl1pPr>
              <a:defRPr/>
            </a:lvl1pPr>
          </a:lstStyle>
          <a:p>
            <a:pPr>
              <a:defRPr/>
            </a:pPr>
            <a:fld id="{57967993-32C7-4312-B578-6CFFAA5201CD}" type="slidenum">
              <a:rPr lang="en-US">
                <a:solidFill>
                  <a:srgbClr val="E3DED1">
                    <a:shade val="50000"/>
                  </a:srgbClr>
                </a:solidFill>
              </a:rPr>
              <a:pPr>
                <a:defRPr/>
              </a:pPr>
              <a:t>‹#›</a:t>
            </a:fld>
            <a:endParaRPr lang="en-US">
              <a:solidFill>
                <a:srgbClr val="E3DED1">
                  <a:shade val="50000"/>
                </a:srgbClr>
              </a:solidFill>
            </a:endParaRPr>
          </a:p>
        </p:txBody>
      </p:sp>
    </p:spTree>
    <p:extLst>
      <p:ext uri="{BB962C8B-B14F-4D97-AF65-F5344CB8AC3E}">
        <p14:creationId xmlns:p14="http://schemas.microsoft.com/office/powerpoint/2010/main" val="1882827684"/>
      </p:ext>
    </p:extLst>
  </p:cSld>
  <p:clrMapOvr>
    <a:masterClrMapping/>
  </p:clrMapOvr>
  <p:transition spd="med" advClick="0">
    <p:wedg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Rectangle 11"/>
          <p:cNvSpPr>
            <a:spLocks noChangeArrowheads="1"/>
          </p:cNvSpPr>
          <p:nvPr/>
        </p:nvSpPr>
        <p:spPr bwMode="auto">
          <a:xfrm flipH="1">
            <a:off x="12096752" y="26988"/>
            <a:ext cx="143933" cy="6831012"/>
          </a:xfrm>
          <a:prstGeom prst="rect">
            <a:avLst/>
          </a:prstGeom>
          <a:gradFill rotWithShape="1">
            <a:gsLst>
              <a:gs pos="0">
                <a:srgbClr val="800000"/>
              </a:gs>
              <a:gs pos="100000">
                <a:srgbClr val="FFEEDD"/>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ru-RU" altLang="uz-Cyrl-UZ" sz="2400">
              <a:solidFill>
                <a:srgbClr val="000000"/>
              </a:solidFill>
            </a:endParaRPr>
          </a:p>
        </p:txBody>
      </p:sp>
      <p:sp>
        <p:nvSpPr>
          <p:cNvPr id="5" name="Rectangle 12"/>
          <p:cNvSpPr>
            <a:spLocks noChangeArrowheads="1"/>
          </p:cNvSpPr>
          <p:nvPr/>
        </p:nvSpPr>
        <p:spPr bwMode="auto">
          <a:xfrm>
            <a:off x="-48684" y="26988"/>
            <a:ext cx="143935" cy="6831012"/>
          </a:xfrm>
          <a:prstGeom prst="rect">
            <a:avLst/>
          </a:prstGeom>
          <a:gradFill rotWithShape="1">
            <a:gsLst>
              <a:gs pos="0">
                <a:srgbClr val="800000"/>
              </a:gs>
              <a:gs pos="100000">
                <a:srgbClr val="FFEEDD"/>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ru-RU" altLang="uz-Cyrl-UZ" sz="2400">
              <a:solidFill>
                <a:srgbClr val="000000"/>
              </a:solidFill>
            </a:endParaRPr>
          </a:p>
        </p:txBody>
      </p:sp>
      <p:sp>
        <p:nvSpPr>
          <p:cNvPr id="6" name="Rectangle 13"/>
          <p:cNvSpPr>
            <a:spLocks noChangeArrowheads="1"/>
          </p:cNvSpPr>
          <p:nvPr/>
        </p:nvSpPr>
        <p:spPr bwMode="auto">
          <a:xfrm>
            <a:off x="0" y="-1588"/>
            <a:ext cx="12192000" cy="404813"/>
          </a:xfrm>
          <a:prstGeom prst="rect">
            <a:avLst/>
          </a:prstGeom>
          <a:gradFill rotWithShape="1">
            <a:gsLst>
              <a:gs pos="0">
                <a:srgbClr val="800000"/>
              </a:gs>
              <a:gs pos="50000">
                <a:srgbClr val="FFE1C3"/>
              </a:gs>
              <a:gs pos="100000">
                <a:srgbClr val="8000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ru-RU" altLang="uz-Cyrl-UZ" sz="1200" b="1" i="1">
              <a:solidFill>
                <a:srgbClr val="000000"/>
              </a:solidFill>
            </a:endParaRPr>
          </a:p>
        </p:txBody>
      </p:sp>
      <p:sp>
        <p:nvSpPr>
          <p:cNvPr id="7" name="Rectangle 14"/>
          <p:cNvSpPr>
            <a:spLocks noChangeArrowheads="1"/>
          </p:cNvSpPr>
          <p:nvPr/>
        </p:nvSpPr>
        <p:spPr bwMode="auto">
          <a:xfrm>
            <a:off x="0" y="6551682"/>
            <a:ext cx="12192000" cy="333375"/>
          </a:xfrm>
          <a:prstGeom prst="rect">
            <a:avLst/>
          </a:prstGeom>
          <a:gradFill rotWithShape="1">
            <a:gsLst>
              <a:gs pos="0">
                <a:srgbClr val="800000"/>
              </a:gs>
              <a:gs pos="50000">
                <a:srgbClr val="FFE1C3"/>
              </a:gs>
              <a:gs pos="100000">
                <a:srgbClr val="8000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r>
              <a:rPr lang="ru-RU" altLang="uz-Cyrl-UZ" sz="1200" b="1">
                <a:solidFill>
                  <a:srgbClr val="000000"/>
                </a:solidFill>
              </a:rPr>
              <a:t>Москва </a:t>
            </a:r>
            <a:r>
              <a:rPr lang="en-US" altLang="uz-Cyrl-UZ" sz="1200" b="1">
                <a:solidFill>
                  <a:srgbClr val="000000"/>
                </a:solidFill>
              </a:rPr>
              <a:t>20</a:t>
            </a:r>
            <a:r>
              <a:rPr lang="ru-RU" altLang="uz-Cyrl-UZ" sz="1200" b="1">
                <a:solidFill>
                  <a:srgbClr val="000000"/>
                </a:solidFill>
              </a:rPr>
              <a:t>07</a:t>
            </a:r>
          </a:p>
        </p:txBody>
      </p:sp>
      <p:sp>
        <p:nvSpPr>
          <p:cNvPr id="8" name="Rectangle 15"/>
          <p:cNvSpPr>
            <a:spLocks noChangeArrowheads="1"/>
          </p:cNvSpPr>
          <p:nvPr/>
        </p:nvSpPr>
        <p:spPr bwMode="auto">
          <a:xfrm>
            <a:off x="1250997" y="2882969"/>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ru-RU" altLang="uz-Cyrl-UZ" sz="2400">
              <a:solidFill>
                <a:srgbClr val="000000"/>
              </a:solidFill>
            </a:endParaRPr>
          </a:p>
        </p:txBody>
      </p:sp>
      <p:sp>
        <p:nvSpPr>
          <p:cNvPr id="9" name="Line 19"/>
          <p:cNvSpPr>
            <a:spLocks noChangeShapeType="1"/>
          </p:cNvSpPr>
          <p:nvPr/>
        </p:nvSpPr>
        <p:spPr bwMode="auto">
          <a:xfrm>
            <a:off x="910167" y="3294063"/>
            <a:ext cx="10401300" cy="0"/>
          </a:xfrm>
          <a:prstGeom prst="line">
            <a:avLst/>
          </a:prstGeom>
          <a:noFill/>
          <a:ln w="25400">
            <a:solidFill>
              <a:srgbClr val="80000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ru-RU" sz="2400">
              <a:solidFill>
                <a:srgbClr val="000000"/>
              </a:solidFill>
            </a:endParaRPr>
          </a:p>
        </p:txBody>
      </p:sp>
      <p:sp>
        <p:nvSpPr>
          <p:cNvPr id="21525" name="Rectangle 21"/>
          <p:cNvSpPr>
            <a:spLocks noGrp="1" noChangeArrowheads="1"/>
          </p:cNvSpPr>
          <p:nvPr>
            <p:ph type="ctrTitle" sz="quarter"/>
          </p:nvPr>
        </p:nvSpPr>
        <p:spPr>
          <a:xfrm>
            <a:off x="929217" y="1838325"/>
            <a:ext cx="10363200" cy="719138"/>
          </a:xfrm>
          <a:ln algn="ctr"/>
        </p:spPr>
        <p:txBody>
          <a:bodyPr/>
          <a:lstStyle>
            <a:lvl1pPr algn="l">
              <a:defRPr sz="2000" i="1">
                <a:solidFill>
                  <a:schemeClr val="accent2"/>
                </a:solidFill>
              </a:defRPr>
            </a:lvl1pPr>
          </a:lstStyle>
          <a:p>
            <a:r>
              <a:rPr lang="ru-RU"/>
              <a:t>Click to edit Master title style</a:t>
            </a:r>
          </a:p>
        </p:txBody>
      </p:sp>
      <p:sp>
        <p:nvSpPr>
          <p:cNvPr id="21527" name="Rectangle 23"/>
          <p:cNvSpPr>
            <a:spLocks noGrp="1" noChangeArrowheads="1"/>
          </p:cNvSpPr>
          <p:nvPr>
            <p:ph type="subTitle" sz="quarter" idx="1"/>
          </p:nvPr>
        </p:nvSpPr>
        <p:spPr>
          <a:xfrm>
            <a:off x="984251" y="2830513"/>
            <a:ext cx="10301816" cy="366712"/>
          </a:xfrm>
          <a:ln algn="ctr"/>
        </p:spPr>
        <p:txBody>
          <a:bodyPr>
            <a:spAutoFit/>
          </a:bodyPr>
          <a:lstStyle>
            <a:lvl1pPr marL="0" indent="0">
              <a:spcBef>
                <a:spcPct val="0"/>
              </a:spcBef>
              <a:buFontTx/>
              <a:buNone/>
              <a:defRPr sz="1800">
                <a:solidFill>
                  <a:schemeClr val="tx1"/>
                </a:solidFill>
                <a:effectLst/>
              </a:defRPr>
            </a:lvl1pPr>
          </a:lstStyle>
          <a:p>
            <a:r>
              <a:rPr lang="ru-RU"/>
              <a:t>Click to edit Master subtitle style</a:t>
            </a:r>
          </a:p>
        </p:txBody>
      </p:sp>
    </p:spTree>
    <p:extLst>
      <p:ext uri="{BB962C8B-B14F-4D97-AF65-F5344CB8AC3E}">
        <p14:creationId xmlns:p14="http://schemas.microsoft.com/office/powerpoint/2010/main" val="17295229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17742794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69"/>
            <a:ext cx="10363200" cy="1362075"/>
          </a:xfrm>
        </p:spPr>
        <p:txBody>
          <a:bodyPr/>
          <a:lstStyle>
            <a:lvl1pPr algn="l">
              <a:defRPr sz="4000" b="1" cap="all"/>
            </a:lvl1pPr>
          </a:lstStyle>
          <a:p>
            <a:r>
              <a:rPr lang="ru-RU"/>
              <a:t>Образец заголовка</a:t>
            </a:r>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Tree>
    <p:extLst>
      <p:ext uri="{BB962C8B-B14F-4D97-AF65-F5344CB8AC3E}">
        <p14:creationId xmlns:p14="http://schemas.microsoft.com/office/powerpoint/2010/main" val="5127252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687917" y="1236663"/>
            <a:ext cx="53848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6275917" y="1236663"/>
            <a:ext cx="53848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42857677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93413"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619341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9127858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Tree>
    <p:extLst>
      <p:ext uri="{BB962C8B-B14F-4D97-AF65-F5344CB8AC3E}">
        <p14:creationId xmlns:p14="http://schemas.microsoft.com/office/powerpoint/2010/main" val="35265086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2800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3" y="273050"/>
            <a:ext cx="4011084"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4766733" y="27311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Tree>
    <p:extLst>
      <p:ext uri="{BB962C8B-B14F-4D97-AF65-F5344CB8AC3E}">
        <p14:creationId xmlns:p14="http://schemas.microsoft.com/office/powerpoint/2010/main" val="5128200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Tree>
    <p:extLst>
      <p:ext uri="{BB962C8B-B14F-4D97-AF65-F5344CB8AC3E}">
        <p14:creationId xmlns:p14="http://schemas.microsoft.com/office/powerpoint/2010/main" val="38499554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972349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930219" y="450919"/>
            <a:ext cx="2745316" cy="531177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87919" y="450919"/>
            <a:ext cx="8039100" cy="531177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7355064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AndTwoObj" preserve="1">
  <p:cSld name="Заголовок, 1 большой объект и 2 маленьких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2733" y="450850"/>
            <a:ext cx="10972800" cy="698500"/>
          </a:xfrm>
        </p:spPr>
        <p:txBody>
          <a:bodyPr/>
          <a:lstStyle/>
          <a:p>
            <a:r>
              <a:rPr lang="ru-RU"/>
              <a:t>Образец заголовка</a:t>
            </a:r>
          </a:p>
        </p:txBody>
      </p:sp>
      <p:sp>
        <p:nvSpPr>
          <p:cNvPr id="3" name="Содержимое 2"/>
          <p:cNvSpPr>
            <a:spLocks noGrp="1"/>
          </p:cNvSpPr>
          <p:nvPr>
            <p:ph sz="half" idx="1"/>
          </p:nvPr>
        </p:nvSpPr>
        <p:spPr>
          <a:xfrm>
            <a:off x="687917" y="1236663"/>
            <a:ext cx="5384800" cy="452596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quarter" idx="2"/>
          </p:nvPr>
        </p:nvSpPr>
        <p:spPr>
          <a:xfrm>
            <a:off x="6275917" y="1236732"/>
            <a:ext cx="5384800" cy="21859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Содержимое 4"/>
          <p:cNvSpPr>
            <a:spLocks noGrp="1"/>
          </p:cNvSpPr>
          <p:nvPr>
            <p:ph sz="quarter" idx="3"/>
          </p:nvPr>
        </p:nvSpPr>
        <p:spPr>
          <a:xfrm>
            <a:off x="6275917" y="3575119"/>
            <a:ext cx="5384800" cy="218757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36884327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2733" y="450850"/>
            <a:ext cx="10972800" cy="698500"/>
          </a:xfrm>
        </p:spPr>
        <p:txBody>
          <a:bodyPr/>
          <a:lstStyle/>
          <a:p>
            <a:r>
              <a:rPr lang="ru-RU"/>
              <a:t>Образец заголовка</a:t>
            </a:r>
          </a:p>
        </p:txBody>
      </p:sp>
      <p:sp>
        <p:nvSpPr>
          <p:cNvPr id="3" name="Таблица 2"/>
          <p:cNvSpPr>
            <a:spLocks noGrp="1"/>
          </p:cNvSpPr>
          <p:nvPr>
            <p:ph type="tbl" idx="1"/>
          </p:nvPr>
        </p:nvSpPr>
        <p:spPr>
          <a:xfrm>
            <a:off x="687917" y="1236663"/>
            <a:ext cx="10972800" cy="4525962"/>
          </a:xfrm>
        </p:spPr>
        <p:txBody>
          <a:bodyPr/>
          <a:lstStyle/>
          <a:p>
            <a:pPr lvl="0"/>
            <a:endParaRPr lang="ru-RU" noProof="0"/>
          </a:p>
        </p:txBody>
      </p:sp>
    </p:spTree>
    <p:extLst>
      <p:ext uri="{BB962C8B-B14F-4D97-AF65-F5344CB8AC3E}">
        <p14:creationId xmlns:p14="http://schemas.microsoft.com/office/powerpoint/2010/main" val="39627625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Rectangle 11"/>
          <p:cNvSpPr>
            <a:spLocks noChangeArrowheads="1"/>
          </p:cNvSpPr>
          <p:nvPr/>
        </p:nvSpPr>
        <p:spPr bwMode="auto">
          <a:xfrm flipH="1">
            <a:off x="12096752" y="26988"/>
            <a:ext cx="143933" cy="6831012"/>
          </a:xfrm>
          <a:prstGeom prst="rect">
            <a:avLst/>
          </a:prstGeom>
          <a:gradFill rotWithShape="1">
            <a:gsLst>
              <a:gs pos="0">
                <a:srgbClr val="800000"/>
              </a:gs>
              <a:gs pos="100000">
                <a:srgbClr val="FFEEDD"/>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ru-RU" sz="2400" b="0" i="0" u="none" strike="noStrike" kern="1200" cap="none" spc="0" normalizeH="0" baseline="0" noProof="0">
              <a:ln>
                <a:noFill/>
              </a:ln>
              <a:solidFill>
                <a:srgbClr val="000000"/>
              </a:solidFill>
              <a:effectLst/>
              <a:uLnTx/>
              <a:uFillTx/>
              <a:latin typeface="Times New Roman"/>
              <a:ea typeface="+mn-ea"/>
              <a:cs typeface="+mn-cs"/>
            </a:endParaRPr>
          </a:p>
        </p:txBody>
      </p:sp>
      <p:sp>
        <p:nvSpPr>
          <p:cNvPr id="5" name="Rectangle 12"/>
          <p:cNvSpPr>
            <a:spLocks noChangeArrowheads="1"/>
          </p:cNvSpPr>
          <p:nvPr/>
        </p:nvSpPr>
        <p:spPr bwMode="auto">
          <a:xfrm>
            <a:off x="-48684" y="26988"/>
            <a:ext cx="143935" cy="6831012"/>
          </a:xfrm>
          <a:prstGeom prst="rect">
            <a:avLst/>
          </a:prstGeom>
          <a:gradFill rotWithShape="1">
            <a:gsLst>
              <a:gs pos="0">
                <a:srgbClr val="800000"/>
              </a:gs>
              <a:gs pos="100000">
                <a:srgbClr val="FFEEDD"/>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ru-RU" sz="2400" b="0" i="0" u="none" strike="noStrike" kern="1200" cap="none" spc="0" normalizeH="0" baseline="0" noProof="0">
              <a:ln>
                <a:noFill/>
              </a:ln>
              <a:solidFill>
                <a:srgbClr val="000000"/>
              </a:solidFill>
              <a:effectLst/>
              <a:uLnTx/>
              <a:uFillTx/>
              <a:latin typeface="Times New Roman"/>
              <a:ea typeface="+mn-ea"/>
              <a:cs typeface="+mn-cs"/>
            </a:endParaRPr>
          </a:p>
        </p:txBody>
      </p:sp>
      <p:sp>
        <p:nvSpPr>
          <p:cNvPr id="6" name="Rectangle 13"/>
          <p:cNvSpPr>
            <a:spLocks noChangeArrowheads="1"/>
          </p:cNvSpPr>
          <p:nvPr/>
        </p:nvSpPr>
        <p:spPr bwMode="auto">
          <a:xfrm>
            <a:off x="0" y="-1588"/>
            <a:ext cx="12192000" cy="404813"/>
          </a:xfrm>
          <a:prstGeom prst="rect">
            <a:avLst/>
          </a:prstGeom>
          <a:gradFill rotWithShape="1">
            <a:gsLst>
              <a:gs pos="0">
                <a:srgbClr val="800000"/>
              </a:gs>
              <a:gs pos="50000">
                <a:srgbClr val="FFE1C3"/>
              </a:gs>
              <a:gs pos="100000">
                <a:srgbClr val="8000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ru-RU" sz="1200" b="1" i="1" u="none" strike="noStrike" kern="1200" cap="none" spc="0" normalizeH="0" baseline="0" noProof="0">
              <a:ln>
                <a:noFill/>
              </a:ln>
              <a:solidFill>
                <a:srgbClr val="000000"/>
              </a:solidFill>
              <a:effectLst/>
              <a:uLnTx/>
              <a:uFillTx/>
              <a:latin typeface="Times New Roman"/>
              <a:ea typeface="+mn-ea"/>
              <a:cs typeface="+mn-cs"/>
            </a:endParaRPr>
          </a:p>
        </p:txBody>
      </p:sp>
      <p:sp>
        <p:nvSpPr>
          <p:cNvPr id="7" name="Rectangle 14"/>
          <p:cNvSpPr>
            <a:spLocks noChangeArrowheads="1"/>
          </p:cNvSpPr>
          <p:nvPr/>
        </p:nvSpPr>
        <p:spPr bwMode="auto">
          <a:xfrm>
            <a:off x="0" y="6551682"/>
            <a:ext cx="12192000" cy="333375"/>
          </a:xfrm>
          <a:prstGeom prst="rect">
            <a:avLst/>
          </a:prstGeom>
          <a:gradFill rotWithShape="1">
            <a:gsLst>
              <a:gs pos="0">
                <a:srgbClr val="800000"/>
              </a:gs>
              <a:gs pos="50000">
                <a:srgbClr val="FFE1C3"/>
              </a:gs>
              <a:gs pos="100000">
                <a:srgbClr val="8000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1" i="0" u="none" strike="noStrike" kern="1200" cap="none" spc="0" normalizeH="0" baseline="0" noProof="0">
                <a:ln>
                  <a:noFill/>
                </a:ln>
                <a:solidFill>
                  <a:srgbClr val="000000"/>
                </a:solidFill>
                <a:effectLst/>
                <a:uLnTx/>
                <a:uFillTx/>
                <a:latin typeface="Times New Roman"/>
                <a:ea typeface="+mn-ea"/>
                <a:cs typeface="+mn-cs"/>
              </a:rPr>
              <a:t>Москва </a:t>
            </a:r>
            <a:r>
              <a:rPr kumimoji="0" lang="en-US" sz="1200" b="1" i="0" u="none" strike="noStrike" kern="1200" cap="none" spc="0" normalizeH="0" baseline="0" noProof="0">
                <a:ln>
                  <a:noFill/>
                </a:ln>
                <a:solidFill>
                  <a:srgbClr val="000000"/>
                </a:solidFill>
                <a:effectLst/>
                <a:uLnTx/>
                <a:uFillTx/>
                <a:latin typeface="Times New Roman"/>
                <a:ea typeface="+mn-ea"/>
                <a:cs typeface="+mn-cs"/>
              </a:rPr>
              <a:t>20</a:t>
            </a:r>
            <a:r>
              <a:rPr kumimoji="0" lang="ru-RU" sz="1200" b="1" i="0" u="none" strike="noStrike" kern="1200" cap="none" spc="0" normalizeH="0" baseline="0" noProof="0">
                <a:ln>
                  <a:noFill/>
                </a:ln>
                <a:solidFill>
                  <a:srgbClr val="000000"/>
                </a:solidFill>
                <a:effectLst/>
                <a:uLnTx/>
                <a:uFillTx/>
                <a:latin typeface="Times New Roman"/>
                <a:ea typeface="+mn-ea"/>
                <a:cs typeface="+mn-cs"/>
              </a:rPr>
              <a:t>07</a:t>
            </a:r>
          </a:p>
        </p:txBody>
      </p:sp>
      <p:sp>
        <p:nvSpPr>
          <p:cNvPr id="8" name="Rectangle 15"/>
          <p:cNvSpPr>
            <a:spLocks noChangeArrowheads="1"/>
          </p:cNvSpPr>
          <p:nvPr/>
        </p:nvSpPr>
        <p:spPr bwMode="auto">
          <a:xfrm>
            <a:off x="1250997" y="2882969"/>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ru-RU" sz="2400" b="0" i="0" u="none" strike="noStrike" kern="1200" cap="none" spc="0" normalizeH="0" baseline="0" noProof="0">
              <a:ln>
                <a:noFill/>
              </a:ln>
              <a:solidFill>
                <a:srgbClr val="000000"/>
              </a:solidFill>
              <a:effectLst/>
              <a:uLnTx/>
              <a:uFillTx/>
              <a:latin typeface="Times New Roman"/>
              <a:ea typeface="+mn-ea"/>
              <a:cs typeface="+mn-cs"/>
            </a:endParaRPr>
          </a:p>
        </p:txBody>
      </p:sp>
      <p:sp>
        <p:nvSpPr>
          <p:cNvPr id="9" name="Line 19"/>
          <p:cNvSpPr>
            <a:spLocks noChangeShapeType="1"/>
          </p:cNvSpPr>
          <p:nvPr/>
        </p:nvSpPr>
        <p:spPr bwMode="auto">
          <a:xfrm>
            <a:off x="910167" y="3294063"/>
            <a:ext cx="10401300" cy="0"/>
          </a:xfrm>
          <a:prstGeom prst="line">
            <a:avLst/>
          </a:prstGeom>
          <a:noFill/>
          <a:ln w="25400">
            <a:solidFill>
              <a:srgbClr val="80000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ru-RU" sz="2400" b="0" i="0" u="none" strike="noStrike" kern="1200" cap="none" spc="0" normalizeH="0" baseline="0" noProof="0">
              <a:ln>
                <a:noFill/>
              </a:ln>
              <a:solidFill>
                <a:srgbClr val="000000"/>
              </a:solidFill>
              <a:effectLst/>
              <a:uLnTx/>
              <a:uFillTx/>
              <a:latin typeface="Times New Roman"/>
              <a:ea typeface="+mn-ea"/>
              <a:cs typeface="+mn-cs"/>
            </a:endParaRPr>
          </a:p>
        </p:txBody>
      </p:sp>
      <p:sp>
        <p:nvSpPr>
          <p:cNvPr id="21525" name="Rectangle 21"/>
          <p:cNvSpPr>
            <a:spLocks noGrp="1" noChangeArrowheads="1"/>
          </p:cNvSpPr>
          <p:nvPr>
            <p:ph type="ctrTitle" sz="quarter"/>
          </p:nvPr>
        </p:nvSpPr>
        <p:spPr>
          <a:xfrm>
            <a:off x="929217" y="1838325"/>
            <a:ext cx="10363200" cy="719138"/>
          </a:xfrm>
          <a:ln algn="ctr"/>
        </p:spPr>
        <p:txBody>
          <a:bodyPr/>
          <a:lstStyle>
            <a:lvl1pPr algn="l">
              <a:defRPr sz="2000" i="1">
                <a:solidFill>
                  <a:schemeClr val="accent2"/>
                </a:solidFill>
              </a:defRPr>
            </a:lvl1pPr>
          </a:lstStyle>
          <a:p>
            <a:r>
              <a:rPr lang="ru-RU"/>
              <a:t>Click to edit Master title style</a:t>
            </a:r>
          </a:p>
        </p:txBody>
      </p:sp>
      <p:sp>
        <p:nvSpPr>
          <p:cNvPr id="21527" name="Rectangle 23"/>
          <p:cNvSpPr>
            <a:spLocks noGrp="1" noChangeArrowheads="1"/>
          </p:cNvSpPr>
          <p:nvPr>
            <p:ph type="subTitle" sz="quarter" idx="1"/>
          </p:nvPr>
        </p:nvSpPr>
        <p:spPr>
          <a:xfrm>
            <a:off x="984251" y="2830513"/>
            <a:ext cx="10301816" cy="366712"/>
          </a:xfrm>
          <a:ln algn="ctr"/>
        </p:spPr>
        <p:txBody>
          <a:bodyPr>
            <a:spAutoFit/>
          </a:bodyPr>
          <a:lstStyle>
            <a:lvl1pPr marL="0" indent="0">
              <a:spcBef>
                <a:spcPct val="0"/>
              </a:spcBef>
              <a:buFontTx/>
              <a:buNone/>
              <a:defRPr sz="1800">
                <a:solidFill>
                  <a:schemeClr val="tx1"/>
                </a:solidFill>
                <a:effectLst/>
              </a:defRPr>
            </a:lvl1pPr>
          </a:lstStyle>
          <a:p>
            <a:r>
              <a:rPr lang="ru-RU"/>
              <a:t>Click to edit Master subtitle style</a:t>
            </a:r>
          </a:p>
        </p:txBody>
      </p:sp>
    </p:spTree>
    <p:extLst>
      <p:ext uri="{BB962C8B-B14F-4D97-AF65-F5344CB8AC3E}">
        <p14:creationId xmlns:p14="http://schemas.microsoft.com/office/powerpoint/2010/main" val="2995057777"/>
      </p:ext>
    </p:extLst>
  </p:cSld>
  <p:clrMapOvr>
    <a:masterClrMapping/>
  </p:clrMapOvr>
  <p:transition spd="slow"/>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2740723734"/>
      </p:ext>
    </p:extLst>
  </p:cSld>
  <p:clrMapOvr>
    <a:masterClrMapping/>
  </p:clrMapOvr>
  <p:transition spd="slow"/>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69"/>
            <a:ext cx="10363200" cy="1362075"/>
          </a:xfrm>
        </p:spPr>
        <p:txBody>
          <a:bodyPr/>
          <a:lstStyle>
            <a:lvl1pPr algn="l">
              <a:defRPr sz="4000" b="1" cap="all"/>
            </a:lvl1pPr>
          </a:lstStyle>
          <a:p>
            <a:r>
              <a:rPr lang="ru-RU"/>
              <a:t>Образец заголовка</a:t>
            </a:r>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Tree>
    <p:extLst>
      <p:ext uri="{BB962C8B-B14F-4D97-AF65-F5344CB8AC3E}">
        <p14:creationId xmlns:p14="http://schemas.microsoft.com/office/powerpoint/2010/main" val="950296534"/>
      </p:ext>
    </p:extLst>
  </p:cSld>
  <p:clrMapOvr>
    <a:masterClrMapping/>
  </p:clrMapOvr>
  <p:transition spd="slow"/>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687917" y="1236663"/>
            <a:ext cx="53848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6275917" y="1236663"/>
            <a:ext cx="53848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369467468"/>
      </p:ext>
    </p:extLst>
  </p:cSld>
  <p:clrMapOvr>
    <a:masterClrMapping/>
  </p:clrMapOvr>
  <p:transition spd="slow"/>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93413"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619341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1828872674"/>
      </p:ext>
    </p:extLst>
  </p:cSld>
  <p:clrMapOvr>
    <a:masterClrMapping/>
  </p:clrMapOvr>
  <p:transition spd="slow"/>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Tree>
    <p:extLst>
      <p:ext uri="{BB962C8B-B14F-4D97-AF65-F5344CB8AC3E}">
        <p14:creationId xmlns:p14="http://schemas.microsoft.com/office/powerpoint/2010/main" val="2617285762"/>
      </p:ext>
    </p:extLst>
  </p:cSld>
  <p:clrMapOvr>
    <a:masterClrMapping/>
  </p:clrMapOvr>
  <p:transition spd="slow"/>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1536096"/>
      </p:ext>
    </p:extLst>
  </p:cSld>
  <p:clrMapOvr>
    <a:masterClrMapping/>
  </p:clrMapOvr>
  <p:transition spd="slow"/>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3" y="273050"/>
            <a:ext cx="4011084"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4766733" y="27311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Tree>
    <p:extLst>
      <p:ext uri="{BB962C8B-B14F-4D97-AF65-F5344CB8AC3E}">
        <p14:creationId xmlns:p14="http://schemas.microsoft.com/office/powerpoint/2010/main" val="4180031901"/>
      </p:ext>
    </p:extLst>
  </p:cSld>
  <p:clrMapOvr>
    <a:masterClrMapping/>
  </p:clrMapOvr>
  <p:transition spd="slow"/>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Tree>
    <p:extLst>
      <p:ext uri="{BB962C8B-B14F-4D97-AF65-F5344CB8AC3E}">
        <p14:creationId xmlns:p14="http://schemas.microsoft.com/office/powerpoint/2010/main" val="3581059160"/>
      </p:ext>
    </p:extLst>
  </p:cSld>
  <p:clrMapOvr>
    <a:masterClrMapping/>
  </p:clrMapOvr>
  <p:transition spd="slow"/>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4095946457"/>
      </p:ext>
    </p:extLst>
  </p:cSld>
  <p:clrMapOvr>
    <a:masterClrMapping/>
  </p:clrMapOvr>
  <p:transition spd="slow"/>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930219" y="450919"/>
            <a:ext cx="2745316" cy="531177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87919" y="450919"/>
            <a:ext cx="8039100" cy="531177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3315257181"/>
      </p:ext>
    </p:extLst>
  </p:cSld>
  <p:clrMapOvr>
    <a:masterClrMapping/>
  </p:clrMapOvr>
  <p:transition spd="slow"/>
</p:sldLayout>
</file>

<file path=ppt/slideLayouts/slideLayout37.xml><?xml version="1.0" encoding="utf-8"?>
<p:sldLayout xmlns:a="http://schemas.openxmlformats.org/drawingml/2006/main" xmlns:r="http://schemas.openxmlformats.org/officeDocument/2006/relationships" xmlns:p="http://schemas.openxmlformats.org/presentationml/2006/main" type="objAndTwoObj" preserve="1">
  <p:cSld name="Заголовок, 1 большой объект и 2 маленьких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2733" y="450850"/>
            <a:ext cx="10972800" cy="698500"/>
          </a:xfrm>
        </p:spPr>
        <p:txBody>
          <a:bodyPr/>
          <a:lstStyle/>
          <a:p>
            <a:r>
              <a:rPr lang="ru-RU"/>
              <a:t>Образец заголовка</a:t>
            </a:r>
          </a:p>
        </p:txBody>
      </p:sp>
      <p:sp>
        <p:nvSpPr>
          <p:cNvPr id="3" name="Содержимое 2"/>
          <p:cNvSpPr>
            <a:spLocks noGrp="1"/>
          </p:cNvSpPr>
          <p:nvPr>
            <p:ph sz="half" idx="1"/>
          </p:nvPr>
        </p:nvSpPr>
        <p:spPr>
          <a:xfrm>
            <a:off x="687917" y="1236663"/>
            <a:ext cx="5384800" cy="452596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quarter" idx="2"/>
          </p:nvPr>
        </p:nvSpPr>
        <p:spPr>
          <a:xfrm>
            <a:off x="6275917" y="1236732"/>
            <a:ext cx="5384800" cy="2185987"/>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Содержимое 4"/>
          <p:cNvSpPr>
            <a:spLocks noGrp="1"/>
          </p:cNvSpPr>
          <p:nvPr>
            <p:ph sz="quarter" idx="3"/>
          </p:nvPr>
        </p:nvSpPr>
        <p:spPr>
          <a:xfrm>
            <a:off x="6275917" y="3575119"/>
            <a:ext cx="5384800" cy="218757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3985983322"/>
      </p:ext>
    </p:extLst>
  </p:cSld>
  <p:clrMapOvr>
    <a:masterClrMapping/>
  </p:clrMapOvr>
  <p:transition spd="slow"/>
</p:sldLayout>
</file>

<file path=ppt/slideLayouts/slideLayout38.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2733" y="450850"/>
            <a:ext cx="10972800" cy="698500"/>
          </a:xfrm>
        </p:spPr>
        <p:txBody>
          <a:bodyPr/>
          <a:lstStyle/>
          <a:p>
            <a:r>
              <a:rPr lang="ru-RU"/>
              <a:t>Образец заголовка</a:t>
            </a:r>
          </a:p>
        </p:txBody>
      </p:sp>
      <p:sp>
        <p:nvSpPr>
          <p:cNvPr id="3" name="Таблица 2"/>
          <p:cNvSpPr>
            <a:spLocks noGrp="1"/>
          </p:cNvSpPr>
          <p:nvPr>
            <p:ph type="tbl" idx="1"/>
          </p:nvPr>
        </p:nvSpPr>
        <p:spPr>
          <a:xfrm>
            <a:off x="687917" y="1236663"/>
            <a:ext cx="10972800" cy="4525962"/>
          </a:xfrm>
        </p:spPr>
        <p:txBody>
          <a:bodyPr/>
          <a:lstStyle/>
          <a:p>
            <a:pPr lvl="0"/>
            <a:endParaRPr lang="ru-RU" noProof="0"/>
          </a:p>
        </p:txBody>
      </p:sp>
    </p:spTree>
    <p:extLst>
      <p:ext uri="{BB962C8B-B14F-4D97-AF65-F5344CB8AC3E}">
        <p14:creationId xmlns:p14="http://schemas.microsoft.com/office/powerpoint/2010/main" val="4281277998"/>
      </p:ext>
    </p:extLst>
  </p:cSld>
  <p:clrMapOvr>
    <a:masterClrMapping/>
  </p:clrMapOvr>
  <p:transition spd="slow"/>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a:t>Образец заголовка</a:t>
            </a:r>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pPr eaLnBrk="1" fontAlgn="auto" hangingPunct="1">
              <a:spcBef>
                <a:spcPts val="0"/>
              </a:spcBef>
              <a:spcAft>
                <a:spcPts val="0"/>
              </a:spcAft>
            </a:pPr>
            <a:fld id="{4480FA20-65B9-4EBC-9D3C-94BFE79DA76B}" type="datetimeFigureOut">
              <a:rPr lang="ru-RU" smtClean="0">
                <a:solidFill>
                  <a:prstClr val="black">
                    <a:tint val="75000"/>
                  </a:prstClr>
                </a:solidFill>
                <a:latin typeface="Calibri"/>
              </a:rPr>
              <a:pPr eaLnBrk="1" fontAlgn="auto" hangingPunct="1">
                <a:spcBef>
                  <a:spcPts val="0"/>
                </a:spcBef>
                <a:spcAft>
                  <a:spcPts val="0"/>
                </a:spcAft>
              </a:pPr>
              <a:t>25.09.2026</a:t>
            </a:fld>
            <a:endParaRPr lang="ru-RU">
              <a:solidFill>
                <a:prstClr val="black">
                  <a:tint val="75000"/>
                </a:prstClr>
              </a:solidFill>
              <a:latin typeface="Calibri"/>
            </a:endParaRPr>
          </a:p>
        </p:txBody>
      </p:sp>
      <p:sp>
        <p:nvSpPr>
          <p:cNvPr id="5" name="Нижний колонтитул 4"/>
          <p:cNvSpPr>
            <a:spLocks noGrp="1"/>
          </p:cNvSpPr>
          <p:nvPr>
            <p:ph type="ftr" sz="quarter" idx="11"/>
          </p:nvPr>
        </p:nvSpPr>
        <p:spPr/>
        <p:txBody>
          <a:bodyPr/>
          <a:lstStyle/>
          <a:p>
            <a:pPr eaLnBrk="1" fontAlgn="auto" hangingPunct="1">
              <a:spcBef>
                <a:spcPts val="0"/>
              </a:spcBef>
              <a:spcAft>
                <a:spcPts val="0"/>
              </a:spcAft>
            </a:pPr>
            <a:endParaRPr lang="ru-RU">
              <a:solidFill>
                <a:prstClr val="black">
                  <a:tint val="75000"/>
                </a:prstClr>
              </a:solidFill>
              <a:latin typeface="Calibri"/>
            </a:endParaRPr>
          </a:p>
        </p:txBody>
      </p:sp>
      <p:sp>
        <p:nvSpPr>
          <p:cNvPr id="6" name="Номер слайда 5"/>
          <p:cNvSpPr>
            <a:spLocks noGrp="1"/>
          </p:cNvSpPr>
          <p:nvPr>
            <p:ph type="sldNum" sz="quarter" idx="12"/>
          </p:nvPr>
        </p:nvSpPr>
        <p:spPr/>
        <p:txBody>
          <a:bodyPr/>
          <a:lstStyle/>
          <a:p>
            <a:pPr eaLnBrk="1" fontAlgn="auto" hangingPunct="1">
              <a:spcBef>
                <a:spcPts val="0"/>
              </a:spcBef>
              <a:spcAft>
                <a:spcPts val="0"/>
              </a:spcAft>
            </a:pPr>
            <a:fld id="{08BD029A-F99B-4F0B-8D7E-607400CE3A64}" type="slidenum">
              <a:rPr lang="ru-RU" smtClean="0">
                <a:solidFill>
                  <a:prstClr val="black">
                    <a:tint val="75000"/>
                  </a:prstClr>
                </a:solidFill>
                <a:latin typeface="Calibri"/>
              </a:rPr>
              <a:pPr eaLnBrk="1" fontAlgn="auto" hangingPunct="1">
                <a:spcBef>
                  <a:spcPts val="0"/>
                </a:spcBef>
                <a:spcAft>
                  <a:spcPts val="0"/>
                </a:spcAft>
              </a:pPr>
              <a:t>‹#›</a:t>
            </a:fld>
            <a:endParaRPr lang="ru-RU">
              <a:solidFill>
                <a:prstClr val="black">
                  <a:tint val="75000"/>
                </a:prstClr>
              </a:solidFill>
              <a:latin typeface="Calibri"/>
            </a:endParaRPr>
          </a:p>
        </p:txBody>
      </p:sp>
    </p:spTree>
    <p:extLst>
      <p:ext uri="{BB962C8B-B14F-4D97-AF65-F5344CB8AC3E}">
        <p14:creationId xmlns:p14="http://schemas.microsoft.com/office/powerpoint/2010/main" val="32592240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pPr eaLnBrk="1" fontAlgn="auto" hangingPunct="1">
              <a:spcBef>
                <a:spcPts val="0"/>
              </a:spcBef>
              <a:spcAft>
                <a:spcPts val="0"/>
              </a:spcAft>
            </a:pPr>
            <a:fld id="{4480FA20-65B9-4EBC-9D3C-94BFE79DA76B}" type="datetimeFigureOut">
              <a:rPr lang="ru-RU" smtClean="0">
                <a:solidFill>
                  <a:prstClr val="black">
                    <a:tint val="75000"/>
                  </a:prstClr>
                </a:solidFill>
                <a:latin typeface="Calibri"/>
              </a:rPr>
              <a:pPr eaLnBrk="1" fontAlgn="auto" hangingPunct="1">
                <a:spcBef>
                  <a:spcPts val="0"/>
                </a:spcBef>
                <a:spcAft>
                  <a:spcPts val="0"/>
                </a:spcAft>
              </a:pPr>
              <a:t>25.09.2026</a:t>
            </a:fld>
            <a:endParaRPr lang="ru-RU">
              <a:solidFill>
                <a:prstClr val="black">
                  <a:tint val="75000"/>
                </a:prstClr>
              </a:solidFill>
              <a:latin typeface="Calibri"/>
            </a:endParaRPr>
          </a:p>
        </p:txBody>
      </p:sp>
      <p:sp>
        <p:nvSpPr>
          <p:cNvPr id="5" name="Нижний колонтитул 4"/>
          <p:cNvSpPr>
            <a:spLocks noGrp="1"/>
          </p:cNvSpPr>
          <p:nvPr>
            <p:ph type="ftr" sz="quarter" idx="11"/>
          </p:nvPr>
        </p:nvSpPr>
        <p:spPr/>
        <p:txBody>
          <a:bodyPr/>
          <a:lstStyle/>
          <a:p>
            <a:pPr eaLnBrk="1" fontAlgn="auto" hangingPunct="1">
              <a:spcBef>
                <a:spcPts val="0"/>
              </a:spcBef>
              <a:spcAft>
                <a:spcPts val="0"/>
              </a:spcAft>
            </a:pPr>
            <a:endParaRPr lang="ru-RU">
              <a:solidFill>
                <a:prstClr val="black">
                  <a:tint val="75000"/>
                </a:prstClr>
              </a:solidFill>
              <a:latin typeface="Calibri"/>
            </a:endParaRPr>
          </a:p>
        </p:txBody>
      </p:sp>
      <p:sp>
        <p:nvSpPr>
          <p:cNvPr id="6" name="Номер слайда 5"/>
          <p:cNvSpPr>
            <a:spLocks noGrp="1"/>
          </p:cNvSpPr>
          <p:nvPr>
            <p:ph type="sldNum" sz="quarter" idx="12"/>
          </p:nvPr>
        </p:nvSpPr>
        <p:spPr/>
        <p:txBody>
          <a:bodyPr/>
          <a:lstStyle/>
          <a:p>
            <a:pPr eaLnBrk="1" fontAlgn="auto" hangingPunct="1">
              <a:spcBef>
                <a:spcPts val="0"/>
              </a:spcBef>
              <a:spcAft>
                <a:spcPts val="0"/>
              </a:spcAft>
            </a:pPr>
            <a:fld id="{08BD029A-F99B-4F0B-8D7E-607400CE3A64}" type="slidenum">
              <a:rPr lang="ru-RU" smtClean="0">
                <a:solidFill>
                  <a:prstClr val="black">
                    <a:tint val="75000"/>
                  </a:prstClr>
                </a:solidFill>
                <a:latin typeface="Calibri"/>
              </a:rPr>
              <a:pPr eaLnBrk="1" fontAlgn="auto" hangingPunct="1">
                <a:spcBef>
                  <a:spcPts val="0"/>
                </a:spcBef>
                <a:spcAft>
                  <a:spcPts val="0"/>
                </a:spcAft>
              </a:pPr>
              <a:t>‹#›</a:t>
            </a:fld>
            <a:endParaRPr lang="ru-RU">
              <a:solidFill>
                <a:prstClr val="black">
                  <a:tint val="75000"/>
                </a:prstClr>
              </a:solidFill>
              <a:latin typeface="Calibri"/>
            </a:endParaRPr>
          </a:p>
        </p:txBody>
      </p:sp>
    </p:spTree>
    <p:extLst>
      <p:ext uri="{BB962C8B-B14F-4D97-AF65-F5344CB8AC3E}">
        <p14:creationId xmlns:p14="http://schemas.microsoft.com/office/powerpoint/2010/main" val="2111129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pPr eaLnBrk="1" fontAlgn="auto" hangingPunct="1">
              <a:spcBef>
                <a:spcPts val="0"/>
              </a:spcBef>
              <a:spcAft>
                <a:spcPts val="0"/>
              </a:spcAft>
            </a:pPr>
            <a:fld id="{4480FA20-65B9-4EBC-9D3C-94BFE79DA76B}" type="datetimeFigureOut">
              <a:rPr lang="ru-RU" smtClean="0">
                <a:solidFill>
                  <a:prstClr val="black">
                    <a:tint val="75000"/>
                  </a:prstClr>
                </a:solidFill>
                <a:latin typeface="Calibri"/>
              </a:rPr>
              <a:pPr eaLnBrk="1" fontAlgn="auto" hangingPunct="1">
                <a:spcBef>
                  <a:spcPts val="0"/>
                </a:spcBef>
                <a:spcAft>
                  <a:spcPts val="0"/>
                </a:spcAft>
              </a:pPr>
              <a:t>25.09.2026</a:t>
            </a:fld>
            <a:endParaRPr lang="ru-RU">
              <a:solidFill>
                <a:prstClr val="black">
                  <a:tint val="75000"/>
                </a:prstClr>
              </a:solidFill>
              <a:latin typeface="Calibri"/>
            </a:endParaRPr>
          </a:p>
        </p:txBody>
      </p:sp>
      <p:sp>
        <p:nvSpPr>
          <p:cNvPr id="5" name="Нижний колонтитул 4"/>
          <p:cNvSpPr>
            <a:spLocks noGrp="1"/>
          </p:cNvSpPr>
          <p:nvPr>
            <p:ph type="ftr" sz="quarter" idx="11"/>
          </p:nvPr>
        </p:nvSpPr>
        <p:spPr/>
        <p:txBody>
          <a:bodyPr/>
          <a:lstStyle/>
          <a:p>
            <a:pPr eaLnBrk="1" fontAlgn="auto" hangingPunct="1">
              <a:spcBef>
                <a:spcPts val="0"/>
              </a:spcBef>
              <a:spcAft>
                <a:spcPts val="0"/>
              </a:spcAft>
            </a:pPr>
            <a:endParaRPr lang="ru-RU">
              <a:solidFill>
                <a:prstClr val="black">
                  <a:tint val="75000"/>
                </a:prstClr>
              </a:solidFill>
              <a:latin typeface="Calibri"/>
            </a:endParaRPr>
          </a:p>
        </p:txBody>
      </p:sp>
      <p:sp>
        <p:nvSpPr>
          <p:cNvPr id="6" name="Номер слайда 5"/>
          <p:cNvSpPr>
            <a:spLocks noGrp="1"/>
          </p:cNvSpPr>
          <p:nvPr>
            <p:ph type="sldNum" sz="quarter" idx="12"/>
          </p:nvPr>
        </p:nvSpPr>
        <p:spPr/>
        <p:txBody>
          <a:bodyPr/>
          <a:lstStyle/>
          <a:p>
            <a:pPr eaLnBrk="1" fontAlgn="auto" hangingPunct="1">
              <a:spcBef>
                <a:spcPts val="0"/>
              </a:spcBef>
              <a:spcAft>
                <a:spcPts val="0"/>
              </a:spcAft>
            </a:pPr>
            <a:fld id="{08BD029A-F99B-4F0B-8D7E-607400CE3A64}" type="slidenum">
              <a:rPr lang="ru-RU" smtClean="0">
                <a:solidFill>
                  <a:prstClr val="black">
                    <a:tint val="75000"/>
                  </a:prstClr>
                </a:solidFill>
                <a:latin typeface="Calibri"/>
              </a:rPr>
              <a:pPr eaLnBrk="1" fontAlgn="auto" hangingPunct="1">
                <a:spcBef>
                  <a:spcPts val="0"/>
                </a:spcBef>
                <a:spcAft>
                  <a:spcPts val="0"/>
                </a:spcAft>
              </a:pPr>
              <a:t>‹#›</a:t>
            </a:fld>
            <a:endParaRPr lang="ru-RU">
              <a:solidFill>
                <a:prstClr val="black">
                  <a:tint val="75000"/>
                </a:prstClr>
              </a:solidFill>
              <a:latin typeface="Calibri"/>
            </a:endParaRPr>
          </a:p>
        </p:txBody>
      </p:sp>
    </p:spTree>
    <p:extLst>
      <p:ext uri="{BB962C8B-B14F-4D97-AF65-F5344CB8AC3E}">
        <p14:creationId xmlns:p14="http://schemas.microsoft.com/office/powerpoint/2010/main" val="172973012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pPr eaLnBrk="1" fontAlgn="auto" hangingPunct="1">
              <a:spcBef>
                <a:spcPts val="0"/>
              </a:spcBef>
              <a:spcAft>
                <a:spcPts val="0"/>
              </a:spcAft>
            </a:pPr>
            <a:fld id="{4480FA20-65B9-4EBC-9D3C-94BFE79DA76B}" type="datetimeFigureOut">
              <a:rPr lang="ru-RU" smtClean="0">
                <a:solidFill>
                  <a:prstClr val="black">
                    <a:tint val="75000"/>
                  </a:prstClr>
                </a:solidFill>
                <a:latin typeface="Calibri"/>
              </a:rPr>
              <a:pPr eaLnBrk="1" fontAlgn="auto" hangingPunct="1">
                <a:spcBef>
                  <a:spcPts val="0"/>
                </a:spcBef>
                <a:spcAft>
                  <a:spcPts val="0"/>
                </a:spcAft>
              </a:pPr>
              <a:t>25.09.2026</a:t>
            </a:fld>
            <a:endParaRPr lang="ru-RU">
              <a:solidFill>
                <a:prstClr val="black">
                  <a:tint val="75000"/>
                </a:prstClr>
              </a:solidFill>
              <a:latin typeface="Calibri"/>
            </a:endParaRPr>
          </a:p>
        </p:txBody>
      </p:sp>
      <p:sp>
        <p:nvSpPr>
          <p:cNvPr id="6" name="Нижний колонтитул 5"/>
          <p:cNvSpPr>
            <a:spLocks noGrp="1"/>
          </p:cNvSpPr>
          <p:nvPr>
            <p:ph type="ftr" sz="quarter" idx="11"/>
          </p:nvPr>
        </p:nvSpPr>
        <p:spPr/>
        <p:txBody>
          <a:bodyPr/>
          <a:lstStyle/>
          <a:p>
            <a:pPr eaLnBrk="1" fontAlgn="auto" hangingPunct="1">
              <a:spcBef>
                <a:spcPts val="0"/>
              </a:spcBef>
              <a:spcAft>
                <a:spcPts val="0"/>
              </a:spcAft>
            </a:pPr>
            <a:endParaRPr lang="ru-RU">
              <a:solidFill>
                <a:prstClr val="black">
                  <a:tint val="75000"/>
                </a:prstClr>
              </a:solidFill>
              <a:latin typeface="Calibri"/>
            </a:endParaRPr>
          </a:p>
        </p:txBody>
      </p:sp>
      <p:sp>
        <p:nvSpPr>
          <p:cNvPr id="7" name="Номер слайда 6"/>
          <p:cNvSpPr>
            <a:spLocks noGrp="1"/>
          </p:cNvSpPr>
          <p:nvPr>
            <p:ph type="sldNum" sz="quarter" idx="12"/>
          </p:nvPr>
        </p:nvSpPr>
        <p:spPr/>
        <p:txBody>
          <a:bodyPr/>
          <a:lstStyle/>
          <a:p>
            <a:pPr eaLnBrk="1" fontAlgn="auto" hangingPunct="1">
              <a:spcBef>
                <a:spcPts val="0"/>
              </a:spcBef>
              <a:spcAft>
                <a:spcPts val="0"/>
              </a:spcAft>
            </a:pPr>
            <a:fld id="{08BD029A-F99B-4F0B-8D7E-607400CE3A64}" type="slidenum">
              <a:rPr lang="ru-RU" smtClean="0">
                <a:solidFill>
                  <a:prstClr val="black">
                    <a:tint val="75000"/>
                  </a:prstClr>
                </a:solidFill>
                <a:latin typeface="Calibri"/>
              </a:rPr>
              <a:pPr eaLnBrk="1" fontAlgn="auto" hangingPunct="1">
                <a:spcBef>
                  <a:spcPts val="0"/>
                </a:spcBef>
                <a:spcAft>
                  <a:spcPts val="0"/>
                </a:spcAft>
              </a:pPr>
              <a:t>‹#›</a:t>
            </a:fld>
            <a:endParaRPr lang="ru-RU">
              <a:solidFill>
                <a:prstClr val="black">
                  <a:tint val="75000"/>
                </a:prstClr>
              </a:solidFill>
              <a:latin typeface="Calibri"/>
            </a:endParaRPr>
          </a:p>
        </p:txBody>
      </p:sp>
    </p:spTree>
    <p:extLst>
      <p:ext uri="{BB962C8B-B14F-4D97-AF65-F5344CB8AC3E}">
        <p14:creationId xmlns:p14="http://schemas.microsoft.com/office/powerpoint/2010/main" val="27122513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pPr eaLnBrk="1" fontAlgn="auto" hangingPunct="1">
              <a:spcBef>
                <a:spcPts val="0"/>
              </a:spcBef>
              <a:spcAft>
                <a:spcPts val="0"/>
              </a:spcAft>
            </a:pPr>
            <a:fld id="{4480FA20-65B9-4EBC-9D3C-94BFE79DA76B}" type="datetimeFigureOut">
              <a:rPr lang="ru-RU" smtClean="0">
                <a:solidFill>
                  <a:prstClr val="black">
                    <a:tint val="75000"/>
                  </a:prstClr>
                </a:solidFill>
                <a:latin typeface="Calibri"/>
              </a:rPr>
              <a:pPr eaLnBrk="1" fontAlgn="auto" hangingPunct="1">
                <a:spcBef>
                  <a:spcPts val="0"/>
                </a:spcBef>
                <a:spcAft>
                  <a:spcPts val="0"/>
                </a:spcAft>
              </a:pPr>
              <a:t>25.09.2026</a:t>
            </a:fld>
            <a:endParaRPr lang="ru-RU">
              <a:solidFill>
                <a:prstClr val="black">
                  <a:tint val="75000"/>
                </a:prstClr>
              </a:solidFill>
              <a:latin typeface="Calibri"/>
            </a:endParaRPr>
          </a:p>
        </p:txBody>
      </p:sp>
      <p:sp>
        <p:nvSpPr>
          <p:cNvPr id="8" name="Нижний колонтитул 7"/>
          <p:cNvSpPr>
            <a:spLocks noGrp="1"/>
          </p:cNvSpPr>
          <p:nvPr>
            <p:ph type="ftr" sz="quarter" idx="11"/>
          </p:nvPr>
        </p:nvSpPr>
        <p:spPr/>
        <p:txBody>
          <a:bodyPr/>
          <a:lstStyle/>
          <a:p>
            <a:pPr eaLnBrk="1" fontAlgn="auto" hangingPunct="1">
              <a:spcBef>
                <a:spcPts val="0"/>
              </a:spcBef>
              <a:spcAft>
                <a:spcPts val="0"/>
              </a:spcAft>
            </a:pPr>
            <a:endParaRPr lang="ru-RU">
              <a:solidFill>
                <a:prstClr val="black">
                  <a:tint val="75000"/>
                </a:prstClr>
              </a:solidFill>
              <a:latin typeface="Calibri"/>
            </a:endParaRPr>
          </a:p>
        </p:txBody>
      </p:sp>
      <p:sp>
        <p:nvSpPr>
          <p:cNvPr id="9" name="Номер слайда 8"/>
          <p:cNvSpPr>
            <a:spLocks noGrp="1"/>
          </p:cNvSpPr>
          <p:nvPr>
            <p:ph type="sldNum" sz="quarter" idx="12"/>
          </p:nvPr>
        </p:nvSpPr>
        <p:spPr/>
        <p:txBody>
          <a:bodyPr/>
          <a:lstStyle/>
          <a:p>
            <a:pPr eaLnBrk="1" fontAlgn="auto" hangingPunct="1">
              <a:spcBef>
                <a:spcPts val="0"/>
              </a:spcBef>
              <a:spcAft>
                <a:spcPts val="0"/>
              </a:spcAft>
            </a:pPr>
            <a:fld id="{08BD029A-F99B-4F0B-8D7E-607400CE3A64}" type="slidenum">
              <a:rPr lang="ru-RU" smtClean="0">
                <a:solidFill>
                  <a:prstClr val="black">
                    <a:tint val="75000"/>
                  </a:prstClr>
                </a:solidFill>
                <a:latin typeface="Calibri"/>
              </a:rPr>
              <a:pPr eaLnBrk="1" fontAlgn="auto" hangingPunct="1">
                <a:spcBef>
                  <a:spcPts val="0"/>
                </a:spcBef>
                <a:spcAft>
                  <a:spcPts val="0"/>
                </a:spcAft>
              </a:pPr>
              <a:t>‹#›</a:t>
            </a:fld>
            <a:endParaRPr lang="ru-RU">
              <a:solidFill>
                <a:prstClr val="black">
                  <a:tint val="75000"/>
                </a:prstClr>
              </a:solidFill>
              <a:latin typeface="Calibri"/>
            </a:endParaRPr>
          </a:p>
        </p:txBody>
      </p:sp>
    </p:spTree>
    <p:extLst>
      <p:ext uri="{BB962C8B-B14F-4D97-AF65-F5344CB8AC3E}">
        <p14:creationId xmlns:p14="http://schemas.microsoft.com/office/powerpoint/2010/main" val="405625241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pPr eaLnBrk="1" fontAlgn="auto" hangingPunct="1">
              <a:spcBef>
                <a:spcPts val="0"/>
              </a:spcBef>
              <a:spcAft>
                <a:spcPts val="0"/>
              </a:spcAft>
            </a:pPr>
            <a:fld id="{4480FA20-65B9-4EBC-9D3C-94BFE79DA76B}" type="datetimeFigureOut">
              <a:rPr lang="ru-RU" smtClean="0">
                <a:solidFill>
                  <a:prstClr val="black">
                    <a:tint val="75000"/>
                  </a:prstClr>
                </a:solidFill>
                <a:latin typeface="Calibri"/>
              </a:rPr>
              <a:pPr eaLnBrk="1" fontAlgn="auto" hangingPunct="1">
                <a:spcBef>
                  <a:spcPts val="0"/>
                </a:spcBef>
                <a:spcAft>
                  <a:spcPts val="0"/>
                </a:spcAft>
              </a:pPr>
              <a:t>25.09.2026</a:t>
            </a:fld>
            <a:endParaRPr lang="ru-RU">
              <a:solidFill>
                <a:prstClr val="black">
                  <a:tint val="75000"/>
                </a:prstClr>
              </a:solidFill>
              <a:latin typeface="Calibri"/>
            </a:endParaRPr>
          </a:p>
        </p:txBody>
      </p:sp>
      <p:sp>
        <p:nvSpPr>
          <p:cNvPr id="4" name="Нижний колонтитул 3"/>
          <p:cNvSpPr>
            <a:spLocks noGrp="1"/>
          </p:cNvSpPr>
          <p:nvPr>
            <p:ph type="ftr" sz="quarter" idx="11"/>
          </p:nvPr>
        </p:nvSpPr>
        <p:spPr/>
        <p:txBody>
          <a:bodyPr/>
          <a:lstStyle/>
          <a:p>
            <a:pPr eaLnBrk="1" fontAlgn="auto" hangingPunct="1">
              <a:spcBef>
                <a:spcPts val="0"/>
              </a:spcBef>
              <a:spcAft>
                <a:spcPts val="0"/>
              </a:spcAft>
            </a:pPr>
            <a:endParaRPr lang="ru-RU">
              <a:solidFill>
                <a:prstClr val="black">
                  <a:tint val="75000"/>
                </a:prstClr>
              </a:solidFill>
              <a:latin typeface="Calibri"/>
            </a:endParaRPr>
          </a:p>
        </p:txBody>
      </p:sp>
      <p:sp>
        <p:nvSpPr>
          <p:cNvPr id="5" name="Номер слайда 4"/>
          <p:cNvSpPr>
            <a:spLocks noGrp="1"/>
          </p:cNvSpPr>
          <p:nvPr>
            <p:ph type="sldNum" sz="quarter" idx="12"/>
          </p:nvPr>
        </p:nvSpPr>
        <p:spPr/>
        <p:txBody>
          <a:bodyPr/>
          <a:lstStyle/>
          <a:p>
            <a:pPr eaLnBrk="1" fontAlgn="auto" hangingPunct="1">
              <a:spcBef>
                <a:spcPts val="0"/>
              </a:spcBef>
              <a:spcAft>
                <a:spcPts val="0"/>
              </a:spcAft>
            </a:pPr>
            <a:fld id="{08BD029A-F99B-4F0B-8D7E-607400CE3A64}" type="slidenum">
              <a:rPr lang="ru-RU" smtClean="0">
                <a:solidFill>
                  <a:prstClr val="black">
                    <a:tint val="75000"/>
                  </a:prstClr>
                </a:solidFill>
                <a:latin typeface="Calibri"/>
              </a:rPr>
              <a:pPr eaLnBrk="1" fontAlgn="auto" hangingPunct="1">
                <a:spcBef>
                  <a:spcPts val="0"/>
                </a:spcBef>
                <a:spcAft>
                  <a:spcPts val="0"/>
                </a:spcAft>
              </a:pPr>
              <a:t>‹#›</a:t>
            </a:fld>
            <a:endParaRPr lang="ru-RU">
              <a:solidFill>
                <a:prstClr val="black">
                  <a:tint val="75000"/>
                </a:prstClr>
              </a:solidFill>
              <a:latin typeface="Calibri"/>
            </a:endParaRPr>
          </a:p>
        </p:txBody>
      </p:sp>
    </p:spTree>
    <p:extLst>
      <p:ext uri="{BB962C8B-B14F-4D97-AF65-F5344CB8AC3E}">
        <p14:creationId xmlns:p14="http://schemas.microsoft.com/office/powerpoint/2010/main" val="111658085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eaLnBrk="1" fontAlgn="auto" hangingPunct="1">
              <a:spcBef>
                <a:spcPts val="0"/>
              </a:spcBef>
              <a:spcAft>
                <a:spcPts val="0"/>
              </a:spcAft>
            </a:pPr>
            <a:fld id="{4480FA20-65B9-4EBC-9D3C-94BFE79DA76B}" type="datetimeFigureOut">
              <a:rPr lang="ru-RU" smtClean="0">
                <a:solidFill>
                  <a:prstClr val="black">
                    <a:tint val="75000"/>
                  </a:prstClr>
                </a:solidFill>
                <a:latin typeface="Calibri"/>
              </a:rPr>
              <a:pPr eaLnBrk="1" fontAlgn="auto" hangingPunct="1">
                <a:spcBef>
                  <a:spcPts val="0"/>
                </a:spcBef>
                <a:spcAft>
                  <a:spcPts val="0"/>
                </a:spcAft>
              </a:pPr>
              <a:t>25.09.2026</a:t>
            </a:fld>
            <a:endParaRPr lang="ru-RU">
              <a:solidFill>
                <a:prstClr val="black">
                  <a:tint val="75000"/>
                </a:prstClr>
              </a:solidFill>
              <a:latin typeface="Calibri"/>
            </a:endParaRPr>
          </a:p>
        </p:txBody>
      </p:sp>
      <p:sp>
        <p:nvSpPr>
          <p:cNvPr id="3" name="Нижний колонтитул 2"/>
          <p:cNvSpPr>
            <a:spLocks noGrp="1"/>
          </p:cNvSpPr>
          <p:nvPr>
            <p:ph type="ftr" sz="quarter" idx="11"/>
          </p:nvPr>
        </p:nvSpPr>
        <p:spPr/>
        <p:txBody>
          <a:bodyPr/>
          <a:lstStyle/>
          <a:p>
            <a:pPr eaLnBrk="1" fontAlgn="auto" hangingPunct="1">
              <a:spcBef>
                <a:spcPts val="0"/>
              </a:spcBef>
              <a:spcAft>
                <a:spcPts val="0"/>
              </a:spcAft>
            </a:pPr>
            <a:endParaRPr lang="ru-RU">
              <a:solidFill>
                <a:prstClr val="black">
                  <a:tint val="75000"/>
                </a:prstClr>
              </a:solidFill>
              <a:latin typeface="Calibri"/>
            </a:endParaRPr>
          </a:p>
        </p:txBody>
      </p:sp>
      <p:sp>
        <p:nvSpPr>
          <p:cNvPr id="4" name="Номер слайда 3"/>
          <p:cNvSpPr>
            <a:spLocks noGrp="1"/>
          </p:cNvSpPr>
          <p:nvPr>
            <p:ph type="sldNum" sz="quarter" idx="12"/>
          </p:nvPr>
        </p:nvSpPr>
        <p:spPr/>
        <p:txBody>
          <a:bodyPr/>
          <a:lstStyle/>
          <a:p>
            <a:pPr eaLnBrk="1" fontAlgn="auto" hangingPunct="1">
              <a:spcBef>
                <a:spcPts val="0"/>
              </a:spcBef>
              <a:spcAft>
                <a:spcPts val="0"/>
              </a:spcAft>
            </a:pPr>
            <a:fld id="{08BD029A-F99B-4F0B-8D7E-607400CE3A64}" type="slidenum">
              <a:rPr lang="ru-RU" smtClean="0">
                <a:solidFill>
                  <a:prstClr val="black">
                    <a:tint val="75000"/>
                  </a:prstClr>
                </a:solidFill>
                <a:latin typeface="Calibri"/>
              </a:rPr>
              <a:pPr eaLnBrk="1" fontAlgn="auto" hangingPunct="1">
                <a:spcBef>
                  <a:spcPts val="0"/>
                </a:spcBef>
                <a:spcAft>
                  <a:spcPts val="0"/>
                </a:spcAft>
              </a:pPr>
              <a:t>‹#›</a:t>
            </a:fld>
            <a:endParaRPr lang="ru-RU">
              <a:solidFill>
                <a:prstClr val="black">
                  <a:tint val="75000"/>
                </a:prstClr>
              </a:solidFill>
              <a:latin typeface="Calibri"/>
            </a:endParaRPr>
          </a:p>
        </p:txBody>
      </p:sp>
    </p:spTree>
    <p:extLst>
      <p:ext uri="{BB962C8B-B14F-4D97-AF65-F5344CB8AC3E}">
        <p14:creationId xmlns:p14="http://schemas.microsoft.com/office/powerpoint/2010/main" val="37198649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pPr eaLnBrk="1" fontAlgn="auto" hangingPunct="1">
              <a:spcBef>
                <a:spcPts val="0"/>
              </a:spcBef>
              <a:spcAft>
                <a:spcPts val="0"/>
              </a:spcAft>
            </a:pPr>
            <a:fld id="{4480FA20-65B9-4EBC-9D3C-94BFE79DA76B}" type="datetimeFigureOut">
              <a:rPr lang="ru-RU" smtClean="0">
                <a:solidFill>
                  <a:prstClr val="black">
                    <a:tint val="75000"/>
                  </a:prstClr>
                </a:solidFill>
                <a:latin typeface="Calibri"/>
              </a:rPr>
              <a:pPr eaLnBrk="1" fontAlgn="auto" hangingPunct="1">
                <a:spcBef>
                  <a:spcPts val="0"/>
                </a:spcBef>
                <a:spcAft>
                  <a:spcPts val="0"/>
                </a:spcAft>
              </a:pPr>
              <a:t>25.09.2026</a:t>
            </a:fld>
            <a:endParaRPr lang="ru-RU">
              <a:solidFill>
                <a:prstClr val="black">
                  <a:tint val="75000"/>
                </a:prstClr>
              </a:solidFill>
              <a:latin typeface="Calibri"/>
            </a:endParaRPr>
          </a:p>
        </p:txBody>
      </p:sp>
      <p:sp>
        <p:nvSpPr>
          <p:cNvPr id="6" name="Нижний колонтитул 5"/>
          <p:cNvSpPr>
            <a:spLocks noGrp="1"/>
          </p:cNvSpPr>
          <p:nvPr>
            <p:ph type="ftr" sz="quarter" idx="11"/>
          </p:nvPr>
        </p:nvSpPr>
        <p:spPr/>
        <p:txBody>
          <a:bodyPr/>
          <a:lstStyle/>
          <a:p>
            <a:pPr eaLnBrk="1" fontAlgn="auto" hangingPunct="1">
              <a:spcBef>
                <a:spcPts val="0"/>
              </a:spcBef>
              <a:spcAft>
                <a:spcPts val="0"/>
              </a:spcAft>
            </a:pPr>
            <a:endParaRPr lang="ru-RU">
              <a:solidFill>
                <a:prstClr val="black">
                  <a:tint val="75000"/>
                </a:prstClr>
              </a:solidFill>
              <a:latin typeface="Calibri"/>
            </a:endParaRPr>
          </a:p>
        </p:txBody>
      </p:sp>
      <p:sp>
        <p:nvSpPr>
          <p:cNvPr id="7" name="Номер слайда 6"/>
          <p:cNvSpPr>
            <a:spLocks noGrp="1"/>
          </p:cNvSpPr>
          <p:nvPr>
            <p:ph type="sldNum" sz="quarter" idx="12"/>
          </p:nvPr>
        </p:nvSpPr>
        <p:spPr/>
        <p:txBody>
          <a:bodyPr/>
          <a:lstStyle/>
          <a:p>
            <a:pPr eaLnBrk="1" fontAlgn="auto" hangingPunct="1">
              <a:spcBef>
                <a:spcPts val="0"/>
              </a:spcBef>
              <a:spcAft>
                <a:spcPts val="0"/>
              </a:spcAft>
            </a:pPr>
            <a:fld id="{08BD029A-F99B-4F0B-8D7E-607400CE3A64}" type="slidenum">
              <a:rPr lang="ru-RU" smtClean="0">
                <a:solidFill>
                  <a:prstClr val="black">
                    <a:tint val="75000"/>
                  </a:prstClr>
                </a:solidFill>
                <a:latin typeface="Calibri"/>
              </a:rPr>
              <a:pPr eaLnBrk="1" fontAlgn="auto" hangingPunct="1">
                <a:spcBef>
                  <a:spcPts val="0"/>
                </a:spcBef>
                <a:spcAft>
                  <a:spcPts val="0"/>
                </a:spcAft>
              </a:pPr>
              <a:t>‹#›</a:t>
            </a:fld>
            <a:endParaRPr lang="ru-RU">
              <a:solidFill>
                <a:prstClr val="black">
                  <a:tint val="75000"/>
                </a:prstClr>
              </a:solidFill>
              <a:latin typeface="Calibri"/>
            </a:endParaRPr>
          </a:p>
        </p:txBody>
      </p:sp>
    </p:spTree>
    <p:extLst>
      <p:ext uri="{BB962C8B-B14F-4D97-AF65-F5344CB8AC3E}">
        <p14:creationId xmlns:p14="http://schemas.microsoft.com/office/powerpoint/2010/main" val="2480491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pPr eaLnBrk="1" fontAlgn="auto" hangingPunct="1">
              <a:spcBef>
                <a:spcPts val="0"/>
              </a:spcBef>
              <a:spcAft>
                <a:spcPts val="0"/>
              </a:spcAft>
            </a:pPr>
            <a:fld id="{4480FA20-65B9-4EBC-9D3C-94BFE79DA76B}" type="datetimeFigureOut">
              <a:rPr lang="ru-RU" smtClean="0">
                <a:solidFill>
                  <a:prstClr val="black">
                    <a:tint val="75000"/>
                  </a:prstClr>
                </a:solidFill>
                <a:latin typeface="Calibri"/>
              </a:rPr>
              <a:pPr eaLnBrk="1" fontAlgn="auto" hangingPunct="1">
                <a:spcBef>
                  <a:spcPts val="0"/>
                </a:spcBef>
                <a:spcAft>
                  <a:spcPts val="0"/>
                </a:spcAft>
              </a:pPr>
              <a:t>25.09.2026</a:t>
            </a:fld>
            <a:endParaRPr lang="ru-RU">
              <a:solidFill>
                <a:prstClr val="black">
                  <a:tint val="75000"/>
                </a:prstClr>
              </a:solidFill>
              <a:latin typeface="Calibri"/>
            </a:endParaRPr>
          </a:p>
        </p:txBody>
      </p:sp>
      <p:sp>
        <p:nvSpPr>
          <p:cNvPr id="6" name="Нижний колонтитул 5"/>
          <p:cNvSpPr>
            <a:spLocks noGrp="1"/>
          </p:cNvSpPr>
          <p:nvPr>
            <p:ph type="ftr" sz="quarter" idx="11"/>
          </p:nvPr>
        </p:nvSpPr>
        <p:spPr/>
        <p:txBody>
          <a:bodyPr/>
          <a:lstStyle/>
          <a:p>
            <a:pPr eaLnBrk="1" fontAlgn="auto" hangingPunct="1">
              <a:spcBef>
                <a:spcPts val="0"/>
              </a:spcBef>
              <a:spcAft>
                <a:spcPts val="0"/>
              </a:spcAft>
            </a:pPr>
            <a:endParaRPr lang="ru-RU">
              <a:solidFill>
                <a:prstClr val="black">
                  <a:tint val="75000"/>
                </a:prstClr>
              </a:solidFill>
              <a:latin typeface="Calibri"/>
            </a:endParaRPr>
          </a:p>
        </p:txBody>
      </p:sp>
      <p:sp>
        <p:nvSpPr>
          <p:cNvPr id="7" name="Номер слайда 6"/>
          <p:cNvSpPr>
            <a:spLocks noGrp="1"/>
          </p:cNvSpPr>
          <p:nvPr>
            <p:ph type="sldNum" sz="quarter" idx="12"/>
          </p:nvPr>
        </p:nvSpPr>
        <p:spPr/>
        <p:txBody>
          <a:bodyPr/>
          <a:lstStyle/>
          <a:p>
            <a:pPr eaLnBrk="1" fontAlgn="auto" hangingPunct="1">
              <a:spcBef>
                <a:spcPts val="0"/>
              </a:spcBef>
              <a:spcAft>
                <a:spcPts val="0"/>
              </a:spcAft>
            </a:pPr>
            <a:fld id="{08BD029A-F99B-4F0B-8D7E-607400CE3A64}" type="slidenum">
              <a:rPr lang="ru-RU" smtClean="0">
                <a:solidFill>
                  <a:prstClr val="black">
                    <a:tint val="75000"/>
                  </a:prstClr>
                </a:solidFill>
                <a:latin typeface="Calibri"/>
              </a:rPr>
              <a:pPr eaLnBrk="1" fontAlgn="auto" hangingPunct="1">
                <a:spcBef>
                  <a:spcPts val="0"/>
                </a:spcBef>
                <a:spcAft>
                  <a:spcPts val="0"/>
                </a:spcAft>
              </a:pPr>
              <a:t>‹#›</a:t>
            </a:fld>
            <a:endParaRPr lang="ru-RU">
              <a:solidFill>
                <a:prstClr val="black">
                  <a:tint val="75000"/>
                </a:prstClr>
              </a:solidFill>
              <a:latin typeface="Calibri"/>
            </a:endParaRPr>
          </a:p>
        </p:txBody>
      </p:sp>
    </p:spTree>
    <p:extLst>
      <p:ext uri="{BB962C8B-B14F-4D97-AF65-F5344CB8AC3E}">
        <p14:creationId xmlns:p14="http://schemas.microsoft.com/office/powerpoint/2010/main" val="379602650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pPr eaLnBrk="1" fontAlgn="auto" hangingPunct="1">
              <a:spcBef>
                <a:spcPts val="0"/>
              </a:spcBef>
              <a:spcAft>
                <a:spcPts val="0"/>
              </a:spcAft>
            </a:pPr>
            <a:fld id="{4480FA20-65B9-4EBC-9D3C-94BFE79DA76B}" type="datetimeFigureOut">
              <a:rPr lang="ru-RU" smtClean="0">
                <a:solidFill>
                  <a:prstClr val="black">
                    <a:tint val="75000"/>
                  </a:prstClr>
                </a:solidFill>
                <a:latin typeface="Calibri"/>
              </a:rPr>
              <a:pPr eaLnBrk="1" fontAlgn="auto" hangingPunct="1">
                <a:spcBef>
                  <a:spcPts val="0"/>
                </a:spcBef>
                <a:spcAft>
                  <a:spcPts val="0"/>
                </a:spcAft>
              </a:pPr>
              <a:t>25.09.2026</a:t>
            </a:fld>
            <a:endParaRPr lang="ru-RU">
              <a:solidFill>
                <a:prstClr val="black">
                  <a:tint val="75000"/>
                </a:prstClr>
              </a:solidFill>
              <a:latin typeface="Calibri"/>
            </a:endParaRPr>
          </a:p>
        </p:txBody>
      </p:sp>
      <p:sp>
        <p:nvSpPr>
          <p:cNvPr id="5" name="Нижний колонтитул 4"/>
          <p:cNvSpPr>
            <a:spLocks noGrp="1"/>
          </p:cNvSpPr>
          <p:nvPr>
            <p:ph type="ftr" sz="quarter" idx="11"/>
          </p:nvPr>
        </p:nvSpPr>
        <p:spPr/>
        <p:txBody>
          <a:bodyPr/>
          <a:lstStyle/>
          <a:p>
            <a:pPr eaLnBrk="1" fontAlgn="auto" hangingPunct="1">
              <a:spcBef>
                <a:spcPts val="0"/>
              </a:spcBef>
              <a:spcAft>
                <a:spcPts val="0"/>
              </a:spcAft>
            </a:pPr>
            <a:endParaRPr lang="ru-RU">
              <a:solidFill>
                <a:prstClr val="black">
                  <a:tint val="75000"/>
                </a:prstClr>
              </a:solidFill>
              <a:latin typeface="Calibri"/>
            </a:endParaRPr>
          </a:p>
        </p:txBody>
      </p:sp>
      <p:sp>
        <p:nvSpPr>
          <p:cNvPr id="6" name="Номер слайда 5"/>
          <p:cNvSpPr>
            <a:spLocks noGrp="1"/>
          </p:cNvSpPr>
          <p:nvPr>
            <p:ph type="sldNum" sz="quarter" idx="12"/>
          </p:nvPr>
        </p:nvSpPr>
        <p:spPr/>
        <p:txBody>
          <a:bodyPr/>
          <a:lstStyle/>
          <a:p>
            <a:pPr eaLnBrk="1" fontAlgn="auto" hangingPunct="1">
              <a:spcBef>
                <a:spcPts val="0"/>
              </a:spcBef>
              <a:spcAft>
                <a:spcPts val="0"/>
              </a:spcAft>
            </a:pPr>
            <a:fld id="{08BD029A-F99B-4F0B-8D7E-607400CE3A64}" type="slidenum">
              <a:rPr lang="ru-RU" smtClean="0">
                <a:solidFill>
                  <a:prstClr val="black">
                    <a:tint val="75000"/>
                  </a:prstClr>
                </a:solidFill>
                <a:latin typeface="Calibri"/>
              </a:rPr>
              <a:pPr eaLnBrk="1" fontAlgn="auto" hangingPunct="1">
                <a:spcBef>
                  <a:spcPts val="0"/>
                </a:spcBef>
                <a:spcAft>
                  <a:spcPts val="0"/>
                </a:spcAft>
              </a:pPr>
              <a:t>‹#›</a:t>
            </a:fld>
            <a:endParaRPr lang="ru-RU">
              <a:solidFill>
                <a:prstClr val="black">
                  <a:tint val="75000"/>
                </a:prstClr>
              </a:solidFill>
              <a:latin typeface="Calibri"/>
            </a:endParaRPr>
          </a:p>
        </p:txBody>
      </p:sp>
    </p:spTree>
    <p:extLst>
      <p:ext uri="{BB962C8B-B14F-4D97-AF65-F5344CB8AC3E}">
        <p14:creationId xmlns:p14="http://schemas.microsoft.com/office/powerpoint/2010/main" val="344023525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pPr eaLnBrk="1" fontAlgn="auto" hangingPunct="1">
              <a:spcBef>
                <a:spcPts val="0"/>
              </a:spcBef>
              <a:spcAft>
                <a:spcPts val="0"/>
              </a:spcAft>
            </a:pPr>
            <a:fld id="{4480FA20-65B9-4EBC-9D3C-94BFE79DA76B}" type="datetimeFigureOut">
              <a:rPr lang="ru-RU" smtClean="0">
                <a:solidFill>
                  <a:prstClr val="black">
                    <a:tint val="75000"/>
                  </a:prstClr>
                </a:solidFill>
                <a:latin typeface="Calibri"/>
              </a:rPr>
              <a:pPr eaLnBrk="1" fontAlgn="auto" hangingPunct="1">
                <a:spcBef>
                  <a:spcPts val="0"/>
                </a:spcBef>
                <a:spcAft>
                  <a:spcPts val="0"/>
                </a:spcAft>
              </a:pPr>
              <a:t>25.09.2026</a:t>
            </a:fld>
            <a:endParaRPr lang="ru-RU">
              <a:solidFill>
                <a:prstClr val="black">
                  <a:tint val="75000"/>
                </a:prstClr>
              </a:solidFill>
              <a:latin typeface="Calibri"/>
            </a:endParaRPr>
          </a:p>
        </p:txBody>
      </p:sp>
      <p:sp>
        <p:nvSpPr>
          <p:cNvPr id="5" name="Нижний колонтитул 4"/>
          <p:cNvSpPr>
            <a:spLocks noGrp="1"/>
          </p:cNvSpPr>
          <p:nvPr>
            <p:ph type="ftr" sz="quarter" idx="11"/>
          </p:nvPr>
        </p:nvSpPr>
        <p:spPr/>
        <p:txBody>
          <a:bodyPr/>
          <a:lstStyle/>
          <a:p>
            <a:pPr eaLnBrk="1" fontAlgn="auto" hangingPunct="1">
              <a:spcBef>
                <a:spcPts val="0"/>
              </a:spcBef>
              <a:spcAft>
                <a:spcPts val="0"/>
              </a:spcAft>
            </a:pPr>
            <a:endParaRPr lang="ru-RU">
              <a:solidFill>
                <a:prstClr val="black">
                  <a:tint val="75000"/>
                </a:prstClr>
              </a:solidFill>
              <a:latin typeface="Calibri"/>
            </a:endParaRPr>
          </a:p>
        </p:txBody>
      </p:sp>
      <p:sp>
        <p:nvSpPr>
          <p:cNvPr id="6" name="Номер слайда 5"/>
          <p:cNvSpPr>
            <a:spLocks noGrp="1"/>
          </p:cNvSpPr>
          <p:nvPr>
            <p:ph type="sldNum" sz="quarter" idx="12"/>
          </p:nvPr>
        </p:nvSpPr>
        <p:spPr/>
        <p:txBody>
          <a:bodyPr/>
          <a:lstStyle/>
          <a:p>
            <a:pPr eaLnBrk="1" fontAlgn="auto" hangingPunct="1">
              <a:spcBef>
                <a:spcPts val="0"/>
              </a:spcBef>
              <a:spcAft>
                <a:spcPts val="0"/>
              </a:spcAft>
            </a:pPr>
            <a:fld id="{08BD029A-F99B-4F0B-8D7E-607400CE3A64}" type="slidenum">
              <a:rPr lang="ru-RU" smtClean="0">
                <a:solidFill>
                  <a:prstClr val="black">
                    <a:tint val="75000"/>
                  </a:prstClr>
                </a:solidFill>
                <a:latin typeface="Calibri"/>
              </a:rPr>
              <a:pPr eaLnBrk="1" fontAlgn="auto" hangingPunct="1">
                <a:spcBef>
                  <a:spcPts val="0"/>
                </a:spcBef>
                <a:spcAft>
                  <a:spcPts val="0"/>
                </a:spcAft>
              </a:pPr>
              <a:t>‹#›</a:t>
            </a:fld>
            <a:endParaRPr lang="ru-RU">
              <a:solidFill>
                <a:prstClr val="black">
                  <a:tint val="75000"/>
                </a:prstClr>
              </a:solidFill>
              <a:latin typeface="Calibri"/>
            </a:endParaRPr>
          </a:p>
        </p:txBody>
      </p:sp>
    </p:spTree>
    <p:extLst>
      <p:ext uri="{BB962C8B-B14F-4D97-AF65-F5344CB8AC3E}">
        <p14:creationId xmlns:p14="http://schemas.microsoft.com/office/powerpoint/2010/main" val="362362446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Титульны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7738577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3263" y="450850"/>
            <a:ext cx="10972800" cy="698500"/>
          </a:xfrm>
          <a:prstGeom prst="rect">
            <a:avLst/>
          </a:prstGeom>
        </p:spPr>
        <p:txBody>
          <a:bodyPr/>
          <a:lstStyle/>
          <a:p>
            <a:r>
              <a:rPr lang="ru-RU"/>
              <a:t>Образец заголовка</a:t>
            </a:r>
          </a:p>
        </p:txBody>
      </p:sp>
      <p:sp>
        <p:nvSpPr>
          <p:cNvPr id="3" name="Содержимое 2"/>
          <p:cNvSpPr>
            <a:spLocks noGrp="1"/>
          </p:cNvSpPr>
          <p:nvPr>
            <p:ph idx="1"/>
          </p:nvPr>
        </p:nvSpPr>
        <p:spPr>
          <a:xfrm>
            <a:off x="687388" y="1236663"/>
            <a:ext cx="10972800" cy="4525962"/>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270088435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69"/>
            <a:ext cx="10363200" cy="1362075"/>
          </a:xfrm>
          <a:prstGeom prst="rect">
            <a:avLst/>
          </a:prstGeom>
        </p:spPr>
        <p:txBody>
          <a:bodyPr/>
          <a:lstStyle>
            <a:lvl1pPr algn="l">
              <a:defRPr sz="4000" b="1" cap="all"/>
            </a:lvl1pPr>
          </a:lstStyle>
          <a:p>
            <a:r>
              <a:rPr lang="ru-RU"/>
              <a:t>Образец заголовка</a:t>
            </a:r>
          </a:p>
        </p:txBody>
      </p:sp>
      <p:sp>
        <p:nvSpPr>
          <p:cNvPr id="3" name="Текст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Tree>
    <p:extLst>
      <p:ext uri="{BB962C8B-B14F-4D97-AF65-F5344CB8AC3E}">
        <p14:creationId xmlns:p14="http://schemas.microsoft.com/office/powerpoint/2010/main" val="76131727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3263" y="450850"/>
            <a:ext cx="10972800" cy="698500"/>
          </a:xfrm>
          <a:prstGeom prst="rect">
            <a:avLst/>
          </a:prstGeom>
        </p:spPr>
        <p:txBody>
          <a:bodyPr/>
          <a:lstStyle/>
          <a:p>
            <a:r>
              <a:rPr lang="ru-RU"/>
              <a:t>Образец заголовка</a:t>
            </a:r>
          </a:p>
        </p:txBody>
      </p:sp>
      <p:sp>
        <p:nvSpPr>
          <p:cNvPr id="3" name="Содержимое 2"/>
          <p:cNvSpPr>
            <a:spLocks noGrp="1"/>
          </p:cNvSpPr>
          <p:nvPr>
            <p:ph sz="half" idx="1"/>
          </p:nvPr>
        </p:nvSpPr>
        <p:spPr>
          <a:xfrm>
            <a:off x="687917" y="1236663"/>
            <a:ext cx="5384800" cy="452596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6275917" y="1236663"/>
            <a:ext cx="5384800" cy="452596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424509644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a:lstStyle>
            <a:lvl1pPr>
              <a:defRPr/>
            </a:lvl1pPr>
          </a:lstStyle>
          <a:p>
            <a:r>
              <a:rPr lang="ru-RU"/>
              <a:t>Образец заголовка</a:t>
            </a:r>
          </a:p>
        </p:txBody>
      </p:sp>
      <p:sp>
        <p:nvSpPr>
          <p:cNvPr id="3" name="Текст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93413"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6193413"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164400592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3263" y="450850"/>
            <a:ext cx="10972800" cy="698500"/>
          </a:xfrm>
          <a:prstGeom prst="rect">
            <a:avLst/>
          </a:prstGeom>
        </p:spPr>
        <p:txBody>
          <a:bodyPr/>
          <a:lstStyle/>
          <a:p>
            <a:r>
              <a:rPr lang="ru-RU"/>
              <a:t>Образец заголовка</a:t>
            </a:r>
          </a:p>
        </p:txBody>
      </p:sp>
    </p:spTree>
    <p:extLst>
      <p:ext uri="{BB962C8B-B14F-4D97-AF65-F5344CB8AC3E}">
        <p14:creationId xmlns:p14="http://schemas.microsoft.com/office/powerpoint/2010/main" val="36119260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213314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3" y="273050"/>
            <a:ext cx="4011084" cy="1162050"/>
          </a:xfrm>
          <a:prstGeom prst="rect">
            <a:avLst/>
          </a:prstGeo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4766733" y="273119"/>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09603" y="1435103"/>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Tree>
    <p:extLst>
      <p:ext uri="{BB962C8B-B14F-4D97-AF65-F5344CB8AC3E}">
        <p14:creationId xmlns:p14="http://schemas.microsoft.com/office/powerpoint/2010/main" val="229001297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a:prstGeom prst="rect">
            <a:avLst/>
          </a:prstGeo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Tree>
    <p:extLst>
      <p:ext uri="{BB962C8B-B14F-4D97-AF65-F5344CB8AC3E}">
        <p14:creationId xmlns:p14="http://schemas.microsoft.com/office/powerpoint/2010/main" val="333703725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3263" y="450850"/>
            <a:ext cx="10972800" cy="698500"/>
          </a:xfrm>
          <a:prstGeom prst="rect">
            <a:avLst/>
          </a:prstGeom>
        </p:spPr>
        <p:txBody>
          <a:bodyPr/>
          <a:lstStyle/>
          <a:p>
            <a:r>
              <a:rPr lang="ru-RU"/>
              <a:t>Образец заголовка</a:t>
            </a:r>
          </a:p>
        </p:txBody>
      </p:sp>
      <p:sp>
        <p:nvSpPr>
          <p:cNvPr id="3" name="Вертикальный текст 2"/>
          <p:cNvSpPr>
            <a:spLocks noGrp="1"/>
          </p:cNvSpPr>
          <p:nvPr>
            <p:ph type="body" orient="vert" idx="1"/>
          </p:nvPr>
        </p:nvSpPr>
        <p:spPr>
          <a:xfrm>
            <a:off x="687388" y="1236663"/>
            <a:ext cx="10972800" cy="4525962"/>
          </a:xfrm>
          <a:prstGeom prst="rect">
            <a:avLst/>
          </a:prstGeo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376323710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930219" y="450919"/>
            <a:ext cx="2745316" cy="5311775"/>
          </a:xfrm>
          <a:prstGeom prst="rect">
            <a:avLst/>
          </a:prstGeo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87919" y="450919"/>
            <a:ext cx="8039100" cy="5311775"/>
          </a:xfrm>
          <a:prstGeom prst="rect">
            <a:avLst/>
          </a:prstGeo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119661952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AndTwoObj" preserve="1">
  <p:cSld name="Заголовок, 1 большой объект и 2 маленьких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2733" y="450850"/>
            <a:ext cx="10972800" cy="698500"/>
          </a:xfrm>
          <a:prstGeom prst="rect">
            <a:avLst/>
          </a:prstGeom>
        </p:spPr>
        <p:txBody>
          <a:bodyPr/>
          <a:lstStyle/>
          <a:p>
            <a:r>
              <a:rPr lang="ru-RU"/>
              <a:t>Образец заголовка</a:t>
            </a:r>
          </a:p>
        </p:txBody>
      </p:sp>
      <p:sp>
        <p:nvSpPr>
          <p:cNvPr id="3" name="Содержимое 2"/>
          <p:cNvSpPr>
            <a:spLocks noGrp="1"/>
          </p:cNvSpPr>
          <p:nvPr>
            <p:ph sz="half" idx="1"/>
          </p:nvPr>
        </p:nvSpPr>
        <p:spPr>
          <a:xfrm>
            <a:off x="687917" y="1236663"/>
            <a:ext cx="5384800" cy="4525962"/>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quarter" idx="2"/>
          </p:nvPr>
        </p:nvSpPr>
        <p:spPr>
          <a:xfrm>
            <a:off x="6275917" y="1236732"/>
            <a:ext cx="5384800" cy="2185987"/>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Содержимое 4"/>
          <p:cNvSpPr>
            <a:spLocks noGrp="1"/>
          </p:cNvSpPr>
          <p:nvPr>
            <p:ph sz="quarter" idx="3"/>
          </p:nvPr>
        </p:nvSpPr>
        <p:spPr>
          <a:xfrm>
            <a:off x="6275917" y="3575119"/>
            <a:ext cx="5384800" cy="2187575"/>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193454695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2733" y="450850"/>
            <a:ext cx="10972800" cy="698500"/>
          </a:xfrm>
          <a:prstGeom prst="rect">
            <a:avLst/>
          </a:prstGeom>
        </p:spPr>
        <p:txBody>
          <a:bodyPr/>
          <a:lstStyle/>
          <a:p>
            <a:r>
              <a:rPr lang="ru-RU"/>
              <a:t>Образец заголовка</a:t>
            </a:r>
          </a:p>
        </p:txBody>
      </p:sp>
      <p:sp>
        <p:nvSpPr>
          <p:cNvPr id="3" name="Таблица 2"/>
          <p:cNvSpPr>
            <a:spLocks noGrp="1"/>
          </p:cNvSpPr>
          <p:nvPr>
            <p:ph type="tbl" idx="1"/>
          </p:nvPr>
        </p:nvSpPr>
        <p:spPr>
          <a:xfrm>
            <a:off x="687917" y="1236663"/>
            <a:ext cx="10972800" cy="4525962"/>
          </a:xfrm>
          <a:prstGeom prst="rect">
            <a:avLst/>
          </a:prstGeom>
        </p:spPr>
        <p:txBody>
          <a:bodyPr/>
          <a:lstStyle/>
          <a:p>
            <a:pPr lvl="0"/>
            <a:endParaRPr lang="ru-RU" noProof="0"/>
          </a:p>
        </p:txBody>
      </p:sp>
    </p:spTree>
    <p:extLst>
      <p:ext uri="{BB962C8B-B14F-4D97-AF65-F5344CB8AC3E}">
        <p14:creationId xmlns:p14="http://schemas.microsoft.com/office/powerpoint/2010/main" val="349253950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cSld name="1_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B9E843D-0567-4C43-A44B-9735BF07F638}"/>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 xmlns:a16="http://schemas.microsoft.com/office/drawing/2014/main" id="{2A911C9D-290A-4892-B6D8-27BF2C7D6E3D}"/>
              </a:ext>
            </a:extLst>
          </p:cNvPr>
          <p:cNvSpPr>
            <a:spLocks noGrp="1"/>
          </p:cNvSpPr>
          <p:nvPr>
            <p:ph type="subTitle" idx="1"/>
          </p:nvPr>
        </p:nvSpPr>
        <p:spPr>
          <a:xfrm>
            <a:off x="1524000" y="3602038"/>
            <a:ext cx="9144000" cy="1655762"/>
          </a:xfrm>
        </p:spPr>
        <p:txBody>
          <a:bodyPr/>
          <a:lstStyle>
            <a:lvl1pPr marL="0" indent="0" algn="ctr">
              <a:buNone/>
              <a:defRPr sz="2400"/>
            </a:lvl1pPr>
            <a:lvl2pPr marL="457195" indent="0" algn="ctr">
              <a:buNone/>
              <a:defRPr sz="2000"/>
            </a:lvl2pPr>
            <a:lvl3pPr marL="914388" indent="0" algn="ctr">
              <a:buNone/>
              <a:defRPr sz="1801"/>
            </a:lvl3pPr>
            <a:lvl4pPr marL="1371583" indent="0" algn="ctr">
              <a:buNone/>
              <a:defRPr sz="1600"/>
            </a:lvl4pPr>
            <a:lvl5pPr marL="1828777" indent="0" algn="ctr">
              <a:buNone/>
              <a:defRPr sz="1600"/>
            </a:lvl5pPr>
            <a:lvl6pPr marL="2285972" indent="0" algn="ctr">
              <a:buNone/>
              <a:defRPr sz="1600"/>
            </a:lvl6pPr>
            <a:lvl7pPr marL="2743166" indent="0" algn="ctr">
              <a:buNone/>
              <a:defRPr sz="1600"/>
            </a:lvl7pPr>
            <a:lvl8pPr marL="3200360" indent="0" algn="ctr">
              <a:buNone/>
              <a:defRPr sz="1600"/>
            </a:lvl8pPr>
            <a:lvl9pPr marL="3657555" indent="0" algn="ctr">
              <a:buNone/>
              <a:defRPr sz="1600"/>
            </a:lvl9pPr>
          </a:lstStyle>
          <a:p>
            <a:r>
              <a:rPr lang="ru-RU"/>
              <a:t>Образец подзаголовка</a:t>
            </a:r>
          </a:p>
        </p:txBody>
      </p:sp>
      <p:sp>
        <p:nvSpPr>
          <p:cNvPr id="4" name="Дата 3">
            <a:extLst>
              <a:ext uri="{FF2B5EF4-FFF2-40B4-BE49-F238E27FC236}">
                <a16:creationId xmlns="" xmlns:a16="http://schemas.microsoft.com/office/drawing/2014/main" id="{1BB0E4EB-35DD-475B-A3BA-58F591BCD4A6}"/>
              </a:ext>
            </a:extLst>
          </p:cNvPr>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E8499F9F-C6CD-4BE0-B70C-442F39075024}" type="datetimeFigureOut">
              <a:rPr kumimoji="0" lang="ru-RU"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25.09.2026</a:t>
            </a:fld>
            <a:endParaRPr kumimoji="0" lang="ru-RU"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5" name="Нижний колонтитул 4">
            <a:extLst>
              <a:ext uri="{FF2B5EF4-FFF2-40B4-BE49-F238E27FC236}">
                <a16:creationId xmlns="" xmlns:a16="http://schemas.microsoft.com/office/drawing/2014/main" id="{B4C0A9A6-6AA4-4D80-852C-143FB6528719}"/>
              </a:ext>
            </a:extLst>
          </p:cNvPr>
          <p:cNvSpPr>
            <a:spLocks noGrp="1"/>
          </p:cNvSpPr>
          <p:nvPr>
            <p:ph type="ftr" sz="quarter" idx="11"/>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6" name="Номер слайда 5">
            <a:extLst>
              <a:ext uri="{FF2B5EF4-FFF2-40B4-BE49-F238E27FC236}">
                <a16:creationId xmlns="" xmlns:a16="http://schemas.microsoft.com/office/drawing/2014/main" id="{465117F4-FAE5-4A1E-B260-77D87017B555}"/>
              </a:ext>
            </a:extLst>
          </p:cNvPr>
          <p:cNvSpPr>
            <a:spLocks noGrp="1"/>
          </p:cNvSpPr>
          <p:nvPr>
            <p:ph type="sldNum" sz="quarter" idx="12"/>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6058E5D5-3962-4DAD-910C-CCB51840685E}" type="slidenum">
              <a:rPr kumimoji="0" lang="ru-RU"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ru-RU"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45266063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FDD286F-6BAD-40A1-8336-1145809F4746}"/>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 xmlns:a16="http://schemas.microsoft.com/office/drawing/2014/main" id="{BF14A423-2EB1-4D52-9069-FD463E28D7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 xmlns:a16="http://schemas.microsoft.com/office/drawing/2014/main" id="{E50CC64C-0BA4-4289-8534-283DA68B69CA}"/>
              </a:ext>
            </a:extLst>
          </p:cNvPr>
          <p:cNvSpPr>
            <a:spLocks noGrp="1"/>
          </p:cNvSpPr>
          <p:nvPr>
            <p:ph type="dt" sz="half" idx="10"/>
          </p:nvPr>
        </p:nvSpPr>
        <p:spPr/>
        <p:txBody>
          <a:bodyPr/>
          <a:lstStyle/>
          <a:p>
            <a:fld id="{80B839AF-80D3-45AE-BE80-78E4F8288E27}" type="datetime1">
              <a:rPr lang="ru-RU" smtClean="0"/>
              <a:t>25.09.2026</a:t>
            </a:fld>
            <a:endParaRPr lang="ru-RU"/>
          </a:p>
        </p:txBody>
      </p:sp>
      <p:sp>
        <p:nvSpPr>
          <p:cNvPr id="5" name="Нижний колонтитул 4">
            <a:extLst>
              <a:ext uri="{FF2B5EF4-FFF2-40B4-BE49-F238E27FC236}">
                <a16:creationId xmlns="" xmlns:a16="http://schemas.microsoft.com/office/drawing/2014/main" id="{D1D6732A-C5F5-4FF4-8586-3C0FFACA2F7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DFF525B5-1D21-4A21-8DCF-F603FFEC307C}"/>
              </a:ext>
            </a:extLst>
          </p:cNvPr>
          <p:cNvSpPr>
            <a:spLocks noGrp="1"/>
          </p:cNvSpPr>
          <p:nvPr>
            <p:ph type="sldNum" sz="quarter" idx="12"/>
          </p:nvPr>
        </p:nvSpPr>
        <p:spPr/>
        <p:txBody>
          <a:bodyPr/>
          <a:lstStyle/>
          <a:p>
            <a:fld id="{C56BE415-10EE-4959-9FAE-344CB642EA9E}" type="slidenum">
              <a:rPr lang="ru-RU" smtClean="0"/>
              <a:t>‹#›</a:t>
            </a:fld>
            <a:endParaRPr lang="ru-RU"/>
          </a:p>
        </p:txBody>
      </p:sp>
    </p:spTree>
    <p:extLst>
      <p:ext uri="{BB962C8B-B14F-4D97-AF65-F5344CB8AC3E}">
        <p14:creationId xmlns:p14="http://schemas.microsoft.com/office/powerpoint/2010/main" val="97215627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F1C4C47E-A685-4FF8-AE64-5D1163F863C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0E77AE19-9794-4CB0-ABD6-069AE9B89ECD}"/>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4DA6D36E-5438-47E1-8473-C7E4B363D884}"/>
              </a:ext>
            </a:extLst>
          </p:cNvPr>
          <p:cNvSpPr>
            <a:spLocks noGrp="1"/>
          </p:cNvSpPr>
          <p:nvPr>
            <p:ph type="dt" sz="half" idx="10"/>
          </p:nvPr>
        </p:nvSpPr>
        <p:spPr/>
        <p:txBody>
          <a:bodyPr/>
          <a:lstStyle/>
          <a:p>
            <a:fld id="{B66C18B9-829D-41DF-B477-C07512A38296}" type="datetime1">
              <a:rPr lang="ru-RU" smtClean="0"/>
              <a:t>25.09.2026</a:t>
            </a:fld>
            <a:endParaRPr lang="ru-RU"/>
          </a:p>
        </p:txBody>
      </p:sp>
      <p:sp>
        <p:nvSpPr>
          <p:cNvPr id="5" name="Нижний колонтитул 4">
            <a:extLst>
              <a:ext uri="{FF2B5EF4-FFF2-40B4-BE49-F238E27FC236}">
                <a16:creationId xmlns="" xmlns:a16="http://schemas.microsoft.com/office/drawing/2014/main" id="{3FF1E71A-CADA-41A8-824B-32A36623E08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448C2C28-4951-4FED-B128-ED2E411F3406}"/>
              </a:ext>
            </a:extLst>
          </p:cNvPr>
          <p:cNvSpPr>
            <a:spLocks noGrp="1"/>
          </p:cNvSpPr>
          <p:nvPr>
            <p:ph type="sldNum" sz="quarter" idx="12"/>
          </p:nvPr>
        </p:nvSpPr>
        <p:spPr/>
        <p:txBody>
          <a:bodyPr/>
          <a:lstStyle/>
          <a:p>
            <a:fld id="{C56BE415-10EE-4959-9FAE-344CB642EA9E}" type="slidenum">
              <a:rPr lang="ru-RU" smtClean="0"/>
              <a:t>‹#›</a:t>
            </a:fld>
            <a:endParaRPr lang="ru-RU"/>
          </a:p>
        </p:txBody>
      </p:sp>
    </p:spTree>
    <p:extLst>
      <p:ext uri="{BB962C8B-B14F-4D97-AF65-F5344CB8AC3E}">
        <p14:creationId xmlns:p14="http://schemas.microsoft.com/office/powerpoint/2010/main" val="25136915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6FFC422E-A6E5-4CD3-977A-3556DDE15BE1}"/>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 xmlns:a16="http://schemas.microsoft.com/office/drawing/2014/main" id="{D6E760D5-36A8-4D2D-BAC2-85F201C22A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 xmlns:a16="http://schemas.microsoft.com/office/drawing/2014/main" id="{41C7491D-42B6-4FFA-B871-A1128C6CFF00}"/>
              </a:ext>
            </a:extLst>
          </p:cNvPr>
          <p:cNvSpPr>
            <a:spLocks noGrp="1"/>
          </p:cNvSpPr>
          <p:nvPr>
            <p:ph type="dt" sz="half" idx="10"/>
          </p:nvPr>
        </p:nvSpPr>
        <p:spPr/>
        <p:txBody>
          <a:bodyPr/>
          <a:lstStyle/>
          <a:p>
            <a:fld id="{666C2B59-F2DA-4F00-944C-A8942FA07D3F}" type="datetime1">
              <a:rPr lang="ru-RU" smtClean="0"/>
              <a:t>25.09.2026</a:t>
            </a:fld>
            <a:endParaRPr lang="ru-RU"/>
          </a:p>
        </p:txBody>
      </p:sp>
      <p:sp>
        <p:nvSpPr>
          <p:cNvPr id="5" name="Нижний колонтитул 4">
            <a:extLst>
              <a:ext uri="{FF2B5EF4-FFF2-40B4-BE49-F238E27FC236}">
                <a16:creationId xmlns="" xmlns:a16="http://schemas.microsoft.com/office/drawing/2014/main" id="{91C48FBE-0620-42EF-956B-BD1FB878757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674F4BFE-B96C-4F91-809B-FD9B05358834}"/>
              </a:ext>
            </a:extLst>
          </p:cNvPr>
          <p:cNvSpPr>
            <a:spLocks noGrp="1"/>
          </p:cNvSpPr>
          <p:nvPr>
            <p:ph type="sldNum" sz="quarter" idx="12"/>
          </p:nvPr>
        </p:nvSpPr>
        <p:spPr/>
        <p:txBody>
          <a:bodyPr/>
          <a:lstStyle/>
          <a:p>
            <a:fld id="{C56BE415-10EE-4959-9FAE-344CB642EA9E}" type="slidenum">
              <a:rPr lang="ru-RU" smtClean="0"/>
              <a:t>‹#›</a:t>
            </a:fld>
            <a:endParaRPr lang="ru-RU"/>
          </a:p>
        </p:txBody>
      </p:sp>
    </p:spTree>
    <p:extLst>
      <p:ext uri="{BB962C8B-B14F-4D97-AF65-F5344CB8AC3E}">
        <p14:creationId xmlns:p14="http://schemas.microsoft.com/office/powerpoint/2010/main" val="117236790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34A805F9-1EB1-4790-AF29-83782CE76771}"/>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7B242358-A933-4580-832F-C6381511855D}"/>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 xmlns:a16="http://schemas.microsoft.com/office/drawing/2014/main" id="{E0F63A0A-4066-4A43-BE18-C9FD1FFEBEA3}"/>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 xmlns:a16="http://schemas.microsoft.com/office/drawing/2014/main" id="{D1343346-38F5-4CDE-9813-FD045149F639}"/>
              </a:ext>
            </a:extLst>
          </p:cNvPr>
          <p:cNvSpPr>
            <a:spLocks noGrp="1"/>
          </p:cNvSpPr>
          <p:nvPr>
            <p:ph type="dt" sz="half" idx="10"/>
          </p:nvPr>
        </p:nvSpPr>
        <p:spPr/>
        <p:txBody>
          <a:bodyPr/>
          <a:lstStyle/>
          <a:p>
            <a:fld id="{1B0EC3D7-B556-4DDD-AF2E-9F9A67FF75F7}" type="datetime1">
              <a:rPr lang="ru-RU" smtClean="0"/>
              <a:t>25.09.2026</a:t>
            </a:fld>
            <a:endParaRPr lang="ru-RU"/>
          </a:p>
        </p:txBody>
      </p:sp>
      <p:sp>
        <p:nvSpPr>
          <p:cNvPr id="6" name="Нижний колонтитул 5">
            <a:extLst>
              <a:ext uri="{FF2B5EF4-FFF2-40B4-BE49-F238E27FC236}">
                <a16:creationId xmlns="" xmlns:a16="http://schemas.microsoft.com/office/drawing/2014/main" id="{76D66453-86EE-4A19-A7B0-3A4ED1F992D9}"/>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52A49A78-9A11-4ABF-9AEF-B976BF6A8918}"/>
              </a:ext>
            </a:extLst>
          </p:cNvPr>
          <p:cNvSpPr>
            <a:spLocks noGrp="1"/>
          </p:cNvSpPr>
          <p:nvPr>
            <p:ph type="sldNum" sz="quarter" idx="12"/>
          </p:nvPr>
        </p:nvSpPr>
        <p:spPr/>
        <p:txBody>
          <a:bodyPr/>
          <a:lstStyle/>
          <a:p>
            <a:fld id="{C56BE415-10EE-4959-9FAE-344CB642EA9E}" type="slidenum">
              <a:rPr lang="ru-RU" smtClean="0"/>
              <a:t>‹#›</a:t>
            </a:fld>
            <a:endParaRPr lang="ru-RU"/>
          </a:p>
        </p:txBody>
      </p:sp>
    </p:spTree>
    <p:extLst>
      <p:ext uri="{BB962C8B-B14F-4D97-AF65-F5344CB8AC3E}">
        <p14:creationId xmlns:p14="http://schemas.microsoft.com/office/powerpoint/2010/main" val="44587421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EC5955EB-512E-4B49-BF1B-B71D81828960}"/>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 xmlns:a16="http://schemas.microsoft.com/office/drawing/2014/main" id="{180D85BF-9A0A-4991-8A89-ABC8EE13CB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 xmlns:a16="http://schemas.microsoft.com/office/drawing/2014/main" id="{9D298590-35BA-4604-A77E-B2AE51E6CD0B}"/>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 xmlns:a16="http://schemas.microsoft.com/office/drawing/2014/main" id="{ECECD94D-03E3-4BF9-85A5-D7C00476C1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 xmlns:a16="http://schemas.microsoft.com/office/drawing/2014/main" id="{59F04596-0BC3-4313-A0DF-BDD6279DF875}"/>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 xmlns:a16="http://schemas.microsoft.com/office/drawing/2014/main" id="{B642489D-CE2B-483C-A61E-50F8AF31598A}"/>
              </a:ext>
            </a:extLst>
          </p:cNvPr>
          <p:cNvSpPr>
            <a:spLocks noGrp="1"/>
          </p:cNvSpPr>
          <p:nvPr>
            <p:ph type="dt" sz="half" idx="10"/>
          </p:nvPr>
        </p:nvSpPr>
        <p:spPr/>
        <p:txBody>
          <a:bodyPr/>
          <a:lstStyle/>
          <a:p>
            <a:fld id="{8F147724-69FB-4B8C-BC28-0A2DC12895EB}" type="datetime1">
              <a:rPr lang="ru-RU" smtClean="0"/>
              <a:t>25.09.2026</a:t>
            </a:fld>
            <a:endParaRPr lang="ru-RU"/>
          </a:p>
        </p:txBody>
      </p:sp>
      <p:sp>
        <p:nvSpPr>
          <p:cNvPr id="8" name="Нижний колонтитул 7">
            <a:extLst>
              <a:ext uri="{FF2B5EF4-FFF2-40B4-BE49-F238E27FC236}">
                <a16:creationId xmlns="" xmlns:a16="http://schemas.microsoft.com/office/drawing/2014/main" id="{E9734B82-DF93-45E3-88B7-C6C63C65A151}"/>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 xmlns:a16="http://schemas.microsoft.com/office/drawing/2014/main" id="{D2637C8F-1E14-4713-A833-68E23FE58C0E}"/>
              </a:ext>
            </a:extLst>
          </p:cNvPr>
          <p:cNvSpPr>
            <a:spLocks noGrp="1"/>
          </p:cNvSpPr>
          <p:nvPr>
            <p:ph type="sldNum" sz="quarter" idx="12"/>
          </p:nvPr>
        </p:nvSpPr>
        <p:spPr/>
        <p:txBody>
          <a:bodyPr/>
          <a:lstStyle/>
          <a:p>
            <a:fld id="{C56BE415-10EE-4959-9FAE-344CB642EA9E}" type="slidenum">
              <a:rPr lang="ru-RU" smtClean="0"/>
              <a:t>‹#›</a:t>
            </a:fld>
            <a:endParaRPr lang="ru-RU"/>
          </a:p>
        </p:txBody>
      </p:sp>
    </p:spTree>
    <p:extLst>
      <p:ext uri="{BB962C8B-B14F-4D97-AF65-F5344CB8AC3E}">
        <p14:creationId xmlns:p14="http://schemas.microsoft.com/office/powerpoint/2010/main" val="261324518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F4F36E7-6A4E-4D69-9EA4-539185424A31}"/>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 xmlns:a16="http://schemas.microsoft.com/office/drawing/2014/main" id="{765775C7-3B77-4CEA-8392-27E29F767A5F}"/>
              </a:ext>
            </a:extLst>
          </p:cNvPr>
          <p:cNvSpPr>
            <a:spLocks noGrp="1"/>
          </p:cNvSpPr>
          <p:nvPr>
            <p:ph type="dt" sz="half" idx="10"/>
          </p:nvPr>
        </p:nvSpPr>
        <p:spPr/>
        <p:txBody>
          <a:bodyPr/>
          <a:lstStyle/>
          <a:p>
            <a:fld id="{B04F5483-B241-4A74-8A78-3B12F392B995}" type="datetime1">
              <a:rPr lang="ru-RU" smtClean="0"/>
              <a:t>25.09.2026</a:t>
            </a:fld>
            <a:endParaRPr lang="ru-RU"/>
          </a:p>
        </p:txBody>
      </p:sp>
      <p:sp>
        <p:nvSpPr>
          <p:cNvPr id="4" name="Нижний колонтитул 3">
            <a:extLst>
              <a:ext uri="{FF2B5EF4-FFF2-40B4-BE49-F238E27FC236}">
                <a16:creationId xmlns="" xmlns:a16="http://schemas.microsoft.com/office/drawing/2014/main" id="{83356FBA-7A0C-407A-8C1F-C923CB73BD1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 xmlns:a16="http://schemas.microsoft.com/office/drawing/2014/main" id="{52A67CEB-6463-41E7-98A5-C90164A3B2D2}"/>
              </a:ext>
            </a:extLst>
          </p:cNvPr>
          <p:cNvSpPr>
            <a:spLocks noGrp="1"/>
          </p:cNvSpPr>
          <p:nvPr>
            <p:ph type="sldNum" sz="quarter" idx="12"/>
          </p:nvPr>
        </p:nvSpPr>
        <p:spPr/>
        <p:txBody>
          <a:bodyPr/>
          <a:lstStyle/>
          <a:p>
            <a:fld id="{C56BE415-10EE-4959-9FAE-344CB642EA9E}" type="slidenum">
              <a:rPr lang="ru-RU" smtClean="0"/>
              <a:t>‹#›</a:t>
            </a:fld>
            <a:endParaRPr lang="ru-RU"/>
          </a:p>
        </p:txBody>
      </p:sp>
    </p:spTree>
    <p:extLst>
      <p:ext uri="{BB962C8B-B14F-4D97-AF65-F5344CB8AC3E}">
        <p14:creationId xmlns:p14="http://schemas.microsoft.com/office/powerpoint/2010/main" val="395693116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 xmlns:a16="http://schemas.microsoft.com/office/drawing/2014/main" id="{FE76E490-2F93-4870-8188-92EDA6D488A8}"/>
              </a:ext>
            </a:extLst>
          </p:cNvPr>
          <p:cNvSpPr>
            <a:spLocks noGrp="1"/>
          </p:cNvSpPr>
          <p:nvPr>
            <p:ph type="dt" sz="half" idx="10"/>
          </p:nvPr>
        </p:nvSpPr>
        <p:spPr/>
        <p:txBody>
          <a:bodyPr/>
          <a:lstStyle/>
          <a:p>
            <a:fld id="{A39919B2-8C30-402C-9BB9-7691CB717DF4}" type="datetime1">
              <a:rPr lang="ru-RU" smtClean="0"/>
              <a:t>25.09.2026</a:t>
            </a:fld>
            <a:endParaRPr lang="ru-RU"/>
          </a:p>
        </p:txBody>
      </p:sp>
      <p:sp>
        <p:nvSpPr>
          <p:cNvPr id="3" name="Нижний колонтитул 2">
            <a:extLst>
              <a:ext uri="{FF2B5EF4-FFF2-40B4-BE49-F238E27FC236}">
                <a16:creationId xmlns="" xmlns:a16="http://schemas.microsoft.com/office/drawing/2014/main" id="{940D6336-7990-4EC1-840D-7C6CFD12E1A8}"/>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 xmlns:a16="http://schemas.microsoft.com/office/drawing/2014/main" id="{95EFE846-DF1C-4EA3-BDDF-C5D1AB151E76}"/>
              </a:ext>
            </a:extLst>
          </p:cNvPr>
          <p:cNvSpPr>
            <a:spLocks noGrp="1"/>
          </p:cNvSpPr>
          <p:nvPr>
            <p:ph type="sldNum" sz="quarter" idx="12"/>
          </p:nvPr>
        </p:nvSpPr>
        <p:spPr/>
        <p:txBody>
          <a:bodyPr/>
          <a:lstStyle/>
          <a:p>
            <a:fld id="{C56BE415-10EE-4959-9FAE-344CB642EA9E}" type="slidenum">
              <a:rPr lang="ru-RU" smtClean="0"/>
              <a:t>‹#›</a:t>
            </a:fld>
            <a:endParaRPr lang="ru-RU"/>
          </a:p>
        </p:txBody>
      </p:sp>
    </p:spTree>
    <p:extLst>
      <p:ext uri="{BB962C8B-B14F-4D97-AF65-F5344CB8AC3E}">
        <p14:creationId xmlns:p14="http://schemas.microsoft.com/office/powerpoint/2010/main" val="373734858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7D124395-BF5A-401F-A33D-84A844E47751}"/>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 xmlns:a16="http://schemas.microsoft.com/office/drawing/2014/main" id="{D5584577-EF84-4113-8E74-2B43516609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 xmlns:a16="http://schemas.microsoft.com/office/drawing/2014/main" id="{7B177061-44AA-466C-B534-5ABD953EA0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E219F67F-1EBE-4CA8-A46E-16236AE4899A}"/>
              </a:ext>
            </a:extLst>
          </p:cNvPr>
          <p:cNvSpPr>
            <a:spLocks noGrp="1"/>
          </p:cNvSpPr>
          <p:nvPr>
            <p:ph type="dt" sz="half" idx="10"/>
          </p:nvPr>
        </p:nvSpPr>
        <p:spPr/>
        <p:txBody>
          <a:bodyPr/>
          <a:lstStyle/>
          <a:p>
            <a:fld id="{D73E743C-CACF-4F8D-987F-EBBE50464996}" type="datetime1">
              <a:rPr lang="ru-RU" smtClean="0"/>
              <a:t>25.09.2026</a:t>
            </a:fld>
            <a:endParaRPr lang="ru-RU"/>
          </a:p>
        </p:txBody>
      </p:sp>
      <p:sp>
        <p:nvSpPr>
          <p:cNvPr id="6" name="Нижний колонтитул 5">
            <a:extLst>
              <a:ext uri="{FF2B5EF4-FFF2-40B4-BE49-F238E27FC236}">
                <a16:creationId xmlns="" xmlns:a16="http://schemas.microsoft.com/office/drawing/2014/main" id="{E3FD8086-7F24-418E-B8D4-7940A10CAE46}"/>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1D4B5BC2-2E81-4078-BABA-5EA77BD8E094}"/>
              </a:ext>
            </a:extLst>
          </p:cNvPr>
          <p:cNvSpPr>
            <a:spLocks noGrp="1"/>
          </p:cNvSpPr>
          <p:nvPr>
            <p:ph type="sldNum" sz="quarter" idx="12"/>
          </p:nvPr>
        </p:nvSpPr>
        <p:spPr/>
        <p:txBody>
          <a:bodyPr/>
          <a:lstStyle/>
          <a:p>
            <a:fld id="{C56BE415-10EE-4959-9FAE-344CB642EA9E}" type="slidenum">
              <a:rPr lang="ru-RU" smtClean="0"/>
              <a:t>‹#›</a:t>
            </a:fld>
            <a:endParaRPr lang="ru-RU"/>
          </a:p>
        </p:txBody>
      </p:sp>
    </p:spTree>
    <p:extLst>
      <p:ext uri="{BB962C8B-B14F-4D97-AF65-F5344CB8AC3E}">
        <p14:creationId xmlns:p14="http://schemas.microsoft.com/office/powerpoint/2010/main" val="182155393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45F4778-85A6-4CC0-B87C-48AB08F939BC}"/>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 xmlns:a16="http://schemas.microsoft.com/office/drawing/2014/main" id="{1F52C635-342D-4E61-93EA-844FCD2A1A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 xmlns:a16="http://schemas.microsoft.com/office/drawing/2014/main" id="{8000A4EB-B5A3-41C5-8D29-FCEE75C5D1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17EE589F-442D-4C74-9CE3-AD4E58C687E7}"/>
              </a:ext>
            </a:extLst>
          </p:cNvPr>
          <p:cNvSpPr>
            <a:spLocks noGrp="1"/>
          </p:cNvSpPr>
          <p:nvPr>
            <p:ph type="dt" sz="half" idx="10"/>
          </p:nvPr>
        </p:nvSpPr>
        <p:spPr/>
        <p:txBody>
          <a:bodyPr/>
          <a:lstStyle/>
          <a:p>
            <a:fld id="{8DA659DE-A0C8-40CC-9FA5-4EADE4DB1F59}" type="datetime1">
              <a:rPr lang="ru-RU" smtClean="0"/>
              <a:t>25.09.2026</a:t>
            </a:fld>
            <a:endParaRPr lang="ru-RU"/>
          </a:p>
        </p:txBody>
      </p:sp>
      <p:sp>
        <p:nvSpPr>
          <p:cNvPr id="6" name="Нижний колонтитул 5">
            <a:extLst>
              <a:ext uri="{FF2B5EF4-FFF2-40B4-BE49-F238E27FC236}">
                <a16:creationId xmlns="" xmlns:a16="http://schemas.microsoft.com/office/drawing/2014/main" id="{D52FAB69-D763-412A-AEBC-F8B73DD0CD04}"/>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FCE2E34A-5C5F-4004-8721-F00279C7FC3D}"/>
              </a:ext>
            </a:extLst>
          </p:cNvPr>
          <p:cNvSpPr>
            <a:spLocks noGrp="1"/>
          </p:cNvSpPr>
          <p:nvPr>
            <p:ph type="sldNum" sz="quarter" idx="12"/>
          </p:nvPr>
        </p:nvSpPr>
        <p:spPr/>
        <p:txBody>
          <a:bodyPr/>
          <a:lstStyle/>
          <a:p>
            <a:fld id="{C56BE415-10EE-4959-9FAE-344CB642EA9E}" type="slidenum">
              <a:rPr lang="ru-RU" smtClean="0"/>
              <a:t>‹#›</a:t>
            </a:fld>
            <a:endParaRPr lang="ru-RU"/>
          </a:p>
        </p:txBody>
      </p:sp>
    </p:spTree>
    <p:extLst>
      <p:ext uri="{BB962C8B-B14F-4D97-AF65-F5344CB8AC3E}">
        <p14:creationId xmlns:p14="http://schemas.microsoft.com/office/powerpoint/2010/main" val="209334130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B587990-55BF-4739-B701-84994DD474E0}"/>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 xmlns:a16="http://schemas.microsoft.com/office/drawing/2014/main" id="{94AAA666-104A-46F6-9FC9-91B807C603C5}"/>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F614B5D2-90C5-49DA-B619-ACBF7ED6A907}"/>
              </a:ext>
            </a:extLst>
          </p:cNvPr>
          <p:cNvSpPr>
            <a:spLocks noGrp="1"/>
          </p:cNvSpPr>
          <p:nvPr>
            <p:ph type="dt" sz="half" idx="10"/>
          </p:nvPr>
        </p:nvSpPr>
        <p:spPr/>
        <p:txBody>
          <a:bodyPr/>
          <a:lstStyle/>
          <a:p>
            <a:fld id="{D141D984-8DFA-4654-BFB4-A2CFE3680D6C}" type="datetime1">
              <a:rPr lang="ru-RU" smtClean="0"/>
              <a:t>25.09.2026</a:t>
            </a:fld>
            <a:endParaRPr lang="ru-RU"/>
          </a:p>
        </p:txBody>
      </p:sp>
      <p:sp>
        <p:nvSpPr>
          <p:cNvPr id="5" name="Нижний колонтитул 4">
            <a:extLst>
              <a:ext uri="{FF2B5EF4-FFF2-40B4-BE49-F238E27FC236}">
                <a16:creationId xmlns="" xmlns:a16="http://schemas.microsoft.com/office/drawing/2014/main" id="{93A9F39B-FEAA-4D8B-8D46-37C43CCEFB1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121BB5D4-AA53-480E-869B-C42ED681553F}"/>
              </a:ext>
            </a:extLst>
          </p:cNvPr>
          <p:cNvSpPr>
            <a:spLocks noGrp="1"/>
          </p:cNvSpPr>
          <p:nvPr>
            <p:ph type="sldNum" sz="quarter" idx="12"/>
          </p:nvPr>
        </p:nvSpPr>
        <p:spPr/>
        <p:txBody>
          <a:bodyPr/>
          <a:lstStyle/>
          <a:p>
            <a:fld id="{C56BE415-10EE-4959-9FAE-344CB642EA9E}" type="slidenum">
              <a:rPr lang="ru-RU" smtClean="0"/>
              <a:t>‹#›</a:t>
            </a:fld>
            <a:endParaRPr lang="ru-RU"/>
          </a:p>
        </p:txBody>
      </p:sp>
    </p:spTree>
    <p:extLst>
      <p:ext uri="{BB962C8B-B14F-4D97-AF65-F5344CB8AC3E}">
        <p14:creationId xmlns:p14="http://schemas.microsoft.com/office/powerpoint/2010/main" val="377755205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 xmlns:a16="http://schemas.microsoft.com/office/drawing/2014/main" id="{A0F98B82-DECB-4F63-952B-3EDA6054F85E}"/>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 xmlns:a16="http://schemas.microsoft.com/office/drawing/2014/main" id="{5FB6AA49-1974-4473-A8C7-AFA3BF581831}"/>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6918FBCB-B4CD-4C4B-B747-33751C8DE32E}"/>
              </a:ext>
            </a:extLst>
          </p:cNvPr>
          <p:cNvSpPr>
            <a:spLocks noGrp="1"/>
          </p:cNvSpPr>
          <p:nvPr>
            <p:ph type="dt" sz="half" idx="10"/>
          </p:nvPr>
        </p:nvSpPr>
        <p:spPr/>
        <p:txBody>
          <a:bodyPr/>
          <a:lstStyle/>
          <a:p>
            <a:fld id="{1D68A029-7331-4FDC-B1CD-E4A613664E05}" type="datetime1">
              <a:rPr lang="ru-RU" smtClean="0"/>
              <a:t>25.09.2026</a:t>
            </a:fld>
            <a:endParaRPr lang="ru-RU"/>
          </a:p>
        </p:txBody>
      </p:sp>
      <p:sp>
        <p:nvSpPr>
          <p:cNvPr id="5" name="Нижний колонтитул 4">
            <a:extLst>
              <a:ext uri="{FF2B5EF4-FFF2-40B4-BE49-F238E27FC236}">
                <a16:creationId xmlns="" xmlns:a16="http://schemas.microsoft.com/office/drawing/2014/main" id="{533930FE-7B84-421D-BE9F-3AEDA7F5F22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F6538484-54DD-4A53-ABFD-076768CA6DF5}"/>
              </a:ext>
            </a:extLst>
          </p:cNvPr>
          <p:cNvSpPr>
            <a:spLocks noGrp="1"/>
          </p:cNvSpPr>
          <p:nvPr>
            <p:ph type="sldNum" sz="quarter" idx="12"/>
          </p:nvPr>
        </p:nvSpPr>
        <p:spPr/>
        <p:txBody>
          <a:bodyPr/>
          <a:lstStyle/>
          <a:p>
            <a:fld id="{C56BE415-10EE-4959-9FAE-344CB642EA9E}" type="slidenum">
              <a:rPr lang="ru-RU" smtClean="0"/>
              <a:t>‹#›</a:t>
            </a:fld>
            <a:endParaRPr lang="ru-RU"/>
          </a:p>
        </p:txBody>
      </p:sp>
    </p:spTree>
    <p:extLst>
      <p:ext uri="{BB962C8B-B14F-4D97-AF65-F5344CB8AC3E}">
        <p14:creationId xmlns:p14="http://schemas.microsoft.com/office/powerpoint/2010/main" val="221761489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Master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605845367"/>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xmlns:p14="http://schemas.microsoft.com/office/powerpoint/2010/main" advClick="0" advTm="3000"/>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Титульны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55504980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3263" y="450850"/>
            <a:ext cx="10972800" cy="698500"/>
          </a:xfrm>
          <a:prstGeom prst="rect">
            <a:avLst/>
          </a:prstGeom>
        </p:spPr>
        <p:txBody>
          <a:bodyPr/>
          <a:lstStyle/>
          <a:p>
            <a:r>
              <a:rPr lang="ru-RU"/>
              <a:t>Образец заголовка</a:t>
            </a:r>
          </a:p>
        </p:txBody>
      </p:sp>
      <p:sp>
        <p:nvSpPr>
          <p:cNvPr id="3" name="Содержимое 2"/>
          <p:cNvSpPr>
            <a:spLocks noGrp="1"/>
          </p:cNvSpPr>
          <p:nvPr>
            <p:ph idx="1"/>
          </p:nvPr>
        </p:nvSpPr>
        <p:spPr>
          <a:xfrm>
            <a:off x="687388" y="1236663"/>
            <a:ext cx="10972800" cy="4525962"/>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312767482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69"/>
            <a:ext cx="10363200" cy="1362075"/>
          </a:xfrm>
          <a:prstGeom prst="rect">
            <a:avLst/>
          </a:prstGeom>
        </p:spPr>
        <p:txBody>
          <a:bodyPr/>
          <a:lstStyle>
            <a:lvl1pPr algn="l">
              <a:defRPr sz="4000" b="1" cap="all"/>
            </a:lvl1pPr>
          </a:lstStyle>
          <a:p>
            <a:r>
              <a:rPr lang="ru-RU"/>
              <a:t>Образец заголовка</a:t>
            </a:r>
          </a:p>
        </p:txBody>
      </p:sp>
      <p:sp>
        <p:nvSpPr>
          <p:cNvPr id="3" name="Текст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Tree>
    <p:extLst>
      <p:ext uri="{BB962C8B-B14F-4D97-AF65-F5344CB8AC3E}">
        <p14:creationId xmlns:p14="http://schemas.microsoft.com/office/powerpoint/2010/main" val="254436668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3263" y="450850"/>
            <a:ext cx="10972800" cy="698500"/>
          </a:xfrm>
          <a:prstGeom prst="rect">
            <a:avLst/>
          </a:prstGeom>
        </p:spPr>
        <p:txBody>
          <a:bodyPr/>
          <a:lstStyle/>
          <a:p>
            <a:r>
              <a:rPr lang="ru-RU"/>
              <a:t>Образец заголовка</a:t>
            </a:r>
          </a:p>
        </p:txBody>
      </p:sp>
      <p:sp>
        <p:nvSpPr>
          <p:cNvPr id="3" name="Содержимое 2"/>
          <p:cNvSpPr>
            <a:spLocks noGrp="1"/>
          </p:cNvSpPr>
          <p:nvPr>
            <p:ph sz="half" idx="1"/>
          </p:nvPr>
        </p:nvSpPr>
        <p:spPr>
          <a:xfrm>
            <a:off x="687917" y="1236663"/>
            <a:ext cx="5384800" cy="452596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6275917" y="1236663"/>
            <a:ext cx="5384800" cy="452596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393819693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a:lstStyle>
            <a:lvl1pPr>
              <a:defRPr/>
            </a:lvl1pPr>
          </a:lstStyle>
          <a:p>
            <a:r>
              <a:rPr lang="ru-RU"/>
              <a:t>Образец заголовка</a:t>
            </a:r>
          </a:p>
        </p:txBody>
      </p:sp>
      <p:sp>
        <p:nvSpPr>
          <p:cNvPr id="3" name="Текст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93413"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6193413"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184624123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3263" y="450850"/>
            <a:ext cx="10972800" cy="698500"/>
          </a:xfrm>
          <a:prstGeom prst="rect">
            <a:avLst/>
          </a:prstGeom>
        </p:spPr>
        <p:txBody>
          <a:bodyPr/>
          <a:lstStyle/>
          <a:p>
            <a:r>
              <a:rPr lang="ru-RU"/>
              <a:t>Образец заголовка</a:t>
            </a:r>
          </a:p>
        </p:txBody>
      </p:sp>
    </p:spTree>
    <p:extLst>
      <p:ext uri="{BB962C8B-B14F-4D97-AF65-F5344CB8AC3E}">
        <p14:creationId xmlns:p14="http://schemas.microsoft.com/office/powerpoint/2010/main" val="101834013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722290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3" y="273050"/>
            <a:ext cx="4011084" cy="1162050"/>
          </a:xfrm>
          <a:prstGeom prst="rect">
            <a:avLst/>
          </a:prstGeo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4766733" y="273119"/>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09603" y="1435103"/>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Tree>
    <p:extLst>
      <p:ext uri="{BB962C8B-B14F-4D97-AF65-F5344CB8AC3E}">
        <p14:creationId xmlns:p14="http://schemas.microsoft.com/office/powerpoint/2010/main" val="7176569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a:prstGeom prst="rect">
            <a:avLst/>
          </a:prstGeo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Tree>
    <p:extLst>
      <p:ext uri="{BB962C8B-B14F-4D97-AF65-F5344CB8AC3E}">
        <p14:creationId xmlns:p14="http://schemas.microsoft.com/office/powerpoint/2010/main" val="241683071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3263" y="450850"/>
            <a:ext cx="10972800" cy="698500"/>
          </a:xfrm>
          <a:prstGeom prst="rect">
            <a:avLst/>
          </a:prstGeom>
        </p:spPr>
        <p:txBody>
          <a:bodyPr/>
          <a:lstStyle/>
          <a:p>
            <a:r>
              <a:rPr lang="ru-RU"/>
              <a:t>Образец заголовка</a:t>
            </a:r>
          </a:p>
        </p:txBody>
      </p:sp>
      <p:sp>
        <p:nvSpPr>
          <p:cNvPr id="3" name="Вертикальный текст 2"/>
          <p:cNvSpPr>
            <a:spLocks noGrp="1"/>
          </p:cNvSpPr>
          <p:nvPr>
            <p:ph type="body" orient="vert" idx="1"/>
          </p:nvPr>
        </p:nvSpPr>
        <p:spPr>
          <a:xfrm>
            <a:off x="687388" y="1236663"/>
            <a:ext cx="10972800" cy="4525962"/>
          </a:xfrm>
          <a:prstGeom prst="rect">
            <a:avLst/>
          </a:prstGeo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180655136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930219" y="450919"/>
            <a:ext cx="2745316" cy="5311775"/>
          </a:xfrm>
          <a:prstGeom prst="rect">
            <a:avLst/>
          </a:prstGeo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87919" y="450919"/>
            <a:ext cx="8039100" cy="5311775"/>
          </a:xfrm>
          <a:prstGeom prst="rect">
            <a:avLst/>
          </a:prstGeo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166424055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AndTwoObj" preserve="1">
  <p:cSld name="Заголовок, 1 большой объект и 2 маленьких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2733" y="450850"/>
            <a:ext cx="10972800" cy="698500"/>
          </a:xfrm>
          <a:prstGeom prst="rect">
            <a:avLst/>
          </a:prstGeom>
        </p:spPr>
        <p:txBody>
          <a:bodyPr/>
          <a:lstStyle/>
          <a:p>
            <a:r>
              <a:rPr lang="ru-RU"/>
              <a:t>Образец заголовка</a:t>
            </a:r>
          </a:p>
        </p:txBody>
      </p:sp>
      <p:sp>
        <p:nvSpPr>
          <p:cNvPr id="3" name="Содержимое 2"/>
          <p:cNvSpPr>
            <a:spLocks noGrp="1"/>
          </p:cNvSpPr>
          <p:nvPr>
            <p:ph sz="half" idx="1"/>
          </p:nvPr>
        </p:nvSpPr>
        <p:spPr>
          <a:xfrm>
            <a:off x="687917" y="1236663"/>
            <a:ext cx="5384800" cy="4525962"/>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quarter" idx="2"/>
          </p:nvPr>
        </p:nvSpPr>
        <p:spPr>
          <a:xfrm>
            <a:off x="6275917" y="1236732"/>
            <a:ext cx="5384800" cy="2185987"/>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Содержимое 4"/>
          <p:cNvSpPr>
            <a:spLocks noGrp="1"/>
          </p:cNvSpPr>
          <p:nvPr>
            <p:ph sz="quarter" idx="3"/>
          </p:nvPr>
        </p:nvSpPr>
        <p:spPr>
          <a:xfrm>
            <a:off x="6275917" y="3575119"/>
            <a:ext cx="5384800" cy="2187575"/>
          </a:xfrm>
          <a:prstGeom prst="rect">
            <a:avLst/>
          </a:prstGeo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36826002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02733" y="450850"/>
            <a:ext cx="10972800" cy="698500"/>
          </a:xfrm>
          <a:prstGeom prst="rect">
            <a:avLst/>
          </a:prstGeom>
        </p:spPr>
        <p:txBody>
          <a:bodyPr/>
          <a:lstStyle/>
          <a:p>
            <a:r>
              <a:rPr lang="ru-RU"/>
              <a:t>Образец заголовка</a:t>
            </a:r>
          </a:p>
        </p:txBody>
      </p:sp>
      <p:sp>
        <p:nvSpPr>
          <p:cNvPr id="3" name="Таблица 2"/>
          <p:cNvSpPr>
            <a:spLocks noGrp="1"/>
          </p:cNvSpPr>
          <p:nvPr>
            <p:ph type="tbl" idx="1"/>
          </p:nvPr>
        </p:nvSpPr>
        <p:spPr>
          <a:xfrm>
            <a:off x="687917" y="1236663"/>
            <a:ext cx="10972800" cy="4525962"/>
          </a:xfrm>
          <a:prstGeom prst="rect">
            <a:avLst/>
          </a:prstGeom>
        </p:spPr>
        <p:txBody>
          <a:bodyPr/>
          <a:lstStyle/>
          <a:p>
            <a:pPr lvl="0"/>
            <a:endParaRPr lang="ru-RU" noProof="0"/>
          </a:p>
        </p:txBody>
      </p:sp>
    </p:spTree>
    <p:extLst>
      <p:ext uri="{BB962C8B-B14F-4D97-AF65-F5344CB8AC3E}">
        <p14:creationId xmlns:p14="http://schemas.microsoft.com/office/powerpoint/2010/main" val="204625492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cSld name="1_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fld id="{E8499F9F-C6CD-4BE0-B70C-442F39075024}" type="datetimeFigureOut">
              <a:rPr kumimoji="0" lang="ru-RU"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25.09.2026</a:t>
            </a:fld>
            <a:endParaRPr kumimoji="0" lang="ru-RU"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5" name="Нижний колонтитул 4"/>
          <p:cNvSpPr>
            <a:spLocks noGrp="1"/>
          </p:cNvSpPr>
          <p:nvPr>
            <p:ph type="ftr" sz="quarter" idx="11"/>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ru-RU"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6" name="Номер слайда 5"/>
          <p:cNvSpPr>
            <a:spLocks noGrp="1"/>
          </p:cNvSpPr>
          <p:nvPr>
            <p:ph type="sldNum" sz="quarter" idx="12"/>
          </p:nvPr>
        </p:nvSpPr>
        <p:spPr/>
        <p:txBody>
          <a:bodyPr/>
          <a:lstStyle>
            <a:lvl1pPr>
              <a:defRPr/>
            </a:lvl1pPr>
          </a:lstStyle>
          <a:p>
            <a:pPr marL="0" marR="0" lvl="0" indent="0" algn="l" defTabSz="914400" rtl="0" eaLnBrk="0" fontAlgn="base" latinLnBrk="0" hangingPunct="0">
              <a:lnSpc>
                <a:spcPct val="100000"/>
              </a:lnSpc>
              <a:spcBef>
                <a:spcPct val="0"/>
              </a:spcBef>
              <a:spcAft>
                <a:spcPct val="0"/>
              </a:spcAft>
              <a:buClrTx/>
              <a:buSzTx/>
              <a:buFontTx/>
              <a:buNone/>
              <a:defRPr/>
            </a:pPr>
            <a:fld id="{6058E5D5-3962-4DAD-910C-CCB51840685E}" type="slidenum">
              <a:rPr kumimoji="0" lang="ru-RU"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a:t>
            </a:fld>
            <a:endParaRPr kumimoji="0" lang="ru-RU"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224906534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30" y="287256"/>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anose="020B0604020202020204" pitchFamily="34" charset="0"/>
              </a:defRPr>
            </a:lvl1pPr>
          </a:lstStyle>
          <a:p>
            <a:pPr lvl="0"/>
            <a:r>
              <a:rPr lang="en-US" altLang="ko-KR" dirty="0"/>
              <a:t>BASIC LAYOUT</a:t>
            </a:r>
          </a:p>
        </p:txBody>
      </p:sp>
    </p:spTree>
    <p:extLst>
      <p:ext uri="{BB962C8B-B14F-4D97-AF65-F5344CB8AC3E}">
        <p14:creationId xmlns:p14="http://schemas.microsoft.com/office/powerpoint/2010/main" val="4211693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4.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2" Type="http://schemas.openxmlformats.org/officeDocument/2006/relationships/slideLayout" Target="../slideLayouts/slideLayout51.xml"/><Relationship Id="rId16" Type="http://schemas.openxmlformats.org/officeDocument/2006/relationships/image" Target="../media/image2.jpeg"/><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theme" Target="../theme/theme5.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theme" Target="../theme/theme6.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image" Target="../media/image2.jpeg"/><Relationship Id="rId2" Type="http://schemas.openxmlformats.org/officeDocument/2006/relationships/slideLayout" Target="../slideLayouts/slideLayout77.xml"/><Relationship Id="rId16" Type="http://schemas.openxmlformats.org/officeDocument/2006/relationships/theme" Target="../theme/theme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406403" y="328613"/>
            <a:ext cx="11377084" cy="6197600"/>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solidFill>
                <a:prstClr val="white"/>
              </a:solidFill>
            </a:endParaRPr>
          </a:p>
        </p:txBody>
      </p:sp>
      <p:sp>
        <p:nvSpPr>
          <p:cNvPr id="9" name="Скругленный прямоугольник 8"/>
          <p:cNvSpPr/>
          <p:nvPr/>
        </p:nvSpPr>
        <p:spPr>
          <a:xfrm>
            <a:off x="558174" y="434162"/>
            <a:ext cx="11075745"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solidFill>
                <a:prstClr val="white"/>
              </a:solidFill>
            </a:endParaRPr>
          </a:p>
        </p:txBody>
      </p:sp>
      <p:sp>
        <p:nvSpPr>
          <p:cNvPr id="13" name="Заголовок 12"/>
          <p:cNvSpPr>
            <a:spLocks noGrp="1"/>
          </p:cNvSpPr>
          <p:nvPr>
            <p:ph type="title"/>
          </p:nvPr>
        </p:nvSpPr>
        <p:spPr>
          <a:xfrm>
            <a:off x="670984" y="4986407"/>
            <a:ext cx="10911416" cy="1050925"/>
          </a:xfrm>
          <a:prstGeom prst="rect">
            <a:avLst/>
          </a:prstGeom>
        </p:spPr>
        <p:txBody>
          <a:bodyPr vert="horz" anchor="b">
            <a:normAutofit/>
          </a:bodyPr>
          <a:lstStyle/>
          <a:p>
            <a:r>
              <a:rPr lang="ru-RU"/>
              <a:t>Образец заголовка</a:t>
            </a:r>
            <a:endParaRPr lang="en-US"/>
          </a:p>
        </p:txBody>
      </p:sp>
      <p:sp>
        <p:nvSpPr>
          <p:cNvPr id="3079" name="Текст 3"/>
          <p:cNvSpPr>
            <a:spLocks noGrp="1"/>
          </p:cNvSpPr>
          <p:nvPr>
            <p:ph type="body" idx="1"/>
          </p:nvPr>
        </p:nvSpPr>
        <p:spPr bwMode="auto">
          <a:xfrm>
            <a:off x="670984" y="530294"/>
            <a:ext cx="10911416" cy="418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2880" tIns="9144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25" name="Дата 24"/>
          <p:cNvSpPr>
            <a:spLocks noGrp="1"/>
          </p:cNvSpPr>
          <p:nvPr>
            <p:ph type="dt" sz="half" idx="2"/>
          </p:nvPr>
        </p:nvSpPr>
        <p:spPr>
          <a:xfrm>
            <a:off x="5035551" y="6111944"/>
            <a:ext cx="3048000" cy="365125"/>
          </a:xfrm>
          <a:prstGeom prst="rect">
            <a:avLst/>
          </a:prstGeom>
        </p:spPr>
        <p:txBody>
          <a:bodyPr vert="horz" anchor="b"/>
          <a:lstStyle>
            <a:lvl1pPr algn="r" eaLnBrk="1" latinLnBrk="0" hangingPunct="1">
              <a:defRPr kumimoji="0" sz="1000">
                <a:solidFill>
                  <a:schemeClr val="bg2">
                    <a:shade val="50000"/>
                  </a:schemeClr>
                </a:solidFill>
                <a:latin typeface="Arial" charset="0"/>
              </a:defRPr>
            </a:lvl1pPr>
            <a:extLst/>
          </a:lstStyle>
          <a:p>
            <a:pPr>
              <a:defRPr/>
            </a:pPr>
            <a:endParaRPr lang="en-US">
              <a:solidFill>
                <a:srgbClr val="E3DED1">
                  <a:shade val="50000"/>
                </a:srgbClr>
              </a:solidFill>
            </a:endParaRPr>
          </a:p>
        </p:txBody>
      </p:sp>
      <p:sp>
        <p:nvSpPr>
          <p:cNvPr id="18" name="Нижний колонтитул 17"/>
          <p:cNvSpPr>
            <a:spLocks noGrp="1"/>
          </p:cNvSpPr>
          <p:nvPr>
            <p:ph type="ftr" sz="quarter" idx="3"/>
          </p:nvPr>
        </p:nvSpPr>
        <p:spPr>
          <a:xfrm>
            <a:off x="8083551" y="6111944"/>
            <a:ext cx="3048000" cy="365125"/>
          </a:xfrm>
          <a:prstGeom prst="rect">
            <a:avLst/>
          </a:prstGeom>
        </p:spPr>
        <p:txBody>
          <a:bodyPr vert="horz" anchor="b"/>
          <a:lstStyle>
            <a:lvl1pPr algn="l" eaLnBrk="1" latinLnBrk="0" hangingPunct="1">
              <a:defRPr kumimoji="0" sz="1000">
                <a:solidFill>
                  <a:schemeClr val="bg2">
                    <a:shade val="50000"/>
                  </a:schemeClr>
                </a:solidFill>
                <a:latin typeface="Arial" charset="0"/>
              </a:defRPr>
            </a:lvl1pPr>
            <a:extLst/>
          </a:lstStyle>
          <a:p>
            <a:pPr>
              <a:defRPr/>
            </a:pPr>
            <a:endParaRPr lang="en-US">
              <a:solidFill>
                <a:srgbClr val="E3DED1">
                  <a:shade val="50000"/>
                </a:srgbClr>
              </a:solidFill>
            </a:endParaRPr>
          </a:p>
        </p:txBody>
      </p:sp>
      <p:sp>
        <p:nvSpPr>
          <p:cNvPr id="5" name="Номер слайда 4"/>
          <p:cNvSpPr>
            <a:spLocks noGrp="1"/>
          </p:cNvSpPr>
          <p:nvPr>
            <p:ph type="sldNum" sz="quarter" idx="4"/>
          </p:nvPr>
        </p:nvSpPr>
        <p:spPr>
          <a:xfrm>
            <a:off x="11131551" y="6111944"/>
            <a:ext cx="609600" cy="365125"/>
          </a:xfrm>
          <a:prstGeom prst="rect">
            <a:avLst/>
          </a:prstGeom>
        </p:spPr>
        <p:txBody>
          <a:bodyPr vert="horz" anchor="b"/>
          <a:lstStyle>
            <a:lvl1pPr algn="r" eaLnBrk="1" latinLnBrk="0" hangingPunct="1">
              <a:defRPr kumimoji="0" sz="1000">
                <a:solidFill>
                  <a:schemeClr val="bg2">
                    <a:shade val="50000"/>
                  </a:schemeClr>
                </a:solidFill>
                <a:latin typeface="Arial" charset="0"/>
              </a:defRPr>
            </a:lvl1pPr>
            <a:extLst/>
          </a:lstStyle>
          <a:p>
            <a:pPr>
              <a:defRPr/>
            </a:pPr>
            <a:fld id="{B8EE13AC-93CF-403E-8DBD-05C31FC6F1BF}" type="slidenum">
              <a:rPr lang="en-US">
                <a:solidFill>
                  <a:srgbClr val="E3DED1">
                    <a:shade val="50000"/>
                  </a:srgbClr>
                </a:solidFill>
              </a:rPr>
              <a:pPr>
                <a:defRPr/>
              </a:pPr>
              <a:t>‹#›</a:t>
            </a:fld>
            <a:endParaRPr lang="en-US">
              <a:solidFill>
                <a:srgbClr val="E3DED1">
                  <a:shade val="50000"/>
                </a:srgbClr>
              </a:solidFill>
            </a:endParaRPr>
          </a:p>
        </p:txBody>
      </p:sp>
    </p:spTree>
    <p:extLst>
      <p:ext uri="{BB962C8B-B14F-4D97-AF65-F5344CB8AC3E}">
        <p14:creationId xmlns:p14="http://schemas.microsoft.com/office/powerpoint/2010/main" val="2677482143"/>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Lst>
  <p:transition spd="med" advClick="0">
    <p:wedge/>
  </p:transition>
  <p:hf hdr="0" ftr="0" dt="0"/>
  <p:txStyles>
    <p:titleStyle>
      <a:lvl1pPr algn="l" rtl="0" eaLnBrk="0" fontAlgn="base" hangingPunct="0">
        <a:spcBef>
          <a:spcPct val="0"/>
        </a:spcBef>
        <a:spcAft>
          <a:spcPct val="0"/>
        </a:spcAft>
        <a:defRPr sz="3600" b="1" kern="1200">
          <a:solidFill>
            <a:srgbClr val="FF8D3E"/>
          </a:solidFill>
          <a:effectLst>
            <a:outerShdw blurRad="53975" dist="22860" dir="5400000" algn="tl" rotWithShape="0">
              <a:srgbClr val="000000">
                <a:alpha val="55000"/>
              </a:srgbClr>
            </a:outerShdw>
          </a:effectLst>
          <a:latin typeface="+mj-lt"/>
          <a:ea typeface="+mj-ea"/>
          <a:cs typeface="+mj-cs"/>
        </a:defRPr>
      </a:lvl1pPr>
      <a:lvl2pPr algn="l" rtl="0" eaLnBrk="0" fontAlgn="base" hangingPunct="0">
        <a:spcBef>
          <a:spcPct val="0"/>
        </a:spcBef>
        <a:spcAft>
          <a:spcPct val="0"/>
        </a:spcAft>
        <a:defRPr sz="3600" b="1">
          <a:solidFill>
            <a:srgbClr val="FF8D3E"/>
          </a:solidFill>
          <a:latin typeface="Verdana" pitchFamily="34" charset="0"/>
        </a:defRPr>
      </a:lvl2pPr>
      <a:lvl3pPr algn="l" rtl="0" eaLnBrk="0" fontAlgn="base" hangingPunct="0">
        <a:spcBef>
          <a:spcPct val="0"/>
        </a:spcBef>
        <a:spcAft>
          <a:spcPct val="0"/>
        </a:spcAft>
        <a:defRPr sz="3600" b="1">
          <a:solidFill>
            <a:srgbClr val="FF8D3E"/>
          </a:solidFill>
          <a:latin typeface="Verdana" pitchFamily="34" charset="0"/>
        </a:defRPr>
      </a:lvl3pPr>
      <a:lvl4pPr algn="l" rtl="0" eaLnBrk="0" fontAlgn="base" hangingPunct="0">
        <a:spcBef>
          <a:spcPct val="0"/>
        </a:spcBef>
        <a:spcAft>
          <a:spcPct val="0"/>
        </a:spcAft>
        <a:defRPr sz="3600" b="1">
          <a:solidFill>
            <a:srgbClr val="FF8D3E"/>
          </a:solidFill>
          <a:latin typeface="Verdana" pitchFamily="34" charset="0"/>
        </a:defRPr>
      </a:lvl4pPr>
      <a:lvl5pPr algn="l" rtl="0" eaLnBrk="0" fontAlgn="base" hangingPunct="0">
        <a:spcBef>
          <a:spcPct val="0"/>
        </a:spcBef>
        <a:spcAft>
          <a:spcPct val="0"/>
        </a:spcAft>
        <a:defRPr sz="3600" b="1">
          <a:solidFill>
            <a:srgbClr val="FF8D3E"/>
          </a:solidFill>
          <a:latin typeface="Verdana" pitchFamily="34" charset="0"/>
        </a:defRPr>
      </a:lvl5pPr>
      <a:lvl6pPr marL="457200" algn="l" rtl="0" fontAlgn="base">
        <a:spcBef>
          <a:spcPct val="0"/>
        </a:spcBef>
        <a:spcAft>
          <a:spcPct val="0"/>
        </a:spcAft>
        <a:defRPr sz="3600" b="1">
          <a:solidFill>
            <a:srgbClr val="FF8D3E"/>
          </a:solidFill>
          <a:latin typeface="Verdana" pitchFamily="34" charset="0"/>
        </a:defRPr>
      </a:lvl6pPr>
      <a:lvl7pPr marL="914400" algn="l" rtl="0" fontAlgn="base">
        <a:spcBef>
          <a:spcPct val="0"/>
        </a:spcBef>
        <a:spcAft>
          <a:spcPct val="0"/>
        </a:spcAft>
        <a:defRPr sz="3600" b="1">
          <a:solidFill>
            <a:srgbClr val="FF8D3E"/>
          </a:solidFill>
          <a:latin typeface="Verdana" pitchFamily="34" charset="0"/>
        </a:defRPr>
      </a:lvl7pPr>
      <a:lvl8pPr marL="1371600" algn="l" rtl="0" fontAlgn="base">
        <a:spcBef>
          <a:spcPct val="0"/>
        </a:spcBef>
        <a:spcAft>
          <a:spcPct val="0"/>
        </a:spcAft>
        <a:defRPr sz="3600" b="1">
          <a:solidFill>
            <a:srgbClr val="FF8D3E"/>
          </a:solidFill>
          <a:latin typeface="Verdana" pitchFamily="34" charset="0"/>
        </a:defRPr>
      </a:lvl8pPr>
      <a:lvl9pPr marL="1828800" algn="l" rtl="0" fontAlgn="base">
        <a:spcBef>
          <a:spcPct val="0"/>
        </a:spcBef>
        <a:spcAft>
          <a:spcPct val="0"/>
        </a:spcAft>
        <a:defRPr sz="3600" b="1">
          <a:solidFill>
            <a:srgbClr val="FF8D3E"/>
          </a:solidFill>
          <a:latin typeface="Verdana" pitchFamily="34" charset="0"/>
        </a:defRPr>
      </a:lvl9pPr>
      <a:extLst/>
    </p:titleStyle>
    <p:bodyStyle>
      <a:lvl1pPr marL="265113" indent="-265113" algn="l" rtl="0" eaLnBrk="0" fontAlgn="base" hangingPunct="0">
        <a:spcBef>
          <a:spcPts val="250"/>
        </a:spcBef>
        <a:spcAft>
          <a:spcPct val="0"/>
        </a:spcAft>
        <a:buClr>
          <a:schemeClr val="accent1"/>
        </a:buClr>
        <a:buSzPct val="80000"/>
        <a:buFont typeface="Wingdings 2" pitchFamily="18" charset="2"/>
        <a:buChar char=""/>
        <a:defRPr sz="2800" kern="1200">
          <a:solidFill>
            <a:schemeClr val="tx1"/>
          </a:solidFill>
          <a:latin typeface="+mn-lt"/>
          <a:ea typeface="+mn-ea"/>
          <a:cs typeface="+mn-cs"/>
        </a:defRPr>
      </a:lvl1pPr>
      <a:lvl2pPr marL="547688" indent="-200025" algn="l" rtl="0" eaLnBrk="0" fontAlgn="base" hangingPunct="0">
        <a:spcBef>
          <a:spcPts val="250"/>
        </a:spcBef>
        <a:spcAft>
          <a:spcPct val="0"/>
        </a:spcAft>
        <a:buClr>
          <a:schemeClr val="accent1"/>
        </a:buClr>
        <a:buSzPct val="100000"/>
        <a:buFont typeface="Verdana" pitchFamily="34" charset="0"/>
        <a:buChar char="◦"/>
        <a:defRPr sz="2400" kern="1200">
          <a:solidFill>
            <a:schemeClr val="tx1"/>
          </a:solidFill>
          <a:latin typeface="+mn-lt"/>
          <a:ea typeface="+mn-ea"/>
          <a:cs typeface="+mn-cs"/>
        </a:defRPr>
      </a:lvl2pPr>
      <a:lvl3pPr marL="785813" indent="-182563" algn="l" rtl="0" eaLnBrk="0" fontAlgn="base" hangingPunct="0">
        <a:spcBef>
          <a:spcPts val="250"/>
        </a:spcBef>
        <a:spcAft>
          <a:spcPct val="0"/>
        </a:spcAft>
        <a:buClr>
          <a:srgbClr val="ED3742"/>
        </a:buClr>
        <a:buSzPct val="100000"/>
        <a:buFont typeface="Wingdings 2" pitchFamily="18" charset="2"/>
        <a:buChar char=""/>
        <a:defRPr sz="2200" kern="1200">
          <a:solidFill>
            <a:schemeClr val="tx1"/>
          </a:solidFill>
          <a:latin typeface="+mn-lt"/>
          <a:ea typeface="+mn-ea"/>
          <a:cs typeface="+mn-cs"/>
        </a:defRPr>
      </a:lvl3pPr>
      <a:lvl4pPr marL="1023938" indent="-182563" algn="l" rtl="0" eaLnBrk="0" fontAlgn="base" hangingPunct="0">
        <a:spcBef>
          <a:spcPts val="225"/>
        </a:spcBef>
        <a:spcAft>
          <a:spcPct val="0"/>
        </a:spcAft>
        <a:buClr>
          <a:srgbClr val="ED3742"/>
        </a:buClr>
        <a:buSzPct val="112000"/>
        <a:buFont typeface="Verdana" pitchFamily="34" charset="0"/>
        <a:buChar char="◦"/>
        <a:defRPr sz="1900" kern="1200">
          <a:solidFill>
            <a:schemeClr val="tx1"/>
          </a:solidFill>
          <a:latin typeface="+mn-lt"/>
          <a:ea typeface="+mn-ea"/>
          <a:cs typeface="+mn-cs"/>
        </a:defRPr>
      </a:lvl4pPr>
      <a:lvl5pPr marL="1279525" indent="-182563" algn="l" rtl="0" eaLnBrk="0" fontAlgn="base" hangingPunct="0">
        <a:spcBef>
          <a:spcPts val="250"/>
        </a:spcBef>
        <a:spcAft>
          <a:spcPct val="0"/>
        </a:spcAft>
        <a:buClr>
          <a:srgbClr val="4A85BF"/>
        </a:buClr>
        <a:buSzPct val="100000"/>
        <a:buFont typeface="Wingdings 2" pitchFamily="18" charset="2"/>
        <a:buChar char=""/>
        <a:defRPr sz="20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pattFill prst="dkHorz">
          <a:fgClr>
            <a:srgbClr val="FFEEDD"/>
          </a:fgClr>
          <a:bgClr>
            <a:schemeClr val="bg1"/>
          </a:bgClr>
        </a:pattFill>
        <a:effectLst/>
      </p:bgPr>
    </p:bg>
    <p:spTree>
      <p:nvGrpSpPr>
        <p:cNvPr id="1" name=""/>
        <p:cNvGrpSpPr/>
        <p:nvPr/>
      </p:nvGrpSpPr>
      <p:grpSpPr>
        <a:xfrm>
          <a:off x="0" y="0"/>
          <a:ext cx="0" cy="0"/>
          <a:chOff x="0" y="0"/>
          <a:chExt cx="0" cy="0"/>
        </a:xfrm>
      </p:grpSpPr>
      <p:sp>
        <p:nvSpPr>
          <p:cNvPr id="1026" name="Rectangle 32"/>
          <p:cNvSpPr>
            <a:spLocks noChangeArrowheads="1"/>
          </p:cNvSpPr>
          <p:nvPr/>
        </p:nvSpPr>
        <p:spPr bwMode="auto">
          <a:xfrm flipH="1">
            <a:off x="12096752" y="26988"/>
            <a:ext cx="143933" cy="6831012"/>
          </a:xfrm>
          <a:prstGeom prst="rect">
            <a:avLst/>
          </a:prstGeom>
          <a:gradFill rotWithShape="1">
            <a:gsLst>
              <a:gs pos="0">
                <a:srgbClr val="800000"/>
              </a:gs>
              <a:gs pos="100000">
                <a:srgbClr val="FFEEDD"/>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ru-RU" altLang="uz-Cyrl-UZ" sz="2400">
              <a:solidFill>
                <a:srgbClr val="000000"/>
              </a:solidFill>
            </a:endParaRPr>
          </a:p>
        </p:txBody>
      </p:sp>
      <p:sp>
        <p:nvSpPr>
          <p:cNvPr id="1027" name="Rectangle 33"/>
          <p:cNvSpPr>
            <a:spLocks noChangeArrowheads="1"/>
          </p:cNvSpPr>
          <p:nvPr/>
        </p:nvSpPr>
        <p:spPr bwMode="auto">
          <a:xfrm>
            <a:off x="-48684" y="26988"/>
            <a:ext cx="143935" cy="6831012"/>
          </a:xfrm>
          <a:prstGeom prst="rect">
            <a:avLst/>
          </a:prstGeom>
          <a:gradFill rotWithShape="1">
            <a:gsLst>
              <a:gs pos="0">
                <a:srgbClr val="800000"/>
              </a:gs>
              <a:gs pos="100000">
                <a:srgbClr val="FFEEDD"/>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endParaRPr lang="ru-RU" altLang="uz-Cyrl-UZ" sz="2400">
              <a:solidFill>
                <a:srgbClr val="000000"/>
              </a:solidFill>
            </a:endParaRPr>
          </a:p>
        </p:txBody>
      </p:sp>
      <p:sp>
        <p:nvSpPr>
          <p:cNvPr id="1028" name="Rectangle 34"/>
          <p:cNvSpPr>
            <a:spLocks noChangeArrowheads="1"/>
          </p:cNvSpPr>
          <p:nvPr/>
        </p:nvSpPr>
        <p:spPr bwMode="auto">
          <a:xfrm>
            <a:off x="0" y="-1588"/>
            <a:ext cx="12192000" cy="404813"/>
          </a:xfrm>
          <a:prstGeom prst="rect">
            <a:avLst/>
          </a:prstGeom>
          <a:gradFill rotWithShape="1">
            <a:gsLst>
              <a:gs pos="0">
                <a:srgbClr val="800000"/>
              </a:gs>
              <a:gs pos="50000">
                <a:srgbClr val="FFE1C3"/>
              </a:gs>
              <a:gs pos="100000">
                <a:srgbClr val="8000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r>
              <a:rPr lang="ru-RU" altLang="uz-Cyrl-UZ" sz="1200" b="1" i="1">
                <a:solidFill>
                  <a:srgbClr val="000000"/>
                </a:solidFill>
              </a:rPr>
              <a:t>ЦМАКП</a:t>
            </a:r>
          </a:p>
        </p:txBody>
      </p:sp>
      <p:sp>
        <p:nvSpPr>
          <p:cNvPr id="1029" name="Rectangle 35"/>
          <p:cNvSpPr>
            <a:spLocks noChangeArrowheads="1"/>
          </p:cNvSpPr>
          <p:nvPr/>
        </p:nvSpPr>
        <p:spPr bwMode="auto">
          <a:xfrm>
            <a:off x="0" y="6551682"/>
            <a:ext cx="12192000" cy="333375"/>
          </a:xfrm>
          <a:prstGeom prst="rect">
            <a:avLst/>
          </a:prstGeom>
          <a:gradFill rotWithShape="1">
            <a:gsLst>
              <a:gs pos="0">
                <a:srgbClr val="800000"/>
              </a:gs>
              <a:gs pos="50000">
                <a:srgbClr val="FFE1C3"/>
              </a:gs>
              <a:gs pos="100000">
                <a:srgbClr val="8000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r>
              <a:rPr lang="ru-RU" altLang="uz-Cyrl-UZ" sz="1200" b="1">
                <a:solidFill>
                  <a:srgbClr val="000000"/>
                </a:solidFill>
              </a:rPr>
              <a:t>Москва </a:t>
            </a:r>
            <a:r>
              <a:rPr lang="en-US" altLang="uz-Cyrl-UZ" sz="1200" b="1">
                <a:solidFill>
                  <a:srgbClr val="000000"/>
                </a:solidFill>
              </a:rPr>
              <a:t>2007</a:t>
            </a:r>
            <a:endParaRPr lang="ru-RU" altLang="uz-Cyrl-UZ" sz="1200" b="1">
              <a:solidFill>
                <a:srgbClr val="000000"/>
              </a:solidFill>
            </a:endParaRPr>
          </a:p>
        </p:txBody>
      </p:sp>
      <p:sp>
        <p:nvSpPr>
          <p:cNvPr id="1060" name="AutoShape 36"/>
          <p:cNvSpPr>
            <a:spLocks noChangeArrowheads="1"/>
          </p:cNvSpPr>
          <p:nvPr/>
        </p:nvSpPr>
        <p:spPr bwMode="auto">
          <a:xfrm>
            <a:off x="11366501" y="6621532"/>
            <a:ext cx="704851" cy="193675"/>
          </a:xfrm>
          <a:prstGeom prst="roundRect">
            <a:avLst>
              <a:gd name="adj" fmla="val 16667"/>
            </a:avLst>
          </a:prstGeom>
          <a:solidFill>
            <a:srgbClr val="FFE1C3"/>
          </a:solidFill>
          <a:ln w="9525">
            <a:noFill/>
            <a:round/>
            <a:headEnd/>
            <a:tailEnd/>
          </a:ln>
          <a:effectLst>
            <a:prstShdw prst="shdw18" dist="17961" dir="13500000">
              <a:srgbClr val="FFE1C3">
                <a:gamma/>
                <a:shade val="60000"/>
                <a:invGamma/>
              </a:srgbClr>
            </a:prstShdw>
          </a:effectLst>
        </p:spPr>
        <p:txBody>
          <a:bodyPr tIns="10800" bIns="10800">
            <a:spAutoFit/>
          </a:bodyPr>
          <a:lstStyle/>
          <a:p>
            <a:pPr algn="r" eaLnBrk="1" hangingPunct="1">
              <a:spcBef>
                <a:spcPct val="50000"/>
              </a:spcBef>
            </a:pPr>
            <a:fld id="{12F025EC-7F2D-40DC-9A68-214F0DF51A0A}" type="slidenum">
              <a:rPr lang="ru-RU" sz="1000" b="1">
                <a:solidFill>
                  <a:srgbClr val="800000"/>
                </a:solidFill>
                <a:latin typeface="Arial" pitchFamily="34" charset="0"/>
              </a:rPr>
              <a:pPr algn="r" eaLnBrk="1" hangingPunct="1">
                <a:spcBef>
                  <a:spcPct val="50000"/>
                </a:spcBef>
              </a:pPr>
              <a:t>‹#›</a:t>
            </a:fld>
            <a:endParaRPr lang="ru-RU" sz="1000" b="1">
              <a:solidFill>
                <a:srgbClr val="800000"/>
              </a:solidFill>
              <a:latin typeface="Arial" pitchFamily="34" charset="0"/>
            </a:endParaRPr>
          </a:p>
        </p:txBody>
      </p:sp>
      <p:sp>
        <p:nvSpPr>
          <p:cNvPr id="1061" name="Rectangle 37"/>
          <p:cNvSpPr>
            <a:spLocks noGrp="1" noChangeArrowheads="1"/>
          </p:cNvSpPr>
          <p:nvPr>
            <p:ph type="title"/>
          </p:nvPr>
        </p:nvSpPr>
        <p:spPr bwMode="auto">
          <a:xfrm>
            <a:off x="702733" y="450850"/>
            <a:ext cx="10972800" cy="6985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a:t>Click to edit Master title style</a:t>
            </a:r>
          </a:p>
        </p:txBody>
      </p:sp>
      <p:sp>
        <p:nvSpPr>
          <p:cNvPr id="1062" name="Rectangle 38"/>
          <p:cNvSpPr>
            <a:spLocks noGrp="1" noChangeArrowheads="1"/>
          </p:cNvSpPr>
          <p:nvPr>
            <p:ph type="body" idx="1"/>
          </p:nvPr>
        </p:nvSpPr>
        <p:spPr bwMode="auto">
          <a:xfrm>
            <a:off x="687917" y="1236663"/>
            <a:ext cx="10972800" cy="45259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a:t>Click to edit Master text styles</a:t>
            </a:r>
          </a:p>
          <a:p>
            <a:pPr lvl="1"/>
            <a:r>
              <a:rPr lang="ru-RU"/>
              <a:t>Second level</a:t>
            </a:r>
          </a:p>
          <a:p>
            <a:pPr lvl="2"/>
            <a:r>
              <a:rPr lang="ru-RU"/>
              <a:t>Third level</a:t>
            </a:r>
          </a:p>
          <a:p>
            <a:pPr lvl="3"/>
            <a:r>
              <a:rPr lang="ru-RU"/>
              <a:t>Fourth level</a:t>
            </a:r>
          </a:p>
          <a:p>
            <a:pPr lvl="4"/>
            <a:r>
              <a:rPr lang="ru-RU"/>
              <a:t>Fifth level</a:t>
            </a:r>
          </a:p>
        </p:txBody>
      </p:sp>
      <p:sp>
        <p:nvSpPr>
          <p:cNvPr id="1033" name="Text Box 39"/>
          <p:cNvSpPr txBox="1">
            <a:spLocks noChangeArrowheads="1"/>
          </p:cNvSpPr>
          <p:nvPr/>
        </p:nvSpPr>
        <p:spPr bwMode="auto">
          <a:xfrm>
            <a:off x="11010946" y="54043"/>
            <a:ext cx="8835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defRPr/>
            </a:pPr>
            <a:r>
              <a:rPr lang="en-US" altLang="uz-Cyrl-UZ" sz="1200" b="1" i="1">
                <a:solidFill>
                  <a:srgbClr val="000000"/>
                </a:solidFill>
              </a:rPr>
              <a:t>UN  DESA</a:t>
            </a:r>
            <a:endParaRPr lang="ru-RU" altLang="uz-Cyrl-UZ" sz="1200" b="1" i="1">
              <a:solidFill>
                <a:srgbClr val="000000"/>
              </a:solidFill>
            </a:endParaRPr>
          </a:p>
        </p:txBody>
      </p:sp>
    </p:spTree>
    <p:extLst>
      <p:ext uri="{BB962C8B-B14F-4D97-AF65-F5344CB8AC3E}">
        <p14:creationId xmlns:p14="http://schemas.microsoft.com/office/powerpoint/2010/main" val="2084811646"/>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Lst>
  <p:txStyles>
    <p:titleStyle>
      <a:lvl1pPr algn="ctr" rtl="0" eaLnBrk="0" fontAlgn="base" hangingPunct="0">
        <a:spcBef>
          <a:spcPct val="0"/>
        </a:spcBef>
        <a:spcAft>
          <a:spcPct val="0"/>
        </a:spcAft>
        <a:defRPr sz="2400" b="1">
          <a:solidFill>
            <a:srgbClr val="800000"/>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2400" b="1">
          <a:solidFill>
            <a:srgbClr val="800000"/>
          </a:solidFill>
          <a:effectLst>
            <a:outerShdw blurRad="38100" dist="38100" dir="2700000" algn="tl">
              <a:srgbClr val="C0C0C0"/>
            </a:outerShdw>
          </a:effectLst>
          <a:latin typeface="Arial" pitchFamily="34" charset="0"/>
        </a:defRPr>
      </a:lvl2pPr>
      <a:lvl3pPr algn="ctr" rtl="0" eaLnBrk="0" fontAlgn="base" hangingPunct="0">
        <a:spcBef>
          <a:spcPct val="0"/>
        </a:spcBef>
        <a:spcAft>
          <a:spcPct val="0"/>
        </a:spcAft>
        <a:defRPr sz="2400" b="1">
          <a:solidFill>
            <a:srgbClr val="800000"/>
          </a:solidFill>
          <a:effectLst>
            <a:outerShdw blurRad="38100" dist="38100" dir="2700000" algn="tl">
              <a:srgbClr val="C0C0C0"/>
            </a:outerShdw>
          </a:effectLst>
          <a:latin typeface="Arial" pitchFamily="34" charset="0"/>
        </a:defRPr>
      </a:lvl3pPr>
      <a:lvl4pPr algn="ctr" rtl="0" eaLnBrk="0" fontAlgn="base" hangingPunct="0">
        <a:spcBef>
          <a:spcPct val="0"/>
        </a:spcBef>
        <a:spcAft>
          <a:spcPct val="0"/>
        </a:spcAft>
        <a:defRPr sz="2400" b="1">
          <a:solidFill>
            <a:srgbClr val="800000"/>
          </a:solidFill>
          <a:effectLst>
            <a:outerShdw blurRad="38100" dist="38100" dir="2700000" algn="tl">
              <a:srgbClr val="C0C0C0"/>
            </a:outerShdw>
          </a:effectLst>
          <a:latin typeface="Arial" pitchFamily="34" charset="0"/>
        </a:defRPr>
      </a:lvl4pPr>
      <a:lvl5pPr algn="ctr" rtl="0" eaLnBrk="0" fontAlgn="base" hangingPunct="0">
        <a:spcBef>
          <a:spcPct val="0"/>
        </a:spcBef>
        <a:spcAft>
          <a:spcPct val="0"/>
        </a:spcAft>
        <a:defRPr sz="2400" b="1">
          <a:solidFill>
            <a:srgbClr val="800000"/>
          </a:solidFill>
          <a:effectLst>
            <a:outerShdw blurRad="38100" dist="38100" dir="2700000" algn="tl">
              <a:srgbClr val="C0C0C0"/>
            </a:outerShdw>
          </a:effectLst>
          <a:latin typeface="Arial" pitchFamily="34" charset="0"/>
        </a:defRPr>
      </a:lvl5pPr>
      <a:lvl6pPr marL="457200" algn="ctr" rtl="0" fontAlgn="base">
        <a:spcBef>
          <a:spcPct val="0"/>
        </a:spcBef>
        <a:spcAft>
          <a:spcPct val="0"/>
        </a:spcAft>
        <a:defRPr sz="2400" b="1">
          <a:solidFill>
            <a:srgbClr val="800000"/>
          </a:solidFill>
          <a:effectLst>
            <a:outerShdw blurRad="38100" dist="38100" dir="2700000" algn="tl">
              <a:srgbClr val="C0C0C0"/>
            </a:outerShdw>
          </a:effectLst>
          <a:latin typeface="Arial" pitchFamily="34" charset="0"/>
        </a:defRPr>
      </a:lvl6pPr>
      <a:lvl7pPr marL="914400" algn="ctr" rtl="0" fontAlgn="base">
        <a:spcBef>
          <a:spcPct val="0"/>
        </a:spcBef>
        <a:spcAft>
          <a:spcPct val="0"/>
        </a:spcAft>
        <a:defRPr sz="2400" b="1">
          <a:solidFill>
            <a:srgbClr val="800000"/>
          </a:solidFill>
          <a:effectLst>
            <a:outerShdw blurRad="38100" dist="38100" dir="2700000" algn="tl">
              <a:srgbClr val="C0C0C0"/>
            </a:outerShdw>
          </a:effectLst>
          <a:latin typeface="Arial" pitchFamily="34" charset="0"/>
        </a:defRPr>
      </a:lvl7pPr>
      <a:lvl8pPr marL="1371600" algn="ctr" rtl="0" fontAlgn="base">
        <a:spcBef>
          <a:spcPct val="0"/>
        </a:spcBef>
        <a:spcAft>
          <a:spcPct val="0"/>
        </a:spcAft>
        <a:defRPr sz="2400" b="1">
          <a:solidFill>
            <a:srgbClr val="800000"/>
          </a:solidFill>
          <a:effectLst>
            <a:outerShdw blurRad="38100" dist="38100" dir="2700000" algn="tl">
              <a:srgbClr val="C0C0C0"/>
            </a:outerShdw>
          </a:effectLst>
          <a:latin typeface="Arial" pitchFamily="34" charset="0"/>
        </a:defRPr>
      </a:lvl8pPr>
      <a:lvl9pPr marL="1828800" algn="ctr" rtl="0" fontAlgn="base">
        <a:spcBef>
          <a:spcPct val="0"/>
        </a:spcBef>
        <a:spcAft>
          <a:spcPct val="0"/>
        </a:spcAft>
        <a:defRPr sz="2400" b="1">
          <a:solidFill>
            <a:srgbClr val="800000"/>
          </a:solidFill>
          <a:effectLst>
            <a:outerShdw blurRad="38100" dist="38100" dir="2700000" algn="tl">
              <a:srgbClr val="C0C0C0"/>
            </a:outerShdw>
          </a:effectLst>
          <a:latin typeface="Arial" pitchFamily="34" charset="0"/>
        </a:defRPr>
      </a:lvl9pPr>
    </p:titleStyle>
    <p:bodyStyle>
      <a:lvl1pPr marL="342900" indent="-342900" algn="ctr" rtl="0" eaLnBrk="0" fontAlgn="base" hangingPunct="0">
        <a:spcBef>
          <a:spcPct val="20000"/>
        </a:spcBef>
        <a:spcAft>
          <a:spcPct val="0"/>
        </a:spcAft>
        <a:buChar char="•"/>
        <a:defRPr sz="2000" b="1">
          <a:solidFill>
            <a:srgbClr val="000066"/>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Char char="–"/>
        <a:defRPr b="1">
          <a:solidFill>
            <a:schemeClr val="tx1"/>
          </a:solidFill>
          <a:latin typeface="+mn-lt"/>
        </a:defRPr>
      </a:lvl2pPr>
      <a:lvl3pPr marL="1143000" indent="-228600" algn="l" rtl="0" eaLnBrk="0" fontAlgn="base" hangingPunct="0">
        <a:spcBef>
          <a:spcPct val="20000"/>
        </a:spcBef>
        <a:spcAft>
          <a:spcPct val="0"/>
        </a:spcAft>
        <a:buChar char="•"/>
        <a:defRPr sz="1600" b="1">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pattFill prst="dkHorz">
          <a:fgClr>
            <a:srgbClr val="FFEEDD"/>
          </a:fgClr>
          <a:bgClr>
            <a:schemeClr val="bg1"/>
          </a:bgClr>
        </a:pattFill>
        <a:effectLst/>
      </p:bgPr>
    </p:bg>
    <p:spTree>
      <p:nvGrpSpPr>
        <p:cNvPr id="1" name=""/>
        <p:cNvGrpSpPr/>
        <p:nvPr/>
      </p:nvGrpSpPr>
      <p:grpSpPr>
        <a:xfrm>
          <a:off x="0" y="0"/>
          <a:ext cx="0" cy="0"/>
          <a:chOff x="0" y="0"/>
          <a:chExt cx="0" cy="0"/>
        </a:xfrm>
      </p:grpSpPr>
      <p:sp>
        <p:nvSpPr>
          <p:cNvPr id="1026" name="Rectangle 32"/>
          <p:cNvSpPr>
            <a:spLocks noChangeArrowheads="1"/>
          </p:cNvSpPr>
          <p:nvPr/>
        </p:nvSpPr>
        <p:spPr bwMode="auto">
          <a:xfrm flipH="1">
            <a:off x="12096752" y="26988"/>
            <a:ext cx="143933" cy="6831012"/>
          </a:xfrm>
          <a:prstGeom prst="rect">
            <a:avLst/>
          </a:prstGeom>
          <a:gradFill rotWithShape="1">
            <a:gsLst>
              <a:gs pos="0">
                <a:srgbClr val="800000"/>
              </a:gs>
              <a:gs pos="100000">
                <a:srgbClr val="FFEEDD"/>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ru-RU" sz="2400" b="0" i="0" u="none" strike="noStrike" kern="1200" cap="none" spc="0" normalizeH="0" baseline="0" noProof="0">
              <a:ln>
                <a:noFill/>
              </a:ln>
              <a:solidFill>
                <a:srgbClr val="000000"/>
              </a:solidFill>
              <a:effectLst/>
              <a:uLnTx/>
              <a:uFillTx/>
              <a:latin typeface="Times New Roman"/>
              <a:ea typeface="+mn-ea"/>
              <a:cs typeface="+mn-cs"/>
            </a:endParaRPr>
          </a:p>
        </p:txBody>
      </p:sp>
      <p:sp>
        <p:nvSpPr>
          <p:cNvPr id="1027" name="Rectangle 33"/>
          <p:cNvSpPr>
            <a:spLocks noChangeArrowheads="1"/>
          </p:cNvSpPr>
          <p:nvPr/>
        </p:nvSpPr>
        <p:spPr bwMode="auto">
          <a:xfrm>
            <a:off x="-48684" y="26988"/>
            <a:ext cx="143935" cy="6831012"/>
          </a:xfrm>
          <a:prstGeom prst="rect">
            <a:avLst/>
          </a:prstGeom>
          <a:gradFill rotWithShape="1">
            <a:gsLst>
              <a:gs pos="0">
                <a:srgbClr val="800000"/>
              </a:gs>
              <a:gs pos="100000">
                <a:srgbClr val="FFEEDD"/>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ru-RU" sz="2400" b="0" i="0" u="none" strike="noStrike" kern="1200" cap="none" spc="0" normalizeH="0" baseline="0" noProof="0">
              <a:ln>
                <a:noFill/>
              </a:ln>
              <a:solidFill>
                <a:srgbClr val="000000"/>
              </a:solidFill>
              <a:effectLst/>
              <a:uLnTx/>
              <a:uFillTx/>
              <a:latin typeface="Times New Roman"/>
              <a:ea typeface="+mn-ea"/>
              <a:cs typeface="+mn-cs"/>
            </a:endParaRPr>
          </a:p>
        </p:txBody>
      </p:sp>
      <p:sp>
        <p:nvSpPr>
          <p:cNvPr id="1028" name="Rectangle 34"/>
          <p:cNvSpPr>
            <a:spLocks noChangeArrowheads="1"/>
          </p:cNvSpPr>
          <p:nvPr/>
        </p:nvSpPr>
        <p:spPr bwMode="auto">
          <a:xfrm>
            <a:off x="0" y="-1588"/>
            <a:ext cx="12192000" cy="404813"/>
          </a:xfrm>
          <a:prstGeom prst="rect">
            <a:avLst/>
          </a:prstGeom>
          <a:gradFill rotWithShape="1">
            <a:gsLst>
              <a:gs pos="0">
                <a:srgbClr val="800000"/>
              </a:gs>
              <a:gs pos="50000">
                <a:srgbClr val="FFE1C3"/>
              </a:gs>
              <a:gs pos="100000">
                <a:srgbClr val="8000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ru-RU" sz="1200" b="1" i="1" u="none" strike="noStrike" kern="1200" cap="none" spc="0" normalizeH="0" baseline="0" noProof="0">
                <a:ln>
                  <a:noFill/>
                </a:ln>
                <a:solidFill>
                  <a:srgbClr val="000000"/>
                </a:solidFill>
                <a:effectLst/>
                <a:uLnTx/>
                <a:uFillTx/>
                <a:latin typeface="Times New Roman"/>
                <a:ea typeface="+mn-ea"/>
                <a:cs typeface="+mn-cs"/>
              </a:rPr>
              <a:t>ЦМАКП</a:t>
            </a:r>
          </a:p>
        </p:txBody>
      </p:sp>
      <p:sp>
        <p:nvSpPr>
          <p:cNvPr id="1029" name="Rectangle 35"/>
          <p:cNvSpPr>
            <a:spLocks noChangeArrowheads="1"/>
          </p:cNvSpPr>
          <p:nvPr/>
        </p:nvSpPr>
        <p:spPr bwMode="auto">
          <a:xfrm>
            <a:off x="0" y="6551682"/>
            <a:ext cx="12192000" cy="333375"/>
          </a:xfrm>
          <a:prstGeom prst="rect">
            <a:avLst/>
          </a:prstGeom>
          <a:gradFill rotWithShape="1">
            <a:gsLst>
              <a:gs pos="0">
                <a:srgbClr val="800000"/>
              </a:gs>
              <a:gs pos="50000">
                <a:srgbClr val="FFE1C3"/>
              </a:gs>
              <a:gs pos="100000">
                <a:srgbClr val="8000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1" i="0" u="none" strike="noStrike" kern="1200" cap="none" spc="0" normalizeH="0" baseline="0" noProof="0">
                <a:ln>
                  <a:noFill/>
                </a:ln>
                <a:solidFill>
                  <a:srgbClr val="000000"/>
                </a:solidFill>
                <a:effectLst/>
                <a:uLnTx/>
                <a:uFillTx/>
                <a:latin typeface="Times New Roman"/>
                <a:ea typeface="+mn-ea"/>
                <a:cs typeface="+mn-cs"/>
              </a:rPr>
              <a:t>Москва </a:t>
            </a:r>
            <a:r>
              <a:rPr kumimoji="0" lang="en-US" sz="1200" b="1" i="0" u="none" strike="noStrike" kern="1200" cap="none" spc="0" normalizeH="0" baseline="0" noProof="0">
                <a:ln>
                  <a:noFill/>
                </a:ln>
                <a:solidFill>
                  <a:srgbClr val="000000"/>
                </a:solidFill>
                <a:effectLst/>
                <a:uLnTx/>
                <a:uFillTx/>
                <a:latin typeface="Times New Roman"/>
                <a:ea typeface="+mn-ea"/>
                <a:cs typeface="+mn-cs"/>
              </a:rPr>
              <a:t>2007</a:t>
            </a:r>
            <a:endParaRPr kumimoji="0" lang="ru-RU" sz="1200" b="1" i="0" u="none" strike="noStrike" kern="1200" cap="none" spc="0" normalizeH="0" baseline="0" noProof="0">
              <a:ln>
                <a:noFill/>
              </a:ln>
              <a:solidFill>
                <a:srgbClr val="000000"/>
              </a:solidFill>
              <a:effectLst/>
              <a:uLnTx/>
              <a:uFillTx/>
              <a:latin typeface="Times New Roman"/>
              <a:ea typeface="+mn-ea"/>
              <a:cs typeface="+mn-cs"/>
            </a:endParaRPr>
          </a:p>
        </p:txBody>
      </p:sp>
      <p:sp>
        <p:nvSpPr>
          <p:cNvPr id="1030" name="AutoShape 36"/>
          <p:cNvSpPr>
            <a:spLocks noChangeArrowheads="1"/>
          </p:cNvSpPr>
          <p:nvPr/>
        </p:nvSpPr>
        <p:spPr bwMode="auto">
          <a:xfrm>
            <a:off x="11366501" y="6621532"/>
            <a:ext cx="704851" cy="193675"/>
          </a:xfrm>
          <a:prstGeom prst="roundRect">
            <a:avLst>
              <a:gd name="adj" fmla="val 16667"/>
            </a:avLst>
          </a:prstGeom>
          <a:solidFill>
            <a:srgbClr val="FFE1C3"/>
          </a:solidFill>
          <a:ln>
            <a:noFill/>
          </a:ln>
          <a:effectLst>
            <a:prstShdw prst="shdw17" dist="17961" dir="13500000">
              <a:srgbClr val="998775"/>
            </a:prstShdw>
          </a:effectLst>
          <a:extLst>
            <a:ext uri="{91240B29-F687-4F45-9708-019B960494DF}">
              <a14:hiddenLine xmlns:a14="http://schemas.microsoft.com/office/drawing/2010/main" w="9525">
                <a:solidFill>
                  <a:srgbClr val="000000"/>
                </a:solidFill>
                <a:round/>
                <a:headEnd/>
                <a:tailEnd/>
              </a14:hiddenLine>
            </a:ext>
          </a:extLst>
        </p:spPr>
        <p:txBody>
          <a:bodyPr tIns="10800" bIns="10800">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fld id="{B41DF9EA-7108-43FD-B805-E104C6FFC17E}" type="slidenum">
              <a:rPr kumimoji="0" lang="ru-RU" sz="1000" b="1" i="0" u="none" strike="noStrike" kern="1200" cap="none" spc="0" normalizeH="0" baseline="0" noProof="0" smtClean="0">
                <a:ln>
                  <a:noFill/>
                </a:ln>
                <a:solidFill>
                  <a:srgbClr val="800000"/>
                </a:solidFill>
                <a:effectLst/>
                <a:uLnTx/>
                <a:uFillTx/>
                <a:latin typeface="Arial" charset="0"/>
                <a:ea typeface="+mn-ea"/>
                <a:cs typeface="+mn-cs"/>
              </a:rPr>
              <a:pPr marL="0" marR="0" lvl="0" indent="0" algn="r" defTabSz="914400" rtl="0" eaLnBrk="1" fontAlgn="base" latinLnBrk="0" hangingPunct="1">
                <a:lnSpc>
                  <a:spcPct val="100000"/>
                </a:lnSpc>
                <a:spcBef>
                  <a:spcPct val="50000"/>
                </a:spcBef>
                <a:spcAft>
                  <a:spcPct val="0"/>
                </a:spcAft>
                <a:buClrTx/>
                <a:buSzTx/>
                <a:buFontTx/>
                <a:buNone/>
                <a:tabLst/>
                <a:defRPr/>
              </a:pPr>
              <a:t>‹#›</a:t>
            </a:fld>
            <a:endParaRPr kumimoji="0" lang="ru-RU" sz="1000" b="1" i="0" u="none" strike="noStrike" kern="1200" cap="none" spc="0" normalizeH="0" baseline="0" noProof="0">
              <a:ln>
                <a:noFill/>
              </a:ln>
              <a:solidFill>
                <a:srgbClr val="800000"/>
              </a:solidFill>
              <a:effectLst/>
              <a:uLnTx/>
              <a:uFillTx/>
              <a:latin typeface="Arial" charset="0"/>
              <a:ea typeface="+mn-ea"/>
              <a:cs typeface="+mn-cs"/>
            </a:endParaRPr>
          </a:p>
        </p:txBody>
      </p:sp>
      <p:sp>
        <p:nvSpPr>
          <p:cNvPr id="1061" name="Rectangle 37"/>
          <p:cNvSpPr>
            <a:spLocks noGrp="1" noChangeArrowheads="1"/>
          </p:cNvSpPr>
          <p:nvPr>
            <p:ph type="title"/>
          </p:nvPr>
        </p:nvSpPr>
        <p:spPr bwMode="auto">
          <a:xfrm>
            <a:off x="702733" y="450850"/>
            <a:ext cx="10972800" cy="6985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a:t>Click to edit Master title style</a:t>
            </a:r>
          </a:p>
        </p:txBody>
      </p:sp>
      <p:sp>
        <p:nvSpPr>
          <p:cNvPr id="1062" name="Rectangle 38"/>
          <p:cNvSpPr>
            <a:spLocks noGrp="1" noChangeArrowheads="1"/>
          </p:cNvSpPr>
          <p:nvPr>
            <p:ph type="body" idx="1"/>
          </p:nvPr>
        </p:nvSpPr>
        <p:spPr bwMode="auto">
          <a:xfrm>
            <a:off x="687917" y="1236663"/>
            <a:ext cx="10972800" cy="45259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a:t>Click to edit Master text styles</a:t>
            </a:r>
          </a:p>
          <a:p>
            <a:pPr lvl="1"/>
            <a:r>
              <a:rPr lang="ru-RU"/>
              <a:t>Second level</a:t>
            </a:r>
          </a:p>
          <a:p>
            <a:pPr lvl="2"/>
            <a:r>
              <a:rPr lang="ru-RU"/>
              <a:t>Third level</a:t>
            </a:r>
          </a:p>
          <a:p>
            <a:pPr lvl="3"/>
            <a:r>
              <a:rPr lang="ru-RU"/>
              <a:t>Fourth level</a:t>
            </a:r>
          </a:p>
          <a:p>
            <a:pPr lvl="4"/>
            <a:r>
              <a:rPr lang="ru-RU"/>
              <a:t>Fifth level</a:t>
            </a:r>
          </a:p>
        </p:txBody>
      </p:sp>
      <p:sp>
        <p:nvSpPr>
          <p:cNvPr id="1033" name="Text Box 39"/>
          <p:cNvSpPr txBox="1">
            <a:spLocks noChangeArrowheads="1"/>
          </p:cNvSpPr>
          <p:nvPr/>
        </p:nvSpPr>
        <p:spPr bwMode="auto">
          <a:xfrm>
            <a:off x="11010946" y="54043"/>
            <a:ext cx="8835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1" u="none" strike="noStrike" kern="1200" cap="none" spc="0" normalizeH="0" baseline="0" noProof="0">
                <a:ln>
                  <a:noFill/>
                </a:ln>
                <a:solidFill>
                  <a:srgbClr val="000000"/>
                </a:solidFill>
                <a:effectLst/>
                <a:uLnTx/>
                <a:uFillTx/>
                <a:latin typeface="Times New Roman" pitchFamily="18" charset="0"/>
                <a:ea typeface="+mn-ea"/>
                <a:cs typeface="+mn-cs"/>
              </a:rPr>
              <a:t>UN  DESA</a:t>
            </a:r>
            <a:endParaRPr kumimoji="0" lang="ru-RU" sz="1200" b="1" i="1"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618885351"/>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Lst>
  <p:transition spd="slow"/>
  <p:txStyles>
    <p:titleStyle>
      <a:lvl1pPr algn="ctr" rtl="0" eaLnBrk="0" fontAlgn="base" hangingPunct="0">
        <a:spcBef>
          <a:spcPct val="0"/>
        </a:spcBef>
        <a:spcAft>
          <a:spcPct val="0"/>
        </a:spcAft>
        <a:defRPr sz="2400" b="1">
          <a:solidFill>
            <a:srgbClr val="800000"/>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2400" b="1">
          <a:solidFill>
            <a:srgbClr val="800000"/>
          </a:solidFill>
          <a:effectLst>
            <a:outerShdw blurRad="38100" dist="38100" dir="2700000" algn="tl">
              <a:srgbClr val="C0C0C0"/>
            </a:outerShdw>
          </a:effectLst>
          <a:latin typeface="Arial" charset="0"/>
        </a:defRPr>
      </a:lvl2pPr>
      <a:lvl3pPr algn="ctr" rtl="0" eaLnBrk="0" fontAlgn="base" hangingPunct="0">
        <a:spcBef>
          <a:spcPct val="0"/>
        </a:spcBef>
        <a:spcAft>
          <a:spcPct val="0"/>
        </a:spcAft>
        <a:defRPr sz="2400" b="1">
          <a:solidFill>
            <a:srgbClr val="800000"/>
          </a:solidFill>
          <a:effectLst>
            <a:outerShdw blurRad="38100" dist="38100" dir="2700000" algn="tl">
              <a:srgbClr val="C0C0C0"/>
            </a:outerShdw>
          </a:effectLst>
          <a:latin typeface="Arial" charset="0"/>
        </a:defRPr>
      </a:lvl3pPr>
      <a:lvl4pPr algn="ctr" rtl="0" eaLnBrk="0" fontAlgn="base" hangingPunct="0">
        <a:spcBef>
          <a:spcPct val="0"/>
        </a:spcBef>
        <a:spcAft>
          <a:spcPct val="0"/>
        </a:spcAft>
        <a:defRPr sz="2400" b="1">
          <a:solidFill>
            <a:srgbClr val="800000"/>
          </a:solidFill>
          <a:effectLst>
            <a:outerShdw blurRad="38100" dist="38100" dir="2700000" algn="tl">
              <a:srgbClr val="C0C0C0"/>
            </a:outerShdw>
          </a:effectLst>
          <a:latin typeface="Arial" charset="0"/>
        </a:defRPr>
      </a:lvl4pPr>
      <a:lvl5pPr algn="ctr" rtl="0" eaLnBrk="0" fontAlgn="base" hangingPunct="0">
        <a:spcBef>
          <a:spcPct val="0"/>
        </a:spcBef>
        <a:spcAft>
          <a:spcPct val="0"/>
        </a:spcAft>
        <a:defRPr sz="2400" b="1">
          <a:solidFill>
            <a:srgbClr val="800000"/>
          </a:solidFill>
          <a:effectLst>
            <a:outerShdw blurRad="38100" dist="38100" dir="2700000" algn="tl">
              <a:srgbClr val="C0C0C0"/>
            </a:outerShdw>
          </a:effectLst>
          <a:latin typeface="Arial" charset="0"/>
        </a:defRPr>
      </a:lvl5pPr>
      <a:lvl6pPr marL="457200" algn="ctr" rtl="0" fontAlgn="base">
        <a:spcBef>
          <a:spcPct val="0"/>
        </a:spcBef>
        <a:spcAft>
          <a:spcPct val="0"/>
        </a:spcAft>
        <a:defRPr sz="2400" b="1">
          <a:solidFill>
            <a:srgbClr val="800000"/>
          </a:solidFill>
          <a:effectLst>
            <a:outerShdw blurRad="38100" dist="38100" dir="2700000" algn="tl">
              <a:srgbClr val="C0C0C0"/>
            </a:outerShdw>
          </a:effectLst>
          <a:latin typeface="Arial" charset="0"/>
        </a:defRPr>
      </a:lvl6pPr>
      <a:lvl7pPr marL="914400" algn="ctr" rtl="0" fontAlgn="base">
        <a:spcBef>
          <a:spcPct val="0"/>
        </a:spcBef>
        <a:spcAft>
          <a:spcPct val="0"/>
        </a:spcAft>
        <a:defRPr sz="2400" b="1">
          <a:solidFill>
            <a:srgbClr val="800000"/>
          </a:solidFill>
          <a:effectLst>
            <a:outerShdw blurRad="38100" dist="38100" dir="2700000" algn="tl">
              <a:srgbClr val="C0C0C0"/>
            </a:outerShdw>
          </a:effectLst>
          <a:latin typeface="Arial" charset="0"/>
        </a:defRPr>
      </a:lvl7pPr>
      <a:lvl8pPr marL="1371600" algn="ctr" rtl="0" fontAlgn="base">
        <a:spcBef>
          <a:spcPct val="0"/>
        </a:spcBef>
        <a:spcAft>
          <a:spcPct val="0"/>
        </a:spcAft>
        <a:defRPr sz="2400" b="1">
          <a:solidFill>
            <a:srgbClr val="800000"/>
          </a:solidFill>
          <a:effectLst>
            <a:outerShdw blurRad="38100" dist="38100" dir="2700000" algn="tl">
              <a:srgbClr val="C0C0C0"/>
            </a:outerShdw>
          </a:effectLst>
          <a:latin typeface="Arial" charset="0"/>
        </a:defRPr>
      </a:lvl8pPr>
      <a:lvl9pPr marL="1828800" algn="ctr" rtl="0" fontAlgn="base">
        <a:spcBef>
          <a:spcPct val="0"/>
        </a:spcBef>
        <a:spcAft>
          <a:spcPct val="0"/>
        </a:spcAft>
        <a:defRPr sz="2400" b="1">
          <a:solidFill>
            <a:srgbClr val="800000"/>
          </a:solidFill>
          <a:effectLst>
            <a:outerShdw blurRad="38100" dist="38100" dir="2700000" algn="tl">
              <a:srgbClr val="C0C0C0"/>
            </a:outerShdw>
          </a:effectLst>
          <a:latin typeface="Arial" charset="0"/>
        </a:defRPr>
      </a:lvl9pPr>
    </p:titleStyle>
    <p:bodyStyle>
      <a:lvl1pPr marL="342900" indent="-342900" algn="ctr" rtl="0" eaLnBrk="0" fontAlgn="base" hangingPunct="0">
        <a:spcBef>
          <a:spcPct val="20000"/>
        </a:spcBef>
        <a:spcAft>
          <a:spcPct val="0"/>
        </a:spcAft>
        <a:buChar char="•"/>
        <a:defRPr sz="2000" b="1">
          <a:solidFill>
            <a:srgbClr val="000066"/>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Char char="–"/>
        <a:defRPr b="1">
          <a:solidFill>
            <a:schemeClr val="tx1"/>
          </a:solidFill>
          <a:latin typeface="+mn-lt"/>
        </a:defRPr>
      </a:lvl2pPr>
      <a:lvl3pPr marL="1143000" indent="-228600" algn="l" rtl="0" eaLnBrk="0" fontAlgn="base" hangingPunct="0">
        <a:spcBef>
          <a:spcPct val="20000"/>
        </a:spcBef>
        <a:spcAft>
          <a:spcPct val="0"/>
        </a:spcAft>
        <a:buChar char="•"/>
        <a:defRPr sz="1600" b="1">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4480FA20-65B9-4EBC-9D3C-94BFE79DA76B}" type="datetimeFigureOut">
              <a:rPr lang="ru-RU" smtClean="0">
                <a:solidFill>
                  <a:prstClr val="black">
                    <a:tint val="75000"/>
                  </a:prstClr>
                </a:solidFill>
                <a:latin typeface="Calibri"/>
              </a:rPr>
              <a:pPr eaLnBrk="1" fontAlgn="auto" hangingPunct="1">
                <a:spcBef>
                  <a:spcPts val="0"/>
                </a:spcBef>
                <a:spcAft>
                  <a:spcPts val="0"/>
                </a:spcAft>
              </a:pPr>
              <a:t>25.09.2026</a:t>
            </a:fld>
            <a:endParaRPr lang="ru-RU">
              <a:solidFill>
                <a:prstClr val="black">
                  <a:tint val="75000"/>
                </a:prstClr>
              </a:solidFill>
              <a:latin typeface="Calibri"/>
            </a:endParaRPr>
          </a:p>
        </p:txBody>
      </p:sp>
      <p:sp>
        <p:nvSpPr>
          <p:cNvPr id="5" name="Нижний колонтитул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ru-RU">
              <a:solidFill>
                <a:prstClr val="black">
                  <a:tint val="75000"/>
                </a:prstClr>
              </a:solidFill>
              <a:latin typeface="Calibri"/>
            </a:endParaRPr>
          </a:p>
        </p:txBody>
      </p:sp>
      <p:sp>
        <p:nvSpPr>
          <p:cNvPr id="6" name="Номер слайда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08BD029A-F99B-4F0B-8D7E-607400CE3A64}" type="slidenum">
              <a:rPr lang="ru-RU" smtClean="0">
                <a:solidFill>
                  <a:prstClr val="black">
                    <a:tint val="75000"/>
                  </a:prstClr>
                </a:solidFill>
                <a:latin typeface="Calibri"/>
              </a:rPr>
              <a:pPr eaLnBrk="1" fontAlgn="auto" hangingPunct="1">
                <a:spcBef>
                  <a:spcPts val="0"/>
                </a:spcBef>
                <a:spcAft>
                  <a:spcPts val="0"/>
                </a:spcAft>
              </a:pPr>
              <a:t>‹#›</a:t>
            </a:fld>
            <a:endParaRPr lang="ru-RU">
              <a:solidFill>
                <a:prstClr val="black">
                  <a:tint val="75000"/>
                </a:prstClr>
              </a:solidFill>
              <a:latin typeface="Calibri"/>
            </a:endParaRPr>
          </a:p>
        </p:txBody>
      </p:sp>
    </p:spTree>
    <p:extLst>
      <p:ext uri="{BB962C8B-B14F-4D97-AF65-F5344CB8AC3E}">
        <p14:creationId xmlns:p14="http://schemas.microsoft.com/office/powerpoint/2010/main" val="3355408506"/>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Рисунок 4">
            <a:extLst>
              <a:ext uri="{FF2B5EF4-FFF2-40B4-BE49-F238E27FC236}">
                <a16:creationId xmlns="" xmlns:a16="http://schemas.microsoft.com/office/drawing/2014/main" id="{336E9671-81E7-41A4-B170-051E0D92E5D9}"/>
              </a:ext>
            </a:extLst>
          </p:cNvPr>
          <p:cNvPicPr>
            <a:picLocks noChangeAspect="1"/>
          </p:cNvPicPr>
          <p:nvPr userDrawn="1"/>
        </p:nvPicPr>
        <p:blipFill rotWithShape="1">
          <a:blip r:embed="rId16" cstate="print">
            <a:extLst>
              <a:ext uri="{28A0092B-C50C-407E-A947-70E740481C1C}">
                <a14:useLocalDpi xmlns:a14="http://schemas.microsoft.com/office/drawing/2010/main" val="0"/>
              </a:ext>
            </a:extLst>
          </a:blip>
          <a:srcRect l="-48" t="198" r="48" b="13696"/>
          <a:stretch/>
        </p:blipFill>
        <p:spPr>
          <a:xfrm>
            <a:off x="0" y="-3926"/>
            <a:ext cx="12191999" cy="6861926"/>
          </a:xfrm>
          <a:prstGeom prst="rect">
            <a:avLst/>
          </a:prstGeom>
        </p:spPr>
      </p:pic>
    </p:spTree>
    <p:extLst>
      <p:ext uri="{BB962C8B-B14F-4D97-AF65-F5344CB8AC3E}">
        <p14:creationId xmlns:p14="http://schemas.microsoft.com/office/powerpoint/2010/main" val="2302330636"/>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Lst>
  <p:txStyles>
    <p:titleStyle>
      <a:lvl1pPr algn="ctr" rtl="0" eaLnBrk="0" fontAlgn="base" hangingPunct="0">
        <a:spcBef>
          <a:spcPct val="0"/>
        </a:spcBef>
        <a:spcAft>
          <a:spcPct val="0"/>
        </a:spcAft>
        <a:defRPr sz="2400" b="1">
          <a:solidFill>
            <a:srgbClr val="800000"/>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2400" b="1">
          <a:solidFill>
            <a:srgbClr val="800000"/>
          </a:solidFill>
          <a:effectLst>
            <a:outerShdw blurRad="38100" dist="38100" dir="2700000" algn="tl">
              <a:srgbClr val="C0C0C0"/>
            </a:outerShdw>
          </a:effectLst>
          <a:latin typeface="Arial" pitchFamily="34" charset="0"/>
        </a:defRPr>
      </a:lvl2pPr>
      <a:lvl3pPr algn="ctr" rtl="0" eaLnBrk="0" fontAlgn="base" hangingPunct="0">
        <a:spcBef>
          <a:spcPct val="0"/>
        </a:spcBef>
        <a:spcAft>
          <a:spcPct val="0"/>
        </a:spcAft>
        <a:defRPr sz="2400" b="1">
          <a:solidFill>
            <a:srgbClr val="800000"/>
          </a:solidFill>
          <a:effectLst>
            <a:outerShdw blurRad="38100" dist="38100" dir="2700000" algn="tl">
              <a:srgbClr val="C0C0C0"/>
            </a:outerShdw>
          </a:effectLst>
          <a:latin typeface="Arial" pitchFamily="34" charset="0"/>
        </a:defRPr>
      </a:lvl3pPr>
      <a:lvl4pPr algn="ctr" rtl="0" eaLnBrk="0" fontAlgn="base" hangingPunct="0">
        <a:spcBef>
          <a:spcPct val="0"/>
        </a:spcBef>
        <a:spcAft>
          <a:spcPct val="0"/>
        </a:spcAft>
        <a:defRPr sz="2400" b="1">
          <a:solidFill>
            <a:srgbClr val="800000"/>
          </a:solidFill>
          <a:effectLst>
            <a:outerShdw blurRad="38100" dist="38100" dir="2700000" algn="tl">
              <a:srgbClr val="C0C0C0"/>
            </a:outerShdw>
          </a:effectLst>
          <a:latin typeface="Arial" pitchFamily="34" charset="0"/>
        </a:defRPr>
      </a:lvl4pPr>
      <a:lvl5pPr algn="ctr" rtl="0" eaLnBrk="0" fontAlgn="base" hangingPunct="0">
        <a:spcBef>
          <a:spcPct val="0"/>
        </a:spcBef>
        <a:spcAft>
          <a:spcPct val="0"/>
        </a:spcAft>
        <a:defRPr sz="2400" b="1">
          <a:solidFill>
            <a:srgbClr val="800000"/>
          </a:solidFill>
          <a:effectLst>
            <a:outerShdw blurRad="38100" dist="38100" dir="2700000" algn="tl">
              <a:srgbClr val="C0C0C0"/>
            </a:outerShdw>
          </a:effectLst>
          <a:latin typeface="Arial" pitchFamily="34" charset="0"/>
        </a:defRPr>
      </a:lvl5pPr>
      <a:lvl6pPr marL="457200" algn="ctr" rtl="0" fontAlgn="base">
        <a:spcBef>
          <a:spcPct val="0"/>
        </a:spcBef>
        <a:spcAft>
          <a:spcPct val="0"/>
        </a:spcAft>
        <a:defRPr sz="2400" b="1">
          <a:solidFill>
            <a:srgbClr val="800000"/>
          </a:solidFill>
          <a:effectLst>
            <a:outerShdw blurRad="38100" dist="38100" dir="2700000" algn="tl">
              <a:srgbClr val="C0C0C0"/>
            </a:outerShdw>
          </a:effectLst>
          <a:latin typeface="Arial" pitchFamily="34" charset="0"/>
        </a:defRPr>
      </a:lvl6pPr>
      <a:lvl7pPr marL="914400" algn="ctr" rtl="0" fontAlgn="base">
        <a:spcBef>
          <a:spcPct val="0"/>
        </a:spcBef>
        <a:spcAft>
          <a:spcPct val="0"/>
        </a:spcAft>
        <a:defRPr sz="2400" b="1">
          <a:solidFill>
            <a:srgbClr val="800000"/>
          </a:solidFill>
          <a:effectLst>
            <a:outerShdw blurRad="38100" dist="38100" dir="2700000" algn="tl">
              <a:srgbClr val="C0C0C0"/>
            </a:outerShdw>
          </a:effectLst>
          <a:latin typeface="Arial" pitchFamily="34" charset="0"/>
        </a:defRPr>
      </a:lvl7pPr>
      <a:lvl8pPr marL="1371600" algn="ctr" rtl="0" fontAlgn="base">
        <a:spcBef>
          <a:spcPct val="0"/>
        </a:spcBef>
        <a:spcAft>
          <a:spcPct val="0"/>
        </a:spcAft>
        <a:defRPr sz="2400" b="1">
          <a:solidFill>
            <a:srgbClr val="800000"/>
          </a:solidFill>
          <a:effectLst>
            <a:outerShdw blurRad="38100" dist="38100" dir="2700000" algn="tl">
              <a:srgbClr val="C0C0C0"/>
            </a:outerShdw>
          </a:effectLst>
          <a:latin typeface="Arial" pitchFamily="34" charset="0"/>
        </a:defRPr>
      </a:lvl8pPr>
      <a:lvl9pPr marL="1828800" algn="ctr" rtl="0" fontAlgn="base">
        <a:spcBef>
          <a:spcPct val="0"/>
        </a:spcBef>
        <a:spcAft>
          <a:spcPct val="0"/>
        </a:spcAft>
        <a:defRPr sz="2400" b="1">
          <a:solidFill>
            <a:srgbClr val="800000"/>
          </a:solidFill>
          <a:effectLst>
            <a:outerShdw blurRad="38100" dist="38100" dir="2700000" algn="tl">
              <a:srgbClr val="C0C0C0"/>
            </a:outerShdw>
          </a:effectLst>
          <a:latin typeface="Arial" pitchFamily="34" charset="0"/>
        </a:defRPr>
      </a:lvl9pPr>
    </p:titleStyle>
    <p:bodyStyle>
      <a:lvl1pPr marL="342900" indent="-342900" algn="ctr" rtl="0" eaLnBrk="0" fontAlgn="base" hangingPunct="0">
        <a:spcBef>
          <a:spcPct val="20000"/>
        </a:spcBef>
        <a:spcAft>
          <a:spcPct val="0"/>
        </a:spcAft>
        <a:buChar char="•"/>
        <a:defRPr sz="2000" b="1">
          <a:solidFill>
            <a:srgbClr val="000066"/>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Char char="–"/>
        <a:defRPr b="1">
          <a:solidFill>
            <a:schemeClr val="tx1"/>
          </a:solidFill>
          <a:latin typeface="+mn-lt"/>
        </a:defRPr>
      </a:lvl2pPr>
      <a:lvl3pPr marL="1143000" indent="-228600" algn="l" rtl="0" eaLnBrk="0" fontAlgn="base" hangingPunct="0">
        <a:spcBef>
          <a:spcPct val="20000"/>
        </a:spcBef>
        <a:spcAft>
          <a:spcPct val="0"/>
        </a:spcAft>
        <a:buChar char="•"/>
        <a:defRPr sz="1600" b="1">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9E1483D6-925A-4BB8-BCDE-0DFDE43837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 xmlns:a16="http://schemas.microsoft.com/office/drawing/2014/main" id="{D3411635-41FD-4754-B668-F5B524316B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92B5ED4E-FF35-47EA-B9FC-990DEF429D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036CE1-8818-4F54-9084-9A6312D1A555}" type="datetime1">
              <a:rPr lang="ru-RU" smtClean="0"/>
              <a:t>25.09.2026</a:t>
            </a:fld>
            <a:endParaRPr lang="ru-RU"/>
          </a:p>
        </p:txBody>
      </p:sp>
      <p:sp>
        <p:nvSpPr>
          <p:cNvPr id="5" name="Нижний колонтитул 4">
            <a:extLst>
              <a:ext uri="{FF2B5EF4-FFF2-40B4-BE49-F238E27FC236}">
                <a16:creationId xmlns="" xmlns:a16="http://schemas.microsoft.com/office/drawing/2014/main" id="{AC71F347-6776-49C1-A796-42B63A8E7F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 xmlns:a16="http://schemas.microsoft.com/office/drawing/2014/main" id="{444B2603-A959-4101-AFD3-DBB000BD2E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6BE415-10EE-4959-9FAE-344CB642EA9E}" type="slidenum">
              <a:rPr lang="ru-RU" smtClean="0"/>
              <a:t>‹#›</a:t>
            </a:fld>
            <a:endParaRPr lang="ru-RU"/>
          </a:p>
        </p:txBody>
      </p:sp>
    </p:spTree>
    <p:extLst>
      <p:ext uri="{BB962C8B-B14F-4D97-AF65-F5344CB8AC3E}">
        <p14:creationId xmlns:p14="http://schemas.microsoft.com/office/powerpoint/2010/main" val="1372991796"/>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81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Рисунок 4"/>
          <p:cNvPicPr>
            <a:picLocks noChangeAspect="1"/>
          </p:cNvPicPr>
          <p:nvPr userDrawn="1"/>
        </p:nvPicPr>
        <p:blipFill rotWithShape="1">
          <a:blip r:embed="rId17" cstate="print">
            <a:extLst>
              <a:ext uri="{28A0092B-C50C-407E-A947-70E740481C1C}">
                <a14:useLocalDpi xmlns:a14="http://schemas.microsoft.com/office/drawing/2010/main" val="0"/>
              </a:ext>
            </a:extLst>
          </a:blip>
          <a:srcRect l="-48" t="198" r="48" b="13696"/>
          <a:stretch>
            <a:fillRect/>
          </a:stretch>
        </p:blipFill>
        <p:spPr>
          <a:xfrm>
            <a:off x="0" y="-3926"/>
            <a:ext cx="12191999" cy="6861926"/>
          </a:xfrm>
          <a:prstGeom prst="rect">
            <a:avLst/>
          </a:prstGeom>
        </p:spPr>
      </p:pic>
    </p:spTree>
    <p:extLst>
      <p:ext uri="{BB962C8B-B14F-4D97-AF65-F5344CB8AC3E}">
        <p14:creationId xmlns:p14="http://schemas.microsoft.com/office/powerpoint/2010/main" val="3470503633"/>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 id="2147483823" r:id="rId12"/>
    <p:sldLayoutId id="2147483824" r:id="rId13"/>
    <p:sldLayoutId id="2147483825" r:id="rId14"/>
    <p:sldLayoutId id="2147483826" r:id="rId15"/>
  </p:sldLayoutIdLst>
  <p:txStyles>
    <p:titleStyle>
      <a:lvl1pPr algn="ctr" rtl="0" eaLnBrk="0" fontAlgn="base" hangingPunct="0">
        <a:spcBef>
          <a:spcPct val="0"/>
        </a:spcBef>
        <a:spcAft>
          <a:spcPct val="0"/>
        </a:spcAft>
        <a:defRPr sz="2400" b="1">
          <a:solidFill>
            <a:srgbClr val="800000"/>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2400" b="1">
          <a:solidFill>
            <a:srgbClr val="800000"/>
          </a:solidFill>
          <a:effectLst>
            <a:outerShdw blurRad="38100" dist="38100" dir="2700000" algn="tl">
              <a:srgbClr val="C0C0C0"/>
            </a:outerShdw>
          </a:effectLst>
          <a:latin typeface="Arial" panose="020B0604020202020204" pitchFamily="34" charset="0"/>
        </a:defRPr>
      </a:lvl2pPr>
      <a:lvl3pPr algn="ctr" rtl="0" eaLnBrk="0" fontAlgn="base" hangingPunct="0">
        <a:spcBef>
          <a:spcPct val="0"/>
        </a:spcBef>
        <a:spcAft>
          <a:spcPct val="0"/>
        </a:spcAft>
        <a:defRPr sz="2400" b="1">
          <a:solidFill>
            <a:srgbClr val="800000"/>
          </a:solidFill>
          <a:effectLst>
            <a:outerShdw blurRad="38100" dist="38100" dir="2700000" algn="tl">
              <a:srgbClr val="C0C0C0"/>
            </a:outerShdw>
          </a:effectLst>
          <a:latin typeface="Arial" panose="020B0604020202020204" pitchFamily="34" charset="0"/>
        </a:defRPr>
      </a:lvl3pPr>
      <a:lvl4pPr algn="ctr" rtl="0" eaLnBrk="0" fontAlgn="base" hangingPunct="0">
        <a:spcBef>
          <a:spcPct val="0"/>
        </a:spcBef>
        <a:spcAft>
          <a:spcPct val="0"/>
        </a:spcAft>
        <a:defRPr sz="2400" b="1">
          <a:solidFill>
            <a:srgbClr val="800000"/>
          </a:solidFill>
          <a:effectLst>
            <a:outerShdw blurRad="38100" dist="38100" dir="2700000" algn="tl">
              <a:srgbClr val="C0C0C0"/>
            </a:outerShdw>
          </a:effectLst>
          <a:latin typeface="Arial" panose="020B0604020202020204" pitchFamily="34" charset="0"/>
        </a:defRPr>
      </a:lvl4pPr>
      <a:lvl5pPr algn="ctr" rtl="0" eaLnBrk="0" fontAlgn="base" hangingPunct="0">
        <a:spcBef>
          <a:spcPct val="0"/>
        </a:spcBef>
        <a:spcAft>
          <a:spcPct val="0"/>
        </a:spcAft>
        <a:defRPr sz="2400" b="1">
          <a:solidFill>
            <a:srgbClr val="800000"/>
          </a:solidFill>
          <a:effectLst>
            <a:outerShdw blurRad="38100" dist="38100" dir="2700000" algn="tl">
              <a:srgbClr val="C0C0C0"/>
            </a:outerShdw>
          </a:effectLst>
          <a:latin typeface="Arial" panose="020B0604020202020204" pitchFamily="34" charset="0"/>
        </a:defRPr>
      </a:lvl5pPr>
      <a:lvl6pPr marL="457200" algn="ctr" rtl="0" fontAlgn="base">
        <a:spcBef>
          <a:spcPct val="0"/>
        </a:spcBef>
        <a:spcAft>
          <a:spcPct val="0"/>
        </a:spcAft>
        <a:defRPr sz="2400" b="1">
          <a:solidFill>
            <a:srgbClr val="800000"/>
          </a:solidFill>
          <a:effectLst>
            <a:outerShdw blurRad="38100" dist="38100" dir="2700000" algn="tl">
              <a:srgbClr val="C0C0C0"/>
            </a:outerShdw>
          </a:effectLst>
          <a:latin typeface="Arial" panose="020B0604020202020204" pitchFamily="34" charset="0"/>
        </a:defRPr>
      </a:lvl6pPr>
      <a:lvl7pPr marL="914400" algn="ctr" rtl="0" fontAlgn="base">
        <a:spcBef>
          <a:spcPct val="0"/>
        </a:spcBef>
        <a:spcAft>
          <a:spcPct val="0"/>
        </a:spcAft>
        <a:defRPr sz="2400" b="1">
          <a:solidFill>
            <a:srgbClr val="800000"/>
          </a:solidFill>
          <a:effectLst>
            <a:outerShdw blurRad="38100" dist="38100" dir="2700000" algn="tl">
              <a:srgbClr val="C0C0C0"/>
            </a:outerShdw>
          </a:effectLst>
          <a:latin typeface="Arial" panose="020B0604020202020204" pitchFamily="34" charset="0"/>
        </a:defRPr>
      </a:lvl7pPr>
      <a:lvl8pPr marL="1371600" algn="ctr" rtl="0" fontAlgn="base">
        <a:spcBef>
          <a:spcPct val="0"/>
        </a:spcBef>
        <a:spcAft>
          <a:spcPct val="0"/>
        </a:spcAft>
        <a:defRPr sz="2400" b="1">
          <a:solidFill>
            <a:srgbClr val="800000"/>
          </a:solidFill>
          <a:effectLst>
            <a:outerShdw blurRad="38100" dist="38100" dir="2700000" algn="tl">
              <a:srgbClr val="C0C0C0"/>
            </a:outerShdw>
          </a:effectLst>
          <a:latin typeface="Arial" panose="020B0604020202020204" pitchFamily="34" charset="0"/>
        </a:defRPr>
      </a:lvl8pPr>
      <a:lvl9pPr marL="1828800" algn="ctr" rtl="0" fontAlgn="base">
        <a:spcBef>
          <a:spcPct val="0"/>
        </a:spcBef>
        <a:spcAft>
          <a:spcPct val="0"/>
        </a:spcAft>
        <a:defRPr sz="2400" b="1">
          <a:solidFill>
            <a:srgbClr val="800000"/>
          </a:solidFill>
          <a:effectLst>
            <a:outerShdw blurRad="38100" dist="38100" dir="2700000" algn="tl">
              <a:srgbClr val="C0C0C0"/>
            </a:outerShdw>
          </a:effectLst>
          <a:latin typeface="Arial" panose="020B0604020202020204" pitchFamily="34" charset="0"/>
        </a:defRPr>
      </a:lvl9pPr>
    </p:titleStyle>
    <p:bodyStyle>
      <a:lvl1pPr marL="342900" indent="-342900" algn="ctr" rtl="0" eaLnBrk="0" fontAlgn="base" hangingPunct="0">
        <a:spcBef>
          <a:spcPct val="20000"/>
        </a:spcBef>
        <a:spcAft>
          <a:spcPct val="0"/>
        </a:spcAft>
        <a:buChar char="•"/>
        <a:defRPr sz="2000" b="1">
          <a:solidFill>
            <a:srgbClr val="000066"/>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Char char="–"/>
        <a:defRPr b="1">
          <a:solidFill>
            <a:schemeClr val="tx1"/>
          </a:solidFill>
          <a:latin typeface="+mn-lt"/>
        </a:defRPr>
      </a:lvl2pPr>
      <a:lvl3pPr marL="1143000" indent="-228600" algn="l" rtl="0" eaLnBrk="0" fontAlgn="base" hangingPunct="0">
        <a:spcBef>
          <a:spcPct val="20000"/>
        </a:spcBef>
        <a:spcAft>
          <a:spcPct val="0"/>
        </a:spcAft>
        <a:buChar char="•"/>
        <a:defRPr sz="1600" b="1">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png"/><Relationship Id="rId1" Type="http://schemas.openxmlformats.org/officeDocument/2006/relationships/slideLayout" Target="../slideLayouts/slideLayout45.xml"/></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png"/><Relationship Id="rId1" Type="http://schemas.openxmlformats.org/officeDocument/2006/relationships/slideLayout" Target="../slideLayouts/slideLayout45.xml"/><Relationship Id="rId6" Type="http://schemas.openxmlformats.org/officeDocument/2006/relationships/hyperlink" Target="https://imrs.uz/" TargetMode="External"/><Relationship Id="rId5" Type="http://schemas.openxmlformats.org/officeDocument/2006/relationships/hyperlink" Target="https://t.me/IFMRmedia" TargetMode="External"/><Relationship Id="rId4" Type="http://schemas.openxmlformats.org/officeDocument/2006/relationships/hyperlink" Target="https://t.me/ifmr_public"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png"/><Relationship Id="rId1" Type="http://schemas.openxmlformats.org/officeDocument/2006/relationships/slideLayout" Target="../slideLayouts/slideLayout45.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6.xml"/></Relationships>
</file>

<file path=ppt/slides/_rels/slide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png"/><Relationship Id="rId1" Type="http://schemas.openxmlformats.org/officeDocument/2006/relationships/slideLayout" Target="../slideLayouts/slideLayout56.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6.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6.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0.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g"/><Relationship Id="rId1" Type="http://schemas.openxmlformats.org/officeDocument/2006/relationships/slideLayout" Target="../slideLayouts/slideLayout56.xml"/></Relationships>
</file>

<file path=ppt/slides/_rels/slide1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slideLayout" Target="../slideLayouts/slideLayout53.xml"/><Relationship Id="rId1" Type="http://schemas.openxmlformats.org/officeDocument/2006/relationships/themeOverride" Target="../theme/themeOverride1.xml"/><Relationship Id="rId6" Type="http://schemas.openxmlformats.org/officeDocument/2006/relationships/image" Target="../media/image11.png"/><Relationship Id="rId11" Type="http://schemas.openxmlformats.org/officeDocument/2006/relationships/image" Target="../media/image5.png"/><Relationship Id="rId5" Type="http://schemas.openxmlformats.org/officeDocument/2006/relationships/image" Target="../media/image10.png"/><Relationship Id="rId10" Type="http://schemas.openxmlformats.org/officeDocument/2006/relationships/image" Target="../media/image15.jpg"/><Relationship Id="rId4" Type="http://schemas.openxmlformats.org/officeDocument/2006/relationships/image" Target="../media/image9.png"/><Relationship Id="rId9"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51.xml"/></Relationships>
</file>

<file path=ppt/slides/_rels/slide1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64.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5.png"/><Relationship Id="rId4" Type="http://schemas.openxmlformats.org/officeDocument/2006/relationships/image" Target="../media/image17.png"/><Relationship Id="rId9" Type="http://schemas.openxmlformats.org/officeDocument/2006/relationships/image" Target="../media/image22.png"/></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90.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90.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0.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1.xml"/><Relationship Id="rId1" Type="http://schemas.openxmlformats.org/officeDocument/2006/relationships/slideLayout" Target="../slideLayouts/slideLayout90.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6.png"/><Relationship Id="rId1" Type="http://schemas.openxmlformats.org/officeDocument/2006/relationships/slideLayout" Target="../slideLayouts/slideLayout90.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2.xml"/><Relationship Id="rId1" Type="http://schemas.openxmlformats.org/officeDocument/2006/relationships/slideLayout" Target="../slideLayouts/slideLayout8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3.xml"/><Relationship Id="rId1" Type="http://schemas.openxmlformats.org/officeDocument/2006/relationships/slideLayout" Target="../slideLayouts/slideLayout8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4.xml"/><Relationship Id="rId1" Type="http://schemas.openxmlformats.org/officeDocument/2006/relationships/slideLayout" Target="../slideLayouts/slideLayout8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5.xml"/><Relationship Id="rId1" Type="http://schemas.openxmlformats.org/officeDocument/2006/relationships/slideLayout" Target="../slideLayouts/slideLayout82.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
          <p:cNvSpPr txBox="1">
            <a:spLocks noChangeArrowheads="1"/>
          </p:cNvSpPr>
          <p:nvPr/>
        </p:nvSpPr>
        <p:spPr bwMode="auto">
          <a:xfrm>
            <a:off x="490610" y="526352"/>
            <a:ext cx="112332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defTabSz="904875">
              <a:defRPr sz="2000" b="1">
                <a:solidFill>
                  <a:srgbClr val="000066"/>
                </a:solidFill>
                <a:latin typeface="Times New Roman" pitchFamily="18" charset="0"/>
              </a:defRPr>
            </a:lvl1pPr>
            <a:lvl2pPr defTabSz="904875">
              <a:defRPr b="1">
                <a:solidFill>
                  <a:schemeClr val="tx1"/>
                </a:solidFill>
                <a:latin typeface="Times New Roman" pitchFamily="18" charset="0"/>
              </a:defRPr>
            </a:lvl2pPr>
            <a:lvl3pPr defTabSz="904875">
              <a:defRPr sz="1600" b="1">
                <a:solidFill>
                  <a:schemeClr val="tx1"/>
                </a:solidFill>
                <a:latin typeface="Times New Roman" pitchFamily="18" charset="0"/>
              </a:defRPr>
            </a:lvl3pPr>
            <a:lvl4pPr defTabSz="904875">
              <a:defRPr sz="1600">
                <a:solidFill>
                  <a:schemeClr val="tx1"/>
                </a:solidFill>
                <a:latin typeface="Times New Roman" pitchFamily="18" charset="0"/>
              </a:defRPr>
            </a:lvl4pPr>
            <a:lvl5pPr defTabSz="904875">
              <a:defRPr sz="1400">
                <a:solidFill>
                  <a:schemeClr val="tx1"/>
                </a:solidFill>
                <a:latin typeface="Times New Roman" pitchFamily="18" charset="0"/>
              </a:defRPr>
            </a:lvl5pPr>
            <a:lvl6pPr defTabSz="904875" eaLnBrk="0" hangingPunct="0">
              <a:defRPr sz="1400">
                <a:solidFill>
                  <a:schemeClr val="tx1"/>
                </a:solidFill>
                <a:latin typeface="Times New Roman" pitchFamily="18" charset="0"/>
              </a:defRPr>
            </a:lvl6pPr>
            <a:lvl7pPr defTabSz="904875" eaLnBrk="0" hangingPunct="0">
              <a:defRPr sz="1400">
                <a:solidFill>
                  <a:schemeClr val="tx1"/>
                </a:solidFill>
                <a:latin typeface="Times New Roman" pitchFamily="18" charset="0"/>
              </a:defRPr>
            </a:lvl7pPr>
            <a:lvl8pPr defTabSz="904875" eaLnBrk="0" hangingPunct="0">
              <a:defRPr sz="1400">
                <a:solidFill>
                  <a:schemeClr val="tx1"/>
                </a:solidFill>
                <a:latin typeface="Times New Roman" pitchFamily="18" charset="0"/>
              </a:defRPr>
            </a:lvl8pPr>
            <a:lvl9pPr defTabSz="904875" eaLnBrk="0" hangingPunct="0">
              <a:defRPr sz="1400">
                <a:solidFill>
                  <a:schemeClr val="tx1"/>
                </a:solidFill>
                <a:latin typeface="Times New Roman" pitchFamily="18" charset="0"/>
              </a:defRPr>
            </a:lvl9pPr>
          </a:lstStyle>
          <a:p>
            <a:pPr algn="ctr" eaLnBrk="1" hangingPunct="1"/>
            <a:r>
              <a:rPr lang="uz-Cyrl-UZ" altLang="uz-Cyrl-UZ" sz="2400" dirty="0" smtClean="0">
                <a:solidFill>
                  <a:srgbClr val="0000FF"/>
                </a:solidFill>
                <a:cs typeface="Times New Roman" pitchFamily="18" charset="0"/>
              </a:rPr>
              <a:t>ГУЛИСТОН ДАВЛАТ УНИВЕРСИТЕТИ</a:t>
            </a:r>
            <a:endParaRPr lang="uz-Cyrl-UZ" altLang="uz-Cyrl-UZ" sz="1000" b="0" dirty="0">
              <a:solidFill>
                <a:srgbClr val="0033CC"/>
              </a:solidFill>
              <a:cs typeface="Times New Roman" pitchFamily="18" charset="0"/>
            </a:endParaRPr>
          </a:p>
        </p:txBody>
      </p:sp>
      <p:sp>
        <p:nvSpPr>
          <p:cNvPr id="6" name="Rectangle 22"/>
          <p:cNvSpPr>
            <a:spLocks noChangeArrowheads="1"/>
          </p:cNvSpPr>
          <p:nvPr/>
        </p:nvSpPr>
        <p:spPr bwMode="auto">
          <a:xfrm>
            <a:off x="562618" y="3027731"/>
            <a:ext cx="1116124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04875" eaLnBrk="1" fontAlgn="auto" hangingPunct="1">
              <a:spcBef>
                <a:spcPts val="0"/>
              </a:spcBef>
              <a:spcAft>
                <a:spcPts val="0"/>
              </a:spcAft>
              <a:defRPr/>
            </a:pPr>
            <a:r>
              <a:rPr lang="uz-Cyrl-UZ" sz="2000" b="1" dirty="0" smtClean="0">
                <a:solidFill>
                  <a:srgbClr val="0000FF"/>
                </a:solidFill>
              </a:rPr>
              <a:t>Мавзу:ЗАМОНАВИЙ </a:t>
            </a:r>
            <a:r>
              <a:rPr lang="uz-Cyrl-UZ" sz="2000" b="1" dirty="0">
                <a:solidFill>
                  <a:srgbClr val="0000FF"/>
                </a:solidFill>
              </a:rPr>
              <a:t>МАКРОИҚТИСОДИЙ СИЁСАТ ВА МИЛЛИЙ ИҚТИСОДИЁТНИ БАРҚАРОРЛАШУВИ</a:t>
            </a:r>
          </a:p>
        </p:txBody>
      </p:sp>
      <p:sp>
        <p:nvSpPr>
          <p:cNvPr id="7" name="Прямоугольник 6"/>
          <p:cNvSpPr/>
          <p:nvPr/>
        </p:nvSpPr>
        <p:spPr>
          <a:xfrm>
            <a:off x="5858343" y="4805123"/>
            <a:ext cx="5865516" cy="400110"/>
          </a:xfrm>
          <a:prstGeom prst="rect">
            <a:avLst/>
          </a:prstGeom>
        </p:spPr>
        <p:txBody>
          <a:bodyPr wrap="none">
            <a:spAutoFit/>
          </a:bodyPr>
          <a:lstStyle/>
          <a:p>
            <a:pPr algn="r"/>
            <a:r>
              <a:rPr lang="uz-Cyrl-UZ" sz="2000" b="1" dirty="0">
                <a:solidFill>
                  <a:srgbClr val="0000FF"/>
                </a:solidFill>
                <a:cs typeface="Times New Roman" panose="02020603050405020304" pitchFamily="18" charset="0"/>
              </a:rPr>
              <a:t>Маърузачи: </a:t>
            </a:r>
            <a:r>
              <a:rPr lang="uz-Cyrl-UZ" sz="2000" b="1" dirty="0" smtClean="0">
                <a:solidFill>
                  <a:srgbClr val="0000FF"/>
                </a:solidFill>
                <a:cs typeface="Times New Roman" panose="02020603050405020304" pitchFamily="18" charset="0"/>
              </a:rPr>
              <a:t>и.ф.н., профессор </a:t>
            </a:r>
            <a:r>
              <a:rPr lang="uz-Cyrl-UZ" sz="2000" b="1" dirty="0" smtClean="0">
                <a:solidFill>
                  <a:srgbClr val="0000FF"/>
                </a:solidFill>
                <a:cs typeface="Times New Roman" panose="02020603050405020304" pitchFamily="18" charset="0"/>
              </a:rPr>
              <a:t> </a:t>
            </a:r>
            <a:r>
              <a:rPr lang="uz-Cyrl-UZ" sz="2000" b="1" dirty="0" smtClean="0">
                <a:solidFill>
                  <a:srgbClr val="0000FF"/>
                </a:solidFill>
                <a:cs typeface="Times New Roman" panose="02020603050405020304" pitchFamily="18" charset="0"/>
              </a:rPr>
              <a:t>О.Т.Сатторкулов </a:t>
            </a:r>
            <a:endParaRPr lang="uz-Cyrl-UZ" sz="2000" b="1" dirty="0">
              <a:solidFill>
                <a:srgbClr val="0000FF"/>
              </a:solidFill>
              <a:cs typeface="Times New Roman" panose="02020603050405020304" pitchFamily="18" charset="0"/>
            </a:endParaRPr>
          </a:p>
        </p:txBody>
      </p:sp>
      <p:sp>
        <p:nvSpPr>
          <p:cNvPr id="8" name="Прямоугольник 7"/>
          <p:cNvSpPr/>
          <p:nvPr/>
        </p:nvSpPr>
        <p:spPr>
          <a:xfrm>
            <a:off x="490610" y="1550187"/>
            <a:ext cx="10933982" cy="1354217"/>
          </a:xfrm>
          <a:prstGeom prst="rect">
            <a:avLst/>
          </a:prstGeom>
        </p:spPr>
        <p:txBody>
          <a:bodyPr wrap="square">
            <a:spAutoFit/>
          </a:bodyPr>
          <a:lstStyle/>
          <a:p>
            <a:pPr algn="ctr"/>
            <a:r>
              <a:rPr lang="uz-Cyrl-UZ" sz="2400" b="1" dirty="0" smtClean="0">
                <a:solidFill>
                  <a:srgbClr val="0000FF"/>
                </a:solidFill>
              </a:rPr>
              <a:t>Фан: Макроиқтисодиёт </a:t>
            </a:r>
          </a:p>
          <a:p>
            <a:pPr algn="ctr"/>
            <a:r>
              <a:rPr lang="uz-Cyrl-UZ" sz="2400" b="1" dirty="0" smtClean="0">
                <a:solidFill>
                  <a:srgbClr val="0000FF"/>
                </a:solidFill>
              </a:rPr>
              <a:t>Иқтисодиёт таълим йўналиши 2 курс талабалари учун </a:t>
            </a:r>
            <a:r>
              <a:rPr lang="uz-Cyrl-UZ" sz="2400" b="1" dirty="0">
                <a:solidFill>
                  <a:srgbClr val="0000FF"/>
                </a:solidFill>
              </a:rPr>
              <a:t>учун ўқув-тренинг машғулотлари</a:t>
            </a:r>
            <a:r>
              <a:rPr lang="uz-Cyrl-UZ" altLang="ru-RU" sz="2400" b="1" dirty="0">
                <a:solidFill>
                  <a:srgbClr val="0000FF"/>
                </a:solidFill>
                <a:cs typeface="Times New Roman" pitchFamily="18" charset="0"/>
              </a:rPr>
              <a:t> </a:t>
            </a:r>
          </a:p>
          <a:p>
            <a:pPr algn="ctr"/>
            <a:endParaRPr lang="uz-Cyrl-UZ" altLang="ru-RU" sz="1000" b="1" dirty="0">
              <a:solidFill>
                <a:srgbClr val="0033CC"/>
              </a:solidFill>
              <a:cs typeface="Times New Roman" pitchFamily="18" charset="0"/>
            </a:endParaRPr>
          </a:p>
        </p:txBody>
      </p:sp>
      <p:sp>
        <p:nvSpPr>
          <p:cNvPr id="9" name="Прямоугольник 8"/>
          <p:cNvSpPr/>
          <p:nvPr/>
        </p:nvSpPr>
        <p:spPr>
          <a:xfrm>
            <a:off x="1781137" y="5794409"/>
            <a:ext cx="8352928" cy="400110"/>
          </a:xfrm>
          <a:prstGeom prst="rect">
            <a:avLst/>
          </a:prstGeom>
        </p:spPr>
        <p:txBody>
          <a:bodyPr wrap="square">
            <a:spAutoFit/>
          </a:bodyPr>
          <a:lstStyle/>
          <a:p>
            <a:pPr algn="ctr"/>
            <a:r>
              <a:rPr lang="ru-RU" altLang="ru-RU" sz="2000" b="1" noProof="1" smtClean="0">
                <a:solidFill>
                  <a:srgbClr val="0000FF"/>
                </a:solidFill>
                <a:cs typeface="Times New Roman" pitchFamily="18" charset="0"/>
              </a:rPr>
              <a:t>Гулистон</a:t>
            </a:r>
            <a:r>
              <a:rPr lang="ru-RU" altLang="ru-RU" sz="2000" b="1" dirty="0" smtClean="0">
                <a:solidFill>
                  <a:srgbClr val="0000FF"/>
                </a:solidFill>
                <a:cs typeface="Times New Roman" pitchFamily="18" charset="0"/>
              </a:rPr>
              <a:t> </a:t>
            </a:r>
            <a:r>
              <a:rPr lang="ru-RU" altLang="ru-RU" sz="2000" b="1" dirty="0">
                <a:solidFill>
                  <a:srgbClr val="0000FF"/>
                </a:solidFill>
                <a:cs typeface="Times New Roman" pitchFamily="18" charset="0"/>
              </a:rPr>
              <a:t>– </a:t>
            </a:r>
            <a:r>
              <a:rPr lang="ru-RU" altLang="ru-RU" sz="2000" b="1" dirty="0" smtClean="0">
                <a:solidFill>
                  <a:srgbClr val="0000FF"/>
                </a:solidFill>
                <a:cs typeface="Times New Roman" pitchFamily="18" charset="0"/>
              </a:rPr>
              <a:t>2026</a:t>
            </a:r>
            <a:endParaRPr lang="ru-RU" altLang="ru-RU" sz="2000" dirty="0">
              <a:solidFill>
                <a:srgbClr val="0000FF"/>
              </a:solidFill>
              <a:cs typeface="Times New Roman" pitchFamily="18" charset="0"/>
            </a:endParaRPr>
          </a:p>
        </p:txBody>
      </p:sp>
    </p:spTree>
    <p:extLst>
      <p:ext uri="{BB962C8B-B14F-4D97-AF65-F5344CB8AC3E}">
        <p14:creationId xmlns:p14="http://schemas.microsoft.com/office/powerpoint/2010/main" val="2392387819"/>
      </p:ext>
    </p:extLst>
  </p:cSld>
  <p:clrMapOvr>
    <a:masterClrMapping/>
  </p:clrMapOvr>
  <p:transition spd="med" advClick="0">
    <p:wedg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0" y="-51282"/>
            <a:ext cx="12191999" cy="6858000"/>
            <a:chOff x="2835" y="0"/>
            <a:chExt cx="2925" cy="4320"/>
          </a:xfrm>
        </p:grpSpPr>
        <p:grpSp>
          <p:nvGrpSpPr>
            <p:cNvPr id="3" name="Group 3"/>
            <p:cNvGrpSpPr>
              <a:grpSpLocks/>
            </p:cNvGrpSpPr>
            <p:nvPr/>
          </p:nvGrpSpPr>
          <p:grpSpPr bwMode="auto">
            <a:xfrm>
              <a:off x="2835" y="0"/>
              <a:ext cx="2925" cy="4320"/>
              <a:chOff x="2835" y="0"/>
              <a:chExt cx="2925" cy="4320"/>
            </a:xfrm>
          </p:grpSpPr>
          <p:pic>
            <p:nvPicPr>
              <p:cNvPr id="32782" name="Picture 4" descr="bindersb"/>
              <p:cNvPicPr>
                <a:picLocks noChangeAspect="1" noChangeArrowheads="1"/>
              </p:cNvPicPr>
              <p:nvPr/>
            </p:nvPicPr>
            <p:blipFill>
              <a:blip r:embed="rId2"/>
              <a:srcRect/>
              <a:stretch>
                <a:fillRect/>
              </a:stretch>
            </p:blipFill>
            <p:spPr bwMode="auto">
              <a:xfrm>
                <a:off x="2835" y="0"/>
                <a:ext cx="2925" cy="4320"/>
              </a:xfrm>
              <a:prstGeom prst="rect">
                <a:avLst/>
              </a:prstGeom>
              <a:noFill/>
              <a:ln w="9525">
                <a:noFill/>
                <a:miter lim="800000"/>
                <a:headEnd/>
                <a:tailEnd/>
              </a:ln>
            </p:spPr>
          </p:pic>
          <p:sp>
            <p:nvSpPr>
              <p:cNvPr id="32783" name="Rectangle 5"/>
              <p:cNvSpPr>
                <a:spLocks noChangeArrowheads="1"/>
              </p:cNvSpPr>
              <p:nvPr/>
            </p:nvSpPr>
            <p:spPr bwMode="auto">
              <a:xfrm>
                <a:off x="3324" y="346"/>
                <a:ext cx="1890" cy="3358"/>
              </a:xfrm>
              <a:prstGeom prst="rect">
                <a:avLst/>
              </a:prstGeom>
              <a:solidFill>
                <a:schemeClr val="bg1"/>
              </a:solidFill>
              <a:ln w="12700" cap="sq">
                <a:noFill/>
                <a:miter lim="800000"/>
                <a:headEnd type="none" w="sm" len="sm"/>
                <a:tailEnd type="none" w="sm" len="sm"/>
              </a:ln>
            </p:spPr>
            <p:txBody>
              <a:bodyPr wrap="none" anchor="ctr"/>
              <a:lstStyle/>
              <a:p>
                <a:pPr fontAlgn="auto">
                  <a:spcBef>
                    <a:spcPts val="0"/>
                  </a:spcBef>
                  <a:spcAft>
                    <a:spcPts val="0"/>
                  </a:spcAft>
                </a:pPr>
                <a:endParaRPr lang="ru-RU">
                  <a:solidFill>
                    <a:prstClr val="black"/>
                  </a:solidFill>
                  <a:latin typeface="Calibri"/>
                </a:endParaRPr>
              </a:p>
            </p:txBody>
          </p:sp>
        </p:grpSp>
        <p:pic>
          <p:nvPicPr>
            <p:cNvPr id="32781" name="Picture 6" descr="J0336739"/>
            <p:cNvPicPr>
              <a:picLocks noChangeAspect="1" noChangeArrowheads="1" noCrop="1"/>
            </p:cNvPicPr>
            <p:nvPr/>
          </p:nvPicPr>
          <p:blipFill>
            <a:blip r:embed="rId3"/>
            <a:srcRect/>
            <a:stretch>
              <a:fillRect/>
            </a:stretch>
          </p:blipFill>
          <p:spPr bwMode="auto">
            <a:xfrm>
              <a:off x="3142" y="210"/>
              <a:ext cx="534" cy="456"/>
            </a:xfrm>
            <a:prstGeom prst="rect">
              <a:avLst/>
            </a:prstGeom>
            <a:noFill/>
            <a:ln w="9525">
              <a:noFill/>
              <a:miter lim="800000"/>
              <a:headEnd/>
              <a:tailEnd/>
            </a:ln>
          </p:spPr>
        </p:pic>
      </p:grpSp>
      <p:sp>
        <p:nvSpPr>
          <p:cNvPr id="4" name="Прямоугольник 3"/>
          <p:cNvSpPr/>
          <p:nvPr/>
        </p:nvSpPr>
        <p:spPr>
          <a:xfrm>
            <a:off x="1833494" y="1219619"/>
            <a:ext cx="8712968" cy="892552"/>
          </a:xfrm>
          <a:prstGeom prst="rect">
            <a:avLst/>
          </a:prstGeom>
        </p:spPr>
        <p:txBody>
          <a:bodyPr wrap="square">
            <a:spAutoFit/>
          </a:bodyPr>
          <a:lstStyle/>
          <a:p>
            <a:pPr algn="ctr" defTabSz="904875" eaLnBrk="1" fontAlgn="auto" hangingPunct="1">
              <a:spcBef>
                <a:spcPts val="0"/>
              </a:spcBef>
              <a:spcAft>
                <a:spcPts val="0"/>
              </a:spcAft>
              <a:defRPr/>
            </a:pPr>
            <a:r>
              <a:rPr lang="uz-Cyrl-UZ" sz="2600" b="1" dirty="0">
                <a:solidFill>
                  <a:srgbClr val="0000FF"/>
                </a:solidFill>
              </a:rPr>
              <a:t>Мавзу: </a:t>
            </a:r>
            <a:r>
              <a:rPr lang="ru-RU" sz="2600" b="1" dirty="0">
                <a:solidFill>
                  <a:srgbClr val="0000FF"/>
                </a:solidFill>
              </a:rPr>
              <a:t>«</a:t>
            </a:r>
            <a:r>
              <a:rPr lang="ru-RU" sz="2600" b="1" dirty="0" err="1">
                <a:solidFill>
                  <a:srgbClr val="0000FF"/>
                </a:solidFill>
              </a:rPr>
              <a:t>Замонавий</a:t>
            </a:r>
            <a:r>
              <a:rPr lang="ru-RU" sz="2600" b="1" dirty="0">
                <a:solidFill>
                  <a:srgbClr val="0000FF"/>
                </a:solidFill>
              </a:rPr>
              <a:t> </a:t>
            </a:r>
            <a:r>
              <a:rPr lang="ru-RU" sz="2600" b="1" dirty="0" err="1">
                <a:solidFill>
                  <a:srgbClr val="0000FF"/>
                </a:solidFill>
              </a:rPr>
              <a:t>макроиқтисодий</a:t>
            </a:r>
            <a:r>
              <a:rPr lang="ru-RU" sz="2600" b="1" dirty="0">
                <a:solidFill>
                  <a:srgbClr val="0000FF"/>
                </a:solidFill>
              </a:rPr>
              <a:t> </a:t>
            </a:r>
            <a:r>
              <a:rPr lang="ru-RU" sz="2600" b="1" dirty="0" err="1">
                <a:solidFill>
                  <a:srgbClr val="0000FF"/>
                </a:solidFill>
              </a:rPr>
              <a:t>сиёсат</a:t>
            </a:r>
            <a:r>
              <a:rPr lang="ru-RU" sz="2600" b="1" dirty="0">
                <a:solidFill>
                  <a:srgbClr val="0000FF"/>
                </a:solidFill>
              </a:rPr>
              <a:t> </a:t>
            </a:r>
            <a:r>
              <a:rPr lang="ru-RU" sz="2600" b="1" dirty="0" err="1">
                <a:solidFill>
                  <a:srgbClr val="0000FF"/>
                </a:solidFill>
              </a:rPr>
              <a:t>ва</a:t>
            </a:r>
            <a:r>
              <a:rPr lang="ru-RU" sz="2600" b="1" dirty="0">
                <a:solidFill>
                  <a:srgbClr val="0000FF"/>
                </a:solidFill>
              </a:rPr>
              <a:t> </a:t>
            </a:r>
            <a:r>
              <a:rPr lang="ru-RU" sz="2600" b="1" dirty="0" err="1">
                <a:solidFill>
                  <a:srgbClr val="0000FF"/>
                </a:solidFill>
              </a:rPr>
              <a:t>миллий</a:t>
            </a:r>
            <a:r>
              <a:rPr lang="ru-RU" sz="2600" b="1" dirty="0">
                <a:solidFill>
                  <a:srgbClr val="0000FF"/>
                </a:solidFill>
              </a:rPr>
              <a:t> </a:t>
            </a:r>
            <a:r>
              <a:rPr lang="ru-RU" sz="2600" b="1" dirty="0" err="1">
                <a:solidFill>
                  <a:srgbClr val="0000FF"/>
                </a:solidFill>
              </a:rPr>
              <a:t>иқтисодиётни</a:t>
            </a:r>
            <a:r>
              <a:rPr lang="ru-RU" sz="2600" b="1" dirty="0">
                <a:solidFill>
                  <a:srgbClr val="0000FF"/>
                </a:solidFill>
              </a:rPr>
              <a:t> </a:t>
            </a:r>
            <a:r>
              <a:rPr lang="ru-RU" sz="2600" b="1" dirty="0" err="1">
                <a:solidFill>
                  <a:srgbClr val="0000FF"/>
                </a:solidFill>
              </a:rPr>
              <a:t>барқарорлашуви</a:t>
            </a:r>
            <a:r>
              <a:rPr lang="ru-RU" sz="2600" b="1" dirty="0">
                <a:solidFill>
                  <a:srgbClr val="0000FF"/>
                </a:solidFill>
              </a:rPr>
              <a:t> </a:t>
            </a:r>
            <a:r>
              <a:rPr lang="uz-Cyrl-UZ" sz="2600" b="1" dirty="0">
                <a:solidFill>
                  <a:srgbClr val="0000FF"/>
                </a:solidFill>
              </a:rPr>
              <a:t>зарурлиги  </a:t>
            </a:r>
          </a:p>
        </p:txBody>
      </p:sp>
      <p:sp>
        <p:nvSpPr>
          <p:cNvPr id="11" name="Прямоугольник 1"/>
          <p:cNvSpPr>
            <a:spLocks noChangeArrowheads="1"/>
          </p:cNvSpPr>
          <p:nvPr/>
        </p:nvSpPr>
        <p:spPr bwMode="auto">
          <a:xfrm>
            <a:off x="2919871" y="2361368"/>
            <a:ext cx="64682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r>
              <a:rPr lang="uz-Cyrl-UZ" sz="2800" b="1" dirty="0">
                <a:solidFill>
                  <a:srgbClr val="0000FF"/>
                </a:solidFill>
                <a:cs typeface="Times New Roman" panose="02020603050405020304" pitchFamily="18" charset="0"/>
              </a:rPr>
              <a:t>РЕЖА</a:t>
            </a:r>
            <a:endParaRPr lang="ru-RU" sz="2800" dirty="0">
              <a:solidFill>
                <a:srgbClr val="0000FF"/>
              </a:solidFill>
              <a:cs typeface="Times New Roman" panose="02020603050405020304" pitchFamily="18" charset="0"/>
            </a:endParaRPr>
          </a:p>
        </p:txBody>
      </p:sp>
      <p:sp>
        <p:nvSpPr>
          <p:cNvPr id="12" name="Rectangle 22"/>
          <p:cNvSpPr>
            <a:spLocks noChangeArrowheads="1"/>
          </p:cNvSpPr>
          <p:nvPr/>
        </p:nvSpPr>
        <p:spPr bwMode="auto">
          <a:xfrm>
            <a:off x="1833494" y="3059061"/>
            <a:ext cx="8640960" cy="24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indent="92075" algn="just" eaLnBrk="1" hangingPunct="1"/>
            <a:r>
              <a:rPr lang="ru-RU" sz="2600" b="1" dirty="0">
                <a:solidFill>
                  <a:srgbClr val="0000FF"/>
                </a:solidFill>
                <a:cs typeface="Times New Roman" panose="02020603050405020304" pitchFamily="18" charset="0"/>
              </a:rPr>
              <a:t>1. </a:t>
            </a:r>
            <a:r>
              <a:rPr lang="uz-Cyrl-UZ" sz="2600" b="1" dirty="0">
                <a:solidFill>
                  <a:srgbClr val="0000FF"/>
                </a:solidFill>
                <a:cs typeface="Times New Roman" panose="02020603050405020304" pitchFamily="18" charset="0"/>
              </a:rPr>
              <a:t>Замонавий макроиқтисодий сиёсат ва унинг вазифалари</a:t>
            </a:r>
            <a:r>
              <a:rPr lang="ru-RU" sz="2600" b="1" dirty="0">
                <a:solidFill>
                  <a:srgbClr val="0000FF"/>
                </a:solidFill>
                <a:cs typeface="Times New Roman" panose="02020603050405020304" pitchFamily="18" charset="0"/>
              </a:rPr>
              <a:t>. </a:t>
            </a:r>
          </a:p>
          <a:p>
            <a:pPr indent="92075" algn="just" eaLnBrk="1" hangingPunct="1"/>
            <a:endParaRPr lang="ru-RU" sz="1000" b="1" dirty="0">
              <a:solidFill>
                <a:srgbClr val="0000FF"/>
              </a:solidFill>
              <a:cs typeface="Times New Roman" panose="02020603050405020304" pitchFamily="18" charset="0"/>
            </a:endParaRPr>
          </a:p>
          <a:p>
            <a:pPr indent="92075" algn="just" eaLnBrk="1" hangingPunct="1"/>
            <a:r>
              <a:rPr lang="ru-RU" sz="2600" b="1" dirty="0">
                <a:solidFill>
                  <a:srgbClr val="0000FF"/>
                </a:solidFill>
                <a:cs typeface="Times New Roman" panose="02020603050405020304" pitchFamily="18" charset="0"/>
              </a:rPr>
              <a:t> 2.</a:t>
            </a:r>
            <a:r>
              <a:rPr lang="uz-Cyrl-UZ" sz="2600" b="1" dirty="0">
                <a:solidFill>
                  <a:srgbClr val="0000FF"/>
                </a:solidFill>
                <a:cs typeface="Times New Roman" panose="02020603050405020304" pitchFamily="18" charset="0"/>
              </a:rPr>
              <a:t> Мамлакатнинг иқтисодий тараққиёти ва унга таъсир этувчи омиллар</a:t>
            </a:r>
            <a:r>
              <a:rPr lang="ru-RU" sz="2600" b="1" dirty="0">
                <a:solidFill>
                  <a:srgbClr val="0000FF"/>
                </a:solidFill>
                <a:cs typeface="Times New Roman" panose="02020603050405020304" pitchFamily="18" charset="0"/>
              </a:rPr>
              <a:t>.</a:t>
            </a:r>
          </a:p>
          <a:p>
            <a:pPr indent="92075" algn="just" eaLnBrk="1" hangingPunct="1"/>
            <a:endParaRPr lang="ru-RU" sz="1000" b="1" dirty="0">
              <a:solidFill>
                <a:srgbClr val="0000FF"/>
              </a:solidFill>
              <a:cs typeface="Times New Roman" panose="02020603050405020304" pitchFamily="18" charset="0"/>
            </a:endParaRPr>
          </a:p>
          <a:p>
            <a:pPr indent="92075" algn="just" eaLnBrk="1" hangingPunct="1"/>
            <a:r>
              <a:rPr lang="uz-Cyrl-UZ" sz="2600" b="1" dirty="0">
                <a:solidFill>
                  <a:srgbClr val="0000FF"/>
                </a:solidFill>
                <a:cs typeface="Times New Roman" panose="02020603050405020304" pitchFamily="18" charset="0"/>
              </a:rPr>
              <a:t>3. Миллий иқтисодиётнинг барқарорлашуви.</a:t>
            </a:r>
            <a:endParaRPr lang="ru-RU" sz="2800" b="1" i="1" dirty="0">
              <a:solidFill>
                <a:srgbClr val="3333CC"/>
              </a:solidFill>
              <a:latin typeface="Calibri"/>
            </a:endParaRPr>
          </a:p>
        </p:txBody>
      </p:sp>
    </p:spTree>
    <p:extLst>
      <p:ext uri="{BB962C8B-B14F-4D97-AF65-F5344CB8AC3E}">
        <p14:creationId xmlns:p14="http://schemas.microsoft.com/office/powerpoint/2010/main" val="2364546166"/>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0" y="-51282"/>
            <a:ext cx="12191999" cy="6858000"/>
            <a:chOff x="2835" y="0"/>
            <a:chExt cx="2925" cy="4320"/>
          </a:xfrm>
        </p:grpSpPr>
        <p:grpSp>
          <p:nvGrpSpPr>
            <p:cNvPr id="3" name="Group 3"/>
            <p:cNvGrpSpPr>
              <a:grpSpLocks/>
            </p:cNvGrpSpPr>
            <p:nvPr/>
          </p:nvGrpSpPr>
          <p:grpSpPr bwMode="auto">
            <a:xfrm>
              <a:off x="2835" y="0"/>
              <a:ext cx="2925" cy="4320"/>
              <a:chOff x="2835" y="0"/>
              <a:chExt cx="2925" cy="4320"/>
            </a:xfrm>
          </p:grpSpPr>
          <p:pic>
            <p:nvPicPr>
              <p:cNvPr id="32782" name="Picture 4" descr="bindersb"/>
              <p:cNvPicPr>
                <a:picLocks noChangeAspect="1" noChangeArrowheads="1"/>
              </p:cNvPicPr>
              <p:nvPr/>
            </p:nvPicPr>
            <p:blipFill>
              <a:blip r:embed="rId2"/>
              <a:srcRect/>
              <a:stretch>
                <a:fillRect/>
              </a:stretch>
            </p:blipFill>
            <p:spPr bwMode="auto">
              <a:xfrm>
                <a:off x="2835" y="0"/>
                <a:ext cx="2925" cy="4320"/>
              </a:xfrm>
              <a:prstGeom prst="rect">
                <a:avLst/>
              </a:prstGeom>
              <a:noFill/>
              <a:ln w="9525">
                <a:noFill/>
                <a:miter lim="800000"/>
                <a:headEnd/>
                <a:tailEnd/>
              </a:ln>
            </p:spPr>
          </p:pic>
          <p:sp>
            <p:nvSpPr>
              <p:cNvPr id="32783" name="Rectangle 5"/>
              <p:cNvSpPr>
                <a:spLocks noChangeArrowheads="1"/>
              </p:cNvSpPr>
              <p:nvPr/>
            </p:nvSpPr>
            <p:spPr bwMode="auto">
              <a:xfrm>
                <a:off x="3324" y="346"/>
                <a:ext cx="1890" cy="3358"/>
              </a:xfrm>
              <a:prstGeom prst="rect">
                <a:avLst/>
              </a:prstGeom>
              <a:solidFill>
                <a:schemeClr val="bg1"/>
              </a:solidFill>
              <a:ln w="12700" cap="sq">
                <a:noFill/>
                <a:miter lim="800000"/>
                <a:headEnd type="none" w="sm" len="sm"/>
                <a:tailEnd type="none" w="sm" len="sm"/>
              </a:ln>
            </p:spPr>
            <p:txBody>
              <a:bodyPr wrap="none" anchor="ctr"/>
              <a:lstStyle/>
              <a:p>
                <a:pPr fontAlgn="auto">
                  <a:spcBef>
                    <a:spcPts val="0"/>
                  </a:spcBef>
                  <a:spcAft>
                    <a:spcPts val="0"/>
                  </a:spcAft>
                </a:pPr>
                <a:endParaRPr lang="ru-RU">
                  <a:solidFill>
                    <a:prstClr val="black"/>
                  </a:solidFill>
                  <a:latin typeface="Calibri"/>
                </a:endParaRPr>
              </a:p>
            </p:txBody>
          </p:sp>
        </p:grpSp>
        <p:pic>
          <p:nvPicPr>
            <p:cNvPr id="32781" name="Picture 6" descr="J0336739"/>
            <p:cNvPicPr>
              <a:picLocks noChangeAspect="1" noChangeArrowheads="1" noCrop="1"/>
            </p:cNvPicPr>
            <p:nvPr/>
          </p:nvPicPr>
          <p:blipFill>
            <a:blip r:embed="rId3"/>
            <a:srcRect/>
            <a:stretch>
              <a:fillRect/>
            </a:stretch>
          </p:blipFill>
          <p:spPr bwMode="auto">
            <a:xfrm>
              <a:off x="3142" y="210"/>
              <a:ext cx="534" cy="456"/>
            </a:xfrm>
            <a:prstGeom prst="rect">
              <a:avLst/>
            </a:prstGeom>
            <a:noFill/>
            <a:ln w="9525">
              <a:noFill/>
              <a:miter lim="800000"/>
              <a:headEnd/>
              <a:tailEnd/>
            </a:ln>
          </p:spPr>
        </p:pic>
      </p:grpSp>
      <p:sp>
        <p:nvSpPr>
          <p:cNvPr id="13" name="TextBox 12">
            <a:extLst>
              <a:ext uri="{FF2B5EF4-FFF2-40B4-BE49-F238E27FC236}">
                <a16:creationId xmlns="" xmlns:a16="http://schemas.microsoft.com/office/drawing/2014/main" id="{13C87848-1D84-4CB0-994A-77C6B208F84B}"/>
              </a:ext>
            </a:extLst>
          </p:cNvPr>
          <p:cNvSpPr txBox="1"/>
          <p:nvPr/>
        </p:nvSpPr>
        <p:spPr>
          <a:xfrm>
            <a:off x="2038252" y="1916832"/>
            <a:ext cx="8234212" cy="646331"/>
          </a:xfrm>
          <a:prstGeom prst="rect">
            <a:avLst/>
          </a:prstGeom>
          <a:noFill/>
        </p:spPr>
        <p:txBody>
          <a:bodyPr wrap="square">
            <a:spAutoFit/>
          </a:bodyPr>
          <a:lstStyle/>
          <a:p>
            <a:r>
              <a:rPr lang="en-US" dirty="0">
                <a:hlinkClick r:id="rId4"/>
              </a:rPr>
              <a:t>1. </a:t>
            </a:r>
            <a:r>
              <a:rPr lang="ru-RU" dirty="0">
                <a:hlinkClick r:id="rId4"/>
              </a:rPr>
              <a:t>https://t.me/ifmr_public</a:t>
            </a:r>
            <a:r>
              <a:rPr lang="en-US" dirty="0"/>
              <a:t>   </a:t>
            </a:r>
            <a:r>
              <a:rPr lang="uz-Cyrl-UZ" dirty="0"/>
              <a:t>Макроиқтисодий ва ҳудудий тадқиқотлар 			             институтининг телеграм канали  </a:t>
            </a:r>
            <a:endParaRPr lang="ru-RU" dirty="0"/>
          </a:p>
        </p:txBody>
      </p:sp>
      <p:sp>
        <p:nvSpPr>
          <p:cNvPr id="14" name="TextBox 13">
            <a:extLst>
              <a:ext uri="{FF2B5EF4-FFF2-40B4-BE49-F238E27FC236}">
                <a16:creationId xmlns="" xmlns:a16="http://schemas.microsoft.com/office/drawing/2014/main" id="{7F18CB92-8106-4020-AF22-F9BCD74B8C57}"/>
              </a:ext>
            </a:extLst>
          </p:cNvPr>
          <p:cNvSpPr txBox="1"/>
          <p:nvPr/>
        </p:nvSpPr>
        <p:spPr>
          <a:xfrm>
            <a:off x="2038252" y="3054552"/>
            <a:ext cx="8234212" cy="923330"/>
          </a:xfrm>
          <a:prstGeom prst="rect">
            <a:avLst/>
          </a:prstGeom>
          <a:noFill/>
        </p:spPr>
        <p:txBody>
          <a:bodyPr wrap="square">
            <a:spAutoFit/>
          </a:bodyPr>
          <a:lstStyle/>
          <a:p>
            <a:r>
              <a:rPr lang="uz-Cyrl-UZ" dirty="0">
                <a:hlinkClick r:id="rId4"/>
              </a:rPr>
              <a:t>2</a:t>
            </a:r>
            <a:r>
              <a:rPr lang="en-US" dirty="0">
                <a:hlinkClick r:id="rId4"/>
              </a:rPr>
              <a:t>. </a:t>
            </a:r>
            <a:r>
              <a:rPr lang="uz-Latn-UZ" dirty="0">
                <a:hlinkClick r:id="rId5"/>
              </a:rPr>
              <a:t>https://t.me/IFMRmedia</a:t>
            </a:r>
            <a:r>
              <a:rPr lang="en-US" dirty="0"/>
              <a:t>  - </a:t>
            </a:r>
            <a:r>
              <a:rPr lang="uz-Cyrl-UZ" dirty="0"/>
              <a:t>Макроиқтисодий ва ҳудудий тадқиқотлар 			             </a:t>
            </a:r>
            <a:r>
              <a:rPr lang="en-US" dirty="0"/>
              <a:t> </a:t>
            </a:r>
            <a:r>
              <a:rPr lang="uz-Cyrl-UZ" dirty="0"/>
              <a:t> институти</a:t>
            </a:r>
            <a:r>
              <a:rPr lang="en-US" dirty="0"/>
              <a:t> </a:t>
            </a:r>
            <a:r>
              <a:rPr lang="uz-Cyrl-UZ" dirty="0"/>
              <a:t>ходимлари томонидан амалга оширилган            </a:t>
            </a:r>
          </a:p>
          <a:p>
            <a:r>
              <a:rPr lang="uz-Cyrl-UZ" dirty="0"/>
              <a:t>                  	               тадқиқотлари бўйича телеграм канали  </a:t>
            </a:r>
            <a:endParaRPr lang="ru-RU" dirty="0"/>
          </a:p>
        </p:txBody>
      </p:sp>
      <p:sp>
        <p:nvSpPr>
          <p:cNvPr id="15" name="TextBox 14">
            <a:extLst>
              <a:ext uri="{FF2B5EF4-FFF2-40B4-BE49-F238E27FC236}">
                <a16:creationId xmlns="" xmlns:a16="http://schemas.microsoft.com/office/drawing/2014/main" id="{249C0EBB-C0FE-4D49-BBB0-A55776B75056}"/>
              </a:ext>
            </a:extLst>
          </p:cNvPr>
          <p:cNvSpPr txBox="1"/>
          <p:nvPr/>
        </p:nvSpPr>
        <p:spPr>
          <a:xfrm>
            <a:off x="2038252" y="4240437"/>
            <a:ext cx="8234212" cy="646331"/>
          </a:xfrm>
          <a:prstGeom prst="rect">
            <a:avLst/>
          </a:prstGeom>
          <a:noFill/>
        </p:spPr>
        <p:txBody>
          <a:bodyPr wrap="square">
            <a:spAutoFit/>
          </a:bodyPr>
          <a:lstStyle/>
          <a:p>
            <a:r>
              <a:rPr lang="en-US" dirty="0">
                <a:hlinkClick r:id="rId4"/>
              </a:rPr>
              <a:t>3. </a:t>
            </a:r>
            <a:r>
              <a:rPr lang="uz-Latn-UZ" dirty="0">
                <a:hlinkClick r:id="rId6"/>
              </a:rPr>
              <a:t>https://imrs.uz</a:t>
            </a:r>
            <a:r>
              <a:rPr lang="en-US" dirty="0">
                <a:hlinkClick r:id="rId6"/>
              </a:rPr>
              <a:t> </a:t>
            </a:r>
            <a:r>
              <a:rPr lang="en-US" dirty="0"/>
              <a:t> - </a:t>
            </a:r>
            <a:r>
              <a:rPr lang="uz-Cyrl-UZ" dirty="0"/>
              <a:t>		Макроиқтисодий ва ҳудудий тадқиқотлар</a:t>
            </a:r>
            <a:r>
              <a:rPr lang="en-US" dirty="0"/>
              <a:t> </a:t>
            </a:r>
            <a:r>
              <a:rPr lang="uz-Cyrl-UZ" dirty="0"/>
              <a:t>институти</a:t>
            </a:r>
            <a:r>
              <a:rPr lang="en-US" dirty="0"/>
              <a:t> </a:t>
            </a:r>
            <a:r>
              <a:rPr lang="uz-Cyrl-UZ" dirty="0"/>
              <a:t>                 </a:t>
            </a:r>
          </a:p>
          <a:p>
            <a:r>
              <a:rPr lang="uz-Cyrl-UZ" dirty="0"/>
              <a:t>                                                расмий веб сайти</a:t>
            </a:r>
            <a:endParaRPr lang="ru-RU" dirty="0"/>
          </a:p>
        </p:txBody>
      </p:sp>
    </p:spTree>
    <p:extLst>
      <p:ext uri="{BB962C8B-B14F-4D97-AF65-F5344CB8AC3E}">
        <p14:creationId xmlns:p14="http://schemas.microsoft.com/office/powerpoint/2010/main" val="3462572905"/>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0" y="-51282"/>
            <a:ext cx="12191999" cy="6858000"/>
            <a:chOff x="2835" y="0"/>
            <a:chExt cx="2925" cy="4320"/>
          </a:xfrm>
        </p:grpSpPr>
        <p:grpSp>
          <p:nvGrpSpPr>
            <p:cNvPr id="3" name="Group 3"/>
            <p:cNvGrpSpPr>
              <a:grpSpLocks/>
            </p:cNvGrpSpPr>
            <p:nvPr/>
          </p:nvGrpSpPr>
          <p:grpSpPr bwMode="auto">
            <a:xfrm>
              <a:off x="2835" y="0"/>
              <a:ext cx="2925" cy="4320"/>
              <a:chOff x="2835" y="0"/>
              <a:chExt cx="2925" cy="4320"/>
            </a:xfrm>
          </p:grpSpPr>
          <p:pic>
            <p:nvPicPr>
              <p:cNvPr id="32782" name="Picture 4" descr="bindersb"/>
              <p:cNvPicPr>
                <a:picLocks noChangeAspect="1" noChangeArrowheads="1"/>
              </p:cNvPicPr>
              <p:nvPr/>
            </p:nvPicPr>
            <p:blipFill>
              <a:blip r:embed="rId2"/>
              <a:srcRect/>
              <a:stretch>
                <a:fillRect/>
              </a:stretch>
            </p:blipFill>
            <p:spPr bwMode="auto">
              <a:xfrm>
                <a:off x="2835" y="0"/>
                <a:ext cx="2925" cy="4320"/>
              </a:xfrm>
              <a:prstGeom prst="rect">
                <a:avLst/>
              </a:prstGeom>
              <a:noFill/>
              <a:ln w="9525">
                <a:noFill/>
                <a:miter lim="800000"/>
                <a:headEnd/>
                <a:tailEnd/>
              </a:ln>
            </p:spPr>
          </p:pic>
          <p:sp>
            <p:nvSpPr>
              <p:cNvPr id="32783" name="Rectangle 5"/>
              <p:cNvSpPr>
                <a:spLocks noChangeArrowheads="1"/>
              </p:cNvSpPr>
              <p:nvPr/>
            </p:nvSpPr>
            <p:spPr bwMode="auto">
              <a:xfrm>
                <a:off x="3324" y="346"/>
                <a:ext cx="1890" cy="3358"/>
              </a:xfrm>
              <a:prstGeom prst="rect">
                <a:avLst/>
              </a:prstGeom>
              <a:solidFill>
                <a:schemeClr val="bg1"/>
              </a:solidFill>
              <a:ln w="12700" cap="sq">
                <a:noFill/>
                <a:miter lim="800000"/>
                <a:headEnd type="none" w="sm" len="sm"/>
                <a:tailEnd type="none" w="sm" len="sm"/>
              </a:ln>
            </p:spPr>
            <p:txBody>
              <a:bodyPr wrap="none" anchor="ctr"/>
              <a:lstStyle/>
              <a:p>
                <a:pPr fontAlgn="auto">
                  <a:spcBef>
                    <a:spcPts val="0"/>
                  </a:spcBef>
                  <a:spcAft>
                    <a:spcPts val="0"/>
                  </a:spcAft>
                </a:pPr>
                <a:endParaRPr lang="ru-RU">
                  <a:solidFill>
                    <a:prstClr val="black"/>
                  </a:solidFill>
                  <a:latin typeface="Calibri"/>
                </a:endParaRPr>
              </a:p>
            </p:txBody>
          </p:sp>
        </p:grpSp>
        <p:pic>
          <p:nvPicPr>
            <p:cNvPr id="32781" name="Picture 6" descr="J0336739"/>
            <p:cNvPicPr>
              <a:picLocks noChangeAspect="1" noChangeArrowheads="1" noCrop="1"/>
            </p:cNvPicPr>
            <p:nvPr/>
          </p:nvPicPr>
          <p:blipFill>
            <a:blip r:embed="rId3"/>
            <a:srcRect/>
            <a:stretch>
              <a:fillRect/>
            </a:stretch>
          </p:blipFill>
          <p:spPr bwMode="auto">
            <a:xfrm>
              <a:off x="3142" y="210"/>
              <a:ext cx="534" cy="456"/>
            </a:xfrm>
            <a:prstGeom prst="rect">
              <a:avLst/>
            </a:prstGeom>
            <a:noFill/>
            <a:ln w="9525">
              <a:noFill/>
              <a:miter lim="800000"/>
              <a:headEnd/>
              <a:tailEnd/>
            </a:ln>
          </p:spPr>
        </p:pic>
      </p:grpSp>
      <p:sp>
        <p:nvSpPr>
          <p:cNvPr id="11" name="TextBox 10">
            <a:extLst>
              <a:ext uri="{FF2B5EF4-FFF2-40B4-BE49-F238E27FC236}">
                <a16:creationId xmlns="" xmlns:a16="http://schemas.microsoft.com/office/drawing/2014/main" id="{60B9E944-12B1-4773-A844-752251A5473C}"/>
              </a:ext>
            </a:extLst>
          </p:cNvPr>
          <p:cNvSpPr txBox="1"/>
          <p:nvPr/>
        </p:nvSpPr>
        <p:spPr>
          <a:xfrm>
            <a:off x="3566006" y="710445"/>
            <a:ext cx="6850474" cy="1656800"/>
          </a:xfrm>
          <a:prstGeom prst="rect">
            <a:avLst/>
          </a:prstGeom>
          <a:noFill/>
        </p:spPr>
        <p:txBody>
          <a:bodyPr wrap="square">
            <a:spAutoFit/>
          </a:bodyPr>
          <a:lstStyle/>
          <a:p>
            <a:pPr algn="just">
              <a:lnSpc>
                <a:spcPct val="107000"/>
              </a:lnSpc>
              <a:spcAft>
                <a:spcPts val="8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2024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йил</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16 январь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куни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Давлат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раҳбари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раислигида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«2024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йилда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макроиқтисодий</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барқарорлик</a:t>
            </a:r>
            <a:r>
              <a:rPr lang="uz-Cyrl-UZ" sz="1800" b="1" dirty="0">
                <a:effectLst/>
                <a:latin typeface="Times New Roman" panose="02020603050405020304" pitchFamily="18" charset="0"/>
                <a:ea typeface="Calibri" panose="020F0502020204030204" pitchFamily="34" charset="0"/>
                <a:cs typeface="Times New Roman" panose="02020603050405020304" pitchFamily="18" charset="0"/>
              </a:rPr>
              <a:t>ни таъминлаш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ва</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иқтисодий</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ривожланишга</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uz-Cyrl-UZ" sz="1800" b="1" dirty="0">
                <a:effectLst/>
                <a:latin typeface="Times New Roman" panose="02020603050405020304" pitchFamily="18" charset="0"/>
                <a:ea typeface="Calibri" panose="020F0502020204030204" pitchFamily="34" charset="0"/>
                <a:cs typeface="Times New Roman" panose="02020603050405020304" pitchFamily="18" charset="0"/>
              </a:rPr>
              <a:t>қ</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аратилган</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устувор</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вазифалар</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юзасидан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видеоселектор</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йиғилиши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бўлиб</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ўтди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p>
          <a:p>
            <a:pPr algn="ctr">
              <a:lnSpc>
                <a:spcPct val="107000"/>
              </a:lnSpc>
              <a:spcAft>
                <a:spcPts val="800"/>
              </a:spcAft>
            </a:pPr>
            <a:r>
              <a:rPr lang="ru-RU" b="1" dirty="0">
                <a:ea typeface="Calibri" panose="020F0502020204030204" pitchFamily="34" charset="0"/>
                <a:cs typeface="Times New Roman" panose="02020603050405020304" pitchFamily="18" charset="0"/>
              </a:rPr>
              <a:t>Кун </a:t>
            </a:r>
            <a:r>
              <a:rPr lang="ru-RU" b="1" dirty="0" err="1">
                <a:ea typeface="Calibri" panose="020F0502020204030204" pitchFamily="34" charset="0"/>
                <a:cs typeface="Times New Roman" panose="02020603050405020304" pitchFamily="18" charset="0"/>
              </a:rPr>
              <a:t>тартибидаги</a:t>
            </a:r>
            <a:r>
              <a:rPr lang="ru-RU" b="1" dirty="0">
                <a:ea typeface="Calibri" panose="020F0502020204030204" pitchFamily="34" charset="0"/>
                <a:cs typeface="Times New Roman" panose="02020603050405020304" pitchFamily="18" charset="0"/>
              </a:rPr>
              <a:t> </a:t>
            </a:r>
            <a:r>
              <a:rPr lang="ru-RU" b="1" dirty="0" err="1">
                <a:ea typeface="Calibri" panose="020F0502020204030204" pitchFamily="34" charset="0"/>
                <a:cs typeface="Times New Roman" panose="02020603050405020304" pitchFamily="18" charset="0"/>
              </a:rPr>
              <a:t>муҳим</a:t>
            </a:r>
            <a:r>
              <a:rPr lang="ru-RU" b="1" dirty="0">
                <a:ea typeface="Calibri" panose="020F0502020204030204" pitchFamily="34" charset="0"/>
                <a:cs typeface="Times New Roman" panose="02020603050405020304" pitchFamily="18" charset="0"/>
              </a:rPr>
              <a:t> </a:t>
            </a:r>
            <a:r>
              <a:rPr lang="ru-RU" b="1" dirty="0" err="1">
                <a:ea typeface="Calibri" panose="020F0502020204030204" pitchFamily="34" charset="0"/>
                <a:cs typeface="Times New Roman" panose="02020603050405020304" pitchFamily="18" charset="0"/>
              </a:rPr>
              <a:t>масалалар</a:t>
            </a:r>
            <a:endParaRPr lang="ru-RU" sz="18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6" name="TextBox 15">
            <a:extLst>
              <a:ext uri="{FF2B5EF4-FFF2-40B4-BE49-F238E27FC236}">
                <a16:creationId xmlns="" xmlns:a16="http://schemas.microsoft.com/office/drawing/2014/main" id="{1940DE6E-AD6E-4940-B0FF-5BC50EB539EC}"/>
              </a:ext>
            </a:extLst>
          </p:cNvPr>
          <p:cNvSpPr txBox="1"/>
          <p:nvPr/>
        </p:nvSpPr>
        <p:spPr>
          <a:xfrm>
            <a:off x="1847528" y="2367245"/>
            <a:ext cx="8712968" cy="3640164"/>
          </a:xfrm>
          <a:prstGeom prst="rect">
            <a:avLst/>
          </a:prstGeom>
          <a:noFill/>
        </p:spPr>
        <p:txBody>
          <a:bodyPr wrap="square">
            <a:spAutoFit/>
          </a:bodyPr>
          <a:lstStyle/>
          <a:p>
            <a:pPr marL="342900" indent="-342900" algn="just">
              <a:lnSpc>
                <a:spcPct val="107000"/>
              </a:lnSpc>
              <a:spcAft>
                <a:spcPts val="800"/>
              </a:spcAft>
              <a:buAutoNum type="arabicPeriod"/>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И</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қтисодий</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комплекс</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мавзуси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биринчиси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экани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келгусида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барча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соҳа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тармоқлар</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фаолияти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танқидий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кўриб</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чиқилиши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таъкидланди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p>
          <a:p>
            <a:pPr indent="360363" algn="just">
              <a:lnSpc>
                <a:spcPct val="107000"/>
              </a:lnSpc>
              <a:spcAft>
                <a:spcPts val="800"/>
              </a:spcAf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Жумладан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иқтисодий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комплексда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жами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40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нафар</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раҳбар</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ўринбосарлари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борлиги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лекин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ҳозир</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иқтисодиётга</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масъулларда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замонга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муносиб</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фикрлаш</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қарор</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қабул</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қилишда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тезкорлик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етишмаётганлиги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айрим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раҳбар</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ўринбосарлари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ўзига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масъулият</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олмасдан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мудраб</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ўтиргани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танқид</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қилинди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p>
          <a:p>
            <a:pPr indent="360363" algn="just">
              <a:lnSpc>
                <a:spcPct val="107000"/>
              </a:lnSpc>
              <a:spcAft>
                <a:spcPts val="8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Давлат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раҳбари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тизимни</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қайта</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кўриб</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чиқиб</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иқтисодий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комплексдаги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ўринбосарлар</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сонини</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15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фоизга</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қисқартириш</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бўйича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таклиф</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киритишга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топшириқ</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берди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p>
          <a:p>
            <a:pPr indent="360363" algn="just">
              <a:lnSpc>
                <a:spcPct val="107000"/>
              </a:lnSpc>
              <a:spcAft>
                <a:spcPts val="800"/>
              </a:spcAf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Иқтисодий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комплекс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раҳбарларига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ойлик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чораклик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йиллик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самарадорлик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кўрсаткичлари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(KPI)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жорий</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этилади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Иш</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ҳақи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ҳам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уларнинг</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ижросига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боғланади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3604518743"/>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11131551" y="6111944"/>
            <a:ext cx="609600" cy="365125"/>
          </a:xfrm>
          <a:prstGeom prst="rect">
            <a:avLst/>
          </a:prstGeom>
          <a:solidFill>
            <a:schemeClr val="tx2">
              <a:lumMod val="25000"/>
              <a:lumOff val="75000"/>
            </a:schemeClr>
          </a:solidFill>
        </p:spPr>
        <p:txBody>
          <a:bodyPr vert="horz" anchor="b"/>
          <a:lstStyle>
            <a:defPPr>
              <a:defRPr lang="ru-RU"/>
            </a:defPPr>
            <a:lvl1pPr algn="r" rtl="0" eaLnBrk="1" fontAlgn="base" latinLnBrk="0" hangingPunct="1">
              <a:spcBef>
                <a:spcPct val="0"/>
              </a:spcBef>
              <a:spcAft>
                <a:spcPct val="0"/>
              </a:spcAft>
              <a:defRPr kumimoji="0" sz="1000" kern="1200">
                <a:solidFill>
                  <a:schemeClr val="bg2">
                    <a:shade val="50000"/>
                  </a:schemeClr>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a:lstStyle>
          <a:p>
            <a:pPr algn="ctr">
              <a:defRPr/>
            </a:pPr>
            <a:fld id="{CA7E864F-0A58-4EDC-9381-59FE526B5355}" type="slidenum">
              <a:rPr lang="en-US" smtClean="0">
                <a:solidFill>
                  <a:srgbClr val="E3DED1">
                    <a:shade val="50000"/>
                  </a:srgbClr>
                </a:solidFill>
              </a:rPr>
              <a:pPr algn="ctr">
                <a:defRPr/>
              </a:pPr>
              <a:t>5</a:t>
            </a:fld>
            <a:endParaRPr lang="en-US" sz="1400" b="1" i="1" dirty="0">
              <a:solidFill>
                <a:srgbClr val="002060"/>
              </a:solidFill>
            </a:endParaRPr>
          </a:p>
        </p:txBody>
      </p:sp>
      <p:pic>
        <p:nvPicPr>
          <p:cNvPr id="18" name="Рисунок 17">
            <a:extLst>
              <a:ext uri="{FF2B5EF4-FFF2-40B4-BE49-F238E27FC236}">
                <a16:creationId xmlns="" xmlns:a16="http://schemas.microsoft.com/office/drawing/2014/main" id="{436B1DE3-2F9D-4743-9063-8661FEB7A6D7}"/>
              </a:ext>
            </a:extLst>
          </p:cNvPr>
          <p:cNvPicPr>
            <a:picLocks noChangeAspect="1"/>
          </p:cNvPicPr>
          <p:nvPr/>
        </p:nvPicPr>
        <p:blipFill>
          <a:blip r:embed="rId2"/>
          <a:stretch>
            <a:fillRect/>
          </a:stretch>
        </p:blipFill>
        <p:spPr>
          <a:xfrm>
            <a:off x="0" y="0"/>
            <a:ext cx="1346344" cy="876192"/>
          </a:xfrm>
          <a:prstGeom prst="rect">
            <a:avLst/>
          </a:prstGeom>
        </p:spPr>
      </p:pic>
      <p:sp>
        <p:nvSpPr>
          <p:cNvPr id="20" name="TextBox 19">
            <a:extLst>
              <a:ext uri="{FF2B5EF4-FFF2-40B4-BE49-F238E27FC236}">
                <a16:creationId xmlns="" xmlns:a16="http://schemas.microsoft.com/office/drawing/2014/main" id="{FBE613A7-6954-44ED-969C-248752742291}"/>
              </a:ext>
            </a:extLst>
          </p:cNvPr>
          <p:cNvSpPr txBox="1"/>
          <p:nvPr/>
        </p:nvSpPr>
        <p:spPr>
          <a:xfrm>
            <a:off x="3215680" y="174357"/>
            <a:ext cx="6096000" cy="368755"/>
          </a:xfrm>
          <a:prstGeom prst="rect">
            <a:avLst/>
          </a:prstGeom>
          <a:noFill/>
        </p:spPr>
        <p:txBody>
          <a:bodyPr wrap="square">
            <a:spAutoFit/>
          </a:bodyPr>
          <a:lstStyle/>
          <a:p>
            <a:pPr algn="ctr">
              <a:lnSpc>
                <a:spcPct val="107000"/>
              </a:lnSpc>
              <a:spcAft>
                <a:spcPts val="800"/>
              </a:spcAft>
            </a:pPr>
            <a:r>
              <a:rPr lang="ru-RU" b="1" dirty="0">
                <a:ea typeface="Calibri" panose="020F0502020204030204" pitchFamily="34" charset="0"/>
                <a:cs typeface="Times New Roman" panose="02020603050405020304" pitchFamily="18" charset="0"/>
              </a:rPr>
              <a:t>Кун </a:t>
            </a:r>
            <a:r>
              <a:rPr lang="ru-RU" b="1" dirty="0" err="1">
                <a:ea typeface="Calibri" panose="020F0502020204030204" pitchFamily="34" charset="0"/>
                <a:cs typeface="Times New Roman" panose="02020603050405020304" pitchFamily="18" charset="0"/>
              </a:rPr>
              <a:t>тартибидаги</a:t>
            </a:r>
            <a:r>
              <a:rPr lang="ru-RU" b="1" dirty="0">
                <a:ea typeface="Calibri" panose="020F0502020204030204" pitchFamily="34" charset="0"/>
                <a:cs typeface="Times New Roman" panose="02020603050405020304" pitchFamily="18" charset="0"/>
              </a:rPr>
              <a:t> </a:t>
            </a:r>
            <a:r>
              <a:rPr lang="ru-RU" b="1" dirty="0" err="1">
                <a:ea typeface="Calibri" panose="020F0502020204030204" pitchFamily="34" charset="0"/>
                <a:cs typeface="Times New Roman" panose="02020603050405020304" pitchFamily="18" charset="0"/>
              </a:rPr>
              <a:t>муҳим</a:t>
            </a:r>
            <a:r>
              <a:rPr lang="ru-RU" b="1" dirty="0">
                <a:ea typeface="Calibri" panose="020F0502020204030204" pitchFamily="34" charset="0"/>
                <a:cs typeface="Times New Roman" panose="02020603050405020304" pitchFamily="18" charset="0"/>
              </a:rPr>
              <a:t> </a:t>
            </a:r>
            <a:r>
              <a:rPr lang="ru-RU" b="1" dirty="0" err="1">
                <a:ea typeface="Calibri" panose="020F0502020204030204" pitchFamily="34" charset="0"/>
                <a:cs typeface="Times New Roman" panose="02020603050405020304" pitchFamily="18" charset="0"/>
              </a:rPr>
              <a:t>масалалар</a:t>
            </a:r>
            <a:endParaRPr lang="ru-RU" sz="18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7" name="TextBox 36">
            <a:extLst>
              <a:ext uri="{FF2B5EF4-FFF2-40B4-BE49-F238E27FC236}">
                <a16:creationId xmlns="" xmlns:a16="http://schemas.microsoft.com/office/drawing/2014/main" id="{D26A09D0-859C-4B70-8DEB-D6CD1B9D7A8A}"/>
              </a:ext>
            </a:extLst>
          </p:cNvPr>
          <p:cNvSpPr txBox="1"/>
          <p:nvPr/>
        </p:nvSpPr>
        <p:spPr>
          <a:xfrm>
            <a:off x="119336" y="1124744"/>
            <a:ext cx="11881320" cy="5407186"/>
          </a:xfrm>
          <a:prstGeom prst="rect">
            <a:avLst/>
          </a:prstGeom>
          <a:noFill/>
        </p:spPr>
        <p:txBody>
          <a:bodyPr wrap="square">
            <a:spAutoFit/>
          </a:bodyPr>
          <a:lstStyle/>
          <a:p>
            <a:pPr>
              <a:lnSpc>
                <a:spcPct val="107000"/>
              </a:lnSpc>
              <a:spcAft>
                <a:spcPts val="800"/>
              </a:spcAft>
            </a:pPr>
            <a:r>
              <a:rPr lang="uz-Cyrl-UZ" sz="1800" b="1" dirty="0">
                <a:effectLst/>
                <a:latin typeface="Times New Roman" panose="02020603050405020304" pitchFamily="18" charset="0"/>
                <a:ea typeface="Calibri" panose="020F0502020204030204" pitchFamily="34" charset="0"/>
                <a:cs typeface="Times New Roman" panose="02020603050405020304" pitchFamily="18" charset="0"/>
              </a:rPr>
              <a:t>   2. Айрим макроиқтисодий кўрсаткичларга алоҳида тўхталиб ўтилди.</a:t>
            </a:r>
          </a:p>
          <a:p>
            <a:pPr indent="360363" algn="just">
              <a:lnSpc>
                <a:spcPct val="107000"/>
              </a:lnSpc>
              <a:spcAft>
                <a:spcPts val="800"/>
              </a:spcAft>
            </a:pP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Жумладан</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Жорий</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йилда</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ялпи</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ички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маҳсулотни</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камида</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6 </a:t>
            </a:r>
            <a:r>
              <a:rPr lang="ru-RU" sz="16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фоизга</a:t>
            </a:r>
            <a:r>
              <a:rPr lang="ru-RU" sz="1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кўпайтириб</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100 миллиард </a:t>
            </a:r>
            <a:r>
              <a:rPr lang="ru-RU" sz="1600" dirty="0" err="1">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долларга</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етказиш</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режа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қилинган</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Лекин</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ўтган</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йили</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саноат</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6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фоиз</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ўсгани</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билан</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ишлаб</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чиқаришда</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қўшилган</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қиймат</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40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фоиздан</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ошмаётгани</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кўрсатиб</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ўтилди</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a:t>
            </a:r>
          </a:p>
          <a:p>
            <a:pPr indent="360363" algn="just">
              <a:lnSpc>
                <a:spcPct val="107000"/>
              </a:lnSpc>
              <a:spcAft>
                <a:spcPts val="800"/>
              </a:spcAft>
            </a:pPr>
            <a:r>
              <a:rPr lang="ru-RU" sz="1600" b="1" i="1" dirty="0" err="1">
                <a:effectLst/>
                <a:latin typeface="Times New Roman" panose="02020603050405020304" pitchFamily="18" charset="0"/>
                <a:ea typeface="Calibri" panose="020F0502020204030204" pitchFamily="34" charset="0"/>
                <a:cs typeface="Times New Roman" panose="02020603050405020304" pitchFamily="18" charset="0"/>
              </a:rPr>
              <a:t>Бу</a:t>
            </a:r>
            <a:r>
              <a:rPr lang="ru-RU" sz="16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i="1" dirty="0" err="1">
                <a:effectLst/>
                <a:latin typeface="Times New Roman" panose="02020603050405020304" pitchFamily="18" charset="0"/>
                <a:ea typeface="Calibri" panose="020F0502020204030204" pitchFamily="34" charset="0"/>
                <a:cs typeface="Times New Roman" panose="02020603050405020304" pitchFamily="18" charset="0"/>
              </a:rPr>
              <a:t>рақамлар</a:t>
            </a:r>
            <a:r>
              <a:rPr lang="ru-RU" sz="16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i="1" dirty="0" err="1">
                <a:effectLst/>
                <a:latin typeface="Times New Roman" panose="02020603050405020304" pitchFamily="18" charset="0"/>
                <a:ea typeface="Calibri" panose="020F0502020204030204" pitchFamily="34" charset="0"/>
                <a:cs typeface="Times New Roman" panose="02020603050405020304" pitchFamily="18" charset="0"/>
              </a:rPr>
              <a:t>бизни</a:t>
            </a:r>
            <a:r>
              <a:rPr lang="ru-RU" sz="16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i="1" dirty="0" err="1">
                <a:effectLst/>
                <a:latin typeface="Times New Roman" panose="02020603050405020304" pitchFamily="18" charset="0"/>
                <a:ea typeface="Calibri" panose="020F0502020204030204" pitchFamily="34" charset="0"/>
                <a:cs typeface="Times New Roman" panose="02020603050405020304" pitchFamily="18" charset="0"/>
              </a:rPr>
              <a:t>қониқтирмайди</a:t>
            </a:r>
            <a:r>
              <a:rPr lang="ru-RU" sz="16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i="1" dirty="0" err="1">
                <a:effectLst/>
                <a:latin typeface="Times New Roman" panose="02020603050405020304" pitchFamily="18" charset="0"/>
                <a:ea typeface="Calibri" panose="020F0502020204030204" pitchFamily="34" charset="0"/>
                <a:cs typeface="Times New Roman" panose="02020603050405020304" pitchFamily="18" charset="0"/>
              </a:rPr>
              <a:t>Булар</a:t>
            </a:r>
            <a:r>
              <a:rPr lang="ru-RU" sz="16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i="1" dirty="0" err="1">
                <a:effectLst/>
                <a:latin typeface="Times New Roman" panose="02020603050405020304" pitchFamily="18" charset="0"/>
                <a:ea typeface="Calibri" panose="020F0502020204030204" pitchFamily="34" charset="0"/>
                <a:cs typeface="Times New Roman" panose="02020603050405020304" pitchFamily="18" charset="0"/>
              </a:rPr>
              <a:t>асосан</a:t>
            </a:r>
            <a:r>
              <a:rPr lang="ru-RU" sz="16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i="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импортга</a:t>
            </a:r>
            <a:r>
              <a:rPr lang="ru-RU" sz="1600" b="1"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i="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қарамлик</a:t>
            </a:r>
            <a:r>
              <a:rPr lang="ru-RU" sz="1600" b="1"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i="1" dirty="0" err="1">
                <a:effectLst/>
                <a:latin typeface="Times New Roman" panose="02020603050405020304" pitchFamily="18" charset="0"/>
                <a:ea typeface="Calibri" panose="020F0502020204030204" pitchFamily="34" charset="0"/>
                <a:cs typeface="Times New Roman" panose="02020603050405020304" pitchFamily="18" charset="0"/>
              </a:rPr>
              <a:t>ва</a:t>
            </a:r>
            <a:r>
              <a:rPr lang="ru-RU" sz="16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энергия </a:t>
            </a:r>
            <a:r>
              <a:rPr lang="ru-RU" sz="1600" b="1" i="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истеъмоли</a:t>
            </a:r>
            <a:r>
              <a:rPr lang="ru-RU" sz="1600" b="1"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i="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юқорилиги</a:t>
            </a:r>
            <a:r>
              <a:rPr lang="ru-RU" sz="1600" b="1"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i="1" dirty="0" err="1">
                <a:effectLst/>
                <a:latin typeface="Times New Roman" panose="02020603050405020304" pitchFamily="18" charset="0"/>
                <a:ea typeface="Calibri" panose="020F0502020204030204" pitchFamily="34" charset="0"/>
                <a:cs typeface="Times New Roman" panose="02020603050405020304" pitchFamily="18" charset="0"/>
              </a:rPr>
              <a:t>ҳамда</a:t>
            </a:r>
            <a:r>
              <a:rPr lang="ru-RU" sz="16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i="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ортиқча</a:t>
            </a:r>
            <a:r>
              <a:rPr lang="ru-RU" sz="1600" b="1"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i="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харажатлар</a:t>
            </a:r>
            <a:r>
              <a:rPr lang="ru-RU" sz="1600" b="1"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i="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кўплиги</a:t>
            </a:r>
            <a:r>
              <a:rPr lang="ru-RU" sz="1600" b="1" i="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i="1" dirty="0" err="1">
                <a:effectLst/>
                <a:latin typeface="Times New Roman" panose="02020603050405020304" pitchFamily="18" charset="0"/>
                <a:ea typeface="Calibri" panose="020F0502020204030204" pitchFamily="34" charset="0"/>
                <a:cs typeface="Times New Roman" panose="02020603050405020304" pitchFamily="18" charset="0"/>
              </a:rPr>
              <a:t>сабабли</a:t>
            </a:r>
            <a:r>
              <a:rPr lang="ru-RU" sz="16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i="1" dirty="0" err="1">
                <a:effectLst/>
                <a:latin typeface="Times New Roman" panose="02020603050405020304" pitchFamily="18" charset="0"/>
                <a:ea typeface="Calibri" panose="020F0502020204030204" pitchFamily="34" charset="0"/>
                <a:cs typeface="Times New Roman" panose="02020603050405020304" pitchFamily="18" charset="0"/>
              </a:rPr>
              <a:t>бўлмоқда</a:t>
            </a:r>
            <a:r>
              <a:rPr lang="ru-RU" sz="1600" b="1" i="1" dirty="0">
                <a:effectLst/>
                <a:latin typeface="Times New Roman" panose="02020603050405020304" pitchFamily="18" charset="0"/>
                <a:ea typeface="Calibri" panose="020F0502020204030204" pitchFamily="34" charset="0"/>
                <a:cs typeface="Times New Roman" panose="02020603050405020304" pitchFamily="18" charset="0"/>
              </a:rPr>
              <a:t>  - </a:t>
            </a:r>
            <a:r>
              <a:rPr lang="ru-RU" sz="1600" b="1" i="1" dirty="0" err="1">
                <a:effectLst/>
                <a:latin typeface="Times New Roman" panose="02020603050405020304" pitchFamily="18" charset="0"/>
                <a:ea typeface="Calibri" panose="020F0502020204030204" pitchFamily="34" charset="0"/>
                <a:cs typeface="Times New Roman" panose="02020603050405020304" pitchFamily="18" charset="0"/>
              </a:rPr>
              <a:t>деди</a:t>
            </a:r>
            <a:r>
              <a:rPr lang="ru-RU" sz="16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i="1" dirty="0" err="1">
                <a:effectLst/>
                <a:latin typeface="Times New Roman" panose="02020603050405020304" pitchFamily="18" charset="0"/>
                <a:ea typeface="Calibri" panose="020F0502020204030204" pitchFamily="34" charset="0"/>
                <a:cs typeface="Times New Roman" panose="02020603050405020304" pitchFamily="18" charset="0"/>
              </a:rPr>
              <a:t>давлат</a:t>
            </a:r>
            <a:r>
              <a:rPr lang="ru-RU" sz="16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i="1" dirty="0" err="1">
                <a:effectLst/>
                <a:latin typeface="Times New Roman" panose="02020603050405020304" pitchFamily="18" charset="0"/>
                <a:ea typeface="Calibri" panose="020F0502020204030204" pitchFamily="34" charset="0"/>
                <a:cs typeface="Times New Roman" panose="02020603050405020304" pitchFamily="18" charset="0"/>
              </a:rPr>
              <a:t>раҳбари</a:t>
            </a:r>
            <a:r>
              <a:rPr lang="ru-RU" sz="1600" b="1" i="1"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600" dirty="0">
              <a:effectLst/>
              <a:latin typeface="Times New Roman" panose="02020603050405020304" pitchFamily="18" charset="0"/>
              <a:ea typeface="Calibri" panose="020F0502020204030204" pitchFamily="34" charset="0"/>
              <a:cs typeface="Times New Roman" panose="02020603050405020304" pitchFamily="18" charset="0"/>
            </a:endParaRPr>
          </a:p>
          <a:p>
            <a:pPr indent="360363" algn="just">
              <a:lnSpc>
                <a:spcPct val="107000"/>
              </a:lnSpc>
              <a:spcAft>
                <a:spcPts val="800"/>
              </a:spcAft>
            </a:pP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Йирик</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саноат</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тармоқларига</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солиқ</a:t>
            </a:r>
            <a:r>
              <a:rPr lang="ru-RU" sz="16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юки </a:t>
            </a:r>
            <a:r>
              <a:rPr lang="ru-RU" sz="1600" dirty="0" err="1">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камайтирилган</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бўлса</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-да,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кўп</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тармоқлар</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давлатга</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тушумни</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таъминлаш</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ўрнига</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харажатини</a:t>
            </a:r>
            <a:r>
              <a:rPr lang="ru-RU" sz="1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ошираётгани</a:t>
            </a:r>
            <a:r>
              <a:rPr lang="ru-RU" sz="1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қайд</a:t>
            </a:r>
            <a:r>
              <a:rPr lang="ru-RU" sz="1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эт</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илди</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Жумладан</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10 та </a:t>
            </a:r>
            <a:r>
              <a:rPr lang="ru-RU" sz="16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йирик</a:t>
            </a:r>
            <a:r>
              <a:rPr lang="ru-RU" sz="1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корхонада</a:t>
            </a:r>
            <a:r>
              <a:rPr lang="ru-RU" sz="1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харажатлар</a:t>
            </a:r>
            <a:r>
              <a:rPr lang="ru-RU" sz="1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даромаддан</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тезроқ</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ўсгани</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кузатилган</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p>
          <a:p>
            <a:pPr indent="360363" algn="just">
              <a:lnSpc>
                <a:spcPct val="107000"/>
              </a:lnSpc>
              <a:spcAft>
                <a:spcPts val="800"/>
              </a:spcAft>
            </a:pP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Бу</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йил</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иқтисодий</a:t>
            </a:r>
            <a:r>
              <a:rPr lang="ru-RU" sz="1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комплекс </a:t>
            </a:r>
            <a:r>
              <a:rPr lang="ru-RU" sz="16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раҳбарлари</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ва</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барча</a:t>
            </a:r>
            <a:r>
              <a:rPr lang="ru-RU" sz="1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давлат</a:t>
            </a:r>
            <a:r>
              <a:rPr lang="ru-RU" sz="1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корхоналари</a:t>
            </a:r>
            <a:r>
              <a:rPr lang="ru-RU" sz="1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учун</a:t>
            </a:r>
            <a:r>
              <a:rPr lang="ru-RU" sz="1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таннархни</a:t>
            </a:r>
            <a:r>
              <a:rPr lang="ru-RU" sz="16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қисқартириш</a:t>
            </a:r>
            <a:r>
              <a:rPr lang="ru-RU" sz="16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ва</a:t>
            </a:r>
            <a:r>
              <a:rPr lang="ru-RU" sz="16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самарадорлик</a:t>
            </a:r>
            <a:r>
              <a:rPr lang="ru-RU" sz="1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йили</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бўлади</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a:t>
            </a:r>
          </a:p>
          <a:p>
            <a:pPr indent="360363" algn="just">
              <a:lnSpc>
                <a:spcPct val="107000"/>
              </a:lnSpc>
              <a:spcAft>
                <a:spcPts val="800"/>
              </a:spcAft>
            </a:pP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Бундан</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буён</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саноатда</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қўллаб-қувватлаш</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механизмлари</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биринчи</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галда</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юқори</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қўшилган</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қиймат</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яратадиган</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ва</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бозори</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бор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маҳсулотлар</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учун</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берилади</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a:t>
            </a:r>
          </a:p>
          <a:p>
            <a:pPr indent="360363" algn="just">
              <a:lnSpc>
                <a:spcPct val="107000"/>
              </a:lnSpc>
              <a:spcAft>
                <a:spcPts val="800"/>
              </a:spcAft>
            </a:pP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Масъулларга</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2024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йилда</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қўшилган</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қийматни</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45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фоиздан</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ошириш</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таннархни</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15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фоизга</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камайтириш</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умуман</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саноатда</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7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фоиз</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ўсишни</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таъминлаш</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бўйича</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корхонабай</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чора-тадбир</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тасдиқлаб</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амалга</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ошириш</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топширилди</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a:t>
            </a:r>
          </a:p>
          <a:p>
            <a:pPr indent="360363" algn="just">
              <a:lnSpc>
                <a:spcPct val="107000"/>
              </a:lnSpc>
              <a:spcAft>
                <a:spcPts val="800"/>
              </a:spcAft>
            </a:pP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Шунингдек</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йирик</a:t>
            </a:r>
            <a:r>
              <a:rPr lang="ru-RU" sz="16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тармоқларда</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таннархни</a:t>
            </a:r>
            <a:r>
              <a:rPr lang="ru-RU" sz="1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20 триллион </a:t>
            </a:r>
            <a:r>
              <a:rPr lang="ru-RU" sz="16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сўмга</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дебитор </a:t>
            </a:r>
            <a:r>
              <a:rPr lang="ru-RU" sz="16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қарздорликни</a:t>
            </a:r>
            <a:r>
              <a:rPr lang="ru-RU" sz="16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8 триллион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сўмга</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камайтириш</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зарур</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a:t>
            </a:r>
          </a:p>
          <a:p>
            <a:pPr indent="360363" algn="just">
              <a:lnSpc>
                <a:spcPct val="107000"/>
              </a:lnSpc>
              <a:spcAft>
                <a:spcPts val="800"/>
              </a:spcAft>
            </a:pPr>
            <a:r>
              <a:rPr lang="ru-RU" sz="1600" dirty="0" err="1">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Иқтисодий</a:t>
            </a:r>
            <a:r>
              <a:rPr lang="ru-RU" sz="16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тадқиқотлар</a:t>
            </a:r>
            <a:r>
              <a:rPr lang="ru-RU" sz="16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ва</a:t>
            </a:r>
            <a:r>
              <a:rPr lang="ru-RU" sz="16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ислоҳотлар</a:t>
            </a:r>
            <a:r>
              <a:rPr lang="ru-RU" sz="16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маркази</a:t>
            </a:r>
            <a:r>
              <a:rPr lang="ru-RU" sz="16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Макроиқтисодий</a:t>
            </a:r>
            <a:r>
              <a:rPr lang="ru-RU" sz="16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ва</a:t>
            </a:r>
            <a:r>
              <a:rPr lang="ru-RU" sz="16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ҳудудий</a:t>
            </a:r>
            <a:r>
              <a:rPr lang="ru-RU" sz="16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тадқиқотлар</a:t>
            </a:r>
            <a:r>
              <a:rPr lang="ru-RU" sz="16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институти</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Стратегик</a:t>
            </a:r>
            <a:r>
              <a:rPr lang="ru-RU" sz="16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ислоҳотлар</a:t>
            </a:r>
            <a:r>
              <a:rPr lang="ru-RU" sz="16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агентлигига</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ҳар</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ойда</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камида</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2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тадан</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тармоқни</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таҳлил</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қилиб</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қандай</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қилиб</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таннархни</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камайтириш</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қўшилган</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қиймат</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ва</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меҳнат</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унумдорлигини</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ошириш</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ҳамда</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янги</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имкониятларни</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ишга</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солиш</a:t>
            </a:r>
            <a:r>
              <a:rPr lang="ru-RU" sz="16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b="1" dirty="0" err="1">
                <a:effectLst/>
                <a:latin typeface="Times New Roman" panose="02020603050405020304" pitchFamily="18" charset="0"/>
                <a:ea typeface="Calibri" panose="020F0502020204030204" pitchFamily="34" charset="0"/>
                <a:cs typeface="Times New Roman" panose="02020603050405020304" pitchFamily="18" charset="0"/>
              </a:rPr>
              <a:t>мумкинлигини</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кўрсатиб</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бериш</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вазифаси</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effectLst/>
                <a:latin typeface="Times New Roman" panose="02020603050405020304" pitchFamily="18" charset="0"/>
                <a:ea typeface="Calibri" panose="020F0502020204030204" pitchFamily="34" charset="0"/>
                <a:cs typeface="Times New Roman" panose="02020603050405020304" pitchFamily="18" charset="0"/>
              </a:rPr>
              <a:t>қўйилди</a:t>
            </a:r>
            <a:r>
              <a:rPr lang="ru-RU" sz="16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91685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0" y="-51282"/>
            <a:ext cx="12191999" cy="6858000"/>
            <a:chOff x="2835" y="0"/>
            <a:chExt cx="2925" cy="4320"/>
          </a:xfrm>
        </p:grpSpPr>
        <p:grpSp>
          <p:nvGrpSpPr>
            <p:cNvPr id="3" name="Group 3"/>
            <p:cNvGrpSpPr>
              <a:grpSpLocks/>
            </p:cNvGrpSpPr>
            <p:nvPr/>
          </p:nvGrpSpPr>
          <p:grpSpPr bwMode="auto">
            <a:xfrm>
              <a:off x="2835" y="0"/>
              <a:ext cx="2925" cy="4320"/>
              <a:chOff x="2835" y="0"/>
              <a:chExt cx="2925" cy="4320"/>
            </a:xfrm>
          </p:grpSpPr>
          <p:pic>
            <p:nvPicPr>
              <p:cNvPr id="32782" name="Picture 4" descr="bindersb"/>
              <p:cNvPicPr>
                <a:picLocks noChangeAspect="1" noChangeArrowheads="1"/>
              </p:cNvPicPr>
              <p:nvPr/>
            </p:nvPicPr>
            <p:blipFill>
              <a:blip r:embed="rId2"/>
              <a:srcRect/>
              <a:stretch>
                <a:fillRect/>
              </a:stretch>
            </p:blipFill>
            <p:spPr bwMode="auto">
              <a:xfrm>
                <a:off x="2835" y="0"/>
                <a:ext cx="2925" cy="4320"/>
              </a:xfrm>
              <a:prstGeom prst="rect">
                <a:avLst/>
              </a:prstGeom>
              <a:noFill/>
              <a:ln w="9525">
                <a:noFill/>
                <a:miter lim="800000"/>
                <a:headEnd/>
                <a:tailEnd/>
              </a:ln>
            </p:spPr>
          </p:pic>
          <p:sp>
            <p:nvSpPr>
              <p:cNvPr id="32783" name="Rectangle 5"/>
              <p:cNvSpPr>
                <a:spLocks noChangeArrowheads="1"/>
              </p:cNvSpPr>
              <p:nvPr/>
            </p:nvSpPr>
            <p:spPr bwMode="auto">
              <a:xfrm>
                <a:off x="3324" y="346"/>
                <a:ext cx="1890" cy="3358"/>
              </a:xfrm>
              <a:prstGeom prst="rect">
                <a:avLst/>
              </a:prstGeom>
              <a:solidFill>
                <a:schemeClr val="bg1"/>
              </a:solidFill>
              <a:ln w="12700" cap="sq">
                <a:noFill/>
                <a:miter lim="800000"/>
                <a:headEnd type="none" w="sm" len="sm"/>
                <a:tailEnd type="none" w="sm" len="sm"/>
              </a:ln>
            </p:spPr>
            <p:txBody>
              <a:bodyPr wrap="none" anchor="ctr"/>
              <a:lstStyle/>
              <a:p>
                <a:pPr fontAlgn="auto">
                  <a:spcBef>
                    <a:spcPts val="0"/>
                  </a:spcBef>
                  <a:spcAft>
                    <a:spcPts val="0"/>
                  </a:spcAft>
                </a:pPr>
                <a:endParaRPr lang="ru-RU">
                  <a:solidFill>
                    <a:prstClr val="black"/>
                  </a:solidFill>
                  <a:latin typeface="Calibri"/>
                </a:endParaRPr>
              </a:p>
            </p:txBody>
          </p:sp>
        </p:grpSp>
        <p:pic>
          <p:nvPicPr>
            <p:cNvPr id="32781" name="Picture 6" descr="J0336739"/>
            <p:cNvPicPr>
              <a:picLocks noChangeAspect="1" noChangeArrowheads="1" noCrop="1"/>
            </p:cNvPicPr>
            <p:nvPr/>
          </p:nvPicPr>
          <p:blipFill>
            <a:blip r:embed="rId3"/>
            <a:srcRect/>
            <a:stretch>
              <a:fillRect/>
            </a:stretch>
          </p:blipFill>
          <p:spPr bwMode="auto">
            <a:xfrm>
              <a:off x="3142" y="210"/>
              <a:ext cx="534" cy="456"/>
            </a:xfrm>
            <a:prstGeom prst="rect">
              <a:avLst/>
            </a:prstGeom>
            <a:noFill/>
            <a:ln w="9525">
              <a:noFill/>
              <a:miter lim="800000"/>
              <a:headEnd/>
              <a:tailEnd/>
            </a:ln>
          </p:spPr>
        </p:pic>
      </p:grpSp>
      <p:sp>
        <p:nvSpPr>
          <p:cNvPr id="10" name="TextBox 9">
            <a:extLst>
              <a:ext uri="{FF2B5EF4-FFF2-40B4-BE49-F238E27FC236}">
                <a16:creationId xmlns="" xmlns:a16="http://schemas.microsoft.com/office/drawing/2014/main" id="{A6AE5B30-31B7-4A27-BC83-3F007A81161B}"/>
              </a:ext>
            </a:extLst>
          </p:cNvPr>
          <p:cNvSpPr txBox="1"/>
          <p:nvPr/>
        </p:nvSpPr>
        <p:spPr>
          <a:xfrm>
            <a:off x="4511824" y="459665"/>
            <a:ext cx="5082416" cy="368755"/>
          </a:xfrm>
          <a:prstGeom prst="rect">
            <a:avLst/>
          </a:prstGeom>
          <a:noFill/>
        </p:spPr>
        <p:txBody>
          <a:bodyPr wrap="square">
            <a:spAutoFit/>
          </a:bodyPr>
          <a:lstStyle/>
          <a:p>
            <a:pPr algn="ctr">
              <a:lnSpc>
                <a:spcPct val="107000"/>
              </a:lnSpc>
              <a:spcAft>
                <a:spcPts val="800"/>
              </a:spcAft>
            </a:pPr>
            <a:r>
              <a:rPr lang="ru-RU" b="1" dirty="0">
                <a:ea typeface="Calibri" panose="020F0502020204030204" pitchFamily="34" charset="0"/>
                <a:cs typeface="Times New Roman" panose="02020603050405020304" pitchFamily="18" charset="0"/>
              </a:rPr>
              <a:t>Кун </a:t>
            </a:r>
            <a:r>
              <a:rPr lang="ru-RU" b="1" dirty="0" err="1">
                <a:ea typeface="Calibri" panose="020F0502020204030204" pitchFamily="34" charset="0"/>
                <a:cs typeface="Times New Roman" panose="02020603050405020304" pitchFamily="18" charset="0"/>
              </a:rPr>
              <a:t>тартибидаги</a:t>
            </a:r>
            <a:r>
              <a:rPr lang="ru-RU" b="1" dirty="0">
                <a:ea typeface="Calibri" panose="020F0502020204030204" pitchFamily="34" charset="0"/>
                <a:cs typeface="Times New Roman" panose="02020603050405020304" pitchFamily="18" charset="0"/>
              </a:rPr>
              <a:t> </a:t>
            </a:r>
            <a:r>
              <a:rPr lang="ru-RU" b="1" dirty="0" err="1">
                <a:ea typeface="Calibri" panose="020F0502020204030204" pitchFamily="34" charset="0"/>
                <a:cs typeface="Times New Roman" panose="02020603050405020304" pitchFamily="18" charset="0"/>
              </a:rPr>
              <a:t>муҳим</a:t>
            </a:r>
            <a:r>
              <a:rPr lang="ru-RU" b="1" dirty="0">
                <a:ea typeface="Calibri" panose="020F0502020204030204" pitchFamily="34" charset="0"/>
                <a:cs typeface="Times New Roman" panose="02020603050405020304" pitchFamily="18" charset="0"/>
              </a:rPr>
              <a:t> </a:t>
            </a:r>
            <a:r>
              <a:rPr lang="ru-RU" b="1" dirty="0" err="1">
                <a:ea typeface="Calibri" panose="020F0502020204030204" pitchFamily="34" charset="0"/>
                <a:cs typeface="Times New Roman" panose="02020603050405020304" pitchFamily="18" charset="0"/>
              </a:rPr>
              <a:t>масалалар</a:t>
            </a:r>
            <a:endParaRPr lang="ru-RU" sz="18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 xmlns:a16="http://schemas.microsoft.com/office/drawing/2014/main" id="{6E73A11F-0EFA-4143-9EDC-C5950E8125C5}"/>
              </a:ext>
            </a:extLst>
          </p:cNvPr>
          <p:cNvSpPr txBox="1"/>
          <p:nvPr/>
        </p:nvSpPr>
        <p:spPr>
          <a:xfrm>
            <a:off x="1847528" y="1009791"/>
            <a:ext cx="8640960" cy="5327164"/>
          </a:xfrm>
          <a:prstGeom prst="rect">
            <a:avLst/>
          </a:prstGeom>
          <a:noFill/>
        </p:spPr>
        <p:txBody>
          <a:bodyPr wrap="square">
            <a:spAutoFit/>
          </a:bodyPr>
          <a:lstStyle/>
          <a:p>
            <a:pPr algn="ctr">
              <a:lnSpc>
                <a:spcPct val="107000"/>
              </a:lnSpc>
              <a:spcAft>
                <a:spcPts val="800"/>
              </a:spcAft>
            </a:pPr>
            <a:r>
              <a:rPr lang="uz-Cyrl-UZ" sz="1800" b="1" dirty="0">
                <a:effectLst/>
                <a:latin typeface="Times New Roman" panose="02020603050405020304" pitchFamily="18" charset="0"/>
                <a:ea typeface="Calibri" panose="020F0502020204030204" pitchFamily="34" charset="0"/>
                <a:cs typeface="Times New Roman" panose="02020603050405020304" pitchFamily="18" charset="0"/>
              </a:rPr>
              <a:t>3. Молиявий интизом бўйича </a:t>
            </a:r>
            <a:endParaRPr lang="ru-RU"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Йиғилишда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молиявий</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интизомни</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кучайтириб</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2024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йилда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бюджет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дефицитини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br>
              <a:rPr lang="ru-RU" sz="1800" dirty="0">
                <a:effectLst/>
                <a:latin typeface="Times New Roman" panose="02020603050405020304" pitchFamily="18" charset="0"/>
                <a:ea typeface="Calibri" panose="020F0502020204030204" pitchFamily="34" charset="0"/>
                <a:cs typeface="Times New Roman" panose="02020603050405020304" pitchFamily="18" charset="0"/>
              </a:rPr>
            </a:b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4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фоиздан</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оширмаслик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зарурлиги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таъкидланди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Ўтган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йили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кўплаб</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давлат</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корхоналари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дивиденд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ва</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солиқ</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тўловлари</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бўйича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бюджетга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8 триллион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сўм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тушумни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таъминлай</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олмагани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кўрсатиб</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ўтилди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a:t>
            </a:r>
          </a:p>
          <a:p>
            <a:pPr algn="ctr">
              <a:lnSpc>
                <a:spcPct val="107000"/>
              </a:lnSpc>
              <a:spcAft>
                <a:spcPts val="800"/>
              </a:spcAft>
            </a:pP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4.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Божхона</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борасидаги</a:t>
            </a: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b="1" dirty="0" err="1">
                <a:effectLst/>
                <a:latin typeface="Times New Roman" panose="02020603050405020304" pitchFamily="18" charset="0"/>
                <a:ea typeface="Calibri" panose="020F0502020204030204" pitchFamily="34" charset="0"/>
                <a:cs typeface="Times New Roman" panose="02020603050405020304" pitchFamily="18" charset="0"/>
              </a:rPr>
              <a:t>вазифалар</a:t>
            </a:r>
            <a:endParaRPr lang="ru-RU" sz="1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Президент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божхонада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ҳам</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бор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имкониятлар</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тўлиқ</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ишга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солинмаётганини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қайд</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этди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Масалан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ўтган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йили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импорт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бўлган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20 миллиард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долларлик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товарларга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салкам 60 триллион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сўмлик</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имтиёз</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қўлланган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Лекин</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ушбу</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имтиёзларнинг</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қанчаси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мақсадли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ва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самарали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қўллангани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бўйича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божхонада</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таҳлил</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йўқлиги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кўрсатиб</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1800" dirty="0" err="1">
                <a:effectLst/>
                <a:latin typeface="Times New Roman" panose="02020603050405020304" pitchFamily="18" charset="0"/>
                <a:ea typeface="Calibri" panose="020F0502020204030204" pitchFamily="34" charset="0"/>
                <a:cs typeface="Times New Roman" panose="02020603050405020304" pitchFamily="18" charset="0"/>
              </a:rPr>
              <a:t>ўтилди</a:t>
            </a: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algn="ctr">
              <a:lnSpc>
                <a:spcPct val="107000"/>
              </a:lnSpc>
              <a:spcAft>
                <a:spcPts val="800"/>
              </a:spcAft>
            </a:pPr>
            <a:r>
              <a:rPr lang="uz-Cyrl-UZ" sz="1800" b="1" dirty="0">
                <a:effectLst/>
                <a:latin typeface="Times New Roman" panose="02020603050405020304" pitchFamily="18" charset="0"/>
                <a:ea typeface="Calibri" panose="020F0502020204030204" pitchFamily="34" charset="0"/>
                <a:cs typeface="Times New Roman" panose="02020603050405020304" pitchFamily="18" charset="0"/>
              </a:rPr>
              <a:t>5. Хусусийлаштириш борасидаги топшириқлар</a:t>
            </a:r>
            <a:endParaRPr lang="ru-RU"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uz-Cyrl-UZ" sz="1800" dirty="0">
                <a:effectLst/>
                <a:latin typeface="Times New Roman" panose="02020603050405020304" pitchFamily="18" charset="0"/>
                <a:ea typeface="Calibri" panose="020F0502020204030204" pitchFamily="34" charset="0"/>
                <a:cs typeface="Times New Roman" panose="02020603050405020304" pitchFamily="18" charset="0"/>
              </a:rPr>
              <a:t>Масалан, "Донмаҳсулот" таркибидаги савдога чиқарилган </a:t>
            </a:r>
            <a:r>
              <a:rPr lang="uz-Cyrl-UZ" sz="18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43 та</a:t>
            </a:r>
            <a:r>
              <a:rPr lang="uz-Cyrl-UZ" sz="1800" dirty="0">
                <a:effectLst/>
                <a:latin typeface="Times New Roman" panose="02020603050405020304" pitchFamily="18" charset="0"/>
                <a:ea typeface="Calibri" panose="020F0502020204030204" pitchFamily="34" charset="0"/>
                <a:cs typeface="Times New Roman" panose="02020603050405020304" pitchFamily="18" charset="0"/>
              </a:rPr>
              <a:t> корхонадан бор-йўғи </a:t>
            </a:r>
            <a:r>
              <a:rPr lang="uz-Cyrl-UZ" sz="18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10 таси сотилган.</a:t>
            </a:r>
            <a:r>
              <a:rPr lang="uz-Cyrl-UZ" sz="1800" dirty="0">
                <a:effectLst/>
                <a:latin typeface="Times New Roman" panose="02020603050405020304" pitchFamily="18" charset="0"/>
                <a:ea typeface="Calibri" panose="020F0502020204030204" pitchFamily="34" charset="0"/>
                <a:cs typeface="Times New Roman" panose="02020603050405020304" pitchFamily="18" charset="0"/>
              </a:rPr>
              <a:t> Айримлари </a:t>
            </a:r>
            <a:r>
              <a:rPr lang="uz-Cyrl-UZ" sz="18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2-3 йилдан бери</a:t>
            </a:r>
            <a:r>
              <a:rPr lang="uz-Cyrl-UZ" sz="1800" dirty="0">
                <a:effectLst/>
                <a:latin typeface="Times New Roman" panose="02020603050405020304" pitchFamily="18" charset="0"/>
                <a:ea typeface="Calibri" panose="020F0502020204030204" pitchFamily="34" charset="0"/>
                <a:cs typeface="Times New Roman" panose="02020603050405020304" pitchFamily="18" charset="0"/>
              </a:rPr>
              <a:t> сотилмасдан турибди. Бунга сабаб хусусий секторга бермаслик учун нархи сунъий ошириб юборилган. Мутасаддиларга сотилмасдан турган </a:t>
            </a:r>
            <a:r>
              <a:rPr lang="uz-Cyrl-UZ" sz="18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33 та дон корхонаси нархини бозор</a:t>
            </a:r>
            <a:r>
              <a:rPr lang="uz-Cyrl-UZ" sz="1800" dirty="0">
                <a:effectLst/>
                <a:latin typeface="Times New Roman" panose="02020603050405020304" pitchFamily="18" charset="0"/>
                <a:ea typeface="Calibri" panose="020F0502020204030204" pitchFamily="34" charset="0"/>
                <a:cs typeface="Times New Roman" panose="02020603050405020304" pitchFamily="18" charset="0"/>
              </a:rPr>
              <a:t> қийматига келтириб, жорий йилда сотилишини таъминлаш вазифаси қўйилди.</a:t>
            </a:r>
            <a:endParaRPr lang="ru-RU"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48513548"/>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4294967295"/>
          </p:nvPr>
        </p:nvSpPr>
        <p:spPr>
          <a:xfrm>
            <a:off x="11752263" y="6588125"/>
            <a:ext cx="439737" cy="269875"/>
          </a:xfrm>
          <a:prstGeom prst="rect">
            <a:avLst/>
          </a:prstGeom>
          <a:solidFill>
            <a:schemeClr val="tx2">
              <a:lumMod val="25000"/>
              <a:lumOff val="75000"/>
            </a:schemeClr>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47B7862C-8604-48B4-9637-01D582B5D536}" type="slidenum">
              <a:rPr kumimoji="0" lang="en-US" sz="1400" b="1" i="1" u="none" strike="noStrike" kern="1200" cap="none" spc="0" normalizeH="0" baseline="0" noProof="0">
                <a:ln>
                  <a:noFill/>
                </a:ln>
                <a:solidFill>
                  <a:srgbClr val="002060"/>
                </a:solidFill>
                <a:effectLst/>
                <a:uLnTx/>
                <a:uFillTx/>
                <a:latin typeface="Times New Roman" panose="02020603050405020304" pitchFamily="18" charset="0"/>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7</a:t>
            </a:fld>
            <a:endParaRPr kumimoji="0" lang="en-US" sz="1400" b="1" i="1" u="none" strike="noStrike" kern="1200" cap="none" spc="0" normalizeH="0" baseline="0" noProof="0" dirty="0">
              <a:ln>
                <a:noFill/>
              </a:ln>
              <a:solidFill>
                <a:srgbClr val="002060"/>
              </a:solidFill>
              <a:effectLst/>
              <a:uLnTx/>
              <a:uFillTx/>
              <a:latin typeface="Times New Roman" panose="02020603050405020304" pitchFamily="18" charset="0"/>
              <a:ea typeface="+mn-ea"/>
              <a:cs typeface="+mn-cs"/>
            </a:endParaRPr>
          </a:p>
        </p:txBody>
      </p:sp>
      <p:pic>
        <p:nvPicPr>
          <p:cNvPr id="6" name="Рисунок 5">
            <a:extLst>
              <a:ext uri="{FF2B5EF4-FFF2-40B4-BE49-F238E27FC236}">
                <a16:creationId xmlns="" xmlns:a16="http://schemas.microsoft.com/office/drawing/2014/main" id="{B8717D58-E40C-40E3-ABA9-FA4BA818F66C}"/>
              </a:ext>
            </a:extLst>
          </p:cNvPr>
          <p:cNvPicPr>
            <a:picLocks noChangeAspect="1"/>
          </p:cNvPicPr>
          <p:nvPr/>
        </p:nvPicPr>
        <p:blipFill>
          <a:blip r:embed="rId2"/>
          <a:stretch>
            <a:fillRect/>
          </a:stretch>
        </p:blipFill>
        <p:spPr>
          <a:xfrm>
            <a:off x="0" y="-41500"/>
            <a:ext cx="1537688" cy="1000718"/>
          </a:xfrm>
          <a:prstGeom prst="rect">
            <a:avLst/>
          </a:prstGeom>
        </p:spPr>
      </p:pic>
      <p:sp>
        <p:nvSpPr>
          <p:cNvPr id="19" name="TextBox 18">
            <a:extLst>
              <a:ext uri="{FF2B5EF4-FFF2-40B4-BE49-F238E27FC236}">
                <a16:creationId xmlns="" xmlns:a16="http://schemas.microsoft.com/office/drawing/2014/main" id="{2914BA44-3A7C-47D1-A5EA-47DFE9275BBD}"/>
              </a:ext>
            </a:extLst>
          </p:cNvPr>
          <p:cNvSpPr txBox="1"/>
          <p:nvPr/>
        </p:nvSpPr>
        <p:spPr>
          <a:xfrm>
            <a:off x="191344" y="1268760"/>
            <a:ext cx="11881320" cy="5030801"/>
          </a:xfrm>
          <a:prstGeom prst="rect">
            <a:avLst/>
          </a:prstGeom>
          <a:noFill/>
        </p:spPr>
        <p:txBody>
          <a:bodyPr wrap="square">
            <a:spAutoFit/>
          </a:bodyPr>
          <a:lstStyle/>
          <a:p>
            <a:pPr algn="ctr">
              <a:lnSpc>
                <a:spcPct val="107000"/>
              </a:lnSpc>
              <a:spcAft>
                <a:spcPts val="800"/>
              </a:spcAft>
            </a:pPr>
            <a:r>
              <a:rPr lang="uz-Cyrl-UZ" sz="1800" b="1" dirty="0">
                <a:effectLst/>
                <a:latin typeface="Times New Roman" panose="02020603050405020304" pitchFamily="18" charset="0"/>
                <a:ea typeface="Calibri" panose="020F0502020204030204" pitchFamily="34" charset="0"/>
                <a:cs typeface="Times New Roman" panose="02020603050405020304" pitchFamily="18" charset="0"/>
              </a:rPr>
              <a:t>6. Ерларни аукцион орқали сотиш ҳолати.  </a:t>
            </a:r>
            <a:endParaRPr lang="ru-RU"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uz-Cyrl-UZ" sz="1800" dirty="0">
                <a:effectLst/>
                <a:latin typeface="Times New Roman" panose="02020603050405020304" pitchFamily="18" charset="0"/>
                <a:ea typeface="Calibri" panose="020F0502020204030204" pitchFamily="34" charset="0"/>
                <a:cs typeface="Times New Roman" panose="02020603050405020304" pitchFamily="18" charset="0"/>
              </a:rPr>
              <a:t>Бюджет тушуми учун энг катта захира – ерларни тадбиркорларга аукцион орқали сотиш. Ўтган йили бундан 1 триллион сўм тушум бўлди, 12 мингта янги лойиҳалар қўшилди. Лекин жойлардаги сусткашлик боис, ўтган йили 3 триллион сўм қўшимча тушум бой берилди.</a:t>
            </a:r>
          </a:p>
          <a:p>
            <a:pPr algn="ctr">
              <a:lnSpc>
                <a:spcPct val="107000"/>
              </a:lnSpc>
              <a:spcAft>
                <a:spcPts val="800"/>
              </a:spcAft>
            </a:pPr>
            <a:r>
              <a:rPr lang="uz-Cyrl-UZ" sz="1800" b="1" dirty="0">
                <a:effectLst/>
                <a:latin typeface="Times New Roman" panose="02020603050405020304" pitchFamily="18" charset="0"/>
                <a:ea typeface="Calibri" panose="020F0502020204030204" pitchFamily="34" charset="0"/>
                <a:cs typeface="Times New Roman" panose="02020603050405020304" pitchFamily="18" charset="0"/>
              </a:rPr>
              <a:t>7. Яширин иқтисодиётга қарши курашиши чоралари.</a:t>
            </a:r>
            <a:endParaRPr lang="ru-RU"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uz-Cyrl-UZ" sz="1800" dirty="0">
                <a:effectLst/>
                <a:latin typeface="Times New Roman" panose="02020603050405020304" pitchFamily="18" charset="0"/>
                <a:ea typeface="Calibri" panose="020F0502020204030204" pitchFamily="34" charset="0"/>
                <a:cs typeface="Times New Roman" panose="02020603050405020304" pitchFamily="18" charset="0"/>
              </a:rPr>
              <a:t>Бугунги кундаги энг долзарб масала, бу </a:t>
            </a:r>
            <a:r>
              <a:rPr lang="uz-Cyrl-UZ" sz="1800" b="1" dirty="0">
                <a:effectLst/>
                <a:latin typeface="Times New Roman" panose="02020603050405020304" pitchFamily="18" charset="0"/>
                <a:ea typeface="Calibri" panose="020F0502020204030204" pitchFamily="34" charset="0"/>
                <a:cs typeface="Times New Roman" panose="02020603050405020304" pitchFamily="18" charset="0"/>
              </a:rPr>
              <a:t>– яширин иқтисодиёт</a:t>
            </a:r>
            <a:r>
              <a:rPr lang="uz-Cyrl-UZ" sz="1800" dirty="0">
                <a:effectLst/>
                <a:latin typeface="Times New Roman" panose="02020603050405020304" pitchFamily="18" charset="0"/>
                <a:ea typeface="Calibri" panose="020F0502020204030204" pitchFamily="34" charset="0"/>
                <a:cs typeface="Times New Roman" panose="02020603050405020304" pitchFamily="18" charset="0"/>
              </a:rPr>
              <a:t> - деди Президент. Таҳлиллар хизматлар, қурилиш, саноат соҳаларида </a:t>
            </a:r>
            <a:r>
              <a:rPr lang="uz-Cyrl-UZ" sz="18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ўнлаб триллион сўмлик маҳсулот</a:t>
            </a:r>
            <a:r>
              <a:rPr lang="uz-Cyrl-UZ"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uz-Cyrl-UZ"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“соя”да </a:t>
            </a:r>
            <a:r>
              <a:rPr lang="uz-Cyrl-UZ" sz="1800" dirty="0">
                <a:effectLst/>
                <a:latin typeface="Times New Roman" panose="02020603050405020304" pitchFamily="18" charset="0"/>
                <a:ea typeface="Calibri" panose="020F0502020204030204" pitchFamily="34" charset="0"/>
                <a:cs typeface="Times New Roman" panose="02020603050405020304" pitchFamily="18" charset="0"/>
              </a:rPr>
              <a:t>қолаётганини кўрсатмоқда. Бу орқали ялпи ички маҳсулотга </a:t>
            </a:r>
            <a:r>
              <a:rPr lang="uz-Cyrl-UZ"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135 триллион сўм,</a:t>
            </a:r>
            <a:r>
              <a:rPr lang="uz-Cyrl-UZ"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uz-Cyrl-UZ" sz="1800" dirty="0">
                <a:effectLst/>
                <a:latin typeface="Times New Roman" panose="02020603050405020304" pitchFamily="18" charset="0"/>
                <a:ea typeface="Calibri" panose="020F0502020204030204" pitchFamily="34" charset="0"/>
                <a:cs typeface="Times New Roman" panose="02020603050405020304" pitchFamily="18" charset="0"/>
              </a:rPr>
              <a:t>бюджетга </a:t>
            </a:r>
            <a:r>
              <a:rPr lang="uz-Cyrl-UZ" sz="1800" b="1"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30 триллион</a:t>
            </a:r>
            <a:r>
              <a:rPr lang="uz-Cyrl-UZ" sz="1800" dirty="0">
                <a:effectLst/>
                <a:latin typeface="Times New Roman" panose="02020603050405020304" pitchFamily="18" charset="0"/>
                <a:ea typeface="Calibri" panose="020F0502020204030204" pitchFamily="34" charset="0"/>
                <a:cs typeface="Times New Roman" panose="02020603050405020304" pitchFamily="18" charset="0"/>
              </a:rPr>
              <a:t> сўм тушум йўқотилмоқда. Масалан, қурилиш корхоналарининг </a:t>
            </a:r>
            <a:r>
              <a:rPr lang="uz-Cyrl-UZ" sz="1800" dirty="0">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rPr>
              <a:t>41 фоизи ҳисоботида</a:t>
            </a:r>
            <a:r>
              <a:rPr lang="uz-Cyrl-UZ" sz="1800" dirty="0">
                <a:effectLst/>
                <a:latin typeface="Times New Roman" panose="02020603050405020304" pitchFamily="18" charset="0"/>
                <a:ea typeface="Calibri" panose="020F0502020204030204" pitchFamily="34" charset="0"/>
                <a:cs typeface="Times New Roman" panose="02020603050405020304" pitchFamily="18" charset="0"/>
              </a:rPr>
              <a:t> фақат 1 нафар ишчисини кўрсатган. Ваҳоланки, бу корхоналар ўтган йилни ўзида 4 триллион сўмлик қурилиш ишларини бажарган.</a:t>
            </a:r>
          </a:p>
          <a:p>
            <a:pPr algn="ctr">
              <a:lnSpc>
                <a:spcPct val="107000"/>
              </a:lnSpc>
              <a:spcAft>
                <a:spcPts val="800"/>
              </a:spcAft>
            </a:pPr>
            <a:r>
              <a:rPr lang="uz-Cyrl-UZ" sz="1800" b="1" dirty="0">
                <a:effectLst/>
                <a:latin typeface="Times New Roman" panose="02020603050405020304" pitchFamily="18" charset="0"/>
                <a:ea typeface="Calibri" panose="020F0502020204030204" pitchFamily="34" charset="0"/>
                <a:cs typeface="Times New Roman" panose="02020603050405020304" pitchFamily="18" charset="0"/>
              </a:rPr>
              <a:t>8. Бюджет маблағларини самарали ишлатиш.</a:t>
            </a:r>
            <a:endParaRPr lang="ru-RU"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uz-Cyrl-UZ" sz="1800" dirty="0">
                <a:effectLst/>
                <a:latin typeface="Times New Roman" panose="02020603050405020304" pitchFamily="18" charset="0"/>
                <a:ea typeface="Calibri" panose="020F0502020204030204" pitchFamily="34" charset="0"/>
                <a:cs typeface="Times New Roman" panose="02020603050405020304" pitchFamily="18" charset="0"/>
              </a:rPr>
              <a:t>Йиғилишда бюджет маблағларининг сарфланиши самарадорлиги таҳлил қилинди. Жумладан, соғлиқни сақлашга компьютер олиш учун ажратилган 20 миллиард сўм 2 йилдан бери ишлатилмасдан турибди. Фермер, деҳқон ва томорқа ер эгаларига 51 турдаги субсидиялар учун сўнгги икки йилда 5,4 триллион сўм ажратилди, лекин талаблар мураккаб бўлгани учун 15 турдаги субсидия икки йил давомида ҳеч кимга берилмаган. </a:t>
            </a:r>
            <a:endParaRPr lang="ru-RU"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0" name="TextBox 19">
            <a:extLst>
              <a:ext uri="{FF2B5EF4-FFF2-40B4-BE49-F238E27FC236}">
                <a16:creationId xmlns="" xmlns:a16="http://schemas.microsoft.com/office/drawing/2014/main" id="{C9BE4B90-75ED-4B04-8DE3-E7927B0DF17D}"/>
              </a:ext>
            </a:extLst>
          </p:cNvPr>
          <p:cNvSpPr txBox="1"/>
          <p:nvPr/>
        </p:nvSpPr>
        <p:spPr>
          <a:xfrm>
            <a:off x="4151784" y="33327"/>
            <a:ext cx="5082416" cy="368755"/>
          </a:xfrm>
          <a:prstGeom prst="rect">
            <a:avLst/>
          </a:prstGeom>
          <a:noFill/>
        </p:spPr>
        <p:txBody>
          <a:bodyPr wrap="square">
            <a:spAutoFit/>
          </a:bodyPr>
          <a:lstStyle/>
          <a:p>
            <a:pPr algn="ctr">
              <a:lnSpc>
                <a:spcPct val="107000"/>
              </a:lnSpc>
              <a:spcAft>
                <a:spcPts val="800"/>
              </a:spcAft>
            </a:pPr>
            <a:r>
              <a:rPr lang="ru-RU" b="1" dirty="0">
                <a:ea typeface="Calibri" panose="020F0502020204030204" pitchFamily="34" charset="0"/>
                <a:cs typeface="Times New Roman" panose="02020603050405020304" pitchFamily="18" charset="0"/>
              </a:rPr>
              <a:t>Кун </a:t>
            </a:r>
            <a:r>
              <a:rPr lang="ru-RU" b="1" dirty="0" err="1">
                <a:ea typeface="Calibri" panose="020F0502020204030204" pitchFamily="34" charset="0"/>
                <a:cs typeface="Times New Roman" panose="02020603050405020304" pitchFamily="18" charset="0"/>
              </a:rPr>
              <a:t>тартибидаги</a:t>
            </a:r>
            <a:r>
              <a:rPr lang="ru-RU" b="1" dirty="0">
                <a:ea typeface="Calibri" panose="020F0502020204030204" pitchFamily="34" charset="0"/>
                <a:cs typeface="Times New Roman" panose="02020603050405020304" pitchFamily="18" charset="0"/>
              </a:rPr>
              <a:t> </a:t>
            </a:r>
            <a:r>
              <a:rPr lang="ru-RU" b="1" dirty="0" err="1">
                <a:ea typeface="Calibri" panose="020F0502020204030204" pitchFamily="34" charset="0"/>
                <a:cs typeface="Times New Roman" panose="02020603050405020304" pitchFamily="18" charset="0"/>
              </a:rPr>
              <a:t>муҳим</a:t>
            </a:r>
            <a:r>
              <a:rPr lang="ru-RU" b="1" dirty="0">
                <a:ea typeface="Calibri" panose="020F0502020204030204" pitchFamily="34" charset="0"/>
                <a:cs typeface="Times New Roman" panose="02020603050405020304" pitchFamily="18" charset="0"/>
              </a:rPr>
              <a:t> </a:t>
            </a:r>
            <a:r>
              <a:rPr lang="ru-RU" b="1" dirty="0" err="1">
                <a:ea typeface="Calibri" panose="020F0502020204030204" pitchFamily="34" charset="0"/>
                <a:cs typeface="Times New Roman" panose="02020603050405020304" pitchFamily="18" charset="0"/>
              </a:rPr>
              <a:t>масалалар</a:t>
            </a:r>
            <a:endParaRPr lang="ru-RU" sz="18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8302712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4294967295"/>
          </p:nvPr>
        </p:nvSpPr>
        <p:spPr>
          <a:xfrm>
            <a:off x="11752263" y="6588125"/>
            <a:ext cx="439737" cy="269875"/>
          </a:xfrm>
          <a:prstGeom prst="rect">
            <a:avLst/>
          </a:prstGeom>
          <a:solidFill>
            <a:schemeClr val="tx2">
              <a:lumMod val="25000"/>
              <a:lumOff val="75000"/>
            </a:schemeClr>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47B7862C-8604-48B4-9637-01D582B5D536}" type="slidenum">
              <a:rPr kumimoji="0" lang="en-US" sz="1400" b="1" i="1" u="none" strike="noStrike" kern="1200" cap="none" spc="0" normalizeH="0" baseline="0" noProof="0">
                <a:ln>
                  <a:noFill/>
                </a:ln>
                <a:solidFill>
                  <a:srgbClr val="002060"/>
                </a:solidFill>
                <a:effectLst/>
                <a:uLnTx/>
                <a:uFillTx/>
                <a:latin typeface="Times New Roman" panose="02020603050405020304" pitchFamily="18" charset="0"/>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8</a:t>
            </a:fld>
            <a:endParaRPr kumimoji="0" lang="en-US" sz="1400" b="1" i="1" u="none" strike="noStrike" kern="1200" cap="none" spc="0" normalizeH="0" baseline="0" noProof="0" dirty="0">
              <a:ln>
                <a:noFill/>
              </a:ln>
              <a:solidFill>
                <a:srgbClr val="002060"/>
              </a:solidFill>
              <a:effectLst/>
              <a:uLnTx/>
              <a:uFillTx/>
              <a:latin typeface="Times New Roman" panose="02020603050405020304" pitchFamily="18" charset="0"/>
              <a:ea typeface="+mn-ea"/>
              <a:cs typeface="+mn-cs"/>
            </a:endParaRPr>
          </a:p>
        </p:txBody>
      </p:sp>
      <p:pic>
        <p:nvPicPr>
          <p:cNvPr id="6" name="Рисунок 5">
            <a:extLst>
              <a:ext uri="{FF2B5EF4-FFF2-40B4-BE49-F238E27FC236}">
                <a16:creationId xmlns="" xmlns:a16="http://schemas.microsoft.com/office/drawing/2014/main" id="{B8717D58-E40C-40E3-ABA9-FA4BA818F66C}"/>
              </a:ext>
            </a:extLst>
          </p:cNvPr>
          <p:cNvPicPr>
            <a:picLocks noChangeAspect="1"/>
          </p:cNvPicPr>
          <p:nvPr/>
        </p:nvPicPr>
        <p:blipFill>
          <a:blip r:embed="rId2"/>
          <a:stretch>
            <a:fillRect/>
          </a:stretch>
        </p:blipFill>
        <p:spPr>
          <a:xfrm>
            <a:off x="0" y="-41500"/>
            <a:ext cx="1537688" cy="1000718"/>
          </a:xfrm>
          <a:prstGeom prst="rect">
            <a:avLst/>
          </a:prstGeom>
        </p:spPr>
      </p:pic>
      <p:sp>
        <p:nvSpPr>
          <p:cNvPr id="19" name="TextBox 18">
            <a:extLst>
              <a:ext uri="{FF2B5EF4-FFF2-40B4-BE49-F238E27FC236}">
                <a16:creationId xmlns="" xmlns:a16="http://schemas.microsoft.com/office/drawing/2014/main" id="{2914BA44-3A7C-47D1-A5EA-47DFE9275BBD}"/>
              </a:ext>
            </a:extLst>
          </p:cNvPr>
          <p:cNvSpPr txBox="1"/>
          <p:nvPr/>
        </p:nvSpPr>
        <p:spPr>
          <a:xfrm>
            <a:off x="191344" y="1268760"/>
            <a:ext cx="11881320" cy="2751074"/>
          </a:xfrm>
          <a:prstGeom prst="rect">
            <a:avLst/>
          </a:prstGeom>
          <a:noFill/>
        </p:spPr>
        <p:txBody>
          <a:bodyPr wrap="square">
            <a:spAutoFit/>
          </a:bodyPr>
          <a:lstStyle/>
          <a:p>
            <a:pPr algn="ctr">
              <a:lnSpc>
                <a:spcPct val="107000"/>
              </a:lnSpc>
              <a:spcAft>
                <a:spcPts val="800"/>
              </a:spcAft>
            </a:pPr>
            <a:r>
              <a:rPr lang="uz-Cyrl-UZ" sz="1800" b="1" dirty="0">
                <a:effectLst/>
                <a:latin typeface="Times New Roman" panose="02020603050405020304" pitchFamily="18" charset="0"/>
                <a:ea typeface="Calibri" panose="020F0502020204030204" pitchFamily="34" charset="0"/>
                <a:cs typeface="Times New Roman" panose="02020603050405020304" pitchFamily="18" charset="0"/>
              </a:rPr>
              <a:t>9. Давлат молиявий назорат инспекцияси фаолияти қаттиқ танқид қилинди.</a:t>
            </a:r>
            <a:endParaRPr lang="ru-RU"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uz-Cyrl-UZ" sz="1800" dirty="0">
                <a:effectLst/>
                <a:latin typeface="Times New Roman" panose="02020603050405020304" pitchFamily="18" charset="0"/>
                <a:ea typeface="Calibri" panose="020F0502020204030204" pitchFamily="34" charset="0"/>
                <a:cs typeface="Times New Roman" panose="02020603050405020304" pitchFamily="18" charset="0"/>
              </a:rPr>
              <a:t>Умуман, Иқтисодиёт ва молия вазирлиги ҳузуридаги Давлат молиявий назорати инспекцияси фаолияти мутлақо қониқарсиз экани кўрсатиб ўтилди. Инспекция фақат камчилик аниқлайдиган идорага айланиб қолгани, профилактика билан эса иши йўқлиги, тизимида коррупция улуши юқорилиги танқид қилинди.</a:t>
            </a:r>
          </a:p>
          <a:p>
            <a:pPr algn="ctr">
              <a:lnSpc>
                <a:spcPct val="107000"/>
              </a:lnSpc>
              <a:spcAft>
                <a:spcPts val="800"/>
              </a:spcAft>
            </a:pPr>
            <a:r>
              <a:rPr lang="uz-Cyrl-UZ" sz="1800" b="1" dirty="0">
                <a:effectLst/>
                <a:latin typeface="Times New Roman" panose="02020603050405020304" pitchFamily="18" charset="0"/>
                <a:ea typeface="Calibri" panose="020F0502020204030204" pitchFamily="34" charset="0"/>
                <a:cs typeface="Times New Roman" panose="02020603050405020304" pitchFamily="18" charset="0"/>
              </a:rPr>
              <a:t>10. Пул-кредит сиёсати.</a:t>
            </a:r>
            <a:endParaRPr lang="ru-RU"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uz-Cyrl-UZ" sz="1800" dirty="0">
                <a:effectLst/>
                <a:latin typeface="Times New Roman" panose="02020603050405020304" pitchFamily="18" charset="0"/>
                <a:ea typeface="Calibri" panose="020F0502020204030204" pitchFamily="34" charset="0"/>
                <a:cs typeface="Times New Roman" panose="02020603050405020304" pitchFamily="18" charset="0"/>
              </a:rPr>
              <a:t>Ўтган 2023 йилда инфляция 9 фоиздан пасайди. Лекин кўплаб масалалар нарх-наво ошиб, одамлар норози бўлганидан сўнг, “қўл бошқаруви” билан ҳал бўлаётгани қайд этилди. Масалан, нарх қимматлагани учун 61 турдаги истеъмол маҳсулотларига нисбатан божхона божлари бекор қилинди.</a:t>
            </a:r>
          </a:p>
        </p:txBody>
      </p:sp>
      <p:sp>
        <p:nvSpPr>
          <p:cNvPr id="20" name="TextBox 19">
            <a:extLst>
              <a:ext uri="{FF2B5EF4-FFF2-40B4-BE49-F238E27FC236}">
                <a16:creationId xmlns="" xmlns:a16="http://schemas.microsoft.com/office/drawing/2014/main" id="{C9BE4B90-75ED-4B04-8DE3-E7927B0DF17D}"/>
              </a:ext>
            </a:extLst>
          </p:cNvPr>
          <p:cNvSpPr txBox="1"/>
          <p:nvPr/>
        </p:nvSpPr>
        <p:spPr>
          <a:xfrm>
            <a:off x="4151784" y="33327"/>
            <a:ext cx="5082416" cy="368755"/>
          </a:xfrm>
          <a:prstGeom prst="rect">
            <a:avLst/>
          </a:prstGeom>
          <a:noFill/>
        </p:spPr>
        <p:txBody>
          <a:bodyPr wrap="square">
            <a:spAutoFit/>
          </a:bodyPr>
          <a:lstStyle/>
          <a:p>
            <a:pPr algn="ctr">
              <a:lnSpc>
                <a:spcPct val="107000"/>
              </a:lnSpc>
              <a:spcAft>
                <a:spcPts val="800"/>
              </a:spcAft>
            </a:pPr>
            <a:r>
              <a:rPr lang="ru-RU" b="1" dirty="0">
                <a:ea typeface="Calibri" panose="020F0502020204030204" pitchFamily="34" charset="0"/>
                <a:cs typeface="Times New Roman" panose="02020603050405020304" pitchFamily="18" charset="0"/>
              </a:rPr>
              <a:t>Кун </a:t>
            </a:r>
            <a:r>
              <a:rPr lang="ru-RU" b="1" dirty="0" err="1">
                <a:ea typeface="Calibri" panose="020F0502020204030204" pitchFamily="34" charset="0"/>
                <a:cs typeface="Times New Roman" panose="02020603050405020304" pitchFamily="18" charset="0"/>
              </a:rPr>
              <a:t>тартибидаги</a:t>
            </a:r>
            <a:r>
              <a:rPr lang="ru-RU" b="1" dirty="0">
                <a:ea typeface="Calibri" panose="020F0502020204030204" pitchFamily="34" charset="0"/>
                <a:cs typeface="Times New Roman" panose="02020603050405020304" pitchFamily="18" charset="0"/>
              </a:rPr>
              <a:t> </a:t>
            </a:r>
            <a:r>
              <a:rPr lang="ru-RU" b="1" dirty="0" err="1">
                <a:ea typeface="Calibri" panose="020F0502020204030204" pitchFamily="34" charset="0"/>
                <a:cs typeface="Times New Roman" panose="02020603050405020304" pitchFamily="18" charset="0"/>
              </a:rPr>
              <a:t>муҳим</a:t>
            </a:r>
            <a:r>
              <a:rPr lang="ru-RU" b="1" dirty="0">
                <a:ea typeface="Calibri" panose="020F0502020204030204" pitchFamily="34" charset="0"/>
                <a:cs typeface="Times New Roman" panose="02020603050405020304" pitchFamily="18" charset="0"/>
              </a:rPr>
              <a:t> </a:t>
            </a:r>
            <a:r>
              <a:rPr lang="ru-RU" b="1" dirty="0" err="1">
                <a:ea typeface="Calibri" panose="020F0502020204030204" pitchFamily="34" charset="0"/>
                <a:cs typeface="Times New Roman" panose="02020603050405020304" pitchFamily="18" charset="0"/>
              </a:rPr>
              <a:t>масалалар</a:t>
            </a:r>
            <a:endParaRPr lang="ru-RU" sz="18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2556748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 xmlns:a16="http://schemas.microsoft.com/office/drawing/2014/main" id="{4E4A1BF9-D3F1-4F03-A1B1-989EE4565352}"/>
              </a:ext>
            </a:extLst>
          </p:cNvPr>
          <p:cNvPicPr>
            <a:picLocks noChangeAspect="1"/>
          </p:cNvPicPr>
          <p:nvPr/>
        </p:nvPicPr>
        <p:blipFill>
          <a:blip r:embed="rId2"/>
          <a:stretch>
            <a:fillRect/>
          </a:stretch>
        </p:blipFill>
        <p:spPr>
          <a:xfrm>
            <a:off x="790" y="0"/>
            <a:ext cx="1294705" cy="842586"/>
          </a:xfrm>
          <a:prstGeom prst="rect">
            <a:avLst/>
          </a:prstGeom>
        </p:spPr>
      </p:pic>
      <p:graphicFrame>
        <p:nvGraphicFramePr>
          <p:cNvPr id="4" name="Таблица 3"/>
          <p:cNvGraphicFramePr>
            <a:graphicFrameLocks noGrp="1"/>
          </p:cNvGraphicFramePr>
          <p:nvPr>
            <p:extLst>
              <p:ext uri="{D42A27DB-BD31-4B8C-83A1-F6EECF244321}">
                <p14:modId xmlns:p14="http://schemas.microsoft.com/office/powerpoint/2010/main" val="3923761879"/>
              </p:ext>
            </p:extLst>
          </p:nvPr>
        </p:nvGraphicFramePr>
        <p:xfrm>
          <a:off x="1487488" y="1052736"/>
          <a:ext cx="9649072" cy="5558078"/>
        </p:xfrm>
        <a:graphic>
          <a:graphicData uri="http://schemas.openxmlformats.org/drawingml/2006/table">
            <a:tbl>
              <a:tblPr firstRow="1" firstCol="1" bandRow="1">
                <a:tableStyleId>{5C22544A-7EE6-4342-B048-85BDC9FD1C3A}</a:tableStyleId>
              </a:tblPr>
              <a:tblGrid>
                <a:gridCol w="1130750">
                  <a:extLst>
                    <a:ext uri="{9D8B030D-6E8A-4147-A177-3AD203B41FA5}">
                      <a16:colId xmlns="" xmlns:a16="http://schemas.microsoft.com/office/drawing/2014/main" val="20000"/>
                    </a:ext>
                  </a:extLst>
                </a:gridCol>
                <a:gridCol w="1733817">
                  <a:extLst>
                    <a:ext uri="{9D8B030D-6E8A-4147-A177-3AD203B41FA5}">
                      <a16:colId xmlns="" xmlns:a16="http://schemas.microsoft.com/office/drawing/2014/main" val="20001"/>
                    </a:ext>
                  </a:extLst>
                </a:gridCol>
                <a:gridCol w="1961670">
                  <a:extLst>
                    <a:ext uri="{9D8B030D-6E8A-4147-A177-3AD203B41FA5}">
                      <a16:colId xmlns="" xmlns:a16="http://schemas.microsoft.com/office/drawing/2014/main" val="20002"/>
                    </a:ext>
                  </a:extLst>
                </a:gridCol>
                <a:gridCol w="1767881">
                  <a:extLst>
                    <a:ext uri="{9D8B030D-6E8A-4147-A177-3AD203B41FA5}">
                      <a16:colId xmlns="" xmlns:a16="http://schemas.microsoft.com/office/drawing/2014/main" val="20003"/>
                    </a:ext>
                  </a:extLst>
                </a:gridCol>
                <a:gridCol w="3054954">
                  <a:extLst>
                    <a:ext uri="{9D8B030D-6E8A-4147-A177-3AD203B41FA5}">
                      <a16:colId xmlns="" xmlns:a16="http://schemas.microsoft.com/office/drawing/2014/main" val="20004"/>
                    </a:ext>
                  </a:extLst>
                </a:gridCol>
              </a:tblGrid>
              <a:tr h="819876">
                <a:tc>
                  <a:txBody>
                    <a:bodyPr/>
                    <a:lstStyle/>
                    <a:p>
                      <a:pPr algn="ctr">
                        <a:lnSpc>
                          <a:spcPct val="107000"/>
                        </a:lnSpc>
                        <a:spcAft>
                          <a:spcPts val="0"/>
                        </a:spcAft>
                      </a:pPr>
                      <a:r>
                        <a:rPr lang="ru-RU" sz="1800" dirty="0">
                          <a:solidFill>
                            <a:schemeClr val="tx1"/>
                          </a:solidFill>
                          <a:effectLst/>
                        </a:rPr>
                        <a:t>№</a:t>
                      </a:r>
                      <a:endParaRPr lang="ru-RU"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800" dirty="0" err="1">
                          <a:solidFill>
                            <a:schemeClr val="tx1"/>
                          </a:solidFill>
                          <a:effectLst/>
                        </a:rPr>
                        <a:t>Мамлакатлар</a:t>
                      </a:r>
                      <a:r>
                        <a:rPr lang="ru-RU" sz="1800" dirty="0">
                          <a:solidFill>
                            <a:schemeClr val="tx1"/>
                          </a:solidFill>
                          <a:effectLst/>
                        </a:rPr>
                        <a:t> </a:t>
                      </a:r>
                      <a:r>
                        <a:rPr lang="ru-RU" sz="1800" dirty="0" err="1">
                          <a:solidFill>
                            <a:schemeClr val="tx1"/>
                          </a:solidFill>
                          <a:effectLst/>
                        </a:rPr>
                        <a:t>номи</a:t>
                      </a:r>
                      <a:endParaRPr lang="ru-RU"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800" dirty="0">
                          <a:solidFill>
                            <a:schemeClr val="tx1"/>
                          </a:solidFill>
                          <a:effectLst/>
                        </a:rPr>
                        <a:t>ЯИМ </a:t>
                      </a:r>
                      <a:r>
                        <a:rPr lang="uz-Cyrl-UZ" sz="1800" dirty="0">
                          <a:solidFill>
                            <a:schemeClr val="tx1"/>
                          </a:solidFill>
                          <a:effectLst/>
                        </a:rPr>
                        <a:t>ҳ</a:t>
                      </a:r>
                      <a:r>
                        <a:rPr lang="ru-RU" sz="1800" dirty="0" err="1">
                          <a:solidFill>
                            <a:schemeClr val="tx1"/>
                          </a:solidFill>
                          <a:effectLst/>
                        </a:rPr>
                        <a:t>ажми</a:t>
                      </a:r>
                      <a:endParaRPr lang="ru-RU"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uz-Cyrl-UZ" sz="1800" dirty="0">
                          <a:solidFill>
                            <a:schemeClr val="tx1"/>
                          </a:solidFill>
                          <a:effectLst/>
                        </a:rPr>
                        <a:t>Аҳоли сони</a:t>
                      </a:r>
                      <a:endParaRPr lang="ru-RU"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uz-Cyrl-UZ" sz="1800" dirty="0">
                          <a:solidFill>
                            <a:schemeClr val="tx1"/>
                          </a:solidFill>
                          <a:effectLst/>
                        </a:rPr>
                        <a:t>Аҳоли жон бошига тўғри келадиган ЯИМ миқдори </a:t>
                      </a:r>
                      <a:endParaRPr lang="ru-RU"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10000"/>
                  </a:ext>
                </a:extLst>
              </a:tr>
              <a:tr h="388530">
                <a:tc>
                  <a:txBody>
                    <a:bodyPr/>
                    <a:lstStyle/>
                    <a:p>
                      <a:pPr marL="0" lvl="0" indent="0" algn="ctr">
                        <a:lnSpc>
                          <a:spcPct val="107000"/>
                        </a:lnSpc>
                        <a:spcAft>
                          <a:spcPts val="0"/>
                        </a:spcAft>
                        <a:buFont typeface="+mj-lt"/>
                        <a:buAutoNum type="arabicPeriod"/>
                      </a:pPr>
                      <a:r>
                        <a:rPr lang="ru-RU" sz="2000" dirty="0">
                          <a:solidFill>
                            <a:schemeClr val="tx1"/>
                          </a:solidFill>
                          <a:effectLst/>
                          <a:latin typeface="+mn-lt"/>
                          <a:ea typeface="Calibri" panose="020F0502020204030204" pitchFamily="34" charset="0"/>
                          <a:cs typeface="Times New Roman" panose="02020603050405020304" pitchFamily="18" charset="0"/>
                        </a:rPr>
                        <a:t> </a:t>
                      </a:r>
                    </a:p>
                  </a:txBody>
                  <a:tcPr marL="68580" marR="68580" marT="0" marB="0"/>
                </a:tc>
                <a:tc>
                  <a:txBody>
                    <a:bodyPr/>
                    <a:lstStyle/>
                    <a:p>
                      <a:pPr algn="l">
                        <a:lnSpc>
                          <a:spcPct val="107000"/>
                        </a:lnSpc>
                        <a:spcAft>
                          <a:spcPts val="0"/>
                        </a:spcAft>
                      </a:pPr>
                      <a:r>
                        <a:rPr lang="uz-Cyrl-UZ" sz="2000" dirty="0">
                          <a:solidFill>
                            <a:schemeClr val="tx1"/>
                          </a:solidFill>
                          <a:effectLst/>
                          <a:latin typeface="+mn-lt"/>
                        </a:rPr>
                        <a:t>АҚШ</a:t>
                      </a:r>
                      <a:endParaRPr lang="ru-RU" sz="2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a:solidFill>
                            <a:schemeClr val="tx1"/>
                          </a:solidFill>
                          <a:effectLst/>
                          <a:latin typeface="+mn-lt"/>
                        </a:rPr>
                        <a:t>26,9 трлн.</a:t>
                      </a:r>
                      <a:endParaRPr lang="ru-RU" sz="20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a:solidFill>
                            <a:schemeClr val="tx1"/>
                          </a:solidFill>
                          <a:effectLst/>
                          <a:latin typeface="+mn-lt"/>
                        </a:rPr>
                        <a:t>342,6 млн.</a:t>
                      </a:r>
                      <a:endParaRPr lang="ru-RU" sz="20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a:solidFill>
                            <a:schemeClr val="tx1"/>
                          </a:solidFill>
                          <a:effectLst/>
                          <a:latin typeface="+mn-lt"/>
                        </a:rPr>
                        <a:t>78 491</a:t>
                      </a:r>
                      <a:endParaRPr lang="ru-RU" sz="20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1"/>
                  </a:ext>
                </a:extLst>
              </a:tr>
              <a:tr h="388530">
                <a:tc>
                  <a:txBody>
                    <a:bodyPr/>
                    <a:lstStyle/>
                    <a:p>
                      <a:pPr marL="0" lvl="0" indent="0" algn="ctr">
                        <a:lnSpc>
                          <a:spcPct val="107000"/>
                        </a:lnSpc>
                        <a:spcAft>
                          <a:spcPts val="0"/>
                        </a:spcAft>
                        <a:buFont typeface="+mj-lt"/>
                        <a:buNone/>
                      </a:pPr>
                      <a:r>
                        <a:rPr lang="ru-RU" sz="2000" dirty="0">
                          <a:solidFill>
                            <a:schemeClr val="tx1"/>
                          </a:solidFill>
                          <a:effectLst/>
                          <a:latin typeface="+mn-lt"/>
                          <a:ea typeface="Calibri" panose="020F0502020204030204" pitchFamily="34" charset="0"/>
                          <a:cs typeface="Times New Roman" panose="02020603050405020304" pitchFamily="18" charset="0"/>
                        </a:rPr>
                        <a:t>2.</a:t>
                      </a:r>
                    </a:p>
                  </a:txBody>
                  <a:tcPr marL="68580" marR="68580" marT="0" marB="0"/>
                </a:tc>
                <a:tc>
                  <a:txBody>
                    <a:bodyPr/>
                    <a:lstStyle/>
                    <a:p>
                      <a:pPr algn="l">
                        <a:lnSpc>
                          <a:spcPct val="107000"/>
                        </a:lnSpc>
                        <a:spcAft>
                          <a:spcPts val="0"/>
                        </a:spcAft>
                      </a:pPr>
                      <a:r>
                        <a:rPr lang="uz-Cyrl-UZ" sz="2000" dirty="0">
                          <a:solidFill>
                            <a:schemeClr val="tx1"/>
                          </a:solidFill>
                          <a:effectLst/>
                          <a:latin typeface="+mn-lt"/>
                        </a:rPr>
                        <a:t>Германия</a:t>
                      </a:r>
                      <a:endParaRPr lang="ru-RU" sz="2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a:solidFill>
                            <a:schemeClr val="tx1"/>
                          </a:solidFill>
                          <a:effectLst/>
                          <a:latin typeface="+mn-lt"/>
                        </a:rPr>
                        <a:t>4,5 трлн.</a:t>
                      </a:r>
                      <a:endParaRPr lang="ru-RU" sz="20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a:solidFill>
                            <a:schemeClr val="tx1"/>
                          </a:solidFill>
                          <a:effectLst/>
                          <a:latin typeface="+mn-lt"/>
                        </a:rPr>
                        <a:t>83,8 млн.</a:t>
                      </a:r>
                      <a:endParaRPr lang="ru-RU" sz="20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a:solidFill>
                            <a:schemeClr val="tx1"/>
                          </a:solidFill>
                          <a:effectLst/>
                          <a:latin typeface="+mn-lt"/>
                        </a:rPr>
                        <a:t>53 758</a:t>
                      </a:r>
                      <a:endParaRPr lang="ru-RU" sz="20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2"/>
                  </a:ext>
                </a:extLst>
              </a:tr>
              <a:tr h="388530">
                <a:tc>
                  <a:txBody>
                    <a:bodyPr/>
                    <a:lstStyle/>
                    <a:p>
                      <a:pPr marL="0" lvl="0" indent="0" algn="ctr">
                        <a:lnSpc>
                          <a:spcPct val="107000"/>
                        </a:lnSpc>
                        <a:spcAft>
                          <a:spcPts val="0"/>
                        </a:spcAft>
                        <a:buFont typeface="+mj-lt"/>
                        <a:buNone/>
                      </a:pPr>
                      <a:r>
                        <a:rPr lang="ru-RU" sz="2000" dirty="0">
                          <a:solidFill>
                            <a:schemeClr val="tx1"/>
                          </a:solidFill>
                          <a:effectLst/>
                          <a:latin typeface="+mn-lt"/>
                          <a:ea typeface="Calibri" panose="020F0502020204030204" pitchFamily="34" charset="0"/>
                          <a:cs typeface="Times New Roman" panose="02020603050405020304" pitchFamily="18" charset="0"/>
                        </a:rPr>
                        <a:t>3.</a:t>
                      </a:r>
                    </a:p>
                  </a:txBody>
                  <a:tcPr marL="68580" marR="68580" marT="0" marB="0"/>
                </a:tc>
                <a:tc>
                  <a:txBody>
                    <a:bodyPr/>
                    <a:lstStyle/>
                    <a:p>
                      <a:pPr algn="l">
                        <a:lnSpc>
                          <a:spcPct val="107000"/>
                        </a:lnSpc>
                        <a:spcAft>
                          <a:spcPts val="0"/>
                        </a:spcAft>
                      </a:pPr>
                      <a:r>
                        <a:rPr lang="uz-Cyrl-UZ" sz="2000" dirty="0">
                          <a:solidFill>
                            <a:schemeClr val="tx1"/>
                          </a:solidFill>
                          <a:effectLst/>
                          <a:latin typeface="+mn-lt"/>
                        </a:rPr>
                        <a:t>Япония</a:t>
                      </a:r>
                      <a:endParaRPr lang="ru-RU" sz="2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a:solidFill>
                            <a:schemeClr val="tx1"/>
                          </a:solidFill>
                          <a:effectLst/>
                          <a:latin typeface="+mn-lt"/>
                        </a:rPr>
                        <a:t>4,2 трлн.</a:t>
                      </a:r>
                      <a:endParaRPr lang="ru-RU" sz="20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a:solidFill>
                            <a:schemeClr val="tx1"/>
                          </a:solidFill>
                          <a:effectLst/>
                          <a:latin typeface="+mn-lt"/>
                        </a:rPr>
                        <a:t>121,5 млн.</a:t>
                      </a:r>
                      <a:endParaRPr lang="ru-RU" sz="20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a:solidFill>
                            <a:schemeClr val="tx1"/>
                          </a:solidFill>
                          <a:effectLst/>
                          <a:latin typeface="+mn-lt"/>
                        </a:rPr>
                        <a:t>34 567</a:t>
                      </a:r>
                      <a:endParaRPr lang="ru-RU" sz="20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3"/>
                  </a:ext>
                </a:extLst>
              </a:tr>
              <a:tr h="388530">
                <a:tc>
                  <a:txBody>
                    <a:bodyPr/>
                    <a:lstStyle/>
                    <a:p>
                      <a:pPr marL="0" lvl="0" indent="0" algn="ctr">
                        <a:lnSpc>
                          <a:spcPct val="107000"/>
                        </a:lnSpc>
                        <a:spcAft>
                          <a:spcPts val="0"/>
                        </a:spcAft>
                        <a:buFont typeface="+mj-lt"/>
                        <a:buNone/>
                      </a:pPr>
                      <a:r>
                        <a:rPr lang="ru-RU" sz="2000" dirty="0">
                          <a:solidFill>
                            <a:schemeClr val="tx1"/>
                          </a:solidFill>
                          <a:effectLst/>
                          <a:latin typeface="+mn-lt"/>
                          <a:ea typeface="Calibri" panose="020F0502020204030204" pitchFamily="34" charset="0"/>
                          <a:cs typeface="Times New Roman" panose="02020603050405020304" pitchFamily="18" charset="0"/>
                        </a:rPr>
                        <a:t>4.</a:t>
                      </a:r>
                    </a:p>
                  </a:txBody>
                  <a:tcPr marL="68580" marR="68580" marT="0" marB="0"/>
                </a:tc>
                <a:tc>
                  <a:txBody>
                    <a:bodyPr/>
                    <a:lstStyle/>
                    <a:p>
                      <a:pPr algn="l">
                        <a:lnSpc>
                          <a:spcPct val="107000"/>
                        </a:lnSpc>
                        <a:spcAft>
                          <a:spcPts val="0"/>
                        </a:spcAft>
                      </a:pPr>
                      <a:r>
                        <a:rPr lang="uz-Cyrl-UZ" sz="2000" dirty="0">
                          <a:solidFill>
                            <a:schemeClr val="tx1"/>
                          </a:solidFill>
                          <a:effectLst/>
                          <a:latin typeface="+mn-lt"/>
                        </a:rPr>
                        <a:t>Хитой</a:t>
                      </a:r>
                      <a:endParaRPr lang="ru-RU" sz="2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a:solidFill>
                            <a:schemeClr val="tx1"/>
                          </a:solidFill>
                          <a:effectLst/>
                          <a:latin typeface="+mn-lt"/>
                        </a:rPr>
                        <a:t>17,6 трлн.</a:t>
                      </a:r>
                      <a:endParaRPr lang="ru-RU" sz="20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a:solidFill>
                            <a:schemeClr val="tx1"/>
                          </a:solidFill>
                          <a:effectLst/>
                          <a:latin typeface="+mn-lt"/>
                        </a:rPr>
                        <a:t>1 409 млн.</a:t>
                      </a:r>
                      <a:endParaRPr lang="ru-RU" sz="20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a:solidFill>
                            <a:schemeClr val="tx1"/>
                          </a:solidFill>
                          <a:effectLst/>
                          <a:latin typeface="+mn-lt"/>
                        </a:rPr>
                        <a:t>12 483</a:t>
                      </a:r>
                      <a:endParaRPr lang="ru-RU" sz="20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4"/>
                  </a:ext>
                </a:extLst>
              </a:tr>
              <a:tr h="506324">
                <a:tc>
                  <a:txBody>
                    <a:bodyPr/>
                    <a:lstStyle/>
                    <a:p>
                      <a:pPr marL="0" lvl="0" indent="0" algn="ctr">
                        <a:lnSpc>
                          <a:spcPct val="107000"/>
                        </a:lnSpc>
                        <a:spcAft>
                          <a:spcPts val="0"/>
                        </a:spcAft>
                        <a:buFont typeface="+mj-lt"/>
                        <a:buNone/>
                      </a:pPr>
                      <a:r>
                        <a:rPr lang="ru-RU" sz="2000" dirty="0">
                          <a:solidFill>
                            <a:schemeClr val="tx1"/>
                          </a:solidFill>
                          <a:effectLst/>
                          <a:latin typeface="+mn-lt"/>
                          <a:ea typeface="Calibri" panose="020F0502020204030204" pitchFamily="34" charset="0"/>
                          <a:cs typeface="Times New Roman" panose="02020603050405020304" pitchFamily="18" charset="0"/>
                        </a:rPr>
                        <a:t>5.</a:t>
                      </a:r>
                    </a:p>
                  </a:txBody>
                  <a:tcPr marL="68580" marR="68580" marT="0" marB="0"/>
                </a:tc>
                <a:tc>
                  <a:txBody>
                    <a:bodyPr/>
                    <a:lstStyle/>
                    <a:p>
                      <a:pPr algn="l">
                        <a:lnSpc>
                          <a:spcPct val="107000"/>
                        </a:lnSpc>
                        <a:spcAft>
                          <a:spcPts val="0"/>
                        </a:spcAft>
                      </a:pPr>
                      <a:r>
                        <a:rPr lang="uz-Cyrl-UZ" sz="2000" dirty="0">
                          <a:solidFill>
                            <a:schemeClr val="tx1"/>
                          </a:solidFill>
                          <a:effectLst/>
                          <a:latin typeface="+mn-lt"/>
                        </a:rPr>
                        <a:t>Сингапур</a:t>
                      </a:r>
                      <a:endParaRPr lang="ru-RU" sz="2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a:solidFill>
                            <a:schemeClr val="tx1"/>
                          </a:solidFill>
                          <a:effectLst/>
                          <a:latin typeface="+mn-lt"/>
                        </a:rPr>
                        <a:t>412,1 млрд.</a:t>
                      </a:r>
                      <a:endParaRPr lang="ru-RU" sz="20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a:solidFill>
                            <a:schemeClr val="tx1"/>
                          </a:solidFill>
                          <a:effectLst/>
                          <a:latin typeface="+mn-lt"/>
                        </a:rPr>
                        <a:t>6,3 млн.</a:t>
                      </a:r>
                      <a:endParaRPr lang="ru-RU" sz="20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a:solidFill>
                            <a:schemeClr val="tx1"/>
                          </a:solidFill>
                          <a:effectLst/>
                          <a:latin typeface="+mn-lt"/>
                        </a:rPr>
                        <a:t>65 422</a:t>
                      </a:r>
                      <a:endParaRPr lang="ru-RU" sz="20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5"/>
                  </a:ext>
                </a:extLst>
              </a:tr>
              <a:tr h="388530">
                <a:tc>
                  <a:txBody>
                    <a:bodyPr/>
                    <a:lstStyle/>
                    <a:p>
                      <a:pPr marL="0" lvl="0" indent="0" algn="ctr">
                        <a:lnSpc>
                          <a:spcPct val="107000"/>
                        </a:lnSpc>
                        <a:spcAft>
                          <a:spcPts val="0"/>
                        </a:spcAft>
                        <a:buFont typeface="+mj-lt"/>
                        <a:buNone/>
                      </a:pPr>
                      <a:r>
                        <a:rPr lang="ru-RU" sz="2000" dirty="0">
                          <a:solidFill>
                            <a:schemeClr val="tx1"/>
                          </a:solidFill>
                          <a:effectLst/>
                          <a:latin typeface="+mn-lt"/>
                          <a:ea typeface="Calibri" panose="020F0502020204030204" pitchFamily="34" charset="0"/>
                          <a:cs typeface="Times New Roman" panose="02020603050405020304" pitchFamily="18" charset="0"/>
                        </a:rPr>
                        <a:t>6.</a:t>
                      </a:r>
                    </a:p>
                  </a:txBody>
                  <a:tcPr marL="68580" marR="68580" marT="0" marB="0"/>
                </a:tc>
                <a:tc>
                  <a:txBody>
                    <a:bodyPr/>
                    <a:lstStyle/>
                    <a:p>
                      <a:pPr algn="l">
                        <a:lnSpc>
                          <a:spcPct val="107000"/>
                        </a:lnSpc>
                        <a:spcAft>
                          <a:spcPts val="0"/>
                        </a:spcAft>
                      </a:pPr>
                      <a:r>
                        <a:rPr lang="uz-Cyrl-UZ" sz="2000" dirty="0">
                          <a:solidFill>
                            <a:schemeClr val="tx1"/>
                          </a:solidFill>
                          <a:effectLst/>
                          <a:latin typeface="+mn-lt"/>
                        </a:rPr>
                        <a:t>Россия</a:t>
                      </a:r>
                      <a:endParaRPr lang="ru-RU" sz="2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dirty="0">
                          <a:solidFill>
                            <a:schemeClr val="tx1"/>
                          </a:solidFill>
                          <a:effectLst/>
                          <a:latin typeface="+mn-lt"/>
                        </a:rPr>
                        <a:t>2,2 трлн.</a:t>
                      </a:r>
                      <a:endParaRPr lang="ru-RU" sz="2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a:solidFill>
                            <a:schemeClr val="tx1"/>
                          </a:solidFill>
                          <a:effectLst/>
                          <a:latin typeface="+mn-lt"/>
                        </a:rPr>
                        <a:t>145,9 млн.</a:t>
                      </a:r>
                      <a:endParaRPr lang="ru-RU" sz="20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a:solidFill>
                            <a:schemeClr val="tx1"/>
                          </a:solidFill>
                          <a:effectLst/>
                          <a:latin typeface="+mn-lt"/>
                        </a:rPr>
                        <a:t>36 250 </a:t>
                      </a:r>
                      <a:endParaRPr lang="ru-RU" sz="20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6"/>
                  </a:ext>
                </a:extLst>
              </a:tr>
              <a:tr h="388530">
                <a:tc>
                  <a:txBody>
                    <a:bodyPr/>
                    <a:lstStyle/>
                    <a:p>
                      <a:pPr marL="0" lvl="0" indent="0" algn="ctr">
                        <a:lnSpc>
                          <a:spcPct val="107000"/>
                        </a:lnSpc>
                        <a:spcAft>
                          <a:spcPts val="0"/>
                        </a:spcAft>
                        <a:buFont typeface="+mj-lt"/>
                        <a:buNone/>
                      </a:pPr>
                      <a:r>
                        <a:rPr lang="ru-RU" sz="2000" dirty="0">
                          <a:solidFill>
                            <a:schemeClr val="tx1"/>
                          </a:solidFill>
                          <a:effectLst/>
                          <a:latin typeface="+mn-lt"/>
                          <a:ea typeface="Calibri" panose="020F0502020204030204" pitchFamily="34" charset="0"/>
                          <a:cs typeface="Times New Roman" panose="02020603050405020304" pitchFamily="18" charset="0"/>
                        </a:rPr>
                        <a:t>7.</a:t>
                      </a:r>
                    </a:p>
                  </a:txBody>
                  <a:tcPr marL="68580" marR="68580" marT="0" marB="0"/>
                </a:tc>
                <a:tc>
                  <a:txBody>
                    <a:bodyPr/>
                    <a:lstStyle/>
                    <a:p>
                      <a:pPr algn="l">
                        <a:lnSpc>
                          <a:spcPct val="107000"/>
                        </a:lnSpc>
                        <a:spcAft>
                          <a:spcPts val="0"/>
                        </a:spcAft>
                      </a:pPr>
                      <a:r>
                        <a:rPr lang="uz-Cyrl-UZ" sz="2000" dirty="0">
                          <a:solidFill>
                            <a:schemeClr val="tx1"/>
                          </a:solidFill>
                          <a:effectLst/>
                          <a:latin typeface="+mn-lt"/>
                        </a:rPr>
                        <a:t>Туркия</a:t>
                      </a:r>
                      <a:endParaRPr lang="ru-RU" sz="2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dirty="0">
                          <a:solidFill>
                            <a:schemeClr val="tx1"/>
                          </a:solidFill>
                          <a:effectLst/>
                          <a:latin typeface="+mn-lt"/>
                        </a:rPr>
                        <a:t>1,15 трлн.</a:t>
                      </a:r>
                      <a:endParaRPr lang="ru-RU" sz="2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a:solidFill>
                            <a:schemeClr val="tx1"/>
                          </a:solidFill>
                          <a:effectLst/>
                          <a:latin typeface="+mn-lt"/>
                        </a:rPr>
                        <a:t>88,5 млн.</a:t>
                      </a:r>
                      <a:endParaRPr lang="ru-RU" sz="20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a:solidFill>
                            <a:schemeClr val="tx1"/>
                          </a:solidFill>
                          <a:effectLst/>
                          <a:latin typeface="+mn-lt"/>
                        </a:rPr>
                        <a:t>13 383</a:t>
                      </a:r>
                      <a:endParaRPr lang="ru-RU" sz="20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7"/>
                  </a:ext>
                </a:extLst>
              </a:tr>
              <a:tr h="388530">
                <a:tc>
                  <a:txBody>
                    <a:bodyPr/>
                    <a:lstStyle/>
                    <a:p>
                      <a:pPr marL="0" lvl="0" indent="0" algn="ctr">
                        <a:lnSpc>
                          <a:spcPct val="107000"/>
                        </a:lnSpc>
                        <a:spcAft>
                          <a:spcPts val="0"/>
                        </a:spcAft>
                        <a:buFont typeface="+mj-lt"/>
                        <a:buNone/>
                      </a:pPr>
                      <a:r>
                        <a:rPr lang="ru-RU" sz="2000" dirty="0">
                          <a:solidFill>
                            <a:schemeClr val="tx1"/>
                          </a:solidFill>
                          <a:effectLst/>
                          <a:latin typeface="+mn-lt"/>
                          <a:ea typeface="Calibri" panose="020F0502020204030204" pitchFamily="34" charset="0"/>
                          <a:cs typeface="Times New Roman" panose="02020603050405020304" pitchFamily="18" charset="0"/>
                        </a:rPr>
                        <a:t>8.</a:t>
                      </a:r>
                    </a:p>
                  </a:txBody>
                  <a:tcPr marL="68580" marR="68580" marT="0" marB="0"/>
                </a:tc>
                <a:tc>
                  <a:txBody>
                    <a:bodyPr/>
                    <a:lstStyle/>
                    <a:p>
                      <a:pPr algn="l">
                        <a:lnSpc>
                          <a:spcPct val="107000"/>
                        </a:lnSpc>
                        <a:spcAft>
                          <a:spcPts val="0"/>
                        </a:spcAft>
                      </a:pPr>
                      <a:r>
                        <a:rPr lang="uz-Cyrl-UZ" sz="2000" dirty="0">
                          <a:solidFill>
                            <a:schemeClr val="tx1"/>
                          </a:solidFill>
                          <a:effectLst/>
                          <a:latin typeface="+mn-lt"/>
                        </a:rPr>
                        <a:t>Ўзбекистон</a:t>
                      </a:r>
                      <a:endParaRPr lang="ru-RU" sz="2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dirty="0">
                          <a:solidFill>
                            <a:schemeClr val="tx1"/>
                          </a:solidFill>
                          <a:effectLst/>
                          <a:latin typeface="+mn-lt"/>
                        </a:rPr>
                        <a:t>90,8 млрд.</a:t>
                      </a:r>
                      <a:endParaRPr lang="ru-RU" sz="2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a:solidFill>
                            <a:schemeClr val="tx1"/>
                          </a:solidFill>
                          <a:effectLst/>
                          <a:latin typeface="+mn-lt"/>
                        </a:rPr>
                        <a:t>36,2 млн</a:t>
                      </a:r>
                      <a:endParaRPr lang="ru-RU" sz="20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a:solidFill>
                            <a:schemeClr val="tx1"/>
                          </a:solidFill>
                          <a:effectLst/>
                          <a:latin typeface="+mn-lt"/>
                        </a:rPr>
                        <a:t>2500</a:t>
                      </a:r>
                      <a:endParaRPr lang="ru-RU" sz="20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8"/>
                  </a:ext>
                </a:extLst>
              </a:tr>
              <a:tr h="346578">
                <a:tc>
                  <a:txBody>
                    <a:bodyPr/>
                    <a:lstStyle/>
                    <a:p>
                      <a:pPr marL="0" lvl="0" indent="0" algn="ctr">
                        <a:lnSpc>
                          <a:spcPct val="107000"/>
                        </a:lnSpc>
                        <a:spcAft>
                          <a:spcPts val="0"/>
                        </a:spcAft>
                        <a:buFont typeface="+mj-lt"/>
                        <a:buNone/>
                      </a:pPr>
                      <a:r>
                        <a:rPr lang="ru-RU" sz="2000" dirty="0">
                          <a:solidFill>
                            <a:schemeClr val="tx1"/>
                          </a:solidFill>
                          <a:effectLst/>
                          <a:latin typeface="+mn-lt"/>
                          <a:ea typeface="Calibri" panose="020F0502020204030204" pitchFamily="34" charset="0"/>
                          <a:cs typeface="Times New Roman" panose="02020603050405020304" pitchFamily="18" charset="0"/>
                        </a:rPr>
                        <a:t>9.</a:t>
                      </a:r>
                    </a:p>
                  </a:txBody>
                  <a:tcPr marL="68580" marR="68580" marT="0" marB="0"/>
                </a:tc>
                <a:tc>
                  <a:txBody>
                    <a:bodyPr/>
                    <a:lstStyle/>
                    <a:p>
                      <a:pPr algn="l">
                        <a:lnSpc>
                          <a:spcPct val="107000"/>
                        </a:lnSpc>
                        <a:spcAft>
                          <a:spcPts val="0"/>
                        </a:spcAft>
                      </a:pPr>
                      <a:r>
                        <a:rPr lang="uz-Cyrl-UZ" sz="2000" dirty="0">
                          <a:solidFill>
                            <a:schemeClr val="tx1"/>
                          </a:solidFill>
                          <a:effectLst/>
                          <a:latin typeface="+mn-lt"/>
                        </a:rPr>
                        <a:t>Қозоғистон</a:t>
                      </a:r>
                      <a:endParaRPr lang="ru-RU" sz="2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dirty="0">
                          <a:solidFill>
                            <a:schemeClr val="tx1"/>
                          </a:solidFill>
                          <a:effectLst/>
                          <a:latin typeface="+mn-lt"/>
                        </a:rPr>
                        <a:t>259,7 млрд.</a:t>
                      </a:r>
                      <a:endParaRPr lang="ru-RU" sz="2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dirty="0">
                          <a:solidFill>
                            <a:schemeClr val="tx1"/>
                          </a:solidFill>
                          <a:effectLst/>
                          <a:latin typeface="+mn-lt"/>
                        </a:rPr>
                        <a:t>19,8 млн.</a:t>
                      </a:r>
                      <a:endParaRPr lang="ru-RU" sz="2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a:solidFill>
                            <a:schemeClr val="tx1"/>
                          </a:solidFill>
                          <a:effectLst/>
                          <a:latin typeface="+mn-lt"/>
                        </a:rPr>
                        <a:t>13 088</a:t>
                      </a:r>
                      <a:endParaRPr lang="ru-RU" sz="20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09"/>
                  </a:ext>
                </a:extLst>
              </a:tr>
              <a:tr h="388530">
                <a:tc>
                  <a:txBody>
                    <a:bodyPr/>
                    <a:lstStyle/>
                    <a:p>
                      <a:pPr marL="0" lvl="0" indent="0" algn="ctr">
                        <a:lnSpc>
                          <a:spcPct val="107000"/>
                        </a:lnSpc>
                        <a:spcAft>
                          <a:spcPts val="0"/>
                        </a:spcAft>
                        <a:buFont typeface="+mj-lt"/>
                        <a:buNone/>
                      </a:pPr>
                      <a:r>
                        <a:rPr lang="ru-RU" sz="2000" dirty="0">
                          <a:solidFill>
                            <a:schemeClr val="tx1"/>
                          </a:solidFill>
                          <a:effectLst/>
                          <a:latin typeface="+mn-lt"/>
                          <a:ea typeface="Calibri" panose="020F0502020204030204" pitchFamily="34" charset="0"/>
                          <a:cs typeface="Times New Roman" panose="02020603050405020304" pitchFamily="18" charset="0"/>
                        </a:rPr>
                        <a:t>10.</a:t>
                      </a:r>
                    </a:p>
                  </a:txBody>
                  <a:tcPr marL="68580" marR="68580" marT="0" marB="0"/>
                </a:tc>
                <a:tc>
                  <a:txBody>
                    <a:bodyPr/>
                    <a:lstStyle/>
                    <a:p>
                      <a:pPr algn="l">
                        <a:lnSpc>
                          <a:spcPct val="107000"/>
                        </a:lnSpc>
                        <a:spcAft>
                          <a:spcPts val="0"/>
                        </a:spcAft>
                      </a:pPr>
                      <a:r>
                        <a:rPr lang="uz-Cyrl-UZ" sz="2000" dirty="0">
                          <a:solidFill>
                            <a:schemeClr val="tx1"/>
                          </a:solidFill>
                          <a:effectLst/>
                          <a:latin typeface="+mn-lt"/>
                        </a:rPr>
                        <a:t>Тожикистон</a:t>
                      </a:r>
                      <a:endParaRPr lang="ru-RU" sz="2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dirty="0">
                          <a:solidFill>
                            <a:schemeClr val="tx1"/>
                          </a:solidFill>
                          <a:effectLst/>
                          <a:latin typeface="+mn-lt"/>
                        </a:rPr>
                        <a:t>12,1 млрд.</a:t>
                      </a:r>
                      <a:endParaRPr lang="ru-RU" sz="2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dirty="0">
                          <a:solidFill>
                            <a:schemeClr val="tx1"/>
                          </a:solidFill>
                          <a:effectLst/>
                          <a:latin typeface="+mn-lt"/>
                        </a:rPr>
                        <a:t>10,1 млн. </a:t>
                      </a:r>
                      <a:endParaRPr lang="ru-RU" sz="2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dirty="0">
                          <a:solidFill>
                            <a:schemeClr val="tx1"/>
                          </a:solidFill>
                          <a:effectLst/>
                          <a:latin typeface="+mn-lt"/>
                        </a:rPr>
                        <a:t>1189 </a:t>
                      </a:r>
                      <a:endParaRPr lang="ru-RU" sz="2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10"/>
                  </a:ext>
                </a:extLst>
              </a:tr>
              <a:tr h="388530">
                <a:tc>
                  <a:txBody>
                    <a:bodyPr/>
                    <a:lstStyle/>
                    <a:p>
                      <a:pPr marL="0" lvl="0" indent="0" algn="ctr">
                        <a:lnSpc>
                          <a:spcPct val="107000"/>
                        </a:lnSpc>
                        <a:spcAft>
                          <a:spcPts val="0"/>
                        </a:spcAft>
                        <a:buFont typeface="+mj-lt"/>
                        <a:buNone/>
                      </a:pPr>
                      <a:r>
                        <a:rPr lang="ru-RU" sz="2000" dirty="0">
                          <a:solidFill>
                            <a:schemeClr val="tx1"/>
                          </a:solidFill>
                          <a:effectLst/>
                          <a:latin typeface="+mn-lt"/>
                          <a:ea typeface="Calibri" panose="020F0502020204030204" pitchFamily="34" charset="0"/>
                          <a:cs typeface="Times New Roman" panose="02020603050405020304" pitchFamily="18" charset="0"/>
                        </a:rPr>
                        <a:t>11.</a:t>
                      </a:r>
                    </a:p>
                  </a:txBody>
                  <a:tcPr marL="68580" marR="68580" marT="0" marB="0"/>
                </a:tc>
                <a:tc>
                  <a:txBody>
                    <a:bodyPr/>
                    <a:lstStyle/>
                    <a:p>
                      <a:pPr algn="l">
                        <a:lnSpc>
                          <a:spcPct val="107000"/>
                        </a:lnSpc>
                        <a:spcAft>
                          <a:spcPts val="0"/>
                        </a:spcAft>
                      </a:pPr>
                      <a:r>
                        <a:rPr lang="uz-Cyrl-UZ" sz="2000" dirty="0">
                          <a:solidFill>
                            <a:schemeClr val="tx1"/>
                          </a:solidFill>
                          <a:effectLst/>
                          <a:latin typeface="+mn-lt"/>
                        </a:rPr>
                        <a:t>Қирғизистон</a:t>
                      </a:r>
                      <a:endParaRPr lang="ru-RU" sz="2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a:solidFill>
                            <a:schemeClr val="tx1"/>
                          </a:solidFill>
                          <a:effectLst/>
                          <a:latin typeface="+mn-lt"/>
                        </a:rPr>
                        <a:t>13,4 млрд.</a:t>
                      </a:r>
                      <a:endParaRPr lang="ru-RU" sz="20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dirty="0">
                          <a:solidFill>
                            <a:schemeClr val="tx1"/>
                          </a:solidFill>
                          <a:effectLst/>
                          <a:latin typeface="+mn-lt"/>
                        </a:rPr>
                        <a:t>7,0 млн.</a:t>
                      </a:r>
                      <a:endParaRPr lang="ru-RU" sz="2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dirty="0">
                          <a:solidFill>
                            <a:schemeClr val="tx1"/>
                          </a:solidFill>
                          <a:effectLst/>
                          <a:latin typeface="+mn-lt"/>
                        </a:rPr>
                        <a:t>1914 </a:t>
                      </a:r>
                      <a:endParaRPr lang="ru-RU" sz="2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11"/>
                  </a:ext>
                </a:extLst>
              </a:tr>
              <a:tr h="388530">
                <a:tc>
                  <a:txBody>
                    <a:bodyPr/>
                    <a:lstStyle/>
                    <a:p>
                      <a:pPr marL="0" lvl="0" indent="0" algn="ctr">
                        <a:lnSpc>
                          <a:spcPct val="107000"/>
                        </a:lnSpc>
                        <a:spcAft>
                          <a:spcPts val="0"/>
                        </a:spcAft>
                        <a:buFont typeface="+mj-lt"/>
                        <a:buNone/>
                      </a:pPr>
                      <a:r>
                        <a:rPr lang="ru-RU" sz="2000" dirty="0">
                          <a:solidFill>
                            <a:schemeClr val="tx1"/>
                          </a:solidFill>
                          <a:effectLst/>
                          <a:latin typeface="+mn-lt"/>
                          <a:ea typeface="Calibri" panose="020F0502020204030204" pitchFamily="34" charset="0"/>
                          <a:cs typeface="Times New Roman" panose="02020603050405020304" pitchFamily="18" charset="0"/>
                        </a:rPr>
                        <a:t>12.</a:t>
                      </a:r>
                    </a:p>
                  </a:txBody>
                  <a:tcPr marL="68580" marR="68580" marT="0" marB="0"/>
                </a:tc>
                <a:tc>
                  <a:txBody>
                    <a:bodyPr/>
                    <a:lstStyle/>
                    <a:p>
                      <a:pPr algn="l">
                        <a:lnSpc>
                          <a:spcPct val="107000"/>
                        </a:lnSpc>
                        <a:spcAft>
                          <a:spcPts val="0"/>
                        </a:spcAft>
                      </a:pPr>
                      <a:r>
                        <a:rPr lang="uz-Cyrl-UZ" sz="2000" dirty="0">
                          <a:solidFill>
                            <a:schemeClr val="tx1"/>
                          </a:solidFill>
                          <a:effectLst/>
                          <a:latin typeface="+mn-lt"/>
                        </a:rPr>
                        <a:t>Туркманистон</a:t>
                      </a:r>
                      <a:endParaRPr lang="ru-RU" sz="2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a:solidFill>
                            <a:schemeClr val="tx1"/>
                          </a:solidFill>
                          <a:effectLst/>
                          <a:latin typeface="+mn-lt"/>
                        </a:rPr>
                        <a:t>45,6 млрд</a:t>
                      </a:r>
                      <a:endParaRPr lang="ru-RU" sz="200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dirty="0">
                          <a:solidFill>
                            <a:schemeClr val="tx1"/>
                          </a:solidFill>
                          <a:effectLst/>
                          <a:latin typeface="+mn-lt"/>
                        </a:rPr>
                        <a:t>6,3 млн.</a:t>
                      </a:r>
                      <a:endParaRPr lang="ru-RU" sz="2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uz-Cyrl-UZ" sz="2000" dirty="0">
                          <a:solidFill>
                            <a:schemeClr val="tx1"/>
                          </a:solidFill>
                          <a:effectLst/>
                          <a:latin typeface="+mn-lt"/>
                        </a:rPr>
                        <a:t>7238</a:t>
                      </a:r>
                      <a:endParaRPr lang="ru-RU" sz="2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012"/>
                  </a:ext>
                </a:extLst>
              </a:tr>
            </a:tbl>
          </a:graphicData>
        </a:graphic>
      </p:graphicFrame>
      <p:sp>
        <p:nvSpPr>
          <p:cNvPr id="5" name="Скругленный прямоугольник 15">
            <a:extLst>
              <a:ext uri="{FF2B5EF4-FFF2-40B4-BE49-F238E27FC236}">
                <a16:creationId xmlns="" xmlns:a16="http://schemas.microsoft.com/office/drawing/2014/main" id="{D0FC37B4-EE54-4424-8DA1-2F1FBE0EDFD4}"/>
              </a:ext>
            </a:extLst>
          </p:cNvPr>
          <p:cNvSpPr/>
          <p:nvPr/>
        </p:nvSpPr>
        <p:spPr>
          <a:xfrm>
            <a:off x="1487489" y="113264"/>
            <a:ext cx="10297144" cy="84258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200" b="1" i="0" u="none" strike="noStrike" kern="1200" cap="none" spc="0" normalizeH="0" baseline="0" noProof="0" dirty="0" err="1">
                <a:ln>
                  <a:noFill/>
                </a:ln>
                <a:solidFill>
                  <a:srgbClr val="0000FF"/>
                </a:solidFill>
                <a:effectLst/>
                <a:uLnTx/>
                <a:uFillTx/>
                <a:latin typeface="Arial"/>
                <a:ea typeface="+mn-ea"/>
                <a:cs typeface="Times New Roman" pitchFamily="18" charset="0"/>
              </a:rPr>
              <a:t>Айрим</a:t>
            </a:r>
            <a:r>
              <a:rPr kumimoji="0" lang="ru-RU" sz="2200" b="1" i="0" u="none" strike="noStrike" kern="1200" cap="none" spc="0" normalizeH="0" baseline="0" noProof="0" dirty="0">
                <a:ln>
                  <a:noFill/>
                </a:ln>
                <a:solidFill>
                  <a:srgbClr val="0000FF"/>
                </a:solidFill>
                <a:effectLst/>
                <a:uLnTx/>
                <a:uFillTx/>
                <a:latin typeface="Arial"/>
                <a:ea typeface="+mn-ea"/>
                <a:cs typeface="Times New Roman" pitchFamily="18" charset="0"/>
              </a:rPr>
              <a:t> </a:t>
            </a:r>
            <a:r>
              <a:rPr kumimoji="0" lang="ru-RU" sz="2200" b="1" i="0" u="none" strike="noStrike" kern="1200" cap="none" spc="0" normalizeH="0" baseline="0" noProof="0" dirty="0" err="1">
                <a:ln>
                  <a:noFill/>
                </a:ln>
                <a:solidFill>
                  <a:srgbClr val="0000FF"/>
                </a:solidFill>
                <a:effectLst/>
                <a:uLnTx/>
                <a:uFillTx/>
                <a:latin typeface="Arial"/>
                <a:ea typeface="+mn-ea"/>
                <a:cs typeface="Times New Roman" pitchFamily="18" charset="0"/>
              </a:rPr>
              <a:t>мамлакатларнинг</a:t>
            </a:r>
            <a:r>
              <a:rPr kumimoji="0" lang="ru-RU" sz="2200" b="1" i="0" u="none" strike="noStrike" kern="1200" cap="none" spc="0" normalizeH="0" baseline="0" noProof="0" dirty="0">
                <a:ln>
                  <a:noFill/>
                </a:ln>
                <a:solidFill>
                  <a:srgbClr val="0000FF"/>
                </a:solidFill>
                <a:effectLst/>
                <a:uLnTx/>
                <a:uFillTx/>
                <a:latin typeface="Arial"/>
                <a:ea typeface="+mn-ea"/>
                <a:cs typeface="Times New Roman" pitchFamily="18" charset="0"/>
              </a:rPr>
              <a:t> </a:t>
            </a:r>
            <a:r>
              <a:rPr kumimoji="0" lang="ru-RU" sz="2200" b="1" i="0" u="none" strike="noStrike" kern="1200" cap="none" spc="0" normalizeH="0" baseline="0" noProof="0" dirty="0" err="1">
                <a:ln>
                  <a:noFill/>
                </a:ln>
                <a:solidFill>
                  <a:srgbClr val="0000FF"/>
                </a:solidFill>
                <a:effectLst/>
                <a:uLnTx/>
                <a:uFillTx/>
                <a:latin typeface="Arial"/>
                <a:ea typeface="+mn-ea"/>
                <a:cs typeface="Times New Roman" pitchFamily="18" charset="0"/>
              </a:rPr>
              <a:t>макроиқтисодий</a:t>
            </a:r>
            <a:r>
              <a:rPr kumimoji="0" lang="ru-RU" sz="2200" b="1" i="0" u="none" strike="noStrike" kern="1200" cap="none" spc="0" normalizeH="0" baseline="0" noProof="0" dirty="0">
                <a:ln>
                  <a:noFill/>
                </a:ln>
                <a:solidFill>
                  <a:srgbClr val="0000FF"/>
                </a:solidFill>
                <a:effectLst/>
                <a:uLnTx/>
                <a:uFillTx/>
                <a:latin typeface="Arial"/>
                <a:ea typeface="+mn-ea"/>
                <a:cs typeface="Times New Roman" pitchFamily="18" charset="0"/>
              </a:rPr>
              <a:t> </a:t>
            </a:r>
            <a:r>
              <a:rPr kumimoji="0" lang="ru-RU" sz="2200" b="1" i="0" u="none" strike="noStrike" kern="1200" cap="none" spc="0" normalizeH="0" baseline="0" noProof="0" dirty="0" err="1">
                <a:ln>
                  <a:noFill/>
                </a:ln>
                <a:solidFill>
                  <a:srgbClr val="0000FF"/>
                </a:solidFill>
                <a:effectLst/>
                <a:uLnTx/>
                <a:uFillTx/>
                <a:latin typeface="Arial"/>
                <a:ea typeface="+mn-ea"/>
                <a:cs typeface="Times New Roman" pitchFamily="18" charset="0"/>
              </a:rPr>
              <a:t>кўрсаткичлари</a:t>
            </a:r>
            <a:r>
              <a:rPr kumimoji="0" lang="ru-RU" sz="2200" b="1" i="0" u="none" strike="noStrike" kern="1200" cap="none" spc="0" normalizeH="0" baseline="0" noProof="0" dirty="0">
                <a:ln>
                  <a:noFill/>
                </a:ln>
                <a:solidFill>
                  <a:srgbClr val="0000FF"/>
                </a:solidFill>
                <a:effectLst/>
                <a:uLnTx/>
                <a:uFillTx/>
                <a:latin typeface="Arial"/>
                <a:ea typeface="+mn-ea"/>
                <a:cs typeface="Times New Roman" pitchFamily="18"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200" b="1" i="0" u="none" strike="noStrike" kern="1200" cap="none" spc="0" normalizeH="0" baseline="0" noProof="0" dirty="0" err="1">
                <a:ln>
                  <a:noFill/>
                </a:ln>
                <a:solidFill>
                  <a:srgbClr val="0000FF"/>
                </a:solidFill>
                <a:effectLst/>
                <a:uLnTx/>
                <a:uFillTx/>
                <a:latin typeface="Arial"/>
                <a:ea typeface="+mn-ea"/>
                <a:cs typeface="Times New Roman" pitchFamily="18" charset="0"/>
              </a:rPr>
              <a:t>тўғрисида</a:t>
            </a:r>
            <a:r>
              <a:rPr kumimoji="0" lang="ru-RU" sz="2200" b="1" i="0" u="none" strike="noStrike" kern="1200" cap="none" spc="0" normalizeH="0" baseline="0" noProof="0" dirty="0">
                <a:ln>
                  <a:noFill/>
                </a:ln>
                <a:solidFill>
                  <a:srgbClr val="0000FF"/>
                </a:solidFill>
                <a:effectLst/>
                <a:uLnTx/>
                <a:uFillTx/>
                <a:latin typeface="Arial"/>
                <a:ea typeface="+mn-ea"/>
                <a:cs typeface="Times New Roman" pitchFamily="18" charset="0"/>
              </a:rPr>
              <a:t> </a:t>
            </a:r>
            <a:r>
              <a:rPr kumimoji="0" lang="ru-RU" sz="2200" b="1" i="0" u="none" strike="noStrike" kern="1200" cap="none" spc="0" normalizeH="0" baseline="0" noProof="0" dirty="0" err="1">
                <a:ln>
                  <a:noFill/>
                </a:ln>
                <a:solidFill>
                  <a:srgbClr val="0000FF"/>
                </a:solidFill>
                <a:effectLst/>
                <a:uLnTx/>
                <a:uFillTx/>
                <a:latin typeface="Arial"/>
                <a:ea typeface="+mn-ea"/>
                <a:cs typeface="Times New Roman" pitchFamily="18" charset="0"/>
              </a:rPr>
              <a:t>маълумот</a:t>
            </a:r>
            <a:r>
              <a:rPr kumimoji="0" lang="ru-RU" sz="2200" b="1" i="0" u="none" strike="noStrike" kern="1200" cap="none" spc="0" normalizeH="0" baseline="0" noProof="0" dirty="0">
                <a:ln>
                  <a:noFill/>
                </a:ln>
                <a:solidFill>
                  <a:srgbClr val="0000CC"/>
                </a:solidFill>
                <a:effectLst/>
                <a:uLnTx/>
                <a:uFillTx/>
                <a:latin typeface="Arial"/>
                <a:ea typeface="+mn-ea"/>
                <a:cs typeface="Arial" panose="020B0604020202020204" pitchFamily="34" charset="0"/>
              </a:rPr>
              <a:t>.</a:t>
            </a:r>
          </a:p>
        </p:txBody>
      </p:sp>
    </p:spTree>
    <p:extLst>
      <p:ext uri="{BB962C8B-B14F-4D97-AF65-F5344CB8AC3E}">
        <p14:creationId xmlns:p14="http://schemas.microsoft.com/office/powerpoint/2010/main" val="1425648385"/>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11823824" y="6588193"/>
            <a:ext cx="368176" cy="269875"/>
          </a:xfrm>
          <a:solidFill>
            <a:schemeClr val="tx2">
              <a:lumMod val="25000"/>
              <a:lumOff val="75000"/>
            </a:schemeClr>
          </a:solidFill>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CA7E864F-0A58-4EDC-9381-59FE526B5355}" type="slidenum">
              <a:rPr kumimoji="0" lang="en-US" sz="1400" b="1" i="1" u="none" strike="noStrike" kern="1200" cap="none" spc="0" normalizeH="0" baseline="0" noProof="0">
                <a:ln>
                  <a:noFill/>
                </a:ln>
                <a:solidFill>
                  <a:srgbClr val="002060"/>
                </a:solidFill>
                <a:effectLst/>
                <a:uLnTx/>
                <a:uFillTx/>
                <a:latin typeface="Arial"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10</a:t>
            </a:fld>
            <a:endParaRPr kumimoji="0" lang="en-US" sz="1400" b="1" i="1" u="none" strike="noStrike" kern="1200" cap="none" spc="0" normalizeH="0" baseline="0" noProof="0" dirty="0">
              <a:ln>
                <a:noFill/>
              </a:ln>
              <a:solidFill>
                <a:srgbClr val="002060"/>
              </a:solidFill>
              <a:effectLst/>
              <a:uLnTx/>
              <a:uFillTx/>
              <a:latin typeface="Arial" charset="0"/>
              <a:ea typeface="+mn-ea"/>
              <a:cs typeface="+mn-cs"/>
            </a:endParaRPr>
          </a:p>
        </p:txBody>
      </p:sp>
      <p:sp>
        <p:nvSpPr>
          <p:cNvPr id="14" name="Прямоугольник 13"/>
          <p:cNvSpPr/>
          <p:nvPr/>
        </p:nvSpPr>
        <p:spPr>
          <a:xfrm>
            <a:off x="9762544" y="421391"/>
            <a:ext cx="864096"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Verdana"/>
              <a:ea typeface="+mn-ea"/>
              <a:cs typeface="+mn-cs"/>
            </a:endParaRPr>
          </a:p>
        </p:txBody>
      </p:sp>
      <p:pic>
        <p:nvPicPr>
          <p:cNvPr id="5" name="Рисунок 4">
            <a:extLst>
              <a:ext uri="{FF2B5EF4-FFF2-40B4-BE49-F238E27FC236}">
                <a16:creationId xmlns="" xmlns:a16="http://schemas.microsoft.com/office/drawing/2014/main" id="{56B34329-8B17-4918-9288-917C5F527DD9}"/>
              </a:ext>
            </a:extLst>
          </p:cNvPr>
          <p:cNvPicPr>
            <a:picLocks noChangeAspect="1"/>
          </p:cNvPicPr>
          <p:nvPr/>
        </p:nvPicPr>
        <p:blipFill>
          <a:blip r:embed="rId2"/>
          <a:stretch>
            <a:fillRect/>
          </a:stretch>
        </p:blipFill>
        <p:spPr>
          <a:xfrm>
            <a:off x="839416" y="3597593"/>
            <a:ext cx="4208581" cy="2796739"/>
          </a:xfrm>
          <a:prstGeom prst="rect">
            <a:avLst/>
          </a:prstGeom>
        </p:spPr>
      </p:pic>
      <p:sp>
        <p:nvSpPr>
          <p:cNvPr id="10" name="TextBox 9">
            <a:extLst>
              <a:ext uri="{FF2B5EF4-FFF2-40B4-BE49-F238E27FC236}">
                <a16:creationId xmlns="" xmlns:a16="http://schemas.microsoft.com/office/drawing/2014/main" id="{C7B1F92B-F010-44C9-86BF-5152B3AC4247}"/>
              </a:ext>
            </a:extLst>
          </p:cNvPr>
          <p:cNvSpPr txBox="1"/>
          <p:nvPr/>
        </p:nvSpPr>
        <p:spPr>
          <a:xfrm>
            <a:off x="623392" y="421391"/>
            <a:ext cx="108012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z-Cyrl-UZ" sz="1800" b="1" i="0" u="none" strike="noStrike" kern="1200" cap="none" spc="0" normalizeH="0" baseline="0" noProof="0" dirty="0">
                <a:ln>
                  <a:noFill/>
                </a:ln>
                <a:solidFill>
                  <a:srgbClr val="0000FF"/>
                </a:solidFill>
                <a:effectLst/>
                <a:uLnTx/>
                <a:uFillTx/>
                <a:latin typeface="Times New Roman" pitchFamily="18" charset="0"/>
                <a:ea typeface="+mn-ea"/>
                <a:cs typeface="Times New Roman" pitchFamily="18" charset="0"/>
              </a:rPr>
              <a:t>АҚШ ва Ўзбекистон тўғрисида айрим иқтисодий кўрсаткичлар</a:t>
            </a:r>
          </a:p>
        </p:txBody>
      </p:sp>
      <p:graphicFrame>
        <p:nvGraphicFramePr>
          <p:cNvPr id="7" name="Таблица 6">
            <a:extLst>
              <a:ext uri="{FF2B5EF4-FFF2-40B4-BE49-F238E27FC236}">
                <a16:creationId xmlns="" xmlns:a16="http://schemas.microsoft.com/office/drawing/2014/main" id="{07D9151D-22F5-406B-95BA-B54A33DDE6BB}"/>
              </a:ext>
            </a:extLst>
          </p:cNvPr>
          <p:cNvGraphicFramePr>
            <a:graphicFrameLocks noGrp="1"/>
          </p:cNvGraphicFramePr>
          <p:nvPr/>
        </p:nvGraphicFramePr>
        <p:xfrm>
          <a:off x="5047997" y="980728"/>
          <a:ext cx="6592619" cy="4536504"/>
        </p:xfrm>
        <a:graphic>
          <a:graphicData uri="http://schemas.openxmlformats.org/drawingml/2006/table">
            <a:tbl>
              <a:tblPr firstRow="1" firstCol="1" bandRow="1">
                <a:tableStyleId>{5C22544A-7EE6-4342-B048-85BDC9FD1C3A}</a:tableStyleId>
              </a:tblPr>
              <a:tblGrid>
                <a:gridCol w="496704">
                  <a:extLst>
                    <a:ext uri="{9D8B030D-6E8A-4147-A177-3AD203B41FA5}">
                      <a16:colId xmlns="" xmlns:a16="http://schemas.microsoft.com/office/drawing/2014/main" val="3428594331"/>
                    </a:ext>
                  </a:extLst>
                </a:gridCol>
                <a:gridCol w="1900035">
                  <a:extLst>
                    <a:ext uri="{9D8B030D-6E8A-4147-A177-3AD203B41FA5}">
                      <a16:colId xmlns="" xmlns:a16="http://schemas.microsoft.com/office/drawing/2014/main" val="3854067338"/>
                    </a:ext>
                  </a:extLst>
                </a:gridCol>
                <a:gridCol w="1558550">
                  <a:extLst>
                    <a:ext uri="{9D8B030D-6E8A-4147-A177-3AD203B41FA5}">
                      <a16:colId xmlns="" xmlns:a16="http://schemas.microsoft.com/office/drawing/2014/main" val="451268550"/>
                    </a:ext>
                  </a:extLst>
                </a:gridCol>
                <a:gridCol w="1318665">
                  <a:extLst>
                    <a:ext uri="{9D8B030D-6E8A-4147-A177-3AD203B41FA5}">
                      <a16:colId xmlns="" xmlns:a16="http://schemas.microsoft.com/office/drawing/2014/main" val="1493193436"/>
                    </a:ext>
                  </a:extLst>
                </a:gridCol>
                <a:gridCol w="1318665">
                  <a:extLst>
                    <a:ext uri="{9D8B030D-6E8A-4147-A177-3AD203B41FA5}">
                      <a16:colId xmlns="" xmlns:a16="http://schemas.microsoft.com/office/drawing/2014/main" val="1592291897"/>
                    </a:ext>
                  </a:extLst>
                </a:gridCol>
              </a:tblGrid>
              <a:tr h="477527">
                <a:tc>
                  <a:txBody>
                    <a:bodyPr/>
                    <a:lstStyle/>
                    <a:p>
                      <a:pPr algn="ctr">
                        <a:spcAft>
                          <a:spcPts val="800"/>
                        </a:spcAft>
                      </a:pPr>
                      <a:r>
                        <a:rPr lang="uz-Cyrl-UZ" sz="1400">
                          <a:effectLst/>
                        </a:rPr>
                        <a:t>№</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800"/>
                        </a:spcAft>
                      </a:pPr>
                      <a:r>
                        <a:rPr lang="uz-Cyrl-UZ" sz="1400">
                          <a:effectLst/>
                        </a:rPr>
                        <a:t>Кўрсаткичлар</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800"/>
                        </a:spcAft>
                      </a:pPr>
                      <a:r>
                        <a:rPr lang="uz-Cyrl-UZ" sz="1400">
                          <a:effectLst/>
                        </a:rPr>
                        <a:t>АҚШ</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800"/>
                        </a:spcAft>
                      </a:pPr>
                      <a:r>
                        <a:rPr lang="uz-Cyrl-UZ" sz="1400">
                          <a:effectLst/>
                        </a:rPr>
                        <a:t>Ўзбекистон</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800"/>
                        </a:spcAft>
                      </a:pPr>
                      <a:r>
                        <a:rPr lang="uz-Cyrl-UZ" sz="1400">
                          <a:effectLst/>
                        </a:rPr>
                        <a:t>Фарқ</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663964680"/>
                  </a:ext>
                </a:extLst>
              </a:tr>
              <a:tr h="477527">
                <a:tc>
                  <a:txBody>
                    <a:bodyPr/>
                    <a:lstStyle/>
                    <a:p>
                      <a:pPr marL="0" lvl="0" indent="0" algn="ctr">
                        <a:spcAft>
                          <a:spcPts val="800"/>
                        </a:spcAft>
                        <a:buFont typeface="+mj-lt"/>
                        <a:buNone/>
                      </a:pPr>
                      <a:r>
                        <a:rPr lang="uz-Cyrl-UZ" sz="1400" dirty="0">
                          <a:effectLst/>
                        </a:rPr>
                        <a:t>1. </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800"/>
                        </a:spcAft>
                      </a:pPr>
                      <a:r>
                        <a:rPr lang="uz-Cyrl-UZ" sz="1400">
                          <a:effectLst/>
                        </a:rPr>
                        <a:t>Аҳоли сони</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800"/>
                        </a:spcAft>
                      </a:pPr>
                      <a:r>
                        <a:rPr lang="uz-Cyrl-UZ" sz="1400" dirty="0">
                          <a:effectLst/>
                        </a:rPr>
                        <a:t>341,8 млн.</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800"/>
                        </a:spcAft>
                      </a:pPr>
                      <a:r>
                        <a:rPr lang="uz-Cyrl-UZ" sz="1400" dirty="0">
                          <a:effectLst/>
                        </a:rPr>
                        <a:t>36,7 млн.</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800"/>
                        </a:spcAft>
                      </a:pPr>
                      <a:r>
                        <a:rPr lang="uz-Cyrl-UZ" sz="1400">
                          <a:effectLst/>
                        </a:rPr>
                        <a:t>9,2 баробар</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2255159445"/>
                  </a:ext>
                </a:extLst>
              </a:tr>
              <a:tr h="477527">
                <a:tc>
                  <a:txBody>
                    <a:bodyPr/>
                    <a:lstStyle/>
                    <a:p>
                      <a:pPr marL="0" lvl="0" indent="0" algn="ctr">
                        <a:spcAft>
                          <a:spcPts val="800"/>
                        </a:spcAft>
                        <a:buFont typeface="+mj-lt"/>
                        <a:buNone/>
                      </a:pPr>
                      <a:r>
                        <a:rPr lang="uz-Cyrl-UZ" sz="1400" dirty="0">
                          <a:effectLst/>
                        </a:rPr>
                        <a:t>2. </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800"/>
                        </a:spcAft>
                      </a:pPr>
                      <a:r>
                        <a:rPr lang="uz-Cyrl-UZ" sz="1400">
                          <a:effectLst/>
                        </a:rPr>
                        <a:t>Ер майдони</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800"/>
                        </a:spcAft>
                      </a:pPr>
                      <a:r>
                        <a:rPr lang="uz-Cyrl-UZ" sz="1400">
                          <a:effectLst/>
                        </a:rPr>
                        <a:t>9 834 000 км²</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800"/>
                        </a:spcAft>
                      </a:pPr>
                      <a:r>
                        <a:rPr lang="uz-Cyrl-UZ" sz="1400">
                          <a:effectLst/>
                        </a:rPr>
                        <a:t>448 924 км²</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800"/>
                        </a:spcAft>
                      </a:pPr>
                      <a:r>
                        <a:rPr lang="uz-Cyrl-UZ" sz="1400">
                          <a:effectLst/>
                        </a:rPr>
                        <a:t>21,9 марта</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1553931117"/>
                  </a:ext>
                </a:extLst>
              </a:tr>
              <a:tr h="716290">
                <a:tc>
                  <a:txBody>
                    <a:bodyPr/>
                    <a:lstStyle/>
                    <a:p>
                      <a:pPr marL="0" lvl="0" indent="0" algn="ctr">
                        <a:spcAft>
                          <a:spcPts val="800"/>
                        </a:spcAft>
                        <a:buFont typeface="+mj-lt"/>
                        <a:buNone/>
                      </a:pPr>
                      <a:r>
                        <a:rPr lang="uz-Cyrl-UZ" sz="1400" dirty="0">
                          <a:effectLst/>
                        </a:rPr>
                        <a:t>3. </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800"/>
                        </a:spcAft>
                      </a:pPr>
                      <a:r>
                        <a:rPr lang="uz-Cyrl-UZ" sz="1400">
                          <a:effectLst/>
                        </a:rPr>
                        <a:t>ЯИМ (номинал)</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800"/>
                        </a:spcAft>
                      </a:pPr>
                      <a:r>
                        <a:rPr lang="uz-Cyrl-UZ" sz="1400">
                          <a:effectLst/>
                        </a:rPr>
                        <a:t>27,4 трл. АҚШ доллари</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800"/>
                        </a:spcAft>
                      </a:pPr>
                      <a:r>
                        <a:rPr lang="uz-Cyrl-UZ" sz="1400">
                          <a:effectLst/>
                        </a:rPr>
                        <a:t>90,8 млрд. АҚШ доллари</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800"/>
                        </a:spcAft>
                      </a:pPr>
                      <a:r>
                        <a:rPr lang="uz-Cyrl-UZ" sz="1400">
                          <a:effectLst/>
                        </a:rPr>
                        <a:t>301,7 маротаба</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3989788147"/>
                  </a:ext>
                </a:extLst>
              </a:tr>
              <a:tr h="955053">
                <a:tc>
                  <a:txBody>
                    <a:bodyPr/>
                    <a:lstStyle/>
                    <a:p>
                      <a:pPr marL="0" lvl="0" indent="0" algn="ctr">
                        <a:spcAft>
                          <a:spcPts val="800"/>
                        </a:spcAft>
                        <a:buFont typeface="+mj-lt"/>
                        <a:buNone/>
                      </a:pPr>
                      <a:r>
                        <a:rPr lang="uz-Cyrl-UZ" sz="1400" dirty="0">
                          <a:effectLst/>
                        </a:rPr>
                        <a:t>4. </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800"/>
                        </a:spcAft>
                      </a:pPr>
                      <a:r>
                        <a:rPr lang="uz-Cyrl-UZ" sz="1400">
                          <a:effectLst/>
                        </a:rPr>
                        <a:t>ЯИМни аҳоли жон бошига тўғри келадиган ҳажми</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800"/>
                        </a:spcAft>
                      </a:pPr>
                      <a:r>
                        <a:rPr lang="uz-Cyrl-UZ" sz="1400">
                          <a:effectLst/>
                        </a:rPr>
                        <a:t>80 100 АҚШ доллари</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800"/>
                        </a:spcAft>
                      </a:pPr>
                      <a:r>
                        <a:rPr lang="uz-Cyrl-UZ" sz="1400">
                          <a:effectLst/>
                        </a:rPr>
                        <a:t>2474 АҚШ доллари</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800"/>
                        </a:spcAft>
                      </a:pPr>
                      <a:r>
                        <a:rPr lang="uz-Cyrl-UZ" sz="1400">
                          <a:effectLst/>
                        </a:rPr>
                        <a:t>32,3 баробар</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1402164020"/>
                  </a:ext>
                </a:extLst>
              </a:tr>
              <a:tr h="477527">
                <a:tc>
                  <a:txBody>
                    <a:bodyPr/>
                    <a:lstStyle/>
                    <a:p>
                      <a:pPr marL="0" lvl="0" indent="0" algn="ctr">
                        <a:spcAft>
                          <a:spcPts val="800"/>
                        </a:spcAft>
                        <a:buFont typeface="+mj-lt"/>
                        <a:buNone/>
                      </a:pPr>
                      <a:r>
                        <a:rPr lang="uz-Cyrl-UZ" sz="1400" dirty="0">
                          <a:effectLst/>
                        </a:rPr>
                        <a:t>5. </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800"/>
                        </a:spcAft>
                      </a:pPr>
                      <a:r>
                        <a:rPr lang="uz-Cyrl-UZ" sz="1400" dirty="0">
                          <a:effectLst/>
                        </a:rPr>
                        <a:t>Инфляция</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800"/>
                        </a:spcAft>
                      </a:pPr>
                      <a:r>
                        <a:rPr lang="uz-Cyrl-UZ" sz="1400">
                          <a:effectLst/>
                        </a:rPr>
                        <a:t>3,8 %</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800"/>
                        </a:spcAft>
                      </a:pPr>
                      <a:r>
                        <a:rPr lang="uz-Cyrl-UZ" sz="1400">
                          <a:effectLst/>
                        </a:rPr>
                        <a:t>8,7 %</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800"/>
                        </a:spcAft>
                      </a:pPr>
                      <a:r>
                        <a:rPr lang="uz-Cyrl-UZ" sz="1400">
                          <a:effectLst/>
                        </a:rPr>
                        <a:t>2,3 баробар</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2934513653"/>
                  </a:ext>
                </a:extLst>
              </a:tr>
              <a:tr h="238763">
                <a:tc>
                  <a:txBody>
                    <a:bodyPr/>
                    <a:lstStyle/>
                    <a:p>
                      <a:pPr marL="0" lvl="0" indent="0" algn="ctr">
                        <a:spcAft>
                          <a:spcPts val="800"/>
                        </a:spcAft>
                        <a:buFont typeface="+mj-lt"/>
                        <a:buNone/>
                      </a:pPr>
                      <a:r>
                        <a:rPr lang="uz-Cyrl-UZ" sz="1400" dirty="0">
                          <a:effectLst/>
                        </a:rPr>
                        <a:t>6. </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800"/>
                        </a:spcAft>
                      </a:pPr>
                      <a:r>
                        <a:rPr lang="uz-Cyrl-UZ" sz="1400">
                          <a:effectLst/>
                        </a:rPr>
                        <a:t>Ишсизлик</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800"/>
                        </a:spcAft>
                      </a:pPr>
                      <a:r>
                        <a:rPr lang="uz-Cyrl-UZ" sz="1400">
                          <a:effectLst/>
                        </a:rPr>
                        <a:t>4,1%</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800"/>
                        </a:spcAft>
                      </a:pPr>
                      <a:r>
                        <a:rPr lang="uz-Cyrl-UZ" sz="1400">
                          <a:effectLst/>
                        </a:rPr>
                        <a:t>6,8%</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800"/>
                        </a:spcAft>
                      </a:pPr>
                      <a:r>
                        <a:rPr lang="uz-Cyrl-UZ" sz="1400">
                          <a:effectLst/>
                        </a:rPr>
                        <a:t>1,6</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739258046"/>
                  </a:ext>
                </a:extLst>
              </a:tr>
              <a:tr h="716290">
                <a:tc>
                  <a:txBody>
                    <a:bodyPr/>
                    <a:lstStyle/>
                    <a:p>
                      <a:pPr marL="0" lvl="0" indent="0" algn="ctr">
                        <a:spcAft>
                          <a:spcPts val="800"/>
                        </a:spcAft>
                        <a:buFont typeface="+mj-lt"/>
                        <a:buNone/>
                      </a:pPr>
                      <a:r>
                        <a:rPr lang="uz-Cyrl-UZ" sz="1400" dirty="0">
                          <a:effectLst/>
                        </a:rPr>
                        <a:t>7. </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800"/>
                        </a:spcAft>
                      </a:pPr>
                      <a:r>
                        <a:rPr lang="uz-Cyrl-UZ" sz="1400">
                          <a:effectLst/>
                        </a:rPr>
                        <a:t>Кичик бизнес ва тадбиркорликни ЯИМдаги улуши</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800"/>
                        </a:spcAft>
                      </a:pPr>
                      <a:r>
                        <a:rPr lang="uz-Cyrl-UZ" sz="1400">
                          <a:effectLst/>
                        </a:rPr>
                        <a:t>43,5 %</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800"/>
                        </a:spcAft>
                      </a:pPr>
                      <a:r>
                        <a:rPr lang="uz-Cyrl-UZ" sz="1400">
                          <a:effectLst/>
                        </a:rPr>
                        <a:t>51,2%</a:t>
                      </a:r>
                      <a:endParaRPr lang="ru-RU"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800"/>
                        </a:spcAft>
                      </a:pPr>
                      <a:r>
                        <a:rPr lang="uz-Cyrl-UZ" sz="1400" dirty="0">
                          <a:effectLst/>
                        </a:rPr>
                        <a:t>1,2 баробар</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 xmlns:a16="http://schemas.microsoft.com/office/drawing/2014/main" val="3546290490"/>
                  </a:ext>
                </a:extLst>
              </a:tr>
            </a:tbl>
          </a:graphicData>
        </a:graphic>
      </p:graphicFrame>
      <p:sp>
        <p:nvSpPr>
          <p:cNvPr id="8" name="Rectangle 1">
            <a:extLst>
              <a:ext uri="{FF2B5EF4-FFF2-40B4-BE49-F238E27FC236}">
                <a16:creationId xmlns="" xmlns:a16="http://schemas.microsoft.com/office/drawing/2014/main" id="{E2B91B32-44C1-4B75-8443-EA96E08B02A1}"/>
              </a:ext>
            </a:extLst>
          </p:cNvPr>
          <p:cNvSpPr>
            <a:spLocks noChangeArrowheads="1"/>
          </p:cNvSpPr>
          <p:nvPr/>
        </p:nvSpPr>
        <p:spPr bwMode="auto">
          <a:xfrm>
            <a:off x="534852" y="1312694"/>
            <a:ext cx="63991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450850"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0850" algn="l" defTabSz="914400" rtl="0" eaLnBrk="0" fontAlgn="base" latinLnBrk="0" hangingPunct="0">
              <a:lnSpc>
                <a:spcPct val="100000"/>
              </a:lnSpc>
              <a:spcBef>
                <a:spcPct val="0"/>
              </a:spcBef>
              <a:spcAft>
                <a:spcPct val="0"/>
              </a:spcAft>
              <a:buClrTx/>
              <a:buSzTx/>
              <a:buFontTx/>
              <a:buNone/>
              <a:tabLst/>
              <a:defRPr/>
            </a:pPr>
            <a:endParaRPr kumimoji="0" lang="ru-RU" alt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9" name="Рисунок 8">
            <a:extLst>
              <a:ext uri="{FF2B5EF4-FFF2-40B4-BE49-F238E27FC236}">
                <a16:creationId xmlns="" xmlns:a16="http://schemas.microsoft.com/office/drawing/2014/main" id="{6377B148-E533-4FAC-B287-62928D5F9C06}"/>
              </a:ext>
            </a:extLst>
          </p:cNvPr>
          <p:cNvPicPr>
            <a:picLocks noChangeAspect="1"/>
          </p:cNvPicPr>
          <p:nvPr/>
        </p:nvPicPr>
        <p:blipFill>
          <a:blip r:embed="rId3"/>
          <a:stretch>
            <a:fillRect/>
          </a:stretch>
        </p:blipFill>
        <p:spPr>
          <a:xfrm>
            <a:off x="405927" y="404768"/>
            <a:ext cx="1537688" cy="1000718"/>
          </a:xfrm>
          <a:prstGeom prst="rect">
            <a:avLst/>
          </a:prstGeom>
        </p:spPr>
      </p:pic>
    </p:spTree>
    <p:extLst>
      <p:ext uri="{BB962C8B-B14F-4D97-AF65-F5344CB8AC3E}">
        <p14:creationId xmlns:p14="http://schemas.microsoft.com/office/powerpoint/2010/main" val="214918622"/>
      </p:ext>
    </p:extLst>
  </p:cSld>
  <p:clrMapOvr>
    <a:masterClrMapping/>
  </p:clrMapOvr>
  <p:transition spd="med">
    <p:wedg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4294967295"/>
          </p:nvPr>
        </p:nvSpPr>
        <p:spPr>
          <a:xfrm>
            <a:off x="11752263" y="6588125"/>
            <a:ext cx="439737" cy="269875"/>
          </a:xfrm>
          <a:prstGeom prst="rect">
            <a:avLst/>
          </a:prstGeom>
          <a:solidFill>
            <a:schemeClr val="tx2">
              <a:lumMod val="25000"/>
              <a:lumOff val="75000"/>
            </a:schemeClr>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47B7862C-8604-48B4-9637-01D582B5D536}" type="slidenum">
              <a:rPr kumimoji="0" lang="en-US" sz="1400" b="1" i="1" u="none" strike="noStrike" kern="1200" cap="none" spc="0" normalizeH="0" baseline="0" noProof="0">
                <a:ln>
                  <a:noFill/>
                </a:ln>
                <a:solidFill>
                  <a:srgbClr val="002060"/>
                </a:solidFill>
                <a:effectLst/>
                <a:uLnTx/>
                <a:uFillTx/>
                <a:latin typeface="Times New Roman" panose="02020603050405020304" pitchFamily="18" charset="0"/>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11</a:t>
            </a:fld>
            <a:endParaRPr kumimoji="0" lang="en-US" sz="1400" b="1" i="1" u="none" strike="noStrike" kern="1200" cap="none" spc="0" normalizeH="0" baseline="0" noProof="0" dirty="0">
              <a:ln>
                <a:noFill/>
              </a:ln>
              <a:solidFill>
                <a:srgbClr val="002060"/>
              </a:solidFill>
              <a:effectLst/>
              <a:uLnTx/>
              <a:uFillTx/>
              <a:latin typeface="Times New Roman" panose="02020603050405020304" pitchFamily="18" charset="0"/>
              <a:ea typeface="+mn-ea"/>
              <a:cs typeface="+mn-cs"/>
            </a:endParaRPr>
          </a:p>
        </p:txBody>
      </p:sp>
      <p:sp>
        <p:nvSpPr>
          <p:cNvPr id="3" name="Скругленный прямоугольник 15">
            <a:extLst>
              <a:ext uri="{FF2B5EF4-FFF2-40B4-BE49-F238E27FC236}">
                <a16:creationId xmlns="" xmlns:a16="http://schemas.microsoft.com/office/drawing/2014/main" id="{41E514AB-A35E-7493-9614-A4ABF5DA971C}"/>
              </a:ext>
            </a:extLst>
          </p:cNvPr>
          <p:cNvSpPr/>
          <p:nvPr/>
        </p:nvSpPr>
        <p:spPr>
          <a:xfrm>
            <a:off x="1854429" y="113264"/>
            <a:ext cx="9613769" cy="557601"/>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err="1">
                <a:ln>
                  <a:noFill/>
                </a:ln>
                <a:solidFill>
                  <a:srgbClr val="0000FF"/>
                </a:solidFill>
                <a:effectLst/>
                <a:uLnTx/>
                <a:uFillTx/>
                <a:latin typeface="Arial"/>
                <a:ea typeface="+mn-ea"/>
                <a:cs typeface="Times New Roman" pitchFamily="18" charset="0"/>
              </a:rPr>
              <a:t>Инсониятни</a:t>
            </a:r>
            <a:r>
              <a:rPr kumimoji="0" lang="ru-RU" sz="2400" b="1" i="0" u="none" strike="noStrike" kern="1200" cap="none" spc="0" normalizeH="0" baseline="0" noProof="0" dirty="0">
                <a:ln>
                  <a:noFill/>
                </a:ln>
                <a:solidFill>
                  <a:srgbClr val="0000FF"/>
                </a:solidFill>
                <a:effectLst/>
                <a:uLnTx/>
                <a:uFillTx/>
                <a:latin typeface="Arial"/>
                <a:ea typeface="+mn-ea"/>
                <a:cs typeface="Times New Roman" pitchFamily="18" charset="0"/>
              </a:rPr>
              <a:t> </a:t>
            </a:r>
            <a:r>
              <a:rPr kumimoji="0" lang="ru-RU" sz="2400" b="1" i="0" u="none" strike="noStrike" kern="1200" cap="none" spc="0" normalizeH="0" baseline="0" noProof="0" dirty="0" err="1">
                <a:ln>
                  <a:noFill/>
                </a:ln>
                <a:solidFill>
                  <a:srgbClr val="0000FF"/>
                </a:solidFill>
                <a:effectLst/>
                <a:uLnTx/>
                <a:uFillTx/>
                <a:latin typeface="Arial"/>
                <a:ea typeface="+mn-ea"/>
                <a:cs typeface="Times New Roman" pitchFamily="18" charset="0"/>
              </a:rPr>
              <a:t>ташвишга</a:t>
            </a:r>
            <a:r>
              <a:rPr kumimoji="0" lang="ru-RU" sz="2400" b="1" i="0" u="none" strike="noStrike" kern="1200" cap="none" spc="0" normalizeH="0" baseline="0" noProof="0" dirty="0">
                <a:ln>
                  <a:noFill/>
                </a:ln>
                <a:solidFill>
                  <a:srgbClr val="0000FF"/>
                </a:solidFill>
                <a:effectLst/>
                <a:uLnTx/>
                <a:uFillTx/>
                <a:latin typeface="Arial"/>
                <a:ea typeface="+mn-ea"/>
                <a:cs typeface="Times New Roman" pitchFamily="18" charset="0"/>
              </a:rPr>
              <a:t> </a:t>
            </a:r>
            <a:r>
              <a:rPr kumimoji="0" lang="ru-RU" sz="2400" b="1" i="0" u="none" strike="noStrike" kern="1200" cap="none" spc="0" normalizeH="0" baseline="0" noProof="0" dirty="0" err="1">
                <a:ln>
                  <a:noFill/>
                </a:ln>
                <a:solidFill>
                  <a:srgbClr val="0000FF"/>
                </a:solidFill>
                <a:effectLst/>
                <a:uLnTx/>
                <a:uFillTx/>
                <a:latin typeface="Arial"/>
                <a:ea typeface="+mn-ea"/>
                <a:cs typeface="Times New Roman" pitchFamily="18" charset="0"/>
              </a:rPr>
              <a:t>солаётган</a:t>
            </a:r>
            <a:r>
              <a:rPr kumimoji="0" lang="ru-RU" sz="2400" b="1" i="0" u="none" strike="noStrike" kern="1200" cap="none" spc="0" normalizeH="0" baseline="0" noProof="0" dirty="0">
                <a:ln>
                  <a:noFill/>
                </a:ln>
                <a:solidFill>
                  <a:srgbClr val="0000FF"/>
                </a:solidFill>
                <a:effectLst/>
                <a:uLnTx/>
                <a:uFillTx/>
                <a:latin typeface="Arial"/>
                <a:ea typeface="+mn-ea"/>
                <a:cs typeface="Times New Roman" pitchFamily="18" charset="0"/>
              </a:rPr>
              <a:t> </a:t>
            </a:r>
            <a:r>
              <a:rPr kumimoji="0" lang="ru-RU" sz="2400" b="1" i="0" u="none" strike="noStrike" kern="1200" cap="none" spc="0" normalizeH="0" baseline="0" noProof="0" dirty="0" err="1">
                <a:ln>
                  <a:noFill/>
                </a:ln>
                <a:solidFill>
                  <a:srgbClr val="0000FF"/>
                </a:solidFill>
                <a:effectLst/>
                <a:uLnTx/>
                <a:uFillTx/>
                <a:latin typeface="Arial"/>
                <a:ea typeface="+mn-ea"/>
                <a:cs typeface="Times New Roman" pitchFamily="18" charset="0"/>
              </a:rPr>
              <a:t>асосий</a:t>
            </a:r>
            <a:r>
              <a:rPr kumimoji="0" lang="ru-RU" sz="2400" b="1" i="0" u="none" strike="noStrike" kern="1200" cap="none" spc="0" normalizeH="0" baseline="0" noProof="0" dirty="0">
                <a:ln>
                  <a:noFill/>
                </a:ln>
                <a:solidFill>
                  <a:srgbClr val="0000FF"/>
                </a:solidFill>
                <a:effectLst/>
                <a:uLnTx/>
                <a:uFillTx/>
                <a:latin typeface="Arial"/>
                <a:ea typeface="+mn-ea"/>
                <a:cs typeface="Times New Roman" pitchFamily="18" charset="0"/>
              </a:rPr>
              <a:t> </a:t>
            </a:r>
            <a:r>
              <a:rPr kumimoji="0" lang="ru-RU" sz="2400" b="1" i="0" u="none" strike="noStrike" kern="1200" cap="none" spc="0" normalizeH="0" baseline="0" noProof="0" dirty="0" err="1">
                <a:ln>
                  <a:noFill/>
                </a:ln>
                <a:solidFill>
                  <a:srgbClr val="0000FF"/>
                </a:solidFill>
                <a:effectLst/>
                <a:uLnTx/>
                <a:uFillTx/>
                <a:latin typeface="Arial"/>
                <a:ea typeface="+mn-ea"/>
                <a:cs typeface="Times New Roman" pitchFamily="18" charset="0"/>
              </a:rPr>
              <a:t>муаммолар</a:t>
            </a:r>
            <a:r>
              <a:rPr kumimoji="0" lang="ru-RU" sz="2400" b="1" i="0" u="none" strike="noStrike" kern="1200" cap="none" spc="0" normalizeH="0" baseline="0" noProof="0" dirty="0">
                <a:ln>
                  <a:noFill/>
                </a:ln>
                <a:solidFill>
                  <a:srgbClr val="0000CC"/>
                </a:solidFill>
                <a:effectLst/>
                <a:uLnTx/>
                <a:uFillTx/>
                <a:latin typeface="Arial"/>
                <a:ea typeface="+mn-ea"/>
                <a:cs typeface="Arial" panose="020B0604020202020204" pitchFamily="34" charset="0"/>
              </a:rPr>
              <a:t>.</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1772" y="2166250"/>
            <a:ext cx="3601811" cy="3553999"/>
          </a:xfrm>
          <a:prstGeom prst="rect">
            <a:avLst/>
          </a:prstGeom>
        </p:spPr>
      </p:pic>
      <p:cxnSp>
        <p:nvCxnSpPr>
          <p:cNvPr id="10" name="Straight Arrow Connector 10"/>
          <p:cNvCxnSpPr/>
          <p:nvPr/>
        </p:nvCxnSpPr>
        <p:spPr>
          <a:xfrm rot="5400000">
            <a:off x="5327877" y="1861450"/>
            <a:ext cx="608013" cy="1587"/>
          </a:xfrm>
          <a:prstGeom prst="straightConnector1">
            <a:avLst/>
          </a:prstGeom>
          <a:ln w="57150">
            <a:solidFill>
              <a:schemeClr val="accent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 name="Content Placeholder 2"/>
          <p:cNvSpPr txBox="1">
            <a:spLocks/>
          </p:cNvSpPr>
          <p:nvPr/>
        </p:nvSpPr>
        <p:spPr>
          <a:xfrm>
            <a:off x="4311876" y="763954"/>
            <a:ext cx="2441575" cy="762000"/>
          </a:xfrm>
          <a:prstGeom prst="rect">
            <a:avLst/>
          </a:prstGeom>
        </p:spPr>
        <p:txBody>
          <a:bodyPr/>
          <a:lstStyle>
            <a:lvl1pPr marL="342900" indent="-342900" algn="ctr" rtl="0" eaLnBrk="0" fontAlgn="base" hangingPunct="0">
              <a:spcBef>
                <a:spcPct val="20000"/>
              </a:spcBef>
              <a:spcAft>
                <a:spcPct val="0"/>
              </a:spcAft>
              <a:buChar char="•"/>
              <a:defRPr sz="2000" b="1">
                <a:solidFill>
                  <a:srgbClr val="000066"/>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Char char="–"/>
              <a:defRPr b="1">
                <a:solidFill>
                  <a:schemeClr val="tx1"/>
                </a:solidFill>
                <a:latin typeface="+mn-lt"/>
              </a:defRPr>
            </a:lvl2pPr>
            <a:lvl3pPr marL="1143000" indent="-228600" algn="l" rtl="0" eaLnBrk="0" fontAlgn="base" hangingPunct="0">
              <a:spcBef>
                <a:spcPct val="20000"/>
              </a:spcBef>
              <a:spcAft>
                <a:spcPct val="0"/>
              </a:spcAft>
              <a:buChar char="•"/>
              <a:defRPr sz="1600" b="1">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342900" marR="0" lvl="0" indent="-342900" algn="ctr" defTabSz="914400" rtl="0" eaLnBrk="0" fontAlgn="base" latinLnBrk="0" hangingPunct="0">
              <a:lnSpc>
                <a:spcPct val="100000"/>
              </a:lnSpc>
              <a:spcBef>
                <a:spcPct val="20000"/>
              </a:spcBef>
              <a:spcAft>
                <a:spcPct val="0"/>
              </a:spcAft>
              <a:buClrTx/>
              <a:buSzTx/>
              <a:buFont typeface="Wingdings 2" pitchFamily="18" charset="2"/>
              <a:buNone/>
              <a:tabLst/>
              <a:defRPr/>
            </a:pPr>
            <a:r>
              <a:rPr kumimoji="0" lang="ru-RU" sz="2400" b="1" i="1" u="none" strike="noStrike" kern="0" cap="none" spc="0" normalizeH="0" baseline="0" noProof="0" dirty="0" err="1">
                <a:ln>
                  <a:noFill/>
                </a:ln>
                <a:solidFill>
                  <a:srgbClr val="00B050"/>
                </a:solidFill>
                <a:effectLst>
                  <a:outerShdw blurRad="38100" dist="38100" dir="2700000" algn="tl">
                    <a:srgbClr val="C0C0C0"/>
                  </a:outerShdw>
                </a:effectLst>
                <a:uLnTx/>
                <a:uFillTx/>
                <a:latin typeface="Arial"/>
                <a:ea typeface="+mn-ea"/>
                <a:cs typeface="Times New Roman" pitchFamily="18" charset="0"/>
              </a:rPr>
              <a:t>Экологик</a:t>
            </a:r>
            <a:r>
              <a:rPr kumimoji="0" lang="ru-RU" sz="2400" b="1" i="1" u="none" strike="noStrike" kern="0" cap="none" spc="0" normalizeH="0" baseline="0" noProof="0" dirty="0">
                <a:ln>
                  <a:noFill/>
                </a:ln>
                <a:solidFill>
                  <a:srgbClr val="00B050"/>
                </a:solidFill>
                <a:effectLst>
                  <a:outerShdw blurRad="38100" dist="38100" dir="2700000" algn="tl">
                    <a:srgbClr val="C0C0C0"/>
                  </a:outerShdw>
                </a:effectLst>
                <a:uLnTx/>
                <a:uFillTx/>
                <a:latin typeface="Arial"/>
                <a:ea typeface="+mn-ea"/>
                <a:cs typeface="Times New Roman" pitchFamily="18" charset="0"/>
              </a:rPr>
              <a:t> </a:t>
            </a:r>
            <a:r>
              <a:rPr kumimoji="0" lang="ru-RU" sz="2400" b="1" i="1" u="none" strike="noStrike" kern="0" cap="none" spc="0" normalizeH="0" baseline="0" noProof="0" dirty="0" err="1">
                <a:ln>
                  <a:noFill/>
                </a:ln>
                <a:solidFill>
                  <a:srgbClr val="00B050"/>
                </a:solidFill>
                <a:effectLst>
                  <a:outerShdw blurRad="38100" dist="38100" dir="2700000" algn="tl">
                    <a:srgbClr val="C0C0C0"/>
                  </a:outerShdw>
                </a:effectLst>
                <a:uLnTx/>
                <a:uFillTx/>
                <a:latin typeface="Arial"/>
                <a:ea typeface="+mn-ea"/>
                <a:cs typeface="Times New Roman" pitchFamily="18" charset="0"/>
              </a:rPr>
              <a:t>муаммолар</a:t>
            </a:r>
            <a:endParaRPr kumimoji="0" lang="en-US" sz="2400" b="1" i="1" u="none" strike="noStrike" kern="0" cap="none" spc="0" normalizeH="0" baseline="0" noProof="0" dirty="0">
              <a:ln>
                <a:noFill/>
              </a:ln>
              <a:solidFill>
                <a:srgbClr val="00B050"/>
              </a:solidFill>
              <a:effectLst>
                <a:outerShdw blurRad="38100" dist="38100" dir="2700000" algn="tl">
                  <a:srgbClr val="C0C0C0"/>
                </a:outerShdw>
              </a:effectLst>
              <a:uLnTx/>
              <a:uFillTx/>
              <a:latin typeface="Arial"/>
              <a:ea typeface="+mn-ea"/>
              <a:cs typeface="Times New Roman" pitchFamily="18" charset="0"/>
            </a:endParaRPr>
          </a:p>
        </p:txBody>
      </p:sp>
      <p:sp>
        <p:nvSpPr>
          <p:cNvPr id="12" name="Content Placeholder 2"/>
          <p:cNvSpPr txBox="1">
            <a:spLocks/>
          </p:cNvSpPr>
          <p:nvPr/>
        </p:nvSpPr>
        <p:spPr bwMode="auto">
          <a:xfrm>
            <a:off x="7700282" y="1643736"/>
            <a:ext cx="24415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a:defRPr>
                <a:solidFill>
                  <a:schemeClr val="tx1"/>
                </a:solidFill>
                <a:latin typeface="Georgia" pitchFamily="18" charset="0"/>
              </a:defRPr>
            </a:lvl1pPr>
            <a:lvl2pPr marL="742950" indent="-285750">
              <a:defRPr>
                <a:solidFill>
                  <a:schemeClr val="tx1"/>
                </a:solidFill>
                <a:latin typeface="Georgia" pitchFamily="18" charset="0"/>
              </a:defRPr>
            </a:lvl2pPr>
            <a:lvl3pPr marL="1143000" indent="-228600">
              <a:defRPr>
                <a:solidFill>
                  <a:schemeClr val="tx1"/>
                </a:solidFill>
                <a:latin typeface="Georgia" pitchFamily="18" charset="0"/>
              </a:defRPr>
            </a:lvl3pPr>
            <a:lvl4pPr marL="1600200" indent="-228600">
              <a:defRPr>
                <a:solidFill>
                  <a:schemeClr val="tx1"/>
                </a:solidFill>
                <a:latin typeface="Georgia" pitchFamily="18" charset="0"/>
              </a:defRPr>
            </a:lvl4pPr>
            <a:lvl5pPr marL="2057400" indent="-228600">
              <a:defRPr>
                <a:solidFill>
                  <a:schemeClr val="tx1"/>
                </a:solidFill>
                <a:latin typeface="Georgia" pitchFamily="18" charset="0"/>
              </a:defRPr>
            </a:lvl5pPr>
            <a:lvl6pPr marL="2514600" indent="-228600" fontAlgn="base">
              <a:spcBef>
                <a:spcPct val="0"/>
              </a:spcBef>
              <a:spcAft>
                <a:spcPct val="0"/>
              </a:spcAft>
              <a:defRPr>
                <a:solidFill>
                  <a:schemeClr val="tx1"/>
                </a:solidFill>
                <a:latin typeface="Georgia" pitchFamily="18" charset="0"/>
              </a:defRPr>
            </a:lvl6pPr>
            <a:lvl7pPr marL="2971800" indent="-228600" fontAlgn="base">
              <a:spcBef>
                <a:spcPct val="0"/>
              </a:spcBef>
              <a:spcAft>
                <a:spcPct val="0"/>
              </a:spcAft>
              <a:defRPr>
                <a:solidFill>
                  <a:schemeClr val="tx1"/>
                </a:solidFill>
                <a:latin typeface="Georgia" pitchFamily="18" charset="0"/>
              </a:defRPr>
            </a:lvl7pPr>
            <a:lvl8pPr marL="3429000" indent="-228600" fontAlgn="base">
              <a:spcBef>
                <a:spcPct val="0"/>
              </a:spcBef>
              <a:spcAft>
                <a:spcPct val="0"/>
              </a:spcAft>
              <a:defRPr>
                <a:solidFill>
                  <a:schemeClr val="tx1"/>
                </a:solidFill>
                <a:latin typeface="Georgia" pitchFamily="18" charset="0"/>
              </a:defRPr>
            </a:lvl8pPr>
            <a:lvl9pPr marL="3886200" indent="-228600" fontAlgn="base">
              <a:spcBef>
                <a:spcPct val="0"/>
              </a:spcBef>
              <a:spcAft>
                <a:spcPct val="0"/>
              </a:spcAft>
              <a:defRPr>
                <a:solidFill>
                  <a:schemeClr val="tx1"/>
                </a:solidFill>
                <a:latin typeface="Georgia" pitchFamily="18" charset="0"/>
              </a:defRPr>
            </a:lvl9pPr>
          </a:lstStyle>
          <a:p>
            <a:pPr marL="273050" marR="0" lvl="0" indent="-273050" algn="ctr" defTabSz="914400" rtl="0" eaLnBrk="1" fontAlgn="base" latinLnBrk="0" hangingPunct="1">
              <a:lnSpc>
                <a:spcPct val="100000"/>
              </a:lnSpc>
              <a:spcBef>
                <a:spcPct val="20000"/>
              </a:spcBef>
              <a:spcAft>
                <a:spcPct val="0"/>
              </a:spcAft>
              <a:buClr>
                <a:srgbClr val="A5B592"/>
              </a:buClr>
              <a:buSzPct val="85000"/>
              <a:buFont typeface="Wingdings 2" pitchFamily="18" charset="2"/>
              <a:buNone/>
              <a:tabLst/>
              <a:defRPr/>
            </a:pPr>
            <a:r>
              <a:rPr kumimoji="0" lang="ru-RU" sz="2700" b="1" i="1" u="none" strike="noStrike" kern="1200" cap="none" spc="0" normalizeH="0" baseline="0" noProof="0" dirty="0" err="1">
                <a:ln>
                  <a:noFill/>
                </a:ln>
                <a:solidFill>
                  <a:srgbClr val="0070C0"/>
                </a:solidFill>
                <a:effectLst/>
                <a:uLnTx/>
                <a:uFillTx/>
                <a:latin typeface="Times New Roman" pitchFamily="18" charset="0"/>
                <a:ea typeface="+mn-ea"/>
                <a:cs typeface="Times New Roman" pitchFamily="18" charset="0"/>
              </a:rPr>
              <a:t>Ози</a:t>
            </a:r>
            <a:r>
              <a:rPr kumimoji="0" lang="uz-Cyrl-UZ" sz="2700" b="1" i="1" u="none" strike="noStrike" kern="1200" cap="none" spc="0" normalizeH="0" baseline="0" noProof="0" dirty="0">
                <a:ln>
                  <a:noFill/>
                </a:ln>
                <a:solidFill>
                  <a:srgbClr val="0070C0"/>
                </a:solidFill>
                <a:effectLst/>
                <a:uLnTx/>
                <a:uFillTx/>
                <a:latin typeface="Times New Roman" pitchFamily="18" charset="0"/>
                <a:ea typeface="+mn-ea"/>
                <a:cs typeface="Times New Roman" pitchFamily="18" charset="0"/>
              </a:rPr>
              <a:t>қ</a:t>
            </a:r>
            <a:r>
              <a:rPr kumimoji="0" lang="ru-RU" sz="2700" b="1" i="1" u="none" strike="noStrike" kern="1200" cap="none" spc="0" normalizeH="0" baseline="0" noProof="0" dirty="0">
                <a:ln>
                  <a:noFill/>
                </a:ln>
                <a:solidFill>
                  <a:srgbClr val="0070C0"/>
                </a:solidFill>
                <a:effectLst/>
                <a:uLnTx/>
                <a:uFillTx/>
                <a:latin typeface="Times New Roman" pitchFamily="18" charset="0"/>
                <a:ea typeface="+mn-ea"/>
                <a:cs typeface="Times New Roman" pitchFamily="18" charset="0"/>
              </a:rPr>
              <a:t>-</a:t>
            </a:r>
            <a:r>
              <a:rPr kumimoji="0" lang="ru-RU" sz="2700" b="1" i="1" u="none" strike="noStrike" kern="1200" cap="none" spc="0" normalizeH="0" baseline="0" noProof="0" dirty="0" err="1">
                <a:ln>
                  <a:noFill/>
                </a:ln>
                <a:solidFill>
                  <a:srgbClr val="0070C0"/>
                </a:solidFill>
                <a:effectLst/>
                <a:uLnTx/>
                <a:uFillTx/>
                <a:latin typeface="Times New Roman" pitchFamily="18" charset="0"/>
                <a:ea typeface="+mn-ea"/>
                <a:cs typeface="Times New Roman" pitchFamily="18" charset="0"/>
              </a:rPr>
              <a:t>овқат</a:t>
            </a:r>
            <a:r>
              <a:rPr kumimoji="0" lang="ru-RU" sz="2700" b="1" i="1" u="none" strike="noStrike" kern="1200" cap="none" spc="0" normalizeH="0" baseline="0" noProof="0" dirty="0">
                <a:ln>
                  <a:noFill/>
                </a:ln>
                <a:solidFill>
                  <a:srgbClr val="0070C0"/>
                </a:solidFill>
                <a:effectLst/>
                <a:uLnTx/>
                <a:uFillTx/>
                <a:latin typeface="Times New Roman" pitchFamily="18" charset="0"/>
                <a:ea typeface="+mn-ea"/>
                <a:cs typeface="Times New Roman" pitchFamily="18" charset="0"/>
              </a:rPr>
              <a:t> </a:t>
            </a:r>
            <a:r>
              <a:rPr kumimoji="0" lang="ru-RU" sz="2700" b="1" i="1" u="none" strike="noStrike" kern="1200" cap="none" spc="0" normalizeH="0" baseline="0" noProof="0" dirty="0" err="1">
                <a:ln>
                  <a:noFill/>
                </a:ln>
                <a:solidFill>
                  <a:srgbClr val="0070C0"/>
                </a:solidFill>
                <a:effectLst/>
                <a:uLnTx/>
                <a:uFillTx/>
                <a:latin typeface="Times New Roman" pitchFamily="18" charset="0"/>
                <a:ea typeface="+mn-ea"/>
                <a:cs typeface="Times New Roman" pitchFamily="18" charset="0"/>
              </a:rPr>
              <a:t>хавфсизлиги</a:t>
            </a:r>
            <a:endParaRPr kumimoji="0" lang="en-US" sz="2700" b="1" i="1" u="none" strike="noStrike" kern="1200" cap="none" spc="0" normalizeH="0" baseline="0" noProof="0" dirty="0">
              <a:ln>
                <a:noFill/>
              </a:ln>
              <a:solidFill>
                <a:srgbClr val="0070C0"/>
              </a:solidFill>
              <a:effectLst/>
              <a:uLnTx/>
              <a:uFillTx/>
              <a:latin typeface="Times New Roman" pitchFamily="18" charset="0"/>
              <a:ea typeface="+mn-ea"/>
              <a:cs typeface="Times New Roman" pitchFamily="18" charset="0"/>
            </a:endParaRPr>
          </a:p>
        </p:txBody>
      </p:sp>
      <p:sp>
        <p:nvSpPr>
          <p:cNvPr id="13" name="Content Placeholder 2"/>
          <p:cNvSpPr txBox="1">
            <a:spLocks/>
          </p:cNvSpPr>
          <p:nvPr/>
        </p:nvSpPr>
        <p:spPr bwMode="auto">
          <a:xfrm>
            <a:off x="262537" y="1643736"/>
            <a:ext cx="369046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a:defRPr>
                <a:solidFill>
                  <a:schemeClr val="tx1"/>
                </a:solidFill>
                <a:latin typeface="Georgia" pitchFamily="18" charset="0"/>
              </a:defRPr>
            </a:lvl1pPr>
            <a:lvl2pPr marL="742950" indent="-285750">
              <a:defRPr>
                <a:solidFill>
                  <a:schemeClr val="tx1"/>
                </a:solidFill>
                <a:latin typeface="Georgia" pitchFamily="18" charset="0"/>
              </a:defRPr>
            </a:lvl2pPr>
            <a:lvl3pPr marL="1143000" indent="-228600">
              <a:defRPr>
                <a:solidFill>
                  <a:schemeClr val="tx1"/>
                </a:solidFill>
                <a:latin typeface="Georgia" pitchFamily="18" charset="0"/>
              </a:defRPr>
            </a:lvl3pPr>
            <a:lvl4pPr marL="1600200" indent="-228600">
              <a:defRPr>
                <a:solidFill>
                  <a:schemeClr val="tx1"/>
                </a:solidFill>
                <a:latin typeface="Georgia" pitchFamily="18" charset="0"/>
              </a:defRPr>
            </a:lvl4pPr>
            <a:lvl5pPr marL="2057400" indent="-228600">
              <a:defRPr>
                <a:solidFill>
                  <a:schemeClr val="tx1"/>
                </a:solidFill>
                <a:latin typeface="Georgia" pitchFamily="18" charset="0"/>
              </a:defRPr>
            </a:lvl5pPr>
            <a:lvl6pPr marL="2514600" indent="-228600" fontAlgn="base">
              <a:spcBef>
                <a:spcPct val="0"/>
              </a:spcBef>
              <a:spcAft>
                <a:spcPct val="0"/>
              </a:spcAft>
              <a:defRPr>
                <a:solidFill>
                  <a:schemeClr val="tx1"/>
                </a:solidFill>
                <a:latin typeface="Georgia" pitchFamily="18" charset="0"/>
              </a:defRPr>
            </a:lvl6pPr>
            <a:lvl7pPr marL="2971800" indent="-228600" fontAlgn="base">
              <a:spcBef>
                <a:spcPct val="0"/>
              </a:spcBef>
              <a:spcAft>
                <a:spcPct val="0"/>
              </a:spcAft>
              <a:defRPr>
                <a:solidFill>
                  <a:schemeClr val="tx1"/>
                </a:solidFill>
                <a:latin typeface="Georgia" pitchFamily="18" charset="0"/>
              </a:defRPr>
            </a:lvl7pPr>
            <a:lvl8pPr marL="3429000" indent="-228600" fontAlgn="base">
              <a:spcBef>
                <a:spcPct val="0"/>
              </a:spcBef>
              <a:spcAft>
                <a:spcPct val="0"/>
              </a:spcAft>
              <a:defRPr>
                <a:solidFill>
                  <a:schemeClr val="tx1"/>
                </a:solidFill>
                <a:latin typeface="Georgia" pitchFamily="18" charset="0"/>
              </a:defRPr>
            </a:lvl8pPr>
            <a:lvl9pPr marL="3886200" indent="-228600" fontAlgn="base">
              <a:spcBef>
                <a:spcPct val="0"/>
              </a:spcBef>
              <a:spcAft>
                <a:spcPct val="0"/>
              </a:spcAft>
              <a:defRPr>
                <a:solidFill>
                  <a:schemeClr val="tx1"/>
                </a:solidFill>
                <a:latin typeface="Georgia" pitchFamily="18" charset="0"/>
              </a:defRPr>
            </a:lvl9pPr>
          </a:lstStyle>
          <a:p>
            <a:pPr marL="273050" marR="0" lvl="0" indent="-273050" algn="ctr" defTabSz="914400" rtl="0" eaLnBrk="1" fontAlgn="base" latinLnBrk="0" hangingPunct="1">
              <a:lnSpc>
                <a:spcPct val="100000"/>
              </a:lnSpc>
              <a:spcBef>
                <a:spcPct val="20000"/>
              </a:spcBef>
              <a:spcAft>
                <a:spcPct val="0"/>
              </a:spcAft>
              <a:buClr>
                <a:srgbClr val="A5B592"/>
              </a:buClr>
              <a:buSzPct val="85000"/>
              <a:buFont typeface="Wingdings 2" pitchFamily="18" charset="2"/>
              <a:buNone/>
              <a:tabLst/>
              <a:defRPr/>
            </a:pPr>
            <a:r>
              <a:rPr kumimoji="0" lang="ru-RU" sz="2700" b="1" i="1" u="none" strike="noStrike" kern="1200" cap="none" spc="0" normalizeH="0" baseline="0" noProof="0" dirty="0">
                <a:ln>
                  <a:noFill/>
                </a:ln>
                <a:solidFill>
                  <a:srgbClr val="C00000"/>
                </a:solidFill>
                <a:effectLst/>
                <a:uLnTx/>
                <a:uFillTx/>
                <a:latin typeface="Times New Roman" pitchFamily="18" charset="0"/>
                <a:ea typeface="+mn-ea"/>
                <a:cs typeface="Times New Roman" pitchFamily="18" charset="0"/>
              </a:rPr>
              <a:t>Энергетика </a:t>
            </a:r>
            <a:r>
              <a:rPr kumimoji="0" lang="ru-RU" sz="2700" b="1" i="1" u="none" strike="noStrike" kern="1200" cap="none" spc="0" normalizeH="0" baseline="0" noProof="0" dirty="0" err="1">
                <a:ln>
                  <a:noFill/>
                </a:ln>
                <a:solidFill>
                  <a:srgbClr val="C00000"/>
                </a:solidFill>
                <a:effectLst/>
                <a:uLnTx/>
                <a:uFillTx/>
                <a:latin typeface="Times New Roman" pitchFamily="18" charset="0"/>
                <a:ea typeface="+mn-ea"/>
                <a:cs typeface="Times New Roman" pitchFamily="18" charset="0"/>
              </a:rPr>
              <a:t>ресурлари</a:t>
            </a:r>
            <a:r>
              <a:rPr kumimoji="0" lang="ru-RU" sz="2700" b="1" i="1" u="none" strike="noStrike" kern="1200" cap="none" spc="0" normalizeH="0" baseline="0" noProof="0" dirty="0">
                <a:ln>
                  <a:noFill/>
                </a:ln>
                <a:solidFill>
                  <a:srgbClr val="C00000"/>
                </a:solidFill>
                <a:effectLst/>
                <a:uLnTx/>
                <a:uFillTx/>
                <a:latin typeface="Times New Roman" pitchFamily="18" charset="0"/>
                <a:ea typeface="+mn-ea"/>
                <a:cs typeface="Times New Roman" pitchFamily="18" charset="0"/>
              </a:rPr>
              <a:t> </a:t>
            </a:r>
            <a:r>
              <a:rPr kumimoji="0" lang="ru-RU" sz="2700" b="1" i="1" u="none" strike="noStrike" kern="1200" cap="none" spc="0" normalizeH="0" baseline="0" noProof="0" dirty="0" err="1">
                <a:ln>
                  <a:noFill/>
                </a:ln>
                <a:solidFill>
                  <a:srgbClr val="C00000"/>
                </a:solidFill>
                <a:effectLst/>
                <a:uLnTx/>
                <a:uFillTx/>
                <a:latin typeface="Times New Roman" pitchFamily="18" charset="0"/>
                <a:ea typeface="+mn-ea"/>
                <a:cs typeface="Times New Roman" pitchFamily="18" charset="0"/>
              </a:rPr>
              <a:t>етишмовчилиги</a:t>
            </a:r>
            <a:r>
              <a:rPr kumimoji="0" lang="ru-RU" sz="2700" b="1" i="1" u="none" strike="noStrike" kern="1200" cap="none" spc="0" normalizeH="0" baseline="0" noProof="0" dirty="0">
                <a:ln>
                  <a:noFill/>
                </a:ln>
                <a:solidFill>
                  <a:srgbClr val="C00000"/>
                </a:solidFill>
                <a:effectLst/>
                <a:uLnTx/>
                <a:uFillTx/>
                <a:latin typeface="Times New Roman" pitchFamily="18" charset="0"/>
                <a:ea typeface="+mn-ea"/>
                <a:cs typeface="Times New Roman" pitchFamily="18" charset="0"/>
              </a:rPr>
              <a:t>  </a:t>
            </a:r>
            <a:endParaRPr kumimoji="0" lang="en-US" sz="2700" b="1" i="1" u="none" strike="noStrike" kern="1200" cap="none" spc="0" normalizeH="0" baseline="0" noProof="0" dirty="0">
              <a:ln>
                <a:noFill/>
              </a:ln>
              <a:solidFill>
                <a:srgbClr val="C00000"/>
              </a:solidFill>
              <a:effectLst/>
              <a:uLnTx/>
              <a:uFillTx/>
              <a:latin typeface="Times New Roman" pitchFamily="18" charset="0"/>
              <a:ea typeface="+mn-ea"/>
              <a:cs typeface="Times New Roman" pitchFamily="18" charset="0"/>
            </a:endParaRPr>
          </a:p>
        </p:txBody>
      </p:sp>
      <p:sp>
        <p:nvSpPr>
          <p:cNvPr id="17" name="Content Placeholder 2"/>
          <p:cNvSpPr txBox="1">
            <a:spLocks/>
          </p:cNvSpPr>
          <p:nvPr/>
        </p:nvSpPr>
        <p:spPr bwMode="auto">
          <a:xfrm>
            <a:off x="2468790" y="6191622"/>
            <a:ext cx="6324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a:defRPr>
                <a:solidFill>
                  <a:schemeClr val="tx1"/>
                </a:solidFill>
                <a:latin typeface="Georgia" pitchFamily="18" charset="0"/>
              </a:defRPr>
            </a:lvl1pPr>
            <a:lvl2pPr marL="742950" indent="-285750">
              <a:defRPr>
                <a:solidFill>
                  <a:schemeClr val="tx1"/>
                </a:solidFill>
                <a:latin typeface="Georgia" pitchFamily="18" charset="0"/>
              </a:defRPr>
            </a:lvl2pPr>
            <a:lvl3pPr marL="1143000" indent="-228600">
              <a:defRPr>
                <a:solidFill>
                  <a:schemeClr val="tx1"/>
                </a:solidFill>
                <a:latin typeface="Georgia" pitchFamily="18" charset="0"/>
              </a:defRPr>
            </a:lvl3pPr>
            <a:lvl4pPr marL="1600200" indent="-228600">
              <a:defRPr>
                <a:solidFill>
                  <a:schemeClr val="tx1"/>
                </a:solidFill>
                <a:latin typeface="Georgia" pitchFamily="18" charset="0"/>
              </a:defRPr>
            </a:lvl4pPr>
            <a:lvl5pPr marL="2057400" indent="-228600">
              <a:defRPr>
                <a:solidFill>
                  <a:schemeClr val="tx1"/>
                </a:solidFill>
                <a:latin typeface="Georgia" pitchFamily="18" charset="0"/>
              </a:defRPr>
            </a:lvl5pPr>
            <a:lvl6pPr marL="2514600" indent="-228600" fontAlgn="base">
              <a:spcBef>
                <a:spcPct val="0"/>
              </a:spcBef>
              <a:spcAft>
                <a:spcPct val="0"/>
              </a:spcAft>
              <a:defRPr>
                <a:solidFill>
                  <a:schemeClr val="tx1"/>
                </a:solidFill>
                <a:latin typeface="Georgia" pitchFamily="18" charset="0"/>
              </a:defRPr>
            </a:lvl6pPr>
            <a:lvl7pPr marL="2971800" indent="-228600" fontAlgn="base">
              <a:spcBef>
                <a:spcPct val="0"/>
              </a:spcBef>
              <a:spcAft>
                <a:spcPct val="0"/>
              </a:spcAft>
              <a:defRPr>
                <a:solidFill>
                  <a:schemeClr val="tx1"/>
                </a:solidFill>
                <a:latin typeface="Georgia" pitchFamily="18" charset="0"/>
              </a:defRPr>
            </a:lvl7pPr>
            <a:lvl8pPr marL="3429000" indent="-228600" fontAlgn="base">
              <a:spcBef>
                <a:spcPct val="0"/>
              </a:spcBef>
              <a:spcAft>
                <a:spcPct val="0"/>
              </a:spcAft>
              <a:defRPr>
                <a:solidFill>
                  <a:schemeClr val="tx1"/>
                </a:solidFill>
                <a:latin typeface="Georgia" pitchFamily="18" charset="0"/>
              </a:defRPr>
            </a:lvl8pPr>
            <a:lvl9pPr marL="3886200" indent="-228600" fontAlgn="base">
              <a:spcBef>
                <a:spcPct val="0"/>
              </a:spcBef>
              <a:spcAft>
                <a:spcPct val="0"/>
              </a:spcAft>
              <a:defRPr>
                <a:solidFill>
                  <a:schemeClr val="tx1"/>
                </a:solidFill>
                <a:latin typeface="Georgia" pitchFamily="18" charset="0"/>
              </a:defRPr>
            </a:lvl9pPr>
          </a:lstStyle>
          <a:p>
            <a:pPr marL="273050" marR="0" lvl="0" indent="-273050" algn="ctr" defTabSz="914400" rtl="0" eaLnBrk="1" fontAlgn="base" latinLnBrk="0" hangingPunct="1">
              <a:lnSpc>
                <a:spcPct val="100000"/>
              </a:lnSpc>
              <a:spcBef>
                <a:spcPct val="20000"/>
              </a:spcBef>
              <a:spcAft>
                <a:spcPct val="0"/>
              </a:spcAft>
              <a:buClr>
                <a:srgbClr val="A5B592"/>
              </a:buClr>
              <a:buSzPct val="85000"/>
              <a:buFont typeface="Wingdings 2" pitchFamily="18" charset="2"/>
              <a:buNone/>
              <a:tabLst/>
              <a:defRPr/>
            </a:pPr>
            <a:r>
              <a:rPr kumimoji="0" lang="uz-Cyrl-UZ" sz="2700" b="1" i="1" u="none" strike="noStrike" kern="1200" cap="none" spc="0" normalizeH="0" baseline="0" noProof="0" dirty="0">
                <a:ln>
                  <a:noFill/>
                </a:ln>
                <a:solidFill>
                  <a:srgbClr val="0070C0"/>
                </a:solidFill>
                <a:effectLst/>
                <a:uLnTx/>
                <a:uFillTx/>
                <a:latin typeface="Times New Roman" pitchFamily="18" charset="0"/>
                <a:ea typeface="+mn-ea"/>
                <a:cs typeface="Times New Roman" pitchFamily="18" charset="0"/>
              </a:rPr>
              <a:t>Геосиёсий вазият </a:t>
            </a:r>
            <a:endParaRPr kumimoji="0" lang="en-US" sz="2700" b="1" i="1" u="none" strike="noStrike" kern="1200" cap="none" spc="0" normalizeH="0" baseline="0" noProof="0" dirty="0">
              <a:ln>
                <a:noFill/>
              </a:ln>
              <a:solidFill>
                <a:srgbClr val="0070C0"/>
              </a:solidFill>
              <a:effectLst/>
              <a:uLnTx/>
              <a:uFillTx/>
              <a:latin typeface="Times New Roman" pitchFamily="18" charset="0"/>
              <a:ea typeface="+mn-ea"/>
              <a:cs typeface="Times New Roman" pitchFamily="18" charset="0"/>
            </a:endParaRPr>
          </a:p>
        </p:txBody>
      </p:sp>
      <p:sp>
        <p:nvSpPr>
          <p:cNvPr id="21" name="Content Placeholder 2"/>
          <p:cNvSpPr txBox="1">
            <a:spLocks/>
          </p:cNvSpPr>
          <p:nvPr/>
        </p:nvSpPr>
        <p:spPr bwMode="auto">
          <a:xfrm>
            <a:off x="633642" y="5136782"/>
            <a:ext cx="24415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a:defRPr>
                <a:solidFill>
                  <a:schemeClr val="tx1"/>
                </a:solidFill>
                <a:latin typeface="Georgia" pitchFamily="18" charset="0"/>
              </a:defRPr>
            </a:lvl1pPr>
            <a:lvl2pPr marL="742950" indent="-285750">
              <a:defRPr>
                <a:solidFill>
                  <a:schemeClr val="tx1"/>
                </a:solidFill>
                <a:latin typeface="Georgia" pitchFamily="18" charset="0"/>
              </a:defRPr>
            </a:lvl2pPr>
            <a:lvl3pPr marL="1143000" indent="-228600">
              <a:defRPr>
                <a:solidFill>
                  <a:schemeClr val="tx1"/>
                </a:solidFill>
                <a:latin typeface="Georgia" pitchFamily="18" charset="0"/>
              </a:defRPr>
            </a:lvl3pPr>
            <a:lvl4pPr marL="1600200" indent="-228600">
              <a:defRPr>
                <a:solidFill>
                  <a:schemeClr val="tx1"/>
                </a:solidFill>
                <a:latin typeface="Georgia" pitchFamily="18" charset="0"/>
              </a:defRPr>
            </a:lvl4pPr>
            <a:lvl5pPr marL="2057400" indent="-228600">
              <a:defRPr>
                <a:solidFill>
                  <a:schemeClr val="tx1"/>
                </a:solidFill>
                <a:latin typeface="Georgia" pitchFamily="18" charset="0"/>
              </a:defRPr>
            </a:lvl5pPr>
            <a:lvl6pPr marL="2514600" indent="-228600" fontAlgn="base">
              <a:spcBef>
                <a:spcPct val="0"/>
              </a:spcBef>
              <a:spcAft>
                <a:spcPct val="0"/>
              </a:spcAft>
              <a:defRPr>
                <a:solidFill>
                  <a:schemeClr val="tx1"/>
                </a:solidFill>
                <a:latin typeface="Georgia" pitchFamily="18" charset="0"/>
              </a:defRPr>
            </a:lvl6pPr>
            <a:lvl7pPr marL="2971800" indent="-228600" fontAlgn="base">
              <a:spcBef>
                <a:spcPct val="0"/>
              </a:spcBef>
              <a:spcAft>
                <a:spcPct val="0"/>
              </a:spcAft>
              <a:defRPr>
                <a:solidFill>
                  <a:schemeClr val="tx1"/>
                </a:solidFill>
                <a:latin typeface="Georgia" pitchFamily="18" charset="0"/>
              </a:defRPr>
            </a:lvl7pPr>
            <a:lvl8pPr marL="3429000" indent="-228600" fontAlgn="base">
              <a:spcBef>
                <a:spcPct val="0"/>
              </a:spcBef>
              <a:spcAft>
                <a:spcPct val="0"/>
              </a:spcAft>
              <a:defRPr>
                <a:solidFill>
                  <a:schemeClr val="tx1"/>
                </a:solidFill>
                <a:latin typeface="Georgia" pitchFamily="18" charset="0"/>
              </a:defRPr>
            </a:lvl8pPr>
            <a:lvl9pPr marL="3886200" indent="-228600" fontAlgn="base">
              <a:spcBef>
                <a:spcPct val="0"/>
              </a:spcBef>
              <a:spcAft>
                <a:spcPct val="0"/>
              </a:spcAft>
              <a:defRPr>
                <a:solidFill>
                  <a:schemeClr val="tx1"/>
                </a:solidFill>
                <a:latin typeface="Georgia" pitchFamily="18" charset="0"/>
              </a:defRPr>
            </a:lvl9pPr>
          </a:lstStyle>
          <a:p>
            <a:pPr marL="273050" marR="0" lvl="0" indent="-273050" algn="ctr" defTabSz="914400" rtl="0" eaLnBrk="1" fontAlgn="base" latinLnBrk="0" hangingPunct="1">
              <a:lnSpc>
                <a:spcPct val="100000"/>
              </a:lnSpc>
              <a:spcBef>
                <a:spcPct val="20000"/>
              </a:spcBef>
              <a:spcAft>
                <a:spcPct val="0"/>
              </a:spcAft>
              <a:buClr>
                <a:srgbClr val="A5B592"/>
              </a:buClr>
              <a:buSzPct val="85000"/>
              <a:buFont typeface="Wingdings 2" pitchFamily="18" charset="2"/>
              <a:buNone/>
              <a:tabLst/>
              <a:defRPr/>
            </a:pPr>
            <a:r>
              <a:rPr kumimoji="0" lang="uz-Cyrl-UZ" sz="2700" b="1" i="1" u="none" strike="noStrike" kern="1200" cap="none" spc="0" normalizeH="0" baseline="0" noProof="0" dirty="0">
                <a:ln>
                  <a:noFill/>
                </a:ln>
                <a:solidFill>
                  <a:srgbClr val="0070C0"/>
                </a:solidFill>
                <a:effectLst/>
                <a:uLnTx/>
                <a:uFillTx/>
                <a:latin typeface="Times New Roman" pitchFamily="18" charset="0"/>
                <a:ea typeface="+mn-ea"/>
                <a:cs typeface="Times New Roman" pitchFamily="18" charset="0"/>
              </a:rPr>
              <a:t>Камбағаллик муаммоси</a:t>
            </a:r>
            <a:endParaRPr kumimoji="0" lang="en-US" sz="2700" b="1" i="1" u="none" strike="noStrike" kern="1200" cap="none" spc="0" normalizeH="0" baseline="0" noProof="0" dirty="0">
              <a:ln>
                <a:noFill/>
              </a:ln>
              <a:solidFill>
                <a:srgbClr val="0070C0"/>
              </a:solidFill>
              <a:effectLst/>
              <a:uLnTx/>
              <a:uFillTx/>
              <a:latin typeface="Times New Roman" pitchFamily="18" charset="0"/>
              <a:ea typeface="+mn-ea"/>
              <a:cs typeface="Times New Roman" pitchFamily="18" charset="0"/>
            </a:endParaRPr>
          </a:p>
        </p:txBody>
      </p:sp>
      <p:cxnSp>
        <p:nvCxnSpPr>
          <p:cNvPr id="22" name="Straight Arrow Connector 10"/>
          <p:cNvCxnSpPr/>
          <p:nvPr/>
        </p:nvCxnSpPr>
        <p:spPr>
          <a:xfrm flipH="1">
            <a:off x="7210425" y="2653505"/>
            <a:ext cx="979713" cy="720487"/>
          </a:xfrm>
          <a:prstGeom prst="straightConnector1">
            <a:avLst/>
          </a:prstGeom>
          <a:ln w="57150">
            <a:solidFill>
              <a:schemeClr val="accent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10"/>
          <p:cNvCxnSpPr/>
          <p:nvPr/>
        </p:nvCxnSpPr>
        <p:spPr>
          <a:xfrm flipH="1" flipV="1">
            <a:off x="3075217" y="2547257"/>
            <a:ext cx="827316" cy="837981"/>
          </a:xfrm>
          <a:prstGeom prst="straightConnector1">
            <a:avLst/>
          </a:prstGeom>
          <a:ln w="57150">
            <a:solidFill>
              <a:schemeClr val="accent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Straight Arrow Connector 10"/>
          <p:cNvCxnSpPr/>
          <p:nvPr/>
        </p:nvCxnSpPr>
        <p:spPr>
          <a:xfrm flipH="1" flipV="1">
            <a:off x="7356702" y="4637424"/>
            <a:ext cx="910317" cy="810418"/>
          </a:xfrm>
          <a:prstGeom prst="straightConnector1">
            <a:avLst/>
          </a:prstGeom>
          <a:ln w="57150">
            <a:solidFill>
              <a:schemeClr val="accent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10"/>
          <p:cNvCxnSpPr/>
          <p:nvPr/>
        </p:nvCxnSpPr>
        <p:spPr>
          <a:xfrm flipH="1">
            <a:off x="3075217" y="4705150"/>
            <a:ext cx="930728" cy="742692"/>
          </a:xfrm>
          <a:prstGeom prst="straightConnector1">
            <a:avLst/>
          </a:prstGeom>
          <a:ln w="57150">
            <a:solidFill>
              <a:schemeClr val="accent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10"/>
          <p:cNvCxnSpPr/>
          <p:nvPr/>
        </p:nvCxnSpPr>
        <p:spPr>
          <a:xfrm rot="5400000">
            <a:off x="5243945" y="5970987"/>
            <a:ext cx="608013" cy="1587"/>
          </a:xfrm>
          <a:prstGeom prst="straightConnector1">
            <a:avLst/>
          </a:prstGeom>
          <a:ln w="57150">
            <a:solidFill>
              <a:schemeClr val="accent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2" name="Content Placeholder 2"/>
          <p:cNvSpPr txBox="1">
            <a:spLocks/>
          </p:cNvSpPr>
          <p:nvPr/>
        </p:nvSpPr>
        <p:spPr bwMode="auto">
          <a:xfrm>
            <a:off x="8105774" y="5224680"/>
            <a:ext cx="24415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a:defRPr>
                <a:solidFill>
                  <a:schemeClr val="tx1"/>
                </a:solidFill>
                <a:latin typeface="Georgia" pitchFamily="18" charset="0"/>
              </a:defRPr>
            </a:lvl1pPr>
            <a:lvl2pPr marL="742950" indent="-285750">
              <a:defRPr>
                <a:solidFill>
                  <a:schemeClr val="tx1"/>
                </a:solidFill>
                <a:latin typeface="Georgia" pitchFamily="18" charset="0"/>
              </a:defRPr>
            </a:lvl2pPr>
            <a:lvl3pPr marL="1143000" indent="-228600">
              <a:defRPr>
                <a:solidFill>
                  <a:schemeClr val="tx1"/>
                </a:solidFill>
                <a:latin typeface="Georgia" pitchFamily="18" charset="0"/>
              </a:defRPr>
            </a:lvl3pPr>
            <a:lvl4pPr marL="1600200" indent="-228600">
              <a:defRPr>
                <a:solidFill>
                  <a:schemeClr val="tx1"/>
                </a:solidFill>
                <a:latin typeface="Georgia" pitchFamily="18" charset="0"/>
              </a:defRPr>
            </a:lvl4pPr>
            <a:lvl5pPr marL="2057400" indent="-228600">
              <a:defRPr>
                <a:solidFill>
                  <a:schemeClr val="tx1"/>
                </a:solidFill>
                <a:latin typeface="Georgia" pitchFamily="18" charset="0"/>
              </a:defRPr>
            </a:lvl5pPr>
            <a:lvl6pPr marL="2514600" indent="-228600" fontAlgn="base">
              <a:spcBef>
                <a:spcPct val="0"/>
              </a:spcBef>
              <a:spcAft>
                <a:spcPct val="0"/>
              </a:spcAft>
              <a:defRPr>
                <a:solidFill>
                  <a:schemeClr val="tx1"/>
                </a:solidFill>
                <a:latin typeface="Georgia" pitchFamily="18" charset="0"/>
              </a:defRPr>
            </a:lvl6pPr>
            <a:lvl7pPr marL="2971800" indent="-228600" fontAlgn="base">
              <a:spcBef>
                <a:spcPct val="0"/>
              </a:spcBef>
              <a:spcAft>
                <a:spcPct val="0"/>
              </a:spcAft>
              <a:defRPr>
                <a:solidFill>
                  <a:schemeClr val="tx1"/>
                </a:solidFill>
                <a:latin typeface="Georgia" pitchFamily="18" charset="0"/>
              </a:defRPr>
            </a:lvl7pPr>
            <a:lvl8pPr marL="3429000" indent="-228600" fontAlgn="base">
              <a:spcBef>
                <a:spcPct val="0"/>
              </a:spcBef>
              <a:spcAft>
                <a:spcPct val="0"/>
              </a:spcAft>
              <a:defRPr>
                <a:solidFill>
                  <a:schemeClr val="tx1"/>
                </a:solidFill>
                <a:latin typeface="Georgia" pitchFamily="18" charset="0"/>
              </a:defRPr>
            </a:lvl8pPr>
            <a:lvl9pPr marL="3886200" indent="-228600" fontAlgn="base">
              <a:spcBef>
                <a:spcPct val="0"/>
              </a:spcBef>
              <a:spcAft>
                <a:spcPct val="0"/>
              </a:spcAft>
              <a:defRPr>
                <a:solidFill>
                  <a:schemeClr val="tx1"/>
                </a:solidFill>
                <a:latin typeface="Georgia" pitchFamily="18" charset="0"/>
              </a:defRPr>
            </a:lvl9pPr>
          </a:lstStyle>
          <a:p>
            <a:pPr marL="273050" marR="0" lvl="0" indent="-273050" algn="ctr" defTabSz="914400" rtl="0" eaLnBrk="1" fontAlgn="base" latinLnBrk="0" hangingPunct="1">
              <a:lnSpc>
                <a:spcPct val="100000"/>
              </a:lnSpc>
              <a:spcBef>
                <a:spcPct val="20000"/>
              </a:spcBef>
              <a:spcAft>
                <a:spcPct val="0"/>
              </a:spcAft>
              <a:buClr>
                <a:srgbClr val="A5B592"/>
              </a:buClr>
              <a:buSzPct val="85000"/>
              <a:buFont typeface="Wingdings 2" pitchFamily="18" charset="2"/>
              <a:buNone/>
              <a:tabLst/>
              <a:defRPr/>
            </a:pPr>
            <a:r>
              <a:rPr kumimoji="0" lang="uz-Cyrl-UZ" sz="2700" b="1" i="1" u="none" strike="noStrike" kern="1200" cap="none" spc="0" normalizeH="0" baseline="0" noProof="0" dirty="0">
                <a:ln>
                  <a:noFill/>
                </a:ln>
                <a:solidFill>
                  <a:srgbClr val="0070C0"/>
                </a:solidFill>
                <a:effectLst/>
                <a:uLnTx/>
                <a:uFillTx/>
                <a:latin typeface="Times New Roman" pitchFamily="18" charset="0"/>
                <a:ea typeface="+mn-ea"/>
                <a:cs typeface="Times New Roman" pitchFamily="18" charset="0"/>
              </a:rPr>
              <a:t>Ишсизлик муаммоси</a:t>
            </a:r>
            <a:endParaRPr kumimoji="0" lang="en-US" sz="2700" b="1" i="1" u="none" strike="noStrike" kern="1200" cap="none" spc="0" normalizeH="0" baseline="0" noProof="0" dirty="0">
              <a:ln>
                <a:noFill/>
              </a:ln>
              <a:solidFill>
                <a:srgbClr val="0070C0"/>
              </a:solidFill>
              <a:effectLst/>
              <a:uLnTx/>
              <a:uFillTx/>
              <a:latin typeface="Times New Roman" pitchFamily="18" charset="0"/>
              <a:ea typeface="+mn-ea"/>
              <a:cs typeface="Times New Roman" pitchFamily="18" charset="0"/>
            </a:endParaRPr>
          </a:p>
        </p:txBody>
      </p:sp>
      <p:pic>
        <p:nvPicPr>
          <p:cNvPr id="6" name="Рисунок 5">
            <a:extLst>
              <a:ext uri="{FF2B5EF4-FFF2-40B4-BE49-F238E27FC236}">
                <a16:creationId xmlns="" xmlns:a16="http://schemas.microsoft.com/office/drawing/2014/main" id="{B8717D58-E40C-40E3-ABA9-FA4BA818F66C}"/>
              </a:ext>
            </a:extLst>
          </p:cNvPr>
          <p:cNvPicPr>
            <a:picLocks noChangeAspect="1"/>
          </p:cNvPicPr>
          <p:nvPr/>
        </p:nvPicPr>
        <p:blipFill>
          <a:blip r:embed="rId3"/>
          <a:stretch>
            <a:fillRect/>
          </a:stretch>
        </p:blipFill>
        <p:spPr>
          <a:xfrm>
            <a:off x="0" y="-41500"/>
            <a:ext cx="1537688" cy="1000718"/>
          </a:xfrm>
          <a:prstGeom prst="rect">
            <a:avLst/>
          </a:prstGeom>
        </p:spPr>
      </p:pic>
    </p:spTree>
    <p:extLst>
      <p:ext uri="{BB962C8B-B14F-4D97-AF65-F5344CB8AC3E}">
        <p14:creationId xmlns:p14="http://schemas.microsoft.com/office/powerpoint/2010/main" val="50832930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504" name="Рисунок 21503">
            <a:extLst>
              <a:ext uri="{FF2B5EF4-FFF2-40B4-BE49-F238E27FC236}">
                <a16:creationId xmlns="" xmlns:a16="http://schemas.microsoft.com/office/drawing/2014/main" id="{C8E26AEB-2948-41AA-AF2A-2250EE47E6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63699" y="1282089"/>
            <a:ext cx="1766887" cy="1897328"/>
          </a:xfrm>
          <a:prstGeom prst="rect">
            <a:avLst/>
          </a:prstGeom>
        </p:spPr>
      </p:pic>
      <p:pic>
        <p:nvPicPr>
          <p:cNvPr id="21506" name="Рисунок 21505">
            <a:extLst>
              <a:ext uri="{FF2B5EF4-FFF2-40B4-BE49-F238E27FC236}">
                <a16:creationId xmlns="" xmlns:a16="http://schemas.microsoft.com/office/drawing/2014/main" id="{81B0D76B-5EE4-43A5-BB48-376398782C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92615" y="4163084"/>
            <a:ext cx="1989673" cy="1857028"/>
          </a:xfrm>
          <a:prstGeom prst="rect">
            <a:avLst/>
          </a:prstGeom>
        </p:spPr>
      </p:pic>
      <p:sp>
        <p:nvSpPr>
          <p:cNvPr id="71" name="Прямоугольник 70">
            <a:extLst>
              <a:ext uri="{FF2B5EF4-FFF2-40B4-BE49-F238E27FC236}">
                <a16:creationId xmlns="" xmlns:a16="http://schemas.microsoft.com/office/drawing/2014/main" id="{6C0F011D-AF6D-4585-96B1-A3DEC2791609}"/>
              </a:ext>
            </a:extLst>
          </p:cNvPr>
          <p:cNvSpPr/>
          <p:nvPr/>
        </p:nvSpPr>
        <p:spPr>
          <a:xfrm>
            <a:off x="8911396" y="5851957"/>
            <a:ext cx="2904316" cy="707886"/>
          </a:xfrm>
          <a:prstGeom prst="rect">
            <a:avLst/>
          </a:prstGeom>
        </p:spPr>
        <p:txBody>
          <a:bodyPr wrap="square">
            <a:spAutoFit/>
          </a:body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uz-Cyrl-UZ"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Бизнес муҳит ва иқтисодий эркинлик</a:t>
            </a:r>
            <a:endParaRPr kumimoji="0" lang="ru-RU"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514" name="Прямоугольник 21513">
            <a:extLst>
              <a:ext uri="{FF2B5EF4-FFF2-40B4-BE49-F238E27FC236}">
                <a16:creationId xmlns="" xmlns:a16="http://schemas.microsoft.com/office/drawing/2014/main" id="{7F051662-C705-4C46-92CE-47B0399359CE}"/>
              </a:ext>
            </a:extLst>
          </p:cNvPr>
          <p:cNvSpPr/>
          <p:nvPr/>
        </p:nvSpPr>
        <p:spPr>
          <a:xfrm>
            <a:off x="-415043" y="3175259"/>
            <a:ext cx="2741456" cy="400110"/>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kumimoji="0" lang="uz-Cyrl-UZ"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Таълим</a:t>
            </a:r>
            <a:endParaRPr kumimoji="0" lang="ru-RU"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0" name="Прямоугольник 79">
            <a:extLst>
              <a:ext uri="{FF2B5EF4-FFF2-40B4-BE49-F238E27FC236}">
                <a16:creationId xmlns="" xmlns:a16="http://schemas.microsoft.com/office/drawing/2014/main" id="{BFA1D7EE-D891-4E70-9732-D979E5B8429B}"/>
              </a:ext>
            </a:extLst>
          </p:cNvPr>
          <p:cNvSpPr/>
          <p:nvPr/>
        </p:nvSpPr>
        <p:spPr>
          <a:xfrm>
            <a:off x="3283364" y="5790710"/>
            <a:ext cx="2741456" cy="707886"/>
          </a:xfrm>
          <a:prstGeom prst="rect">
            <a:avLst/>
          </a:prstGeom>
        </p:spPr>
        <p:txBody>
          <a:bodyPr wrap="square">
            <a:spAutoFit/>
          </a:body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uz-Cyrl-UZ"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Ишчи кучи </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uz-Cyrl-UZ"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(инсон капитали)</a:t>
            </a:r>
            <a:endParaRPr kumimoji="0" lang="ru-RU"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517" name="Прямоугольник 21516">
            <a:extLst>
              <a:ext uri="{FF2B5EF4-FFF2-40B4-BE49-F238E27FC236}">
                <a16:creationId xmlns="" xmlns:a16="http://schemas.microsoft.com/office/drawing/2014/main" id="{06C2EB8A-E5FB-49FA-B62E-171D66F9B2B6}"/>
              </a:ext>
            </a:extLst>
          </p:cNvPr>
          <p:cNvSpPr/>
          <p:nvPr/>
        </p:nvSpPr>
        <p:spPr>
          <a:xfrm>
            <a:off x="2237260" y="3163840"/>
            <a:ext cx="2142766" cy="400110"/>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kumimoji="0" lang="uz-Cyrl-UZ"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Фан</a:t>
            </a:r>
            <a:endParaRPr kumimoji="0" lang="ru-RU"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4" name="Прямоугольник 83">
            <a:extLst>
              <a:ext uri="{FF2B5EF4-FFF2-40B4-BE49-F238E27FC236}">
                <a16:creationId xmlns="" xmlns:a16="http://schemas.microsoft.com/office/drawing/2014/main" id="{4F15B344-96F4-44B8-858B-E014150DF24B}"/>
              </a:ext>
            </a:extLst>
          </p:cNvPr>
          <p:cNvSpPr/>
          <p:nvPr/>
        </p:nvSpPr>
        <p:spPr>
          <a:xfrm>
            <a:off x="5064851" y="3082642"/>
            <a:ext cx="2142766" cy="400110"/>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kumimoji="0" lang="uz-Cyrl-UZ"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Табиий ресурслар</a:t>
            </a:r>
            <a:endParaRPr kumimoji="0" lang="ru-RU"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21521" name="Рисунок 21520">
            <a:extLst>
              <a:ext uri="{FF2B5EF4-FFF2-40B4-BE49-F238E27FC236}">
                <a16:creationId xmlns="" xmlns:a16="http://schemas.microsoft.com/office/drawing/2014/main" id="{0734447C-D268-434E-A831-D7B7ED9082D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66252" y="3898550"/>
            <a:ext cx="4167621" cy="1785919"/>
          </a:xfrm>
          <a:prstGeom prst="rect">
            <a:avLst/>
          </a:prstGeom>
        </p:spPr>
      </p:pic>
      <p:sp>
        <p:nvSpPr>
          <p:cNvPr id="87" name="Прямоугольник 86">
            <a:extLst>
              <a:ext uri="{FF2B5EF4-FFF2-40B4-BE49-F238E27FC236}">
                <a16:creationId xmlns="" xmlns:a16="http://schemas.microsoft.com/office/drawing/2014/main" id="{B762A4BA-F6FA-4BA8-A98B-5EBB007EE217}"/>
              </a:ext>
            </a:extLst>
          </p:cNvPr>
          <p:cNvSpPr/>
          <p:nvPr/>
        </p:nvSpPr>
        <p:spPr>
          <a:xfrm>
            <a:off x="6247142" y="5768213"/>
            <a:ext cx="2741456" cy="707886"/>
          </a:xfrm>
          <a:prstGeom prst="rect">
            <a:avLst/>
          </a:prstGeom>
        </p:spPr>
        <p:txBody>
          <a:bodyPr wrap="square">
            <a:spAutoFit/>
          </a:body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uz-Cyrl-UZ"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Ишлаб чиқариш инфратузилмаси</a:t>
            </a:r>
            <a:endParaRPr kumimoji="0" lang="ru-RU"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522" name="Прямоугольник 21521">
            <a:extLst>
              <a:ext uri="{FF2B5EF4-FFF2-40B4-BE49-F238E27FC236}">
                <a16:creationId xmlns="" xmlns:a16="http://schemas.microsoft.com/office/drawing/2014/main" id="{C83D9E99-77C0-455B-9969-A0FB5DD13050}"/>
              </a:ext>
            </a:extLst>
          </p:cNvPr>
          <p:cNvSpPr/>
          <p:nvPr/>
        </p:nvSpPr>
        <p:spPr>
          <a:xfrm>
            <a:off x="177885" y="64438"/>
            <a:ext cx="11864590" cy="753729"/>
          </a:xfrm>
          <a:prstGeom prst="rect">
            <a:avLst/>
          </a:prstGeom>
        </p:spPr>
        <p:txBody>
          <a:bodyP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uz-Cyrl-UZ" sz="3600" b="1" i="0" u="none" strike="noStrike" kern="1200" cap="none" spc="0" normalizeH="0" baseline="0" noProof="0" dirty="0">
                <a:ln>
                  <a:noFill/>
                </a:ln>
                <a:solidFill>
                  <a:srgbClr val="003E7E"/>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Глобал муаммоларни ҳал этиш омиллари</a:t>
            </a:r>
            <a:endParaRPr kumimoji="0" lang="ru-RU" sz="3600" b="1" i="0" u="none" strike="noStrike" kern="1200" cap="none" spc="0" normalizeH="0" baseline="0" noProof="0" dirty="0">
              <a:ln>
                <a:noFill/>
              </a:ln>
              <a:solidFill>
                <a:srgbClr val="003E7E"/>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endParaRPr>
          </a:p>
        </p:txBody>
      </p:sp>
      <p:pic>
        <p:nvPicPr>
          <p:cNvPr id="2" name="Рисунок 1"/>
          <p:cNvPicPr>
            <a:picLocks noChangeAspect="1"/>
          </p:cNvPicPr>
          <p:nvPr/>
        </p:nvPicPr>
        <p:blipFill>
          <a:blip r:embed="rId6"/>
          <a:stretch>
            <a:fillRect/>
          </a:stretch>
        </p:blipFill>
        <p:spPr>
          <a:xfrm>
            <a:off x="8063951" y="1284823"/>
            <a:ext cx="3295161" cy="1714268"/>
          </a:xfrm>
          <a:prstGeom prst="rect">
            <a:avLst/>
          </a:prstGeom>
        </p:spPr>
      </p:pic>
      <p:sp>
        <p:nvSpPr>
          <p:cNvPr id="21" name="Прямоугольник 20">
            <a:extLst>
              <a:ext uri="{FF2B5EF4-FFF2-40B4-BE49-F238E27FC236}">
                <a16:creationId xmlns="" xmlns:a16="http://schemas.microsoft.com/office/drawing/2014/main" id="{06C2EB8A-E5FB-49FA-B62E-171D66F9B2B6}"/>
              </a:ext>
            </a:extLst>
          </p:cNvPr>
          <p:cNvSpPr/>
          <p:nvPr/>
        </p:nvSpPr>
        <p:spPr>
          <a:xfrm>
            <a:off x="376288" y="5666169"/>
            <a:ext cx="2142766" cy="707886"/>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kumimoji="0" lang="uz-Cyrl-UZ"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Билимлар иқтисодиёти</a:t>
            </a:r>
            <a:endParaRPr kumimoji="0" lang="ru-RU"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3" name="Рисунок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53389" y="1287937"/>
            <a:ext cx="2027068" cy="2027068"/>
          </a:xfrm>
          <a:prstGeom prst="rect">
            <a:avLst/>
          </a:prstGeom>
        </p:spPr>
      </p:pic>
      <p:pic>
        <p:nvPicPr>
          <p:cNvPr id="4" name="Рисунок 3"/>
          <p:cNvPicPr>
            <a:picLocks noChangeAspect="1"/>
          </p:cNvPicPr>
          <p:nvPr/>
        </p:nvPicPr>
        <p:blipFill rotWithShape="1">
          <a:blip r:embed="rId8" cstate="print">
            <a:extLst>
              <a:ext uri="{28A0092B-C50C-407E-A947-70E740481C1C}">
                <a14:useLocalDpi xmlns:a14="http://schemas.microsoft.com/office/drawing/2010/main" val="0"/>
              </a:ext>
            </a:extLst>
          </a:blip>
          <a:srcRect l="11871" t="10187" r="11303" b="14168"/>
          <a:stretch/>
        </p:blipFill>
        <p:spPr>
          <a:xfrm>
            <a:off x="240648" y="1674344"/>
            <a:ext cx="1545771" cy="1521991"/>
          </a:xfrm>
          <a:prstGeom prst="rect">
            <a:avLst/>
          </a:prstGeom>
        </p:spPr>
      </p:pic>
      <p:sp>
        <p:nvSpPr>
          <p:cNvPr id="22" name="Прямоугольник 21">
            <a:extLst>
              <a:ext uri="{FF2B5EF4-FFF2-40B4-BE49-F238E27FC236}">
                <a16:creationId xmlns="" xmlns:a16="http://schemas.microsoft.com/office/drawing/2014/main" id="{4F15B344-96F4-44B8-858B-E014150DF24B}"/>
              </a:ext>
            </a:extLst>
          </p:cNvPr>
          <p:cNvSpPr/>
          <p:nvPr/>
        </p:nvSpPr>
        <p:spPr>
          <a:xfrm>
            <a:off x="8576405" y="3114950"/>
            <a:ext cx="2569856" cy="400110"/>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kumimoji="0" lang="uz-Cyrl-UZ"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Молиявий ресурслар</a:t>
            </a:r>
            <a:endParaRPr kumimoji="0" lang="ru-RU"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5" name="Рисунок 4"/>
          <p:cNvPicPr>
            <a:picLocks noChangeAspect="1"/>
          </p:cNvPicPr>
          <p:nvPr/>
        </p:nvPicPr>
        <p:blipFill>
          <a:blip r:embed="rId9"/>
          <a:stretch>
            <a:fillRect/>
          </a:stretch>
        </p:blipFill>
        <p:spPr>
          <a:xfrm>
            <a:off x="139102" y="4274865"/>
            <a:ext cx="2755368" cy="1325227"/>
          </a:xfrm>
          <a:prstGeom prst="rect">
            <a:avLst/>
          </a:prstGeom>
        </p:spPr>
      </p:pic>
      <p:pic>
        <p:nvPicPr>
          <p:cNvPr id="6" name="Рисунок 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92952" y="4274865"/>
            <a:ext cx="2414558" cy="1448735"/>
          </a:xfrm>
          <a:prstGeom prst="rect">
            <a:avLst/>
          </a:prstGeom>
        </p:spPr>
      </p:pic>
      <p:pic>
        <p:nvPicPr>
          <p:cNvPr id="20" name="Рисунок 19">
            <a:extLst>
              <a:ext uri="{FF2B5EF4-FFF2-40B4-BE49-F238E27FC236}">
                <a16:creationId xmlns="" xmlns:a16="http://schemas.microsoft.com/office/drawing/2014/main" id="{A1BBDE6A-4EBD-4C02-88E3-4475BA4F9FD0}"/>
              </a:ext>
            </a:extLst>
          </p:cNvPr>
          <p:cNvPicPr>
            <a:picLocks noChangeAspect="1"/>
          </p:cNvPicPr>
          <p:nvPr/>
        </p:nvPicPr>
        <p:blipFill>
          <a:blip r:embed="rId11"/>
          <a:stretch>
            <a:fillRect/>
          </a:stretch>
        </p:blipFill>
        <p:spPr>
          <a:xfrm>
            <a:off x="0" y="-41500"/>
            <a:ext cx="1537688" cy="1000718"/>
          </a:xfrm>
          <a:prstGeom prst="rect">
            <a:avLst/>
          </a:prstGeom>
        </p:spPr>
      </p:pic>
    </p:spTree>
    <p:extLst>
      <p:ext uri="{BB962C8B-B14F-4D97-AF65-F5344CB8AC3E}">
        <p14:creationId xmlns:p14="http://schemas.microsoft.com/office/powerpoint/2010/main" val="3754040549"/>
      </p:ext>
    </p:extLst>
  </p:cSld>
  <p:clrMapOvr>
    <a:overrideClrMapping bg1="lt1" tx1="dk1" bg2="lt2" tx2="dk2" accent1="accent1" accent2="accent2" accent3="accent3" accent4="accent4" accent5="accent5" accent6="accent6" hlink="hlink" folHlink="folHlink"/>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11823824" y="6588193"/>
            <a:ext cx="368176" cy="269875"/>
          </a:xfrm>
          <a:solidFill>
            <a:schemeClr val="tx2">
              <a:lumMod val="25000"/>
              <a:lumOff val="75000"/>
            </a:schemeClr>
          </a:solidFill>
        </p:spPr>
        <p:txBody>
          <a:bodyPr/>
          <a:lstStyle/>
          <a:p>
            <a:pPr algn="ctr">
              <a:defRPr/>
            </a:pPr>
            <a:fld id="{CA7E864F-0A58-4EDC-9381-59FE526B5355}" type="slidenum">
              <a:rPr lang="en-US" sz="1400" b="1" i="1">
                <a:solidFill>
                  <a:srgbClr val="002060"/>
                </a:solidFill>
              </a:rPr>
              <a:pPr algn="ctr">
                <a:defRPr/>
              </a:pPr>
              <a:t>13</a:t>
            </a:fld>
            <a:endParaRPr lang="en-US" sz="1400" b="1" i="1" dirty="0">
              <a:solidFill>
                <a:srgbClr val="002060"/>
              </a:solidFill>
            </a:endParaRPr>
          </a:p>
        </p:txBody>
      </p:sp>
      <p:grpSp>
        <p:nvGrpSpPr>
          <p:cNvPr id="22" name="Группа 21"/>
          <p:cNvGrpSpPr/>
          <p:nvPr/>
        </p:nvGrpSpPr>
        <p:grpSpPr>
          <a:xfrm>
            <a:off x="2290626" y="404664"/>
            <a:ext cx="9522435" cy="5832475"/>
            <a:chOff x="193675" y="549275"/>
            <a:chExt cx="9522435" cy="5832475"/>
          </a:xfrm>
        </p:grpSpPr>
        <p:sp>
          <p:nvSpPr>
            <p:cNvPr id="23" name="Прямоугольник 22"/>
            <p:cNvSpPr/>
            <p:nvPr/>
          </p:nvSpPr>
          <p:spPr>
            <a:xfrm>
              <a:off x="193675" y="549275"/>
              <a:ext cx="8785225" cy="830263"/>
            </a:xfrm>
            <a:prstGeom prst="rect">
              <a:avLst/>
            </a:prstGeom>
            <a:gradFill rotWithShape="1">
              <a:gsLst>
                <a:gs pos="0">
                  <a:srgbClr val="00CC99">
                    <a:tint val="50000"/>
                    <a:satMod val="300000"/>
                  </a:srgbClr>
                </a:gs>
                <a:gs pos="35000">
                  <a:srgbClr val="00CC99">
                    <a:tint val="37000"/>
                    <a:satMod val="300000"/>
                  </a:srgbClr>
                </a:gs>
                <a:gs pos="100000">
                  <a:srgbClr val="00CC99">
                    <a:tint val="15000"/>
                    <a:satMod val="350000"/>
                  </a:srgbClr>
                </a:gs>
              </a:gsLst>
              <a:lin ang="16200000" scaled="1"/>
            </a:gradFill>
            <a:ln w="9525" cap="flat" cmpd="sng" algn="ctr">
              <a:solidFill>
                <a:srgbClr val="00CC99">
                  <a:shade val="95000"/>
                  <a:satMod val="105000"/>
                </a:srgbClr>
              </a:solidFill>
              <a:prstDash val="solid"/>
            </a:ln>
            <a:effectLst>
              <a:outerShdw blurRad="40000" dist="20000" dir="5400000" rotWithShape="0">
                <a:srgbClr val="000000">
                  <a:alpha val="38000"/>
                </a:srgbClr>
              </a:outerShdw>
            </a:effectLst>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uz-Cyrl-UZ" sz="2400" b="1" i="0" u="none" strike="noStrike" kern="0" cap="none" spc="0" normalizeH="0" baseline="0" noProof="0" dirty="0">
                  <a:ln>
                    <a:noFill/>
                  </a:ln>
                  <a:solidFill>
                    <a:srgbClr val="000000"/>
                  </a:solidFill>
                  <a:effectLst/>
                  <a:uLnTx/>
                  <a:uFillTx/>
                  <a:latin typeface="Times New Roman"/>
                  <a:ea typeface="Calibri" pitchFamily="34" charset="0"/>
                  <a:cs typeface="Times New Roman" pitchFamily="18" charset="0"/>
                </a:rPr>
                <a:t>Жаҳон иқтисодиётининг ривожланишига таъсир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uz-Cyrl-UZ" sz="2400" b="1" i="0" u="none" strike="noStrike" kern="0" cap="none" spc="0" normalizeH="0" baseline="0" noProof="0" dirty="0">
                  <a:ln>
                    <a:noFill/>
                  </a:ln>
                  <a:solidFill>
                    <a:srgbClr val="000000"/>
                  </a:solidFill>
                  <a:effectLst/>
                  <a:uLnTx/>
                  <a:uFillTx/>
                  <a:latin typeface="Times New Roman"/>
                  <a:ea typeface="Calibri" pitchFamily="34" charset="0"/>
                  <a:cs typeface="Times New Roman" pitchFamily="18" charset="0"/>
                </a:rPr>
                <a:t>этаётган  омиллар</a:t>
              </a:r>
              <a:endParaRPr kumimoji="0" lang="ru-RU" sz="2400" b="1" i="0" u="none" strike="noStrike" kern="0" cap="none" spc="0" normalizeH="0" baseline="0" noProof="0" dirty="0">
                <a:ln>
                  <a:noFill/>
                </a:ln>
                <a:solidFill>
                  <a:srgbClr val="000000"/>
                </a:solidFill>
                <a:effectLst/>
                <a:uLnTx/>
                <a:uFillTx/>
                <a:latin typeface="Times New Roman"/>
                <a:ea typeface="+mn-ea"/>
                <a:cs typeface="+mn-cs"/>
              </a:endParaRPr>
            </a:p>
          </p:txBody>
        </p:sp>
        <p:sp>
          <p:nvSpPr>
            <p:cNvPr id="24" name="Скругленный прямоугольник 23"/>
            <p:cNvSpPr/>
            <p:nvPr/>
          </p:nvSpPr>
          <p:spPr>
            <a:xfrm>
              <a:off x="1028700" y="1484313"/>
              <a:ext cx="7921625" cy="865187"/>
            </a:xfrm>
            <a:prstGeom prst="roundRect">
              <a:avLst/>
            </a:prstGeom>
            <a:gradFill rotWithShape="1">
              <a:gsLst>
                <a:gs pos="0">
                  <a:srgbClr val="3333CC">
                    <a:tint val="50000"/>
                    <a:satMod val="300000"/>
                  </a:srgbClr>
                </a:gs>
                <a:gs pos="35000">
                  <a:srgbClr val="3333CC">
                    <a:tint val="37000"/>
                    <a:satMod val="300000"/>
                  </a:srgbClr>
                </a:gs>
                <a:gs pos="100000">
                  <a:srgbClr val="3333CC">
                    <a:tint val="15000"/>
                    <a:satMod val="350000"/>
                  </a:srgbClr>
                </a:gs>
              </a:gsLst>
              <a:lin ang="16200000" scaled="1"/>
            </a:gradFill>
            <a:ln w="9525" cap="flat" cmpd="sng" algn="ctr">
              <a:solidFill>
                <a:srgbClr val="3333CC">
                  <a:shade val="95000"/>
                  <a:satMod val="105000"/>
                </a:srgbClr>
              </a:solidFill>
              <a:prstDash val="solid"/>
            </a:ln>
            <a:effectLst>
              <a:outerShdw blurRad="40000" dist="20000" dir="5400000" rotWithShape="0">
                <a:srgbClr val="000000">
                  <a:alpha val="38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2800" b="1" i="0" u="none" strike="noStrike" kern="0" cap="none" spc="0" normalizeH="0" baseline="0" noProof="0" dirty="0">
                  <a:ln>
                    <a:noFill/>
                  </a:ln>
                  <a:solidFill>
                    <a:srgbClr val="000000"/>
                  </a:solidFill>
                  <a:effectLst/>
                  <a:uLnTx/>
                  <a:uFillTx/>
                  <a:latin typeface="Times New Roman"/>
                  <a:ea typeface="+mn-ea"/>
                  <a:cs typeface="+mn-cs"/>
                </a:rPr>
                <a:t>Глобаллашув</a:t>
              </a:r>
              <a:endParaRPr kumimoji="0" lang="en-US" sz="2800" b="1" i="0" u="none" strike="noStrike" kern="0" cap="none" spc="0" normalizeH="0" baseline="0" noProof="0" dirty="0">
                <a:ln>
                  <a:noFill/>
                </a:ln>
                <a:solidFill>
                  <a:srgbClr val="000000"/>
                </a:solidFill>
                <a:effectLst/>
                <a:uLnTx/>
                <a:uFillTx/>
                <a:latin typeface="Times New Roman"/>
                <a:ea typeface="+mn-ea"/>
                <a:cs typeface="+mn-cs"/>
              </a:endParaRPr>
            </a:p>
          </p:txBody>
        </p:sp>
        <p:sp>
          <p:nvSpPr>
            <p:cNvPr id="25" name="Скругленный прямоугольник 24"/>
            <p:cNvSpPr/>
            <p:nvPr/>
          </p:nvSpPr>
          <p:spPr>
            <a:xfrm>
              <a:off x="193675" y="1484313"/>
              <a:ext cx="777875" cy="865187"/>
            </a:xfrm>
            <a:prstGeom prst="roundRect">
              <a:avLst/>
            </a:prstGeom>
            <a:solidFill>
              <a:srgbClr val="00CC99"/>
            </a:solidFill>
            <a:ln w="25400" cap="flat" cmpd="sng" algn="ctr">
              <a:solidFill>
                <a:srgbClr val="00CC9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uz-Cyrl-UZ" sz="2800" b="1" i="0" u="none" strike="noStrike" kern="0" cap="none" spc="0" normalizeH="0" baseline="0" noProof="0" dirty="0">
                  <a:ln>
                    <a:noFill/>
                  </a:ln>
                  <a:solidFill>
                    <a:srgbClr val="000000"/>
                  </a:solidFill>
                  <a:effectLst/>
                  <a:uLnTx/>
                  <a:uFillTx/>
                  <a:latin typeface="Times New Roman"/>
                  <a:ea typeface="+mn-ea"/>
                  <a:cs typeface="+mn-cs"/>
                </a:rPr>
                <a:t>1. </a:t>
              </a:r>
              <a:endParaRPr kumimoji="0" lang="ru-RU" sz="2800" b="1" i="0" u="none" strike="noStrike" kern="0" cap="none" spc="0" normalizeH="0" baseline="0" noProof="0" dirty="0">
                <a:ln>
                  <a:noFill/>
                </a:ln>
                <a:solidFill>
                  <a:srgbClr val="000000"/>
                </a:solidFill>
                <a:effectLst/>
                <a:uLnTx/>
                <a:uFillTx/>
                <a:latin typeface="Times New Roman"/>
                <a:ea typeface="+mn-ea"/>
                <a:cs typeface="+mn-cs"/>
              </a:endParaRPr>
            </a:p>
          </p:txBody>
        </p:sp>
        <p:sp>
          <p:nvSpPr>
            <p:cNvPr id="26" name="Скругленный прямоугольник 25"/>
            <p:cNvSpPr/>
            <p:nvPr/>
          </p:nvSpPr>
          <p:spPr>
            <a:xfrm>
              <a:off x="193675" y="2501900"/>
              <a:ext cx="777875" cy="863600"/>
            </a:xfrm>
            <a:prstGeom prst="roundRect">
              <a:avLst/>
            </a:prstGeom>
            <a:solidFill>
              <a:srgbClr val="00CC99"/>
            </a:solidFill>
            <a:ln w="25400" cap="flat" cmpd="sng" algn="ctr">
              <a:solidFill>
                <a:srgbClr val="00CC9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uz-Cyrl-UZ" sz="2800" b="1" i="0" u="none" strike="noStrike" kern="0" cap="none" spc="0" normalizeH="0" baseline="0" noProof="0" dirty="0">
                  <a:ln>
                    <a:noFill/>
                  </a:ln>
                  <a:solidFill>
                    <a:srgbClr val="000000"/>
                  </a:solidFill>
                  <a:effectLst/>
                  <a:uLnTx/>
                  <a:uFillTx/>
                  <a:latin typeface="Times New Roman"/>
                  <a:ea typeface="+mn-ea"/>
                  <a:cs typeface="+mn-cs"/>
                </a:rPr>
                <a:t>2. </a:t>
              </a:r>
              <a:endParaRPr kumimoji="0" lang="ru-RU" sz="2800" b="1" i="0" u="none" strike="noStrike" kern="0" cap="none" spc="0" normalizeH="0" baseline="0" noProof="0" dirty="0">
                <a:ln>
                  <a:noFill/>
                </a:ln>
                <a:solidFill>
                  <a:srgbClr val="000000"/>
                </a:solidFill>
                <a:effectLst/>
                <a:uLnTx/>
                <a:uFillTx/>
                <a:latin typeface="Times New Roman"/>
                <a:ea typeface="+mn-ea"/>
                <a:cs typeface="+mn-cs"/>
              </a:endParaRPr>
            </a:p>
          </p:txBody>
        </p:sp>
        <p:sp>
          <p:nvSpPr>
            <p:cNvPr id="27" name="Скругленный прямоугольник 26"/>
            <p:cNvSpPr/>
            <p:nvPr/>
          </p:nvSpPr>
          <p:spPr>
            <a:xfrm>
              <a:off x="201613" y="3500438"/>
              <a:ext cx="777875" cy="865187"/>
            </a:xfrm>
            <a:prstGeom prst="roundRect">
              <a:avLst/>
            </a:prstGeom>
            <a:solidFill>
              <a:srgbClr val="00CC99"/>
            </a:solidFill>
            <a:ln w="25400" cap="flat" cmpd="sng" algn="ctr">
              <a:solidFill>
                <a:srgbClr val="00CC9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uz-Cyrl-UZ" sz="2800" b="1" i="0" u="none" strike="noStrike" kern="0" cap="none" spc="0" normalizeH="0" baseline="0" noProof="0" dirty="0">
                  <a:ln>
                    <a:noFill/>
                  </a:ln>
                  <a:solidFill>
                    <a:srgbClr val="000000"/>
                  </a:solidFill>
                  <a:effectLst/>
                  <a:uLnTx/>
                  <a:uFillTx/>
                  <a:latin typeface="Times New Roman"/>
                  <a:ea typeface="+mn-ea"/>
                  <a:cs typeface="+mn-cs"/>
                </a:rPr>
                <a:t>3. </a:t>
              </a:r>
              <a:endParaRPr kumimoji="0" lang="ru-RU" sz="2800" b="1" i="0" u="none" strike="noStrike" kern="0" cap="none" spc="0" normalizeH="0" baseline="0" noProof="0" dirty="0">
                <a:ln>
                  <a:noFill/>
                </a:ln>
                <a:solidFill>
                  <a:srgbClr val="000000"/>
                </a:solidFill>
                <a:effectLst/>
                <a:uLnTx/>
                <a:uFillTx/>
                <a:latin typeface="Times New Roman"/>
                <a:ea typeface="+mn-ea"/>
                <a:cs typeface="+mn-cs"/>
              </a:endParaRPr>
            </a:p>
          </p:txBody>
        </p:sp>
        <p:sp>
          <p:nvSpPr>
            <p:cNvPr id="28" name="Скругленный прямоугольник 27"/>
            <p:cNvSpPr/>
            <p:nvPr/>
          </p:nvSpPr>
          <p:spPr>
            <a:xfrm>
              <a:off x="201613" y="4508500"/>
              <a:ext cx="777875" cy="865188"/>
            </a:xfrm>
            <a:prstGeom prst="roundRect">
              <a:avLst/>
            </a:prstGeom>
            <a:solidFill>
              <a:srgbClr val="00CC99"/>
            </a:solidFill>
            <a:ln w="25400" cap="flat" cmpd="sng" algn="ctr">
              <a:solidFill>
                <a:srgbClr val="00CC9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uz-Cyrl-UZ" sz="2800" b="1" i="0" u="none" strike="noStrike" kern="0" cap="none" spc="0" normalizeH="0" baseline="0" noProof="0" dirty="0">
                  <a:ln>
                    <a:noFill/>
                  </a:ln>
                  <a:solidFill>
                    <a:srgbClr val="000000"/>
                  </a:solidFill>
                  <a:effectLst/>
                  <a:uLnTx/>
                  <a:uFillTx/>
                  <a:latin typeface="Times New Roman"/>
                  <a:ea typeface="+mn-ea"/>
                  <a:cs typeface="+mn-cs"/>
                </a:rPr>
                <a:t>4. </a:t>
              </a:r>
              <a:endParaRPr kumimoji="0" lang="ru-RU" sz="2800" b="1" i="0" u="none" strike="noStrike" kern="0" cap="none" spc="0" normalizeH="0" baseline="0" noProof="0" dirty="0">
                <a:ln>
                  <a:noFill/>
                </a:ln>
                <a:solidFill>
                  <a:srgbClr val="000000"/>
                </a:solidFill>
                <a:effectLst/>
                <a:uLnTx/>
                <a:uFillTx/>
                <a:latin typeface="Times New Roman"/>
                <a:ea typeface="+mn-ea"/>
                <a:cs typeface="+mn-cs"/>
              </a:endParaRPr>
            </a:p>
          </p:txBody>
        </p:sp>
        <p:sp>
          <p:nvSpPr>
            <p:cNvPr id="29" name="Скругленный прямоугольник 28"/>
            <p:cNvSpPr/>
            <p:nvPr/>
          </p:nvSpPr>
          <p:spPr>
            <a:xfrm>
              <a:off x="195263" y="5516563"/>
              <a:ext cx="777875" cy="865187"/>
            </a:xfrm>
            <a:prstGeom prst="roundRect">
              <a:avLst/>
            </a:prstGeom>
            <a:solidFill>
              <a:srgbClr val="00CC99"/>
            </a:solidFill>
            <a:ln w="25400" cap="flat" cmpd="sng" algn="ctr">
              <a:solidFill>
                <a:srgbClr val="00CC9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uz-Cyrl-UZ" sz="2800" b="1" i="0" u="none" strike="noStrike" kern="0" cap="none" spc="0" normalizeH="0" baseline="0" noProof="0" dirty="0">
                  <a:ln>
                    <a:noFill/>
                  </a:ln>
                  <a:solidFill>
                    <a:srgbClr val="000000"/>
                  </a:solidFill>
                  <a:effectLst/>
                  <a:uLnTx/>
                  <a:uFillTx/>
                  <a:latin typeface="Times New Roman"/>
                  <a:ea typeface="+mn-ea"/>
                  <a:cs typeface="+mn-cs"/>
                </a:rPr>
                <a:t>5. </a:t>
              </a:r>
              <a:endParaRPr kumimoji="0" lang="ru-RU" sz="2800" b="1" i="0" u="none" strike="noStrike" kern="0" cap="none" spc="0" normalizeH="0" baseline="0" noProof="0" dirty="0">
                <a:ln>
                  <a:noFill/>
                </a:ln>
                <a:solidFill>
                  <a:srgbClr val="000000"/>
                </a:solidFill>
                <a:effectLst/>
                <a:uLnTx/>
                <a:uFillTx/>
                <a:latin typeface="Times New Roman"/>
                <a:ea typeface="+mn-ea"/>
                <a:cs typeface="+mn-cs"/>
              </a:endParaRPr>
            </a:p>
          </p:txBody>
        </p:sp>
        <p:sp>
          <p:nvSpPr>
            <p:cNvPr id="30" name="Скругленный прямоугольник 29"/>
            <p:cNvSpPr/>
            <p:nvPr/>
          </p:nvSpPr>
          <p:spPr>
            <a:xfrm>
              <a:off x="1057275" y="2501900"/>
              <a:ext cx="7921625" cy="863600"/>
            </a:xfrm>
            <a:prstGeom prst="roundRect">
              <a:avLst/>
            </a:prstGeom>
            <a:gradFill rotWithShape="1">
              <a:gsLst>
                <a:gs pos="0">
                  <a:srgbClr val="3333CC">
                    <a:tint val="50000"/>
                    <a:satMod val="300000"/>
                  </a:srgbClr>
                </a:gs>
                <a:gs pos="35000">
                  <a:srgbClr val="3333CC">
                    <a:tint val="37000"/>
                    <a:satMod val="300000"/>
                  </a:srgbClr>
                </a:gs>
                <a:gs pos="100000">
                  <a:srgbClr val="3333CC">
                    <a:tint val="15000"/>
                    <a:satMod val="350000"/>
                  </a:srgbClr>
                </a:gs>
              </a:gsLst>
              <a:lin ang="16200000" scaled="1"/>
            </a:gradFill>
            <a:ln w="9525" cap="flat" cmpd="sng" algn="ctr">
              <a:solidFill>
                <a:srgbClr val="3333CC">
                  <a:shade val="95000"/>
                  <a:satMod val="105000"/>
                </a:srgbClr>
              </a:solidFill>
              <a:prstDash val="solid"/>
            </a:ln>
            <a:effectLst>
              <a:outerShdw blurRad="40000" dist="20000" dir="5400000" rotWithShape="0">
                <a:srgbClr val="000000">
                  <a:alpha val="38000"/>
                </a:srgbClr>
              </a:outerShdw>
            </a:effectLst>
          </p:spPr>
          <p:txBody>
            <a:bodyPr anchor="ctr"/>
            <a:lstStyle/>
            <a:p>
              <a:pPr eaLnBrk="1" fontAlgn="auto" hangingPunct="1">
                <a:spcBef>
                  <a:spcPts val="0"/>
                </a:spcBef>
                <a:spcAft>
                  <a:spcPts val="0"/>
                </a:spcAft>
                <a:defRPr/>
              </a:pPr>
              <a:r>
                <a:rPr kumimoji="0" lang="ru-RU" sz="2800" b="1" i="0" u="none" strike="noStrike" kern="0" cap="none" spc="0" normalizeH="0" baseline="0" noProof="0" dirty="0">
                  <a:ln>
                    <a:noFill/>
                  </a:ln>
                  <a:solidFill>
                    <a:srgbClr val="000000"/>
                  </a:solidFill>
                  <a:effectLst/>
                  <a:uLnTx/>
                  <a:uFillTx/>
                  <a:latin typeface="Times New Roman"/>
                  <a:ea typeface="+mn-ea"/>
                  <a:cs typeface="+mn-cs"/>
                </a:rPr>
                <a:t>                                </a:t>
              </a:r>
              <a:r>
                <a:rPr lang="uz-Cyrl-UZ" sz="2800" b="1" kern="0" dirty="0">
                  <a:solidFill>
                    <a:srgbClr val="000000"/>
                  </a:solidFill>
                  <a:latin typeface="Times New Roman"/>
                  <a:ea typeface="Calibri" pitchFamily="34" charset="0"/>
                  <a:cs typeface="Times New Roman" pitchFamily="18" charset="0"/>
                </a:rPr>
                <a:t>Интеграция</a:t>
              </a:r>
              <a:endParaRPr lang="ru-RU" sz="2800" b="1" kern="0" dirty="0">
                <a:solidFill>
                  <a:srgbClr val="000000"/>
                </a:solidFill>
                <a:latin typeface="Times New Roman"/>
              </a:endParaRPr>
            </a:p>
          </p:txBody>
        </p:sp>
        <p:sp>
          <p:nvSpPr>
            <p:cNvPr id="31" name="Скругленный прямоугольник 30"/>
            <p:cNvSpPr/>
            <p:nvPr/>
          </p:nvSpPr>
          <p:spPr>
            <a:xfrm>
              <a:off x="1084263" y="3438525"/>
              <a:ext cx="7921625" cy="865188"/>
            </a:xfrm>
            <a:prstGeom prst="roundRect">
              <a:avLst/>
            </a:prstGeom>
            <a:gradFill rotWithShape="1">
              <a:gsLst>
                <a:gs pos="0">
                  <a:srgbClr val="3333CC">
                    <a:tint val="50000"/>
                    <a:satMod val="300000"/>
                  </a:srgbClr>
                </a:gs>
                <a:gs pos="35000">
                  <a:srgbClr val="3333CC">
                    <a:tint val="37000"/>
                    <a:satMod val="300000"/>
                  </a:srgbClr>
                </a:gs>
                <a:gs pos="100000">
                  <a:srgbClr val="3333CC">
                    <a:tint val="15000"/>
                    <a:satMod val="350000"/>
                  </a:srgbClr>
                </a:gs>
              </a:gsLst>
              <a:lin ang="16200000" scaled="1"/>
            </a:gradFill>
            <a:ln w="9525" cap="flat" cmpd="sng" algn="ctr">
              <a:solidFill>
                <a:srgbClr val="3333CC">
                  <a:shade val="95000"/>
                  <a:satMod val="105000"/>
                </a:srgbClr>
              </a:solidFill>
              <a:prstDash val="solid"/>
            </a:ln>
            <a:effectLst>
              <a:outerShdw blurRad="40000" dist="20000" dir="5400000" rotWithShape="0">
                <a:srgbClr val="000000">
                  <a:alpha val="38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uz-Cyrl-UZ" sz="2800" b="1" kern="0" dirty="0">
                  <a:solidFill>
                    <a:srgbClr val="000000"/>
                  </a:solidFill>
                  <a:latin typeface="Times New Roman"/>
                </a:rPr>
                <a:t>Инвестиция</a:t>
              </a:r>
              <a:endParaRPr kumimoji="0" lang="ru-RU" sz="2800" b="1" i="0" u="none" strike="noStrike" kern="0" cap="none" spc="0" normalizeH="0" baseline="0" noProof="0" dirty="0">
                <a:ln>
                  <a:noFill/>
                </a:ln>
                <a:solidFill>
                  <a:srgbClr val="000000"/>
                </a:solidFill>
                <a:effectLst/>
                <a:uLnTx/>
                <a:uFillTx/>
                <a:latin typeface="Times New Roman"/>
                <a:ea typeface="+mn-ea"/>
                <a:cs typeface="+mn-cs"/>
              </a:endParaRPr>
            </a:p>
          </p:txBody>
        </p:sp>
        <p:sp>
          <p:nvSpPr>
            <p:cNvPr id="32" name="Скругленный прямоугольник 31"/>
            <p:cNvSpPr/>
            <p:nvPr/>
          </p:nvSpPr>
          <p:spPr>
            <a:xfrm>
              <a:off x="1084263" y="4508500"/>
              <a:ext cx="7921625" cy="865188"/>
            </a:xfrm>
            <a:prstGeom prst="roundRect">
              <a:avLst/>
            </a:prstGeom>
            <a:gradFill rotWithShape="1">
              <a:gsLst>
                <a:gs pos="0">
                  <a:srgbClr val="3333CC">
                    <a:tint val="50000"/>
                    <a:satMod val="300000"/>
                  </a:srgbClr>
                </a:gs>
                <a:gs pos="35000">
                  <a:srgbClr val="3333CC">
                    <a:tint val="37000"/>
                    <a:satMod val="300000"/>
                  </a:srgbClr>
                </a:gs>
                <a:gs pos="100000">
                  <a:srgbClr val="3333CC">
                    <a:tint val="15000"/>
                    <a:satMod val="350000"/>
                  </a:srgbClr>
                </a:gs>
              </a:gsLst>
              <a:lin ang="16200000" scaled="1"/>
            </a:gradFill>
            <a:ln w="9525" cap="flat" cmpd="sng" algn="ctr">
              <a:solidFill>
                <a:srgbClr val="3333CC">
                  <a:shade val="95000"/>
                  <a:satMod val="105000"/>
                </a:srgbClr>
              </a:solidFill>
              <a:prstDash val="solid"/>
            </a:ln>
            <a:effectLst>
              <a:outerShdw blurRad="40000" dist="20000" dir="5400000" rotWithShape="0">
                <a:srgbClr val="000000">
                  <a:alpha val="38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uz-Cyrl-UZ" sz="2800" b="1" i="0" u="none" strike="noStrike" kern="0" cap="none" spc="0" normalizeH="0" baseline="0" noProof="0" dirty="0">
                <a:ln>
                  <a:noFill/>
                </a:ln>
                <a:solidFill>
                  <a:srgbClr val="000000"/>
                </a:solidFill>
                <a:effectLst/>
                <a:uLnTx/>
                <a:uFillTx/>
                <a:latin typeface="Times New Roman"/>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uz-Cyrl-UZ" sz="2800" b="1" i="0" u="none" strike="noStrike" kern="0" cap="none" spc="0" normalizeH="0" baseline="0" noProof="0" dirty="0">
                  <a:ln>
                    <a:noFill/>
                  </a:ln>
                  <a:solidFill>
                    <a:srgbClr val="000000"/>
                  </a:solidFill>
                  <a:effectLst/>
                  <a:uLnTx/>
                  <a:uFillTx/>
                  <a:latin typeface="Times New Roman"/>
                  <a:ea typeface="+mn-ea"/>
                  <a:cs typeface="+mn-cs"/>
                </a:rPr>
                <a:t>Инновация</a:t>
              </a:r>
              <a:endParaRPr kumimoji="0" lang="ru-RU" sz="2800" b="1" i="0" u="none" strike="noStrike" kern="0" cap="none" spc="0" normalizeH="0" baseline="0" noProof="0" dirty="0">
                <a:ln>
                  <a:noFill/>
                </a:ln>
                <a:solidFill>
                  <a:srgbClr val="000000"/>
                </a:solidFill>
                <a:effectLst/>
                <a:uLnTx/>
                <a:uFillTx/>
                <a:latin typeface="Times New Roman"/>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2800" b="1" i="0" u="none" strike="noStrike" kern="0" cap="none" spc="0" normalizeH="0" baseline="0" noProof="0" dirty="0">
                <a:ln>
                  <a:noFill/>
                </a:ln>
                <a:solidFill>
                  <a:srgbClr val="000000"/>
                </a:solidFill>
                <a:effectLst/>
                <a:uLnTx/>
                <a:uFillTx/>
                <a:latin typeface="Times New Roman"/>
                <a:ea typeface="+mn-ea"/>
                <a:cs typeface="+mn-cs"/>
              </a:endParaRPr>
            </a:p>
          </p:txBody>
        </p:sp>
        <p:sp>
          <p:nvSpPr>
            <p:cNvPr id="33" name="Скругленный прямоугольник 32"/>
            <p:cNvSpPr/>
            <p:nvPr/>
          </p:nvSpPr>
          <p:spPr>
            <a:xfrm>
              <a:off x="1058863" y="5489575"/>
              <a:ext cx="7920037" cy="863600"/>
            </a:xfrm>
            <a:prstGeom prst="roundRect">
              <a:avLst/>
            </a:prstGeom>
            <a:gradFill rotWithShape="1">
              <a:gsLst>
                <a:gs pos="0">
                  <a:srgbClr val="3333CC">
                    <a:tint val="50000"/>
                    <a:satMod val="300000"/>
                  </a:srgbClr>
                </a:gs>
                <a:gs pos="35000">
                  <a:srgbClr val="3333CC">
                    <a:tint val="37000"/>
                    <a:satMod val="300000"/>
                  </a:srgbClr>
                </a:gs>
                <a:gs pos="100000">
                  <a:srgbClr val="3333CC">
                    <a:tint val="15000"/>
                    <a:satMod val="350000"/>
                  </a:srgbClr>
                </a:gs>
              </a:gsLst>
              <a:lin ang="16200000" scaled="1"/>
            </a:gradFill>
            <a:ln w="9525" cap="flat" cmpd="sng" algn="ctr">
              <a:solidFill>
                <a:srgbClr val="3333CC">
                  <a:shade val="95000"/>
                  <a:satMod val="105000"/>
                </a:srgbClr>
              </a:solidFill>
              <a:prstDash val="solid"/>
            </a:ln>
            <a:effectLst>
              <a:outerShdw blurRad="40000" dist="20000" dir="5400000" rotWithShape="0">
                <a:srgbClr val="000000">
                  <a:alpha val="38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uz-Cyrl-UZ" sz="2800" b="1" i="0" u="none" strike="noStrike" kern="0" cap="none" spc="0" normalizeH="0" baseline="0" noProof="0" dirty="0">
                <a:ln>
                  <a:noFill/>
                </a:ln>
                <a:solidFill>
                  <a:srgbClr val="000000"/>
                </a:solidFill>
                <a:effectLst/>
                <a:uLnTx/>
                <a:uFillTx/>
                <a:latin typeface="Times New Roman"/>
                <a:ea typeface="Calibri" pitchFamily="34" charset="0"/>
                <a:cs typeface="Times New Roman" pitchFamily="18"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2800" b="1" i="0" u="none" strike="noStrike" kern="0" cap="none" spc="0" normalizeH="0" baseline="0" noProof="0" dirty="0">
                  <a:ln>
                    <a:noFill/>
                  </a:ln>
                  <a:solidFill>
                    <a:srgbClr val="000000"/>
                  </a:solidFill>
                  <a:effectLst/>
                  <a:uLnTx/>
                  <a:uFillTx/>
                  <a:latin typeface="Times New Roman"/>
                  <a:ea typeface="Calibri" pitchFamily="34" charset="0"/>
                  <a:cs typeface="Times New Roman" pitchFamily="18" charset="0"/>
                </a:rPr>
                <a:t>Инфратузилма </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2800" b="1" i="0" u="none" strike="noStrike" kern="0" cap="none" spc="0" normalizeH="0" baseline="0" noProof="0" dirty="0">
                <a:ln>
                  <a:noFill/>
                </a:ln>
                <a:solidFill>
                  <a:srgbClr val="000000"/>
                </a:solidFill>
                <a:effectLst/>
                <a:uLnTx/>
                <a:uFillTx/>
                <a:latin typeface="Times New Roman"/>
                <a:ea typeface="Calibri" pitchFamily="34" charset="0"/>
                <a:cs typeface="Times New Roman" pitchFamily="18" charset="0"/>
              </a:endParaRPr>
            </a:p>
          </p:txBody>
        </p:sp>
        <p:sp>
          <p:nvSpPr>
            <p:cNvPr id="34" name="Овал 33"/>
            <p:cNvSpPr/>
            <p:nvPr/>
          </p:nvSpPr>
          <p:spPr>
            <a:xfrm>
              <a:off x="1285852" y="1571612"/>
              <a:ext cx="7429552" cy="4770451"/>
            </a:xfrm>
            <a:prstGeom prst="ellipse">
              <a:avLst/>
            </a:prstGeom>
            <a:noFill/>
            <a:ln w="63500" cap="flat" cmpd="sng" algn="ctr">
              <a:solidFill>
                <a:srgbClr val="FF0000"/>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srgbClr val="FFFFFF"/>
                </a:solidFill>
                <a:effectLst/>
                <a:uLnTx/>
                <a:uFillTx/>
                <a:latin typeface="Times New Roman"/>
                <a:ea typeface="+mn-ea"/>
                <a:cs typeface="+mn-cs"/>
              </a:endParaRPr>
            </a:p>
          </p:txBody>
        </p:sp>
        <p:sp>
          <p:nvSpPr>
            <p:cNvPr id="35" name="Стрелка вниз 34"/>
            <p:cNvSpPr/>
            <p:nvPr/>
          </p:nvSpPr>
          <p:spPr>
            <a:xfrm rot="3802859">
              <a:off x="8757585" y="1864519"/>
              <a:ext cx="493712" cy="1401762"/>
            </a:xfrm>
            <a:prstGeom prst="downArrow">
              <a:avLst/>
            </a:prstGeom>
            <a:solidFill>
              <a:srgbClr val="FFC000"/>
            </a:solidFill>
            <a:ln w="25400" cap="flat" cmpd="sng" algn="ctr">
              <a:solidFill>
                <a:srgbClr val="00CC99">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dirty="0">
                <a:ln>
                  <a:noFill/>
                </a:ln>
                <a:solidFill>
                  <a:srgbClr val="FFFFFF"/>
                </a:solidFill>
                <a:effectLst/>
                <a:uLnTx/>
                <a:uFillTx/>
                <a:latin typeface="Times New Roman"/>
                <a:ea typeface="+mn-ea"/>
                <a:cs typeface="+mn-cs"/>
              </a:endParaRPr>
            </a:p>
          </p:txBody>
        </p:sp>
        <p:sp>
          <p:nvSpPr>
            <p:cNvPr id="36" name="Скругленный прямоугольник 35"/>
            <p:cNvSpPr/>
            <p:nvPr/>
          </p:nvSpPr>
          <p:spPr>
            <a:xfrm rot="20012326">
              <a:off x="7935041" y="1766606"/>
              <a:ext cx="1781069" cy="357190"/>
            </a:xfrm>
            <a:prstGeom prst="roundRect">
              <a:avLst/>
            </a:prstGeom>
            <a:solidFill>
              <a:srgbClr val="00CC99"/>
            </a:solidFill>
            <a:ln w="25400" cap="flat" cmpd="sng" algn="ctr">
              <a:solidFill>
                <a:srgbClr val="00CC99">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uz-Cyrl-UZ" sz="2000" b="1" i="0" u="none" strike="noStrike" kern="0" cap="none" spc="0" normalizeH="0" baseline="0" noProof="0" dirty="0">
                  <a:ln>
                    <a:noFill/>
                  </a:ln>
                  <a:solidFill>
                    <a:srgbClr val="FFFFFF"/>
                  </a:solidFill>
                  <a:effectLst/>
                  <a:uLnTx/>
                  <a:uFillTx/>
                  <a:latin typeface="Times New Roman"/>
                  <a:ea typeface="+mn-ea"/>
                  <a:cs typeface="+mn-cs"/>
                </a:rPr>
                <a:t>Рақобат</a:t>
              </a:r>
              <a:endParaRPr kumimoji="0" lang="ru-RU" sz="2000" b="1" i="0" u="none" strike="noStrike" kern="0" cap="none" spc="0" normalizeH="0" baseline="0" noProof="0" dirty="0">
                <a:ln>
                  <a:noFill/>
                </a:ln>
                <a:solidFill>
                  <a:srgbClr val="FFFFFF"/>
                </a:solidFill>
                <a:effectLst/>
                <a:uLnTx/>
                <a:uFillTx/>
                <a:latin typeface="Times New Roman"/>
                <a:ea typeface="+mn-ea"/>
                <a:cs typeface="+mn-cs"/>
              </a:endParaRPr>
            </a:p>
          </p:txBody>
        </p:sp>
      </p:grpSp>
      <p:pic>
        <p:nvPicPr>
          <p:cNvPr id="18" name="Рисунок 17">
            <a:extLst>
              <a:ext uri="{FF2B5EF4-FFF2-40B4-BE49-F238E27FC236}">
                <a16:creationId xmlns="" xmlns:a16="http://schemas.microsoft.com/office/drawing/2014/main" id="{436B1DE3-2F9D-4743-9063-8661FEB7A6D7}"/>
              </a:ext>
            </a:extLst>
          </p:cNvPr>
          <p:cNvPicPr>
            <a:picLocks noChangeAspect="1"/>
          </p:cNvPicPr>
          <p:nvPr/>
        </p:nvPicPr>
        <p:blipFill>
          <a:blip r:embed="rId2"/>
          <a:stretch>
            <a:fillRect/>
          </a:stretch>
        </p:blipFill>
        <p:spPr>
          <a:xfrm>
            <a:off x="442977" y="358735"/>
            <a:ext cx="1346344" cy="876192"/>
          </a:xfrm>
          <a:prstGeom prst="rect">
            <a:avLst/>
          </a:prstGeom>
        </p:spPr>
      </p:pic>
    </p:spTree>
    <p:extLst>
      <p:ext uri="{BB962C8B-B14F-4D97-AF65-F5344CB8AC3E}">
        <p14:creationId xmlns:p14="http://schemas.microsoft.com/office/powerpoint/2010/main" val="2169290837"/>
      </p:ext>
    </p:extLst>
  </p:cSld>
  <p:clrMapOvr>
    <a:masterClrMapping/>
  </p:clrMapOvr>
  <p:transition spd="med">
    <p:wedg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Группа 5"/>
          <p:cNvGrpSpPr/>
          <p:nvPr/>
        </p:nvGrpSpPr>
        <p:grpSpPr>
          <a:xfrm>
            <a:off x="171677" y="191944"/>
            <a:ext cx="10245052" cy="6340505"/>
            <a:chOff x="171677" y="552579"/>
            <a:chExt cx="10245052" cy="6340505"/>
          </a:xfrm>
        </p:grpSpPr>
        <p:sp>
          <p:nvSpPr>
            <p:cNvPr id="7" name="Прямоугольник 6"/>
            <p:cNvSpPr/>
            <p:nvPr/>
          </p:nvSpPr>
          <p:spPr>
            <a:xfrm>
              <a:off x="1631504" y="552579"/>
              <a:ext cx="8785225" cy="954107"/>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z-Cyrl-UZ" sz="2800" b="1" i="0" u="none" strike="noStrike" kern="1200" cap="none" spc="0" normalizeH="0" baseline="0" noProof="0" dirty="0">
                  <a:ln>
                    <a:noFill/>
                  </a:ln>
                  <a:solidFill>
                    <a:srgbClr val="000000"/>
                  </a:solidFill>
                  <a:effectLst/>
                  <a:uLnTx/>
                  <a:uFillTx/>
                  <a:latin typeface="Times New Roman"/>
                  <a:ea typeface="Calibri" pitchFamily="34" charset="0"/>
                  <a:cs typeface="Times New Roman" pitchFamily="18" charset="0"/>
                </a:rPr>
                <a:t>Мамлакатнинг иқтисодий тараққиётига таъсир этувчи  омиллар</a:t>
              </a:r>
              <a:endParaRPr kumimoji="0" lang="ru-RU" sz="2800" b="1"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8" name="Скругленный прямоугольник 7"/>
            <p:cNvSpPr/>
            <p:nvPr/>
          </p:nvSpPr>
          <p:spPr>
            <a:xfrm>
              <a:off x="1082674" y="5259537"/>
              <a:ext cx="7921625" cy="743175"/>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uz-Cyrl-UZ" sz="2800" b="1" i="0" u="none" strike="noStrike" kern="1200" cap="none" spc="0" normalizeH="0" baseline="0" noProof="0" dirty="0">
                  <a:ln>
                    <a:noFill/>
                  </a:ln>
                  <a:solidFill>
                    <a:srgbClr val="000000"/>
                  </a:solidFill>
                  <a:effectLst/>
                  <a:uLnTx/>
                  <a:uFillTx/>
                  <a:latin typeface="Times New Roman"/>
                  <a:ea typeface="+mn-ea"/>
                  <a:cs typeface="+mn-cs"/>
                </a:rPr>
                <a:t>Соҳа ва тармоқларни р</a:t>
              </a:r>
              <a:r>
                <a:rPr kumimoji="0" lang="ru-RU" sz="2800" b="1" i="0" u="none" strike="noStrike" kern="1200" cap="none" spc="0" normalizeH="0" baseline="0" noProof="0" dirty="0" err="1">
                  <a:ln>
                    <a:noFill/>
                  </a:ln>
                  <a:solidFill>
                    <a:srgbClr val="000000"/>
                  </a:solidFill>
                  <a:effectLst/>
                  <a:uLnTx/>
                  <a:uFillTx/>
                  <a:latin typeface="Times New Roman"/>
                  <a:ea typeface="+mn-ea"/>
                  <a:cs typeface="+mn-cs"/>
                </a:rPr>
                <a:t>ақамлаштириш</a:t>
              </a:r>
              <a:r>
                <a:rPr kumimoji="0" lang="ru-RU" sz="2800" b="1" i="0" u="none" strike="noStrike" kern="1200" cap="none" spc="0" normalizeH="0" baseline="0" noProof="0" dirty="0">
                  <a:ln>
                    <a:noFill/>
                  </a:ln>
                  <a:solidFill>
                    <a:srgbClr val="000000"/>
                  </a:solidFill>
                  <a:effectLst/>
                  <a:uLnTx/>
                  <a:uFillTx/>
                  <a:latin typeface="Times New Roman"/>
                  <a:ea typeface="+mn-ea"/>
                  <a:cs typeface="+mn-cs"/>
                </a:rPr>
                <a:t> </a:t>
              </a:r>
              <a:r>
                <a:rPr kumimoji="0" lang="ru-RU" sz="2800" b="1" i="0" u="none" strike="noStrike" kern="1200" cap="none" spc="0" normalizeH="0" baseline="0" noProof="0" dirty="0" err="1">
                  <a:ln>
                    <a:noFill/>
                  </a:ln>
                  <a:solidFill>
                    <a:srgbClr val="000000"/>
                  </a:solidFill>
                  <a:effectLst/>
                  <a:uLnTx/>
                  <a:uFillTx/>
                  <a:latin typeface="Times New Roman"/>
                  <a:ea typeface="+mn-ea"/>
                  <a:cs typeface="+mn-cs"/>
                </a:rPr>
                <a:t>ҳолати</a:t>
              </a:r>
              <a:endParaRPr kumimoji="0" lang="en-US" sz="2800" b="1"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0" name="Скругленный прямоугольник 9"/>
            <p:cNvSpPr/>
            <p:nvPr/>
          </p:nvSpPr>
          <p:spPr>
            <a:xfrm>
              <a:off x="171677" y="1660697"/>
              <a:ext cx="777875" cy="7431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z-Cyrl-UZ" sz="2800" b="1" i="0" u="none" strike="noStrike" kern="1200" cap="none" spc="0" normalizeH="0" baseline="0" noProof="0" dirty="0">
                  <a:ln>
                    <a:noFill/>
                  </a:ln>
                  <a:solidFill>
                    <a:srgbClr val="000000"/>
                  </a:solidFill>
                  <a:effectLst/>
                  <a:uLnTx/>
                  <a:uFillTx/>
                  <a:latin typeface="Times New Roman"/>
                  <a:ea typeface="+mn-ea"/>
                  <a:cs typeface="+mn-cs"/>
                </a:rPr>
                <a:t>1. </a:t>
              </a:r>
              <a:endParaRPr kumimoji="0" lang="ru-RU" sz="2800" b="1"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1" name="Скругленный прямоугольник 10"/>
            <p:cNvSpPr/>
            <p:nvPr/>
          </p:nvSpPr>
          <p:spPr>
            <a:xfrm>
              <a:off x="193675" y="2501900"/>
              <a:ext cx="777875" cy="71800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z-Cyrl-UZ" sz="2800" b="1" i="0" u="none" strike="noStrike" kern="1200" cap="none" spc="0" normalizeH="0" baseline="0" noProof="0" dirty="0">
                  <a:ln>
                    <a:noFill/>
                  </a:ln>
                  <a:solidFill>
                    <a:srgbClr val="000000"/>
                  </a:solidFill>
                  <a:effectLst/>
                  <a:uLnTx/>
                  <a:uFillTx/>
                  <a:latin typeface="Times New Roman"/>
                  <a:ea typeface="+mn-ea"/>
                  <a:cs typeface="+mn-cs"/>
                </a:rPr>
                <a:t>2. </a:t>
              </a:r>
              <a:endParaRPr kumimoji="0" lang="ru-RU" sz="2800" b="1"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2" name="Скругленный прямоугольник 11"/>
            <p:cNvSpPr/>
            <p:nvPr/>
          </p:nvSpPr>
          <p:spPr>
            <a:xfrm>
              <a:off x="207529" y="3341609"/>
              <a:ext cx="777875" cy="80187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z-Cyrl-UZ" sz="2800" b="1" i="0" u="none" strike="noStrike" kern="1200" cap="none" spc="0" normalizeH="0" baseline="0" noProof="0" dirty="0">
                  <a:ln>
                    <a:noFill/>
                  </a:ln>
                  <a:solidFill>
                    <a:srgbClr val="000000"/>
                  </a:solidFill>
                  <a:effectLst/>
                  <a:uLnTx/>
                  <a:uFillTx/>
                  <a:latin typeface="Times New Roman"/>
                  <a:ea typeface="+mn-ea"/>
                  <a:cs typeface="+mn-cs"/>
                </a:rPr>
                <a:t>3. </a:t>
              </a:r>
              <a:endParaRPr kumimoji="0" lang="ru-RU" sz="2800" b="1"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3" name="Скругленный прямоугольник 12"/>
            <p:cNvSpPr/>
            <p:nvPr/>
          </p:nvSpPr>
          <p:spPr>
            <a:xfrm>
              <a:off x="193674" y="4291806"/>
              <a:ext cx="777875" cy="72752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z-Cyrl-UZ" sz="2800" b="1" i="0" u="none" strike="noStrike" kern="1200" cap="none" spc="0" normalizeH="0" baseline="0" noProof="0" dirty="0">
                  <a:ln>
                    <a:noFill/>
                  </a:ln>
                  <a:solidFill>
                    <a:srgbClr val="000000"/>
                  </a:solidFill>
                  <a:effectLst/>
                  <a:uLnTx/>
                  <a:uFillTx/>
                  <a:latin typeface="Times New Roman"/>
                  <a:ea typeface="+mn-ea"/>
                  <a:cs typeface="+mn-cs"/>
                </a:rPr>
                <a:t>4. </a:t>
              </a:r>
              <a:endParaRPr kumimoji="0" lang="ru-RU" sz="2800" b="1"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4" name="Скругленный прямоугольник 13"/>
            <p:cNvSpPr/>
            <p:nvPr/>
          </p:nvSpPr>
          <p:spPr>
            <a:xfrm>
              <a:off x="193674" y="5215391"/>
              <a:ext cx="777875" cy="7100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z-Cyrl-UZ" sz="2800" b="1" i="0" u="none" strike="noStrike" kern="1200" cap="none" spc="0" normalizeH="0" baseline="0" noProof="0" dirty="0">
                  <a:ln>
                    <a:noFill/>
                  </a:ln>
                  <a:solidFill>
                    <a:srgbClr val="000000"/>
                  </a:solidFill>
                  <a:effectLst/>
                  <a:uLnTx/>
                  <a:uFillTx/>
                  <a:latin typeface="Times New Roman"/>
                  <a:ea typeface="+mn-ea"/>
                  <a:cs typeface="+mn-cs"/>
                </a:rPr>
                <a:t>5. </a:t>
              </a:r>
              <a:endParaRPr kumimoji="0" lang="ru-RU" sz="2800" b="1"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5" name="Скругленный прямоугольник 14"/>
            <p:cNvSpPr/>
            <p:nvPr/>
          </p:nvSpPr>
          <p:spPr>
            <a:xfrm>
              <a:off x="1100612" y="6210005"/>
              <a:ext cx="7921625" cy="683079"/>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0" noProof="0" dirty="0">
                  <a:ln>
                    <a:noFill/>
                  </a:ln>
                  <a:solidFill>
                    <a:srgbClr val="000000"/>
                  </a:solidFill>
                  <a:effectLst/>
                  <a:uLnTx/>
                  <a:uFillTx/>
                  <a:latin typeface="Times New Roman"/>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uz-Cyrl-UZ" sz="2800" b="1" i="0" u="none" strike="noStrike" kern="1200" cap="none" spc="0" normalizeH="0" baseline="0" noProof="0" dirty="0">
                  <a:ln>
                    <a:noFill/>
                  </a:ln>
                  <a:solidFill>
                    <a:srgbClr val="000000"/>
                  </a:solidFill>
                  <a:effectLst/>
                  <a:uLnTx/>
                  <a:uFillTx/>
                  <a:latin typeface="Times New Roman"/>
                  <a:ea typeface="+mn-ea"/>
                  <a:cs typeface="+mn-cs"/>
                </a:rPr>
                <a:t>Инновацион технологиялар</a:t>
              </a:r>
              <a:endParaRPr kumimoji="0" lang="ru-RU" sz="2800" b="1"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2800" b="1"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6" name="Скругленный прямоугольник 15"/>
            <p:cNvSpPr/>
            <p:nvPr/>
          </p:nvSpPr>
          <p:spPr>
            <a:xfrm>
              <a:off x="1058863" y="2500765"/>
              <a:ext cx="7921625" cy="730704"/>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2800" b="1"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uz-Cyrl-UZ" sz="2800" b="1" i="0" u="none" strike="noStrike" kern="1200" cap="none" spc="0" normalizeH="0" baseline="0" noProof="0" dirty="0">
                  <a:ln>
                    <a:noFill/>
                  </a:ln>
                  <a:solidFill>
                    <a:srgbClr val="000000"/>
                  </a:solidFill>
                  <a:effectLst/>
                  <a:uLnTx/>
                  <a:uFillTx/>
                  <a:latin typeface="Times New Roman"/>
                  <a:ea typeface="Calibri" pitchFamily="34" charset="0"/>
                  <a:cs typeface="Times New Roman" pitchFamily="18" charset="0"/>
                </a:rPr>
                <a:t>Таълим тизими ва кадрлар салоҳияти</a:t>
              </a:r>
              <a:endParaRPr kumimoji="0" lang="ru-RU" sz="2800" b="1"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2800" b="1"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7" name="Скругленный прямоугольник 16"/>
            <p:cNvSpPr/>
            <p:nvPr/>
          </p:nvSpPr>
          <p:spPr>
            <a:xfrm>
              <a:off x="1082674" y="3341608"/>
              <a:ext cx="7921625" cy="857322"/>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uz-Cyrl-UZ" sz="2800" b="1"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uz-Cyrl-UZ" sz="2800" b="1" i="0" u="none" strike="noStrike" kern="1200" cap="none" spc="0" normalizeH="0" baseline="0" noProof="0" dirty="0">
                  <a:ln>
                    <a:noFill/>
                  </a:ln>
                  <a:solidFill>
                    <a:srgbClr val="000000"/>
                  </a:solidFill>
                  <a:effectLst/>
                  <a:uLnTx/>
                  <a:uFillTx/>
                  <a:latin typeface="Times New Roman"/>
                  <a:ea typeface="+mn-ea"/>
                  <a:cs typeface="+mn-cs"/>
                </a:rPr>
                <a:t>Хуфёна иқтисодиёт ва коррупцияга қарши кураш</a:t>
              </a:r>
              <a:endParaRPr kumimoji="0" lang="ru-RU" sz="2800" b="1"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2800" b="1"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18" name="Скругленный прямоугольник 17"/>
            <p:cNvSpPr/>
            <p:nvPr/>
          </p:nvSpPr>
          <p:spPr>
            <a:xfrm>
              <a:off x="1058863" y="1645477"/>
              <a:ext cx="7920037" cy="737054"/>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uz-Cyrl-UZ" sz="2800" b="1" i="0" u="none" strike="noStrike" kern="1200" cap="none" spc="0" normalizeH="0" baseline="0" noProof="0" dirty="0">
                <a:ln>
                  <a:noFill/>
                </a:ln>
                <a:solidFill>
                  <a:srgbClr val="000000"/>
                </a:solidFill>
                <a:effectLst/>
                <a:uLnTx/>
                <a:uFillTx/>
                <a:latin typeface="Times New Roman"/>
                <a:ea typeface="Calibri" pitchFamily="34" charset="0"/>
                <a:cs typeface="Times New Roman"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0" noProof="0" dirty="0">
                  <a:ln>
                    <a:noFill/>
                  </a:ln>
                  <a:solidFill>
                    <a:srgbClr val="000000"/>
                  </a:solidFill>
                  <a:effectLst/>
                  <a:uLnTx/>
                  <a:uFillTx/>
                  <a:latin typeface="Times New Roman"/>
                  <a:ea typeface="Calibri" pitchFamily="34" charset="0"/>
                  <a:cs typeface="Times New Roman" pitchFamily="18" charset="0"/>
                </a:rPr>
                <a:t>Давлат бошқаруви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2800" b="1" i="0" u="none" strike="noStrike" kern="1200" cap="none" spc="0" normalizeH="0" baseline="0" noProof="0" dirty="0">
                <a:ln>
                  <a:noFill/>
                </a:ln>
                <a:solidFill>
                  <a:srgbClr val="000000"/>
                </a:solidFill>
                <a:effectLst/>
                <a:uLnTx/>
                <a:uFillTx/>
                <a:latin typeface="Times New Roman"/>
                <a:ea typeface="Calibri" pitchFamily="34" charset="0"/>
                <a:cs typeface="Times New Roman" pitchFamily="18" charset="0"/>
              </a:endParaRPr>
            </a:p>
          </p:txBody>
        </p:sp>
      </p:grpSp>
      <p:sp>
        <p:nvSpPr>
          <p:cNvPr id="22" name="Скругленный прямоугольник 21"/>
          <p:cNvSpPr/>
          <p:nvPr/>
        </p:nvSpPr>
        <p:spPr>
          <a:xfrm>
            <a:off x="171677" y="5849370"/>
            <a:ext cx="777875" cy="7100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z-Cyrl-UZ" sz="2800" b="1" i="0" u="none" strike="noStrike" kern="1200" cap="none" spc="0" normalizeH="0" baseline="0" noProof="0" dirty="0">
                <a:ln>
                  <a:noFill/>
                </a:ln>
                <a:solidFill>
                  <a:srgbClr val="000000"/>
                </a:solidFill>
                <a:effectLst/>
                <a:uLnTx/>
                <a:uFillTx/>
                <a:latin typeface="Times New Roman"/>
                <a:ea typeface="+mn-ea"/>
                <a:cs typeface="+mn-cs"/>
              </a:rPr>
              <a:t>6. </a:t>
            </a:r>
            <a:endParaRPr kumimoji="0" lang="ru-RU" sz="2800" b="1"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37" name="Скругленный прямоугольник 36"/>
          <p:cNvSpPr/>
          <p:nvPr/>
        </p:nvSpPr>
        <p:spPr>
          <a:xfrm>
            <a:off x="1084262" y="3948434"/>
            <a:ext cx="7920037" cy="737054"/>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uz-Cyrl-UZ" sz="2800" b="1" i="0" u="none" strike="noStrike" kern="1200" cap="none" spc="0" normalizeH="0" baseline="0" noProof="0" dirty="0">
              <a:ln>
                <a:noFill/>
              </a:ln>
              <a:solidFill>
                <a:srgbClr val="000000"/>
              </a:solidFill>
              <a:effectLst/>
              <a:uLnTx/>
              <a:uFillTx/>
              <a:latin typeface="Times New Roman"/>
              <a:ea typeface="Calibri" pitchFamily="34" charset="0"/>
              <a:cs typeface="Times New Roman"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0" noProof="0" dirty="0" err="1">
                <a:ln>
                  <a:noFill/>
                </a:ln>
                <a:solidFill>
                  <a:srgbClr val="000000"/>
                </a:solidFill>
                <a:effectLst/>
                <a:uLnTx/>
                <a:uFillTx/>
                <a:latin typeface="Times New Roman"/>
                <a:ea typeface="Calibri" pitchFamily="34" charset="0"/>
                <a:cs typeface="Times New Roman" pitchFamily="18" charset="0"/>
              </a:rPr>
              <a:t>Иқтисодий</a:t>
            </a:r>
            <a:r>
              <a:rPr kumimoji="0" lang="ru-RU" sz="2800" b="1" i="0" u="none" strike="noStrike" kern="1200" cap="none" spc="0" normalizeH="0" baseline="0" noProof="0" dirty="0">
                <a:ln>
                  <a:noFill/>
                </a:ln>
                <a:solidFill>
                  <a:srgbClr val="000000"/>
                </a:solidFill>
                <a:effectLst/>
                <a:uLnTx/>
                <a:uFillTx/>
                <a:latin typeface="Times New Roman"/>
                <a:ea typeface="Calibri" pitchFamily="34" charset="0"/>
                <a:cs typeface="Times New Roman" pitchFamily="18" charset="0"/>
              </a:rPr>
              <a:t> </a:t>
            </a:r>
            <a:r>
              <a:rPr kumimoji="0" lang="ru-RU" sz="2800" b="1" i="0" u="none" strike="noStrike" kern="1200" cap="none" spc="0" normalizeH="0" baseline="0" noProof="0" dirty="0" err="1">
                <a:ln>
                  <a:noFill/>
                </a:ln>
                <a:solidFill>
                  <a:srgbClr val="000000"/>
                </a:solidFill>
                <a:effectLst/>
                <a:uLnTx/>
                <a:uFillTx/>
                <a:latin typeface="Times New Roman"/>
                <a:ea typeface="Calibri" pitchFamily="34" charset="0"/>
                <a:cs typeface="Times New Roman" pitchFamily="18" charset="0"/>
              </a:rPr>
              <a:t>ва</a:t>
            </a:r>
            <a:r>
              <a:rPr kumimoji="0" lang="ru-RU" sz="2800" b="1" i="0" u="none" strike="noStrike" kern="1200" cap="none" spc="0" normalizeH="0" baseline="0" noProof="0" dirty="0">
                <a:ln>
                  <a:noFill/>
                </a:ln>
                <a:solidFill>
                  <a:srgbClr val="000000"/>
                </a:solidFill>
                <a:effectLst/>
                <a:uLnTx/>
                <a:uFillTx/>
                <a:latin typeface="Times New Roman"/>
                <a:ea typeface="Calibri" pitchFamily="34" charset="0"/>
                <a:cs typeface="Times New Roman" pitchFamily="18" charset="0"/>
              </a:rPr>
              <a:t> </a:t>
            </a:r>
            <a:r>
              <a:rPr kumimoji="0" lang="ru-RU" sz="2800" b="1" i="0" u="none" strike="noStrike" kern="1200" cap="none" spc="0" normalizeH="0" baseline="0" noProof="0" dirty="0" err="1">
                <a:ln>
                  <a:noFill/>
                </a:ln>
                <a:solidFill>
                  <a:srgbClr val="000000"/>
                </a:solidFill>
                <a:effectLst/>
                <a:uLnTx/>
                <a:uFillTx/>
                <a:latin typeface="Times New Roman"/>
                <a:ea typeface="Calibri" pitchFamily="34" charset="0"/>
                <a:cs typeface="Times New Roman" pitchFamily="18" charset="0"/>
              </a:rPr>
              <a:t>молиявий</a:t>
            </a:r>
            <a:r>
              <a:rPr kumimoji="0" lang="ru-RU" sz="2800" b="1" i="0" u="none" strike="noStrike" kern="1200" cap="none" spc="0" normalizeH="0" baseline="0" noProof="0" dirty="0">
                <a:ln>
                  <a:noFill/>
                </a:ln>
                <a:solidFill>
                  <a:srgbClr val="000000"/>
                </a:solidFill>
                <a:effectLst/>
                <a:uLnTx/>
                <a:uFillTx/>
                <a:latin typeface="Times New Roman"/>
                <a:ea typeface="Calibri" pitchFamily="34" charset="0"/>
                <a:cs typeface="Times New Roman" pitchFamily="18" charset="0"/>
              </a:rPr>
              <a:t> ресурслар</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2800" b="1" i="0" u="none" strike="noStrike" kern="1200" cap="none" spc="0" normalizeH="0" baseline="0" noProof="0" dirty="0">
              <a:ln>
                <a:noFill/>
              </a:ln>
              <a:solidFill>
                <a:srgbClr val="000000"/>
              </a:solidFill>
              <a:effectLst/>
              <a:uLnTx/>
              <a:uFillTx/>
              <a:latin typeface="Times New Roman"/>
              <a:ea typeface="Calibri" pitchFamily="34" charset="0"/>
              <a:cs typeface="Times New Roman" pitchFamily="18" charset="0"/>
            </a:endParaRPr>
          </a:p>
        </p:txBody>
      </p:sp>
      <p:pic>
        <p:nvPicPr>
          <p:cNvPr id="19" name="Рисунок 18">
            <a:extLst>
              <a:ext uri="{FF2B5EF4-FFF2-40B4-BE49-F238E27FC236}">
                <a16:creationId xmlns="" xmlns:a16="http://schemas.microsoft.com/office/drawing/2014/main" id="{45523FF1-951D-445D-AC24-972CA2591D0F}"/>
              </a:ext>
            </a:extLst>
          </p:cNvPr>
          <p:cNvPicPr>
            <a:picLocks noChangeAspect="1"/>
          </p:cNvPicPr>
          <p:nvPr/>
        </p:nvPicPr>
        <p:blipFill>
          <a:blip r:embed="rId3"/>
          <a:stretch>
            <a:fillRect/>
          </a:stretch>
        </p:blipFill>
        <p:spPr>
          <a:xfrm>
            <a:off x="0" y="-26127"/>
            <a:ext cx="1537688" cy="1000718"/>
          </a:xfrm>
          <a:prstGeom prst="rect">
            <a:avLst/>
          </a:prstGeom>
        </p:spPr>
      </p:pic>
    </p:spTree>
    <p:extLst>
      <p:ext uri="{BB962C8B-B14F-4D97-AF65-F5344CB8AC3E}">
        <p14:creationId xmlns:p14="http://schemas.microsoft.com/office/powerpoint/2010/main" val="27696659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Скругленный прямоугольник 6"/>
          <p:cNvSpPr/>
          <p:nvPr/>
        </p:nvSpPr>
        <p:spPr>
          <a:xfrm>
            <a:off x="1715589" y="99588"/>
            <a:ext cx="10388894" cy="600114"/>
          </a:xfrm>
          <a:prstGeom prst="roundRect">
            <a:avLst/>
          </a:prstGeom>
          <a:solidFill>
            <a:srgbClr val="006697"/>
          </a:solidFill>
          <a:ln w="28575">
            <a:solidFill>
              <a:schemeClr val="accent1"/>
            </a:solidFill>
          </a:ln>
          <a:effectLst>
            <a:outerShdw blurRad="50800" dist="38100" dir="5400000" algn="t" rotWithShape="0">
              <a:prstClr val="black">
                <a:alpha val="40000"/>
              </a:prstClr>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6"/>
          </a:lnRef>
          <a:fillRef idx="1">
            <a:schemeClr val="lt1"/>
          </a:fillRef>
          <a:effectRef idx="0">
            <a:schemeClr val="accent6"/>
          </a:effectRef>
          <a:fontRef idx="minor">
            <a:schemeClr val="dk1"/>
          </a:fontRef>
        </p:style>
        <p:txBody>
          <a:bodyPr rtlCol="0" anchor="ctr"/>
          <a:lstStyle/>
          <a:p>
            <a:pPr marL="7701" marR="0" lvl="0" indent="0" algn="ctr" defTabSz="914400" rtl="0" eaLnBrk="1" fontAlgn="auto" latinLnBrk="0" hangingPunct="1">
              <a:lnSpc>
                <a:spcPct val="100000"/>
              </a:lnSpc>
              <a:spcBef>
                <a:spcPts val="0"/>
              </a:spcBef>
              <a:spcAft>
                <a:spcPts val="0"/>
              </a:spcAft>
              <a:buClrTx/>
              <a:buSzTx/>
              <a:buFontTx/>
              <a:buNone/>
              <a:tabLst/>
              <a:defRPr/>
            </a:pPr>
            <a:r>
              <a:rPr kumimoji="0" lang="uz-Cyrl-UZ" sz="18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“ИҚТИСОДИЙ САЛОҲИЯТ” </a:t>
            </a:r>
            <a:r>
              <a:rPr kumimoji="0" lang="uz-Cyrl-UZ"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НИНГ ТАРКИБИЙ ҚИСМЛАРИ</a:t>
            </a:r>
            <a:endParaRPr kumimoji="0" lang="ru-RU"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9" name="Скругленный прямоугольник 8"/>
          <p:cNvSpPr/>
          <p:nvPr/>
        </p:nvSpPr>
        <p:spPr>
          <a:xfrm>
            <a:off x="926313" y="2682547"/>
            <a:ext cx="5169687" cy="518559"/>
          </a:xfrm>
          <a:prstGeom prst="round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err="1">
                <a:ln>
                  <a:noFill/>
                </a:ln>
                <a:solidFill>
                  <a:srgbClr val="0000CC"/>
                </a:solidFill>
                <a:effectLst/>
                <a:uLnTx/>
                <a:uFillTx/>
                <a:latin typeface="Arial" panose="020B0604020202020204" pitchFamily="34" charset="0"/>
                <a:ea typeface="+mn-ea"/>
                <a:cs typeface="Arial" panose="020B0604020202020204" pitchFamily="34" charset="0"/>
              </a:rPr>
              <a:t>Табиий</a:t>
            </a:r>
            <a:r>
              <a:rPr kumimoji="0" lang="ru-RU" sz="1600" b="1" i="0" u="none" strike="noStrike" kern="1200" cap="none" spc="0" normalizeH="0" baseline="0" noProof="0" dirty="0">
                <a:ln>
                  <a:noFill/>
                </a:ln>
                <a:solidFill>
                  <a:srgbClr val="0000CC"/>
                </a:solidFill>
                <a:effectLst/>
                <a:uLnTx/>
                <a:uFillTx/>
                <a:latin typeface="Arial" panose="020B0604020202020204" pitchFamily="34" charset="0"/>
                <a:ea typeface="+mn-ea"/>
                <a:cs typeface="Arial" panose="020B0604020202020204" pitchFamily="34" charset="0"/>
              </a:rPr>
              <a:t> </a:t>
            </a:r>
            <a:r>
              <a:rPr kumimoji="0" lang="ru-RU" sz="1600" b="1" i="0" u="none" strike="noStrike" kern="1200" cap="none" spc="0" normalizeH="0" baseline="0" noProof="0" dirty="0" err="1">
                <a:ln>
                  <a:noFill/>
                </a:ln>
                <a:solidFill>
                  <a:srgbClr val="0000CC"/>
                </a:solidFill>
                <a:effectLst/>
                <a:uLnTx/>
                <a:uFillTx/>
                <a:latin typeface="Arial" panose="020B0604020202020204" pitchFamily="34" charset="0"/>
                <a:ea typeface="+mn-ea"/>
                <a:cs typeface="Arial" panose="020B0604020202020204" pitchFamily="34" charset="0"/>
              </a:rPr>
              <a:t>салоҳият</a:t>
            </a:r>
            <a:endParaRPr kumimoji="0" lang="ru-RU" sz="1200" b="0" i="0" u="none" strike="noStrike" kern="1200" cap="none" spc="0" normalizeH="0" baseline="0" noProof="0" dirty="0">
              <a:ln>
                <a:noFill/>
              </a:ln>
              <a:solidFill>
                <a:srgbClr val="0000CC"/>
              </a:solidFill>
              <a:effectLst/>
              <a:uLnTx/>
              <a:uFillTx/>
              <a:latin typeface="Arial" panose="020B0604020202020204" pitchFamily="34" charset="0"/>
              <a:ea typeface="+mn-ea"/>
              <a:cs typeface="Arial" panose="020B0604020202020204" pitchFamily="34" charset="0"/>
            </a:endParaRPr>
          </a:p>
        </p:txBody>
      </p:sp>
      <p:sp>
        <p:nvSpPr>
          <p:cNvPr id="11" name="Скругленный прямоугольник 10"/>
          <p:cNvSpPr/>
          <p:nvPr/>
        </p:nvSpPr>
        <p:spPr>
          <a:xfrm>
            <a:off x="896800" y="1905238"/>
            <a:ext cx="5148787" cy="518559"/>
          </a:xfrm>
          <a:prstGeom prst="round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err="1">
                <a:ln>
                  <a:noFill/>
                </a:ln>
                <a:solidFill>
                  <a:srgbClr val="0000CC"/>
                </a:solidFill>
                <a:effectLst/>
                <a:uLnTx/>
                <a:uFillTx/>
                <a:latin typeface="Arial" panose="020B0604020202020204" pitchFamily="34" charset="0"/>
                <a:ea typeface="+mn-ea"/>
                <a:cs typeface="Arial" panose="020B0604020202020204" pitchFamily="34" charset="0"/>
              </a:rPr>
              <a:t>геосиёсий</a:t>
            </a:r>
            <a:r>
              <a:rPr kumimoji="0" lang="ru-RU" sz="1600" b="1" i="0" u="none" strike="noStrike" kern="1200" cap="none" spc="0" normalizeH="0" baseline="0" noProof="0" dirty="0">
                <a:ln>
                  <a:noFill/>
                </a:ln>
                <a:solidFill>
                  <a:srgbClr val="0000CC"/>
                </a:solidFill>
                <a:effectLst/>
                <a:uLnTx/>
                <a:uFillTx/>
                <a:latin typeface="Arial" panose="020B0604020202020204" pitchFamily="34" charset="0"/>
                <a:ea typeface="+mn-ea"/>
                <a:cs typeface="Arial" panose="020B0604020202020204" pitchFamily="34" charset="0"/>
              </a:rPr>
              <a:t> </a:t>
            </a:r>
            <a:r>
              <a:rPr kumimoji="0" lang="ru-RU" sz="1600" b="1" i="0" u="none" strike="noStrike" kern="1200" cap="none" spc="0" normalizeH="0" baseline="0" noProof="0" dirty="0" err="1">
                <a:ln>
                  <a:noFill/>
                </a:ln>
                <a:solidFill>
                  <a:srgbClr val="0000CC"/>
                </a:solidFill>
                <a:effectLst/>
                <a:uLnTx/>
                <a:uFillTx/>
                <a:latin typeface="Arial" panose="020B0604020202020204" pitchFamily="34" charset="0"/>
                <a:ea typeface="+mn-ea"/>
                <a:cs typeface="Arial" panose="020B0604020202020204" pitchFamily="34" charset="0"/>
              </a:rPr>
              <a:t>салоҳият</a:t>
            </a:r>
            <a:endParaRPr kumimoji="0" lang="ru-RU" sz="1600" b="0" i="0" u="none" strike="noStrike" kern="1200" cap="none" spc="0" normalizeH="0" baseline="0" noProof="0" dirty="0">
              <a:ln>
                <a:noFill/>
              </a:ln>
              <a:solidFill>
                <a:srgbClr val="0000CC"/>
              </a:solidFill>
              <a:effectLst/>
              <a:uLnTx/>
              <a:uFillTx/>
              <a:latin typeface="Arial" panose="020B0604020202020204" pitchFamily="34" charset="0"/>
              <a:ea typeface="+mn-ea"/>
              <a:cs typeface="Arial" panose="020B0604020202020204" pitchFamily="34" charset="0"/>
            </a:endParaRPr>
          </a:p>
        </p:txBody>
      </p:sp>
      <p:cxnSp>
        <p:nvCxnSpPr>
          <p:cNvPr id="22" name="Прямая соединительная линия 21"/>
          <p:cNvCxnSpPr>
            <a:cxnSpLocks/>
          </p:cNvCxnSpPr>
          <p:nvPr/>
        </p:nvCxnSpPr>
        <p:spPr>
          <a:xfrm>
            <a:off x="6341411" y="1509623"/>
            <a:ext cx="26696" cy="4803528"/>
          </a:xfrm>
          <a:prstGeom prst="line">
            <a:avLst/>
          </a:prstGeom>
          <a:ln w="38100"/>
        </p:spPr>
        <p:style>
          <a:lnRef idx="1">
            <a:schemeClr val="accent5"/>
          </a:lnRef>
          <a:fillRef idx="0">
            <a:schemeClr val="accent5"/>
          </a:fillRef>
          <a:effectRef idx="0">
            <a:schemeClr val="accent5"/>
          </a:effectRef>
          <a:fontRef idx="minor">
            <a:schemeClr val="tx1"/>
          </a:fontRef>
        </p:style>
      </p:cxnSp>
      <p:sp>
        <p:nvSpPr>
          <p:cNvPr id="25" name="Овал 24"/>
          <p:cNvSpPr/>
          <p:nvPr/>
        </p:nvSpPr>
        <p:spPr>
          <a:xfrm>
            <a:off x="6447227" y="1885522"/>
            <a:ext cx="714903" cy="633741"/>
          </a:xfrm>
          <a:prstGeom prst="ellipse">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3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mn-ea"/>
              <a:cs typeface="Arial" panose="020B0604020202020204" pitchFamily="34" charset="0"/>
            </a:endParaRPr>
          </a:p>
        </p:txBody>
      </p:sp>
      <p:pic>
        <p:nvPicPr>
          <p:cNvPr id="26" name="Рисунок 25"/>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7565" y="1924218"/>
            <a:ext cx="596092" cy="560890"/>
          </a:xfrm>
          <a:prstGeom prst="rect">
            <a:avLst/>
          </a:prstGeom>
        </p:spPr>
      </p:pic>
      <p:sp>
        <p:nvSpPr>
          <p:cNvPr id="29" name="Овал 28"/>
          <p:cNvSpPr/>
          <p:nvPr/>
        </p:nvSpPr>
        <p:spPr>
          <a:xfrm>
            <a:off x="6507565" y="2797442"/>
            <a:ext cx="635523" cy="584775"/>
          </a:xfrm>
          <a:prstGeom prst="ellipse">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3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mn-ea"/>
              <a:cs typeface="Arial" panose="020B0604020202020204" pitchFamily="34" charset="0"/>
            </a:endParaRPr>
          </a:p>
        </p:txBody>
      </p:sp>
      <p:pic>
        <p:nvPicPr>
          <p:cNvPr id="31" name="Рисунок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62073" y="2817870"/>
            <a:ext cx="685209" cy="589331"/>
          </a:xfrm>
          <a:prstGeom prst="rect">
            <a:avLst/>
          </a:prstGeom>
        </p:spPr>
      </p:pic>
      <p:sp>
        <p:nvSpPr>
          <p:cNvPr id="33" name="Овал 32"/>
          <p:cNvSpPr/>
          <p:nvPr/>
        </p:nvSpPr>
        <p:spPr>
          <a:xfrm>
            <a:off x="6485244" y="3585489"/>
            <a:ext cx="708761" cy="684912"/>
          </a:xfrm>
          <a:prstGeom prst="ellipse">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3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mn-ea"/>
              <a:cs typeface="Arial" panose="020B0604020202020204" pitchFamily="34" charset="0"/>
            </a:endParaRPr>
          </a:p>
        </p:txBody>
      </p:sp>
      <p:pic>
        <p:nvPicPr>
          <p:cNvPr id="2" name="Рисунок 1"/>
          <p:cNvPicPr>
            <a:picLocks noChangeAspect="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307509" y="3453631"/>
            <a:ext cx="994335" cy="994335"/>
          </a:xfrm>
          <a:prstGeom prst="rect">
            <a:avLst/>
          </a:prstGeom>
        </p:spPr>
      </p:pic>
      <p:sp>
        <p:nvSpPr>
          <p:cNvPr id="30" name="Овал 29"/>
          <p:cNvSpPr/>
          <p:nvPr/>
        </p:nvSpPr>
        <p:spPr>
          <a:xfrm>
            <a:off x="6470098" y="4447966"/>
            <a:ext cx="713232" cy="706045"/>
          </a:xfrm>
          <a:prstGeom prst="ellipse">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3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mn-ea"/>
              <a:cs typeface="Arial" panose="020B0604020202020204" pitchFamily="34" charset="0"/>
            </a:endParaRPr>
          </a:p>
        </p:txBody>
      </p:sp>
      <p:pic>
        <p:nvPicPr>
          <p:cNvPr id="3" name="Рисунок 2"/>
          <p:cNvPicPr>
            <a:picLocks noChangeAspect="1"/>
          </p:cNvPicPr>
          <p:nvPr/>
        </p:nvPicPr>
        <p:blipFill>
          <a:blip r:embed="rId6" cstate="print">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462073" y="4553398"/>
            <a:ext cx="560891" cy="495180"/>
          </a:xfrm>
          <a:prstGeom prst="rect">
            <a:avLst/>
          </a:prstGeom>
        </p:spPr>
      </p:pic>
      <p:pic>
        <p:nvPicPr>
          <p:cNvPr id="4" name="Рисунок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4316" y="2682547"/>
            <a:ext cx="382384" cy="429989"/>
          </a:xfrm>
          <a:prstGeom prst="rect">
            <a:avLst/>
          </a:prstGeom>
        </p:spPr>
      </p:pic>
      <p:sp>
        <p:nvSpPr>
          <p:cNvPr id="49" name="Овал 48"/>
          <p:cNvSpPr/>
          <p:nvPr/>
        </p:nvSpPr>
        <p:spPr>
          <a:xfrm>
            <a:off x="6470098" y="5376762"/>
            <a:ext cx="782352" cy="706045"/>
          </a:xfrm>
          <a:prstGeom prst="ellipse">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3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mn-ea"/>
              <a:cs typeface="Arial" panose="020B0604020202020204" pitchFamily="34" charset="0"/>
            </a:endParaRPr>
          </a:p>
        </p:txBody>
      </p:sp>
      <p:pic>
        <p:nvPicPr>
          <p:cNvPr id="55" name="Рисунок 5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07087" y="5845882"/>
            <a:ext cx="363284" cy="410669"/>
          </a:xfrm>
          <a:prstGeom prst="rect">
            <a:avLst/>
          </a:prstGeom>
        </p:spPr>
      </p:pic>
      <p:pic>
        <p:nvPicPr>
          <p:cNvPr id="16" name="Рисунок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685150" y="5476804"/>
            <a:ext cx="476980" cy="505960"/>
          </a:xfrm>
          <a:prstGeom prst="rect">
            <a:avLst/>
          </a:prstGeom>
        </p:spPr>
      </p:pic>
      <p:pic>
        <p:nvPicPr>
          <p:cNvPr id="38" name="Рисунок 3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2328" y="4275741"/>
            <a:ext cx="382384" cy="429989"/>
          </a:xfrm>
          <a:prstGeom prst="rect">
            <a:avLst/>
          </a:prstGeom>
        </p:spPr>
      </p:pic>
      <p:pic>
        <p:nvPicPr>
          <p:cNvPr id="43" name="Рисунок 4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65736" y="1920085"/>
            <a:ext cx="363284" cy="410669"/>
          </a:xfrm>
          <a:prstGeom prst="rect">
            <a:avLst/>
          </a:prstGeom>
        </p:spPr>
      </p:pic>
      <p:pic>
        <p:nvPicPr>
          <p:cNvPr id="47" name="Рисунок 4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3416" y="3540130"/>
            <a:ext cx="363284" cy="410669"/>
          </a:xfrm>
          <a:prstGeom prst="rect">
            <a:avLst/>
          </a:prstGeom>
        </p:spPr>
      </p:pic>
      <p:pic>
        <p:nvPicPr>
          <p:cNvPr id="50" name="Рисунок 4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84026" y="5193586"/>
            <a:ext cx="363284" cy="410669"/>
          </a:xfrm>
          <a:prstGeom prst="rect">
            <a:avLst/>
          </a:prstGeom>
        </p:spPr>
      </p:pic>
      <p:sp>
        <p:nvSpPr>
          <p:cNvPr id="8" name="TextBox 7">
            <a:extLst>
              <a:ext uri="{FF2B5EF4-FFF2-40B4-BE49-F238E27FC236}">
                <a16:creationId xmlns="" xmlns:a16="http://schemas.microsoft.com/office/drawing/2014/main" id="{FA0DE91A-2A1A-6D2B-FEEC-01A8F7F4BB0D}"/>
              </a:ext>
            </a:extLst>
          </p:cNvPr>
          <p:cNvSpPr txBox="1"/>
          <p:nvPr/>
        </p:nvSpPr>
        <p:spPr>
          <a:xfrm>
            <a:off x="159765" y="863239"/>
            <a:ext cx="11857379"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err="1">
                <a:ln>
                  <a:noFill/>
                </a:ln>
                <a:solidFill>
                  <a:srgbClr val="0000CC"/>
                </a:solidFill>
                <a:effectLst/>
                <a:uLnTx/>
                <a:uFillTx/>
                <a:latin typeface="Arial" panose="020B0604020202020204" pitchFamily="34" charset="0"/>
                <a:ea typeface="+mn-ea"/>
                <a:cs typeface="Arial" panose="020B0604020202020204" pitchFamily="34" charset="0"/>
              </a:rPr>
              <a:t>Иқтисодий</a:t>
            </a:r>
            <a:r>
              <a:rPr kumimoji="0" lang="ru-RU" sz="1600" b="1" i="0" u="none" strike="noStrike" kern="1200" cap="none" spc="0" normalizeH="0" baseline="0" noProof="0" dirty="0">
                <a:ln>
                  <a:noFill/>
                </a:ln>
                <a:solidFill>
                  <a:srgbClr val="0000CC"/>
                </a:solidFill>
                <a:effectLst/>
                <a:uLnTx/>
                <a:uFillTx/>
                <a:latin typeface="Arial" panose="020B0604020202020204" pitchFamily="34" charset="0"/>
                <a:ea typeface="+mn-ea"/>
                <a:cs typeface="Arial" panose="020B0604020202020204" pitchFamily="34" charset="0"/>
              </a:rPr>
              <a:t> </a:t>
            </a:r>
            <a:r>
              <a:rPr kumimoji="0" lang="ru-RU" sz="1600" b="1" i="0" u="none" strike="noStrike" kern="1200" cap="none" spc="0" normalizeH="0" baseline="0" noProof="0" dirty="0" err="1">
                <a:ln>
                  <a:noFill/>
                </a:ln>
                <a:solidFill>
                  <a:srgbClr val="0000CC"/>
                </a:solidFill>
                <a:effectLst/>
                <a:uLnTx/>
                <a:uFillTx/>
                <a:latin typeface="Arial" panose="020B0604020202020204" pitchFamily="34" charset="0"/>
                <a:ea typeface="+mn-ea"/>
                <a:cs typeface="Arial" panose="020B0604020202020204" pitchFamily="34" charset="0"/>
              </a:rPr>
              <a:t>салоҳият</a:t>
            </a:r>
            <a:r>
              <a:rPr kumimoji="0" lang="ru-RU" sz="1600" b="0" i="0" u="none" strike="noStrike" kern="1200" cap="none" spc="0" normalizeH="0" baseline="0" noProof="0" dirty="0">
                <a:ln>
                  <a:noFill/>
                </a:ln>
                <a:solidFill>
                  <a:srgbClr val="0000CC"/>
                </a:solidFill>
                <a:effectLst/>
                <a:uLnTx/>
                <a:uFillTx/>
                <a:latin typeface="Arial" panose="020B0604020202020204" pitchFamily="34" charset="0"/>
                <a:ea typeface="+mn-ea"/>
                <a:cs typeface="Arial" panose="020B0604020202020204" pitchFamily="34" charset="0"/>
              </a:rPr>
              <a:t> </a:t>
            </a:r>
            <a:r>
              <a:rPr kumimoji="0" lang="ru-RU" sz="1600" b="0"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 </a:t>
            </a:r>
            <a:r>
              <a:rPr kumimoji="0" lang="ru-RU"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ҳудуднинг</a:t>
            </a:r>
            <a:r>
              <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ресурслари</a:t>
            </a:r>
            <a:r>
              <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манбалари</a:t>
            </a:r>
            <a:r>
              <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маблағлари</a:t>
            </a:r>
            <a:r>
              <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ва</a:t>
            </a:r>
            <a:r>
              <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заҳиралари</a:t>
            </a:r>
            <a:r>
              <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шунингдек</a:t>
            </a:r>
            <a:r>
              <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аниқ</a:t>
            </a:r>
            <a:r>
              <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мақсад</a:t>
            </a:r>
            <a:r>
              <a:rPr kumimoji="0" lang="uz-Cyrl-UZ"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ларга эришиш учун </a:t>
            </a:r>
            <a:r>
              <a:rPr kumimoji="0" lang="ru-RU"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уларни</a:t>
            </a:r>
            <a:r>
              <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ҳозирги</a:t>
            </a:r>
            <a:r>
              <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ёки</a:t>
            </a:r>
            <a:r>
              <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келгуси</a:t>
            </a:r>
            <a:r>
              <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даврда</a:t>
            </a:r>
            <a:r>
              <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иқтисодий</a:t>
            </a:r>
            <a:r>
              <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жараёнга</a:t>
            </a:r>
            <a:r>
              <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жалб</a:t>
            </a:r>
            <a:r>
              <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қилиш</a:t>
            </a:r>
            <a:r>
              <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механизмлари</a:t>
            </a:r>
            <a:r>
              <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(усуллари </a:t>
            </a:r>
            <a:r>
              <a:rPr kumimoji="0" lang="ru-RU"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ва</a:t>
            </a:r>
            <a:r>
              <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шакллари</a:t>
            </a:r>
            <a:r>
              <a:rPr kumimoji="0" lang="ru-RU"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5" name="Скругленный прямоугольник 8">
            <a:extLst>
              <a:ext uri="{FF2B5EF4-FFF2-40B4-BE49-F238E27FC236}">
                <a16:creationId xmlns="" xmlns:a16="http://schemas.microsoft.com/office/drawing/2014/main" id="{FFB4E2A2-54C7-6E77-036E-1933CBA953B0}"/>
              </a:ext>
            </a:extLst>
          </p:cNvPr>
          <p:cNvSpPr/>
          <p:nvPr/>
        </p:nvSpPr>
        <p:spPr>
          <a:xfrm>
            <a:off x="947322" y="3505590"/>
            <a:ext cx="5169687" cy="518559"/>
          </a:xfrm>
          <a:prstGeom prst="round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srgbClr val="0000CC"/>
                </a:solidFill>
                <a:effectLst/>
                <a:uLnTx/>
                <a:uFillTx/>
                <a:latin typeface="Arial" panose="020B0604020202020204" pitchFamily="34" charset="0"/>
                <a:ea typeface="+mn-ea"/>
                <a:cs typeface="Arial" panose="020B0604020202020204" pitchFamily="34" charset="0"/>
              </a:rPr>
              <a:t>Ишлаб чиқариш </a:t>
            </a:r>
            <a:r>
              <a:rPr kumimoji="0" lang="ru-RU" sz="1600" b="1" i="0" u="none" strike="noStrike" kern="1200" cap="none" spc="0" normalizeH="0" baseline="0" noProof="0" dirty="0" err="1">
                <a:ln>
                  <a:noFill/>
                </a:ln>
                <a:solidFill>
                  <a:srgbClr val="0000CC"/>
                </a:solidFill>
                <a:effectLst/>
                <a:uLnTx/>
                <a:uFillTx/>
                <a:latin typeface="Arial" panose="020B0604020202020204" pitchFamily="34" charset="0"/>
                <a:ea typeface="+mn-ea"/>
                <a:cs typeface="Arial" panose="020B0604020202020204" pitchFamily="34" charset="0"/>
              </a:rPr>
              <a:t>салоҳияти</a:t>
            </a:r>
            <a:endParaRPr kumimoji="0" lang="ru-RU" sz="1200" b="0" i="0" u="none" strike="noStrike" kern="1200" cap="none" spc="0" normalizeH="0" baseline="0" noProof="0" dirty="0">
              <a:ln>
                <a:noFill/>
              </a:ln>
              <a:solidFill>
                <a:srgbClr val="0000CC"/>
              </a:solidFill>
              <a:effectLst/>
              <a:uLnTx/>
              <a:uFillTx/>
              <a:latin typeface="Arial" panose="020B0604020202020204" pitchFamily="34" charset="0"/>
              <a:ea typeface="+mn-ea"/>
              <a:cs typeface="Arial" panose="020B0604020202020204" pitchFamily="34" charset="0"/>
            </a:endParaRPr>
          </a:p>
        </p:txBody>
      </p:sp>
      <p:sp>
        <p:nvSpPr>
          <p:cNvPr id="17" name="Скругленный прямоугольник 8">
            <a:extLst>
              <a:ext uri="{FF2B5EF4-FFF2-40B4-BE49-F238E27FC236}">
                <a16:creationId xmlns="" xmlns:a16="http://schemas.microsoft.com/office/drawing/2014/main" id="{6C711B61-A273-4312-C45E-295B98836111}"/>
              </a:ext>
            </a:extLst>
          </p:cNvPr>
          <p:cNvSpPr/>
          <p:nvPr/>
        </p:nvSpPr>
        <p:spPr>
          <a:xfrm>
            <a:off x="956339" y="4303798"/>
            <a:ext cx="5169687" cy="518559"/>
          </a:xfrm>
          <a:prstGeom prst="round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err="1">
                <a:ln>
                  <a:noFill/>
                </a:ln>
                <a:solidFill>
                  <a:srgbClr val="0000CC"/>
                </a:solidFill>
                <a:effectLst/>
                <a:uLnTx/>
                <a:uFillTx/>
                <a:latin typeface="Arial" panose="020B0604020202020204" pitchFamily="34" charset="0"/>
                <a:ea typeface="+mn-ea"/>
                <a:cs typeface="Arial" panose="020B0604020202020204" pitchFamily="34" charset="0"/>
              </a:rPr>
              <a:t>Демографик</a:t>
            </a:r>
            <a:r>
              <a:rPr kumimoji="0" lang="ru-RU" sz="1600" b="1" i="0" u="none" strike="noStrike" kern="1200" cap="none" spc="0" normalizeH="0" baseline="0" noProof="0" dirty="0">
                <a:ln>
                  <a:noFill/>
                </a:ln>
                <a:solidFill>
                  <a:srgbClr val="0000CC"/>
                </a:solidFill>
                <a:effectLst/>
                <a:uLnTx/>
                <a:uFillTx/>
                <a:latin typeface="Arial" panose="020B0604020202020204" pitchFamily="34" charset="0"/>
                <a:ea typeface="+mn-ea"/>
                <a:cs typeface="Arial" panose="020B0604020202020204" pitchFamily="34" charset="0"/>
              </a:rPr>
              <a:t> </a:t>
            </a:r>
            <a:r>
              <a:rPr kumimoji="0" lang="ru-RU" sz="1600" b="1" i="0" u="none" strike="noStrike" kern="1200" cap="none" spc="0" normalizeH="0" baseline="0" noProof="0" dirty="0" err="1">
                <a:ln>
                  <a:noFill/>
                </a:ln>
                <a:solidFill>
                  <a:srgbClr val="0000CC"/>
                </a:solidFill>
                <a:effectLst/>
                <a:uLnTx/>
                <a:uFillTx/>
                <a:latin typeface="Arial" panose="020B0604020202020204" pitchFamily="34" charset="0"/>
                <a:ea typeface="+mn-ea"/>
                <a:cs typeface="Arial" panose="020B0604020202020204" pitchFamily="34" charset="0"/>
              </a:rPr>
              <a:t>салоҳият</a:t>
            </a:r>
            <a:endParaRPr kumimoji="0" lang="ru-RU" sz="1200" b="0" i="0" u="none" strike="noStrike" kern="1200" cap="none" spc="0" normalizeH="0" baseline="0" noProof="0" dirty="0">
              <a:ln>
                <a:noFill/>
              </a:ln>
              <a:solidFill>
                <a:srgbClr val="0000CC"/>
              </a:solidFill>
              <a:effectLst/>
              <a:uLnTx/>
              <a:uFillTx/>
              <a:latin typeface="Arial" panose="020B0604020202020204" pitchFamily="34" charset="0"/>
              <a:ea typeface="+mn-ea"/>
              <a:cs typeface="Arial" panose="020B0604020202020204" pitchFamily="34" charset="0"/>
            </a:endParaRPr>
          </a:p>
        </p:txBody>
      </p:sp>
      <p:sp>
        <p:nvSpPr>
          <p:cNvPr id="18" name="Скругленный прямоугольник 8">
            <a:extLst>
              <a:ext uri="{FF2B5EF4-FFF2-40B4-BE49-F238E27FC236}">
                <a16:creationId xmlns="" xmlns:a16="http://schemas.microsoft.com/office/drawing/2014/main" id="{63989C0D-FAF5-DDDB-E404-8374C4F623CA}"/>
              </a:ext>
            </a:extLst>
          </p:cNvPr>
          <p:cNvSpPr/>
          <p:nvPr/>
        </p:nvSpPr>
        <p:spPr>
          <a:xfrm>
            <a:off x="947321" y="5102006"/>
            <a:ext cx="5169687" cy="518559"/>
          </a:xfrm>
          <a:prstGeom prst="round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err="1">
                <a:ln>
                  <a:noFill/>
                </a:ln>
                <a:solidFill>
                  <a:srgbClr val="0000CC"/>
                </a:solidFill>
                <a:effectLst/>
                <a:uLnTx/>
                <a:uFillTx/>
                <a:latin typeface="Arial" panose="020B0604020202020204" pitchFamily="34" charset="0"/>
                <a:ea typeface="+mn-ea"/>
                <a:cs typeface="Arial" panose="020B0604020202020204" pitchFamily="34" charset="0"/>
              </a:rPr>
              <a:t>Ижтимоий</a:t>
            </a:r>
            <a:r>
              <a:rPr kumimoji="0" lang="ru-RU" sz="1600" b="1" i="0" u="none" strike="noStrike" kern="1200" cap="none" spc="0" normalizeH="0" baseline="0" noProof="0" dirty="0">
                <a:ln>
                  <a:noFill/>
                </a:ln>
                <a:solidFill>
                  <a:srgbClr val="0000CC"/>
                </a:solidFill>
                <a:effectLst/>
                <a:uLnTx/>
                <a:uFillTx/>
                <a:latin typeface="Arial" panose="020B0604020202020204" pitchFamily="34" charset="0"/>
                <a:ea typeface="+mn-ea"/>
                <a:cs typeface="Arial" panose="020B0604020202020204" pitchFamily="34" charset="0"/>
              </a:rPr>
              <a:t> </a:t>
            </a:r>
            <a:r>
              <a:rPr kumimoji="0" lang="ru-RU" sz="1600" b="1" i="0" u="none" strike="noStrike" kern="1200" cap="none" spc="0" normalizeH="0" baseline="0" noProof="0" dirty="0" err="1">
                <a:ln>
                  <a:noFill/>
                </a:ln>
                <a:solidFill>
                  <a:srgbClr val="0000CC"/>
                </a:solidFill>
                <a:effectLst/>
                <a:uLnTx/>
                <a:uFillTx/>
                <a:latin typeface="Arial" panose="020B0604020202020204" pitchFamily="34" charset="0"/>
                <a:ea typeface="+mn-ea"/>
                <a:cs typeface="Arial" panose="020B0604020202020204" pitchFamily="34" charset="0"/>
              </a:rPr>
              <a:t>салоҳият</a:t>
            </a:r>
            <a:endParaRPr kumimoji="0" lang="ru-RU" sz="1200" b="0" i="0" u="none" strike="noStrike" kern="1200" cap="none" spc="0" normalizeH="0" baseline="0" noProof="0" dirty="0">
              <a:ln>
                <a:noFill/>
              </a:ln>
              <a:solidFill>
                <a:srgbClr val="0000CC"/>
              </a:solidFill>
              <a:effectLst/>
              <a:uLnTx/>
              <a:uFillTx/>
              <a:latin typeface="Arial" panose="020B0604020202020204" pitchFamily="34" charset="0"/>
              <a:ea typeface="+mn-ea"/>
              <a:cs typeface="Arial" panose="020B0604020202020204" pitchFamily="34" charset="0"/>
            </a:endParaRPr>
          </a:p>
        </p:txBody>
      </p:sp>
      <p:sp>
        <p:nvSpPr>
          <p:cNvPr id="20" name="Скругленный прямоугольник 8">
            <a:extLst>
              <a:ext uri="{FF2B5EF4-FFF2-40B4-BE49-F238E27FC236}">
                <a16:creationId xmlns="" xmlns:a16="http://schemas.microsoft.com/office/drawing/2014/main" id="{46D72F0A-84E9-964A-E031-4B564AD1B281}"/>
              </a:ext>
            </a:extLst>
          </p:cNvPr>
          <p:cNvSpPr/>
          <p:nvPr/>
        </p:nvSpPr>
        <p:spPr>
          <a:xfrm>
            <a:off x="956338" y="5850854"/>
            <a:ext cx="5169687" cy="518559"/>
          </a:xfrm>
          <a:prstGeom prst="round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err="1">
                <a:ln>
                  <a:noFill/>
                </a:ln>
                <a:solidFill>
                  <a:srgbClr val="0000CC"/>
                </a:solidFill>
                <a:effectLst/>
                <a:uLnTx/>
                <a:uFillTx/>
                <a:latin typeface="Arial" panose="020B0604020202020204" pitchFamily="34" charset="0"/>
                <a:ea typeface="+mn-ea"/>
                <a:cs typeface="Arial" panose="020B0604020202020204" pitchFamily="34" charset="0"/>
              </a:rPr>
              <a:t>Молиявий</a:t>
            </a:r>
            <a:r>
              <a:rPr kumimoji="0" lang="ru-RU" sz="1600" b="1" i="0" u="none" strike="noStrike" kern="1200" cap="none" spc="0" normalizeH="0" baseline="0" noProof="0" dirty="0">
                <a:ln>
                  <a:noFill/>
                </a:ln>
                <a:solidFill>
                  <a:srgbClr val="0000CC"/>
                </a:solidFill>
                <a:effectLst/>
                <a:uLnTx/>
                <a:uFillTx/>
                <a:latin typeface="Arial" panose="020B0604020202020204" pitchFamily="34" charset="0"/>
                <a:ea typeface="+mn-ea"/>
                <a:cs typeface="Arial" panose="020B0604020202020204" pitchFamily="34" charset="0"/>
              </a:rPr>
              <a:t> </a:t>
            </a:r>
            <a:r>
              <a:rPr kumimoji="0" lang="ru-RU" sz="1600" b="1" i="0" u="none" strike="noStrike" kern="1200" cap="none" spc="0" normalizeH="0" baseline="0" noProof="0" dirty="0" err="1">
                <a:ln>
                  <a:noFill/>
                </a:ln>
                <a:solidFill>
                  <a:srgbClr val="0000CC"/>
                </a:solidFill>
                <a:effectLst/>
                <a:uLnTx/>
                <a:uFillTx/>
                <a:latin typeface="Arial" panose="020B0604020202020204" pitchFamily="34" charset="0"/>
                <a:ea typeface="+mn-ea"/>
                <a:cs typeface="Arial" panose="020B0604020202020204" pitchFamily="34" charset="0"/>
              </a:rPr>
              <a:t>салоҳият</a:t>
            </a:r>
            <a:endParaRPr kumimoji="0" lang="ru-RU" sz="1200" b="0" i="0" u="none" strike="noStrike" kern="1200" cap="none" spc="0" normalizeH="0" baseline="0" noProof="0" dirty="0">
              <a:ln>
                <a:noFill/>
              </a:ln>
              <a:solidFill>
                <a:srgbClr val="0000CC"/>
              </a:solidFill>
              <a:effectLst/>
              <a:uLnTx/>
              <a:uFillTx/>
              <a:latin typeface="Arial" panose="020B0604020202020204" pitchFamily="34" charset="0"/>
              <a:ea typeface="+mn-ea"/>
              <a:cs typeface="Arial" panose="020B0604020202020204" pitchFamily="34" charset="0"/>
            </a:endParaRPr>
          </a:p>
        </p:txBody>
      </p:sp>
      <p:sp>
        <p:nvSpPr>
          <p:cNvPr id="21" name="Скругленный прямоугольник 8">
            <a:extLst>
              <a:ext uri="{FF2B5EF4-FFF2-40B4-BE49-F238E27FC236}">
                <a16:creationId xmlns="" xmlns:a16="http://schemas.microsoft.com/office/drawing/2014/main" id="{299A7399-7B5A-1DE9-E910-117505B9018C}"/>
              </a:ext>
            </a:extLst>
          </p:cNvPr>
          <p:cNvSpPr/>
          <p:nvPr/>
        </p:nvSpPr>
        <p:spPr>
          <a:xfrm>
            <a:off x="7282697" y="1920085"/>
            <a:ext cx="4640122" cy="518559"/>
          </a:xfrm>
          <a:prstGeom prst="round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err="1">
                <a:ln>
                  <a:noFill/>
                </a:ln>
                <a:solidFill>
                  <a:srgbClr val="0000CC"/>
                </a:solidFill>
                <a:effectLst/>
                <a:uLnTx/>
                <a:uFillTx/>
                <a:latin typeface="Arial" panose="020B0604020202020204" pitchFamily="34" charset="0"/>
                <a:ea typeface="+mn-ea"/>
                <a:cs typeface="Arial" panose="020B0604020202020204" pitchFamily="34" charset="0"/>
              </a:rPr>
              <a:t>Бошқарув</a:t>
            </a:r>
            <a:r>
              <a:rPr kumimoji="0" lang="ru-RU" sz="1600" b="1" i="0" u="none" strike="noStrike" kern="1200" cap="none" spc="0" normalizeH="0" baseline="0" noProof="0" dirty="0">
                <a:ln>
                  <a:noFill/>
                </a:ln>
                <a:solidFill>
                  <a:srgbClr val="0000CC"/>
                </a:solidFill>
                <a:effectLst/>
                <a:uLnTx/>
                <a:uFillTx/>
                <a:latin typeface="Arial" panose="020B0604020202020204" pitchFamily="34" charset="0"/>
                <a:ea typeface="+mn-ea"/>
                <a:cs typeface="Arial" panose="020B0604020202020204" pitchFamily="34" charset="0"/>
              </a:rPr>
              <a:t> </a:t>
            </a:r>
            <a:r>
              <a:rPr kumimoji="0" lang="ru-RU" sz="1600" b="1" i="0" u="none" strike="noStrike" kern="1200" cap="none" spc="0" normalizeH="0" baseline="0" noProof="0" dirty="0" err="1">
                <a:ln>
                  <a:noFill/>
                </a:ln>
                <a:solidFill>
                  <a:srgbClr val="0000CC"/>
                </a:solidFill>
                <a:effectLst/>
                <a:uLnTx/>
                <a:uFillTx/>
                <a:latin typeface="Arial" panose="020B0604020202020204" pitchFamily="34" charset="0"/>
                <a:ea typeface="+mn-ea"/>
                <a:cs typeface="Arial" panose="020B0604020202020204" pitchFamily="34" charset="0"/>
              </a:rPr>
              <a:t>салоҳияти</a:t>
            </a:r>
            <a:endParaRPr kumimoji="0" lang="ru-RU" sz="1200" b="0" i="0" u="none" strike="noStrike" kern="1200" cap="none" spc="0" normalizeH="0" baseline="0" noProof="0" dirty="0">
              <a:ln>
                <a:noFill/>
              </a:ln>
              <a:solidFill>
                <a:srgbClr val="0000CC"/>
              </a:solidFill>
              <a:effectLst/>
              <a:uLnTx/>
              <a:uFillTx/>
              <a:latin typeface="Arial" panose="020B0604020202020204" pitchFamily="34" charset="0"/>
              <a:ea typeface="+mn-ea"/>
              <a:cs typeface="Arial" panose="020B0604020202020204" pitchFamily="34" charset="0"/>
            </a:endParaRPr>
          </a:p>
        </p:txBody>
      </p:sp>
      <p:sp>
        <p:nvSpPr>
          <p:cNvPr id="23" name="Скругленный прямоугольник 8">
            <a:extLst>
              <a:ext uri="{FF2B5EF4-FFF2-40B4-BE49-F238E27FC236}">
                <a16:creationId xmlns="" xmlns:a16="http://schemas.microsoft.com/office/drawing/2014/main" id="{FCD3E797-DE14-5DA6-1483-1F7A597FFF9A}"/>
              </a:ext>
            </a:extLst>
          </p:cNvPr>
          <p:cNvSpPr/>
          <p:nvPr/>
        </p:nvSpPr>
        <p:spPr>
          <a:xfrm>
            <a:off x="7377022" y="2797442"/>
            <a:ext cx="4640122" cy="518559"/>
          </a:xfrm>
          <a:prstGeom prst="round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err="1">
                <a:ln>
                  <a:noFill/>
                </a:ln>
                <a:solidFill>
                  <a:srgbClr val="0000CC"/>
                </a:solidFill>
                <a:effectLst/>
                <a:uLnTx/>
                <a:uFillTx/>
                <a:latin typeface="Arial" panose="020B0604020202020204" pitchFamily="34" charset="0"/>
                <a:ea typeface="+mn-ea"/>
                <a:cs typeface="Arial" panose="020B0604020202020204" pitchFamily="34" charset="0"/>
              </a:rPr>
              <a:t>Кадрлар</a:t>
            </a:r>
            <a:r>
              <a:rPr kumimoji="0" lang="ru-RU" sz="1600" b="1" i="0" u="none" strike="noStrike" kern="1200" cap="none" spc="0" normalizeH="0" baseline="0" noProof="0" dirty="0">
                <a:ln>
                  <a:noFill/>
                </a:ln>
                <a:solidFill>
                  <a:srgbClr val="0000CC"/>
                </a:solidFill>
                <a:effectLst/>
                <a:uLnTx/>
                <a:uFillTx/>
                <a:latin typeface="Arial" panose="020B0604020202020204" pitchFamily="34" charset="0"/>
                <a:ea typeface="+mn-ea"/>
                <a:cs typeface="Arial" panose="020B0604020202020204" pitchFamily="34" charset="0"/>
              </a:rPr>
              <a:t> </a:t>
            </a:r>
            <a:r>
              <a:rPr kumimoji="0" lang="ru-RU" sz="1600" b="1" i="0" u="none" strike="noStrike" kern="1200" cap="none" spc="0" normalizeH="0" baseline="0" noProof="0" dirty="0" err="1">
                <a:ln>
                  <a:noFill/>
                </a:ln>
                <a:solidFill>
                  <a:srgbClr val="0000CC"/>
                </a:solidFill>
                <a:effectLst/>
                <a:uLnTx/>
                <a:uFillTx/>
                <a:latin typeface="Arial" panose="020B0604020202020204" pitchFamily="34" charset="0"/>
                <a:ea typeface="+mn-ea"/>
                <a:cs typeface="Arial" panose="020B0604020202020204" pitchFamily="34" charset="0"/>
              </a:rPr>
              <a:t>салоҳияти</a:t>
            </a:r>
            <a:endParaRPr kumimoji="0" lang="ru-RU" sz="1200" b="0" i="0" u="none" strike="noStrike" kern="1200" cap="none" spc="0" normalizeH="0" baseline="0" noProof="0" dirty="0">
              <a:ln>
                <a:noFill/>
              </a:ln>
              <a:solidFill>
                <a:srgbClr val="0000CC"/>
              </a:solidFill>
              <a:effectLst/>
              <a:uLnTx/>
              <a:uFillTx/>
              <a:latin typeface="Arial" panose="020B0604020202020204" pitchFamily="34" charset="0"/>
              <a:ea typeface="+mn-ea"/>
              <a:cs typeface="Arial" panose="020B0604020202020204" pitchFamily="34" charset="0"/>
            </a:endParaRPr>
          </a:p>
        </p:txBody>
      </p:sp>
      <p:sp>
        <p:nvSpPr>
          <p:cNvPr id="40" name="Скругленный прямоугольник 8">
            <a:extLst>
              <a:ext uri="{FF2B5EF4-FFF2-40B4-BE49-F238E27FC236}">
                <a16:creationId xmlns="" xmlns:a16="http://schemas.microsoft.com/office/drawing/2014/main" id="{BF1B9237-54E0-CDE8-41A8-7AED8E2700B7}"/>
              </a:ext>
            </a:extLst>
          </p:cNvPr>
          <p:cNvSpPr/>
          <p:nvPr/>
        </p:nvSpPr>
        <p:spPr>
          <a:xfrm>
            <a:off x="7377022" y="3674799"/>
            <a:ext cx="4640122" cy="518559"/>
          </a:xfrm>
          <a:prstGeom prst="round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err="1">
                <a:ln>
                  <a:noFill/>
                </a:ln>
                <a:solidFill>
                  <a:srgbClr val="0000CC"/>
                </a:solidFill>
                <a:effectLst/>
                <a:uLnTx/>
                <a:uFillTx/>
                <a:latin typeface="Arial" panose="020B0604020202020204" pitchFamily="34" charset="0"/>
                <a:ea typeface="+mn-ea"/>
                <a:cs typeface="Arial" panose="020B0604020202020204" pitchFamily="34" charset="0"/>
              </a:rPr>
              <a:t>Маънавий</a:t>
            </a:r>
            <a:r>
              <a:rPr kumimoji="0" lang="ru-RU" sz="1600" b="1" i="0" u="none" strike="noStrike" kern="1200" cap="none" spc="0" normalizeH="0" baseline="0" noProof="0" dirty="0">
                <a:ln>
                  <a:noFill/>
                </a:ln>
                <a:solidFill>
                  <a:srgbClr val="0000CC"/>
                </a:solidFill>
                <a:effectLst/>
                <a:uLnTx/>
                <a:uFillTx/>
                <a:latin typeface="Arial" panose="020B0604020202020204" pitchFamily="34" charset="0"/>
                <a:ea typeface="+mn-ea"/>
                <a:cs typeface="Arial" panose="020B0604020202020204" pitchFamily="34" charset="0"/>
              </a:rPr>
              <a:t> </a:t>
            </a:r>
            <a:r>
              <a:rPr kumimoji="0" lang="ru-RU" sz="1600" b="1" i="0" u="none" strike="noStrike" kern="1200" cap="none" spc="0" normalizeH="0" baseline="0" noProof="0" dirty="0" err="1">
                <a:ln>
                  <a:noFill/>
                </a:ln>
                <a:solidFill>
                  <a:srgbClr val="0000CC"/>
                </a:solidFill>
                <a:effectLst/>
                <a:uLnTx/>
                <a:uFillTx/>
                <a:latin typeface="Arial" panose="020B0604020202020204" pitchFamily="34" charset="0"/>
                <a:ea typeface="+mn-ea"/>
                <a:cs typeface="Arial" panose="020B0604020202020204" pitchFamily="34" charset="0"/>
              </a:rPr>
              <a:t>салоҳият</a:t>
            </a:r>
            <a:endParaRPr kumimoji="0" lang="ru-RU" sz="1200" b="0" i="0" u="none" strike="noStrike" kern="1200" cap="none" spc="0" normalizeH="0" baseline="0" noProof="0" dirty="0">
              <a:ln>
                <a:noFill/>
              </a:ln>
              <a:solidFill>
                <a:srgbClr val="0000CC"/>
              </a:solidFill>
              <a:effectLst/>
              <a:uLnTx/>
              <a:uFillTx/>
              <a:latin typeface="Arial" panose="020B0604020202020204" pitchFamily="34" charset="0"/>
              <a:ea typeface="+mn-ea"/>
              <a:cs typeface="Arial" panose="020B0604020202020204" pitchFamily="34" charset="0"/>
            </a:endParaRPr>
          </a:p>
        </p:txBody>
      </p:sp>
      <p:sp>
        <p:nvSpPr>
          <p:cNvPr id="51" name="Скругленный прямоугольник 8">
            <a:extLst>
              <a:ext uri="{FF2B5EF4-FFF2-40B4-BE49-F238E27FC236}">
                <a16:creationId xmlns="" xmlns:a16="http://schemas.microsoft.com/office/drawing/2014/main" id="{B2C88673-49E3-6BFB-F515-2E382621B33A}"/>
              </a:ext>
            </a:extLst>
          </p:cNvPr>
          <p:cNvSpPr/>
          <p:nvPr/>
        </p:nvSpPr>
        <p:spPr>
          <a:xfrm>
            <a:off x="7377022" y="4490735"/>
            <a:ext cx="4640122" cy="518559"/>
          </a:xfrm>
          <a:prstGeom prst="round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err="1">
                <a:ln>
                  <a:noFill/>
                </a:ln>
                <a:solidFill>
                  <a:srgbClr val="0000CC"/>
                </a:solidFill>
                <a:effectLst/>
                <a:uLnTx/>
                <a:uFillTx/>
                <a:latin typeface="Arial" panose="020B0604020202020204" pitchFamily="34" charset="0"/>
                <a:ea typeface="+mn-ea"/>
                <a:cs typeface="Arial" panose="020B0604020202020204" pitchFamily="34" charset="0"/>
              </a:rPr>
              <a:t>Интеллектуа</a:t>
            </a:r>
            <a:r>
              <a:rPr kumimoji="0" lang="ru-RU" sz="1600" b="1" i="0" u="none" strike="noStrike" kern="1200" cap="none" spc="0" normalizeH="0" baseline="0" noProof="0" dirty="0">
                <a:ln>
                  <a:noFill/>
                </a:ln>
                <a:solidFill>
                  <a:srgbClr val="0000CC"/>
                </a:solidFill>
                <a:effectLst/>
                <a:uLnTx/>
                <a:uFillTx/>
                <a:latin typeface="Arial" panose="020B0604020202020204" pitchFamily="34" charset="0"/>
                <a:ea typeface="+mn-ea"/>
                <a:cs typeface="Arial" panose="020B0604020202020204" pitchFamily="34" charset="0"/>
              </a:rPr>
              <a:t> </a:t>
            </a:r>
            <a:r>
              <a:rPr kumimoji="0" lang="ru-RU" sz="1600" b="1" i="0" u="none" strike="noStrike" kern="1200" cap="none" spc="0" normalizeH="0" baseline="0" noProof="0" dirty="0" err="1">
                <a:ln>
                  <a:noFill/>
                </a:ln>
                <a:solidFill>
                  <a:srgbClr val="0000CC"/>
                </a:solidFill>
                <a:effectLst/>
                <a:uLnTx/>
                <a:uFillTx/>
                <a:latin typeface="Arial" panose="020B0604020202020204" pitchFamily="34" charset="0"/>
                <a:ea typeface="+mn-ea"/>
                <a:cs typeface="Arial" panose="020B0604020202020204" pitchFamily="34" charset="0"/>
              </a:rPr>
              <a:t>салоҳият</a:t>
            </a:r>
            <a:endParaRPr kumimoji="0" lang="ru-RU" sz="1200" b="0" i="0" u="none" strike="noStrike" kern="1200" cap="none" spc="0" normalizeH="0" baseline="0" noProof="0" dirty="0">
              <a:ln>
                <a:noFill/>
              </a:ln>
              <a:solidFill>
                <a:srgbClr val="0000CC"/>
              </a:solidFill>
              <a:effectLst/>
              <a:uLnTx/>
              <a:uFillTx/>
              <a:latin typeface="Arial" panose="020B0604020202020204" pitchFamily="34" charset="0"/>
              <a:ea typeface="+mn-ea"/>
              <a:cs typeface="Arial" panose="020B0604020202020204" pitchFamily="34" charset="0"/>
            </a:endParaRPr>
          </a:p>
        </p:txBody>
      </p:sp>
      <p:sp>
        <p:nvSpPr>
          <p:cNvPr id="52" name="Скругленный прямоугольник 8">
            <a:extLst>
              <a:ext uri="{FF2B5EF4-FFF2-40B4-BE49-F238E27FC236}">
                <a16:creationId xmlns="" xmlns:a16="http://schemas.microsoft.com/office/drawing/2014/main" id="{3BB72496-91F3-06E8-B88C-D0C57B9FF2EF}"/>
              </a:ext>
            </a:extLst>
          </p:cNvPr>
          <p:cNvSpPr/>
          <p:nvPr/>
        </p:nvSpPr>
        <p:spPr>
          <a:xfrm>
            <a:off x="7464361" y="5398920"/>
            <a:ext cx="4640122" cy="518559"/>
          </a:xfrm>
          <a:prstGeom prst="round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err="1">
                <a:ln>
                  <a:noFill/>
                </a:ln>
                <a:solidFill>
                  <a:srgbClr val="0000CC"/>
                </a:solidFill>
                <a:effectLst/>
                <a:uLnTx/>
                <a:uFillTx/>
                <a:latin typeface="Arial" panose="020B0604020202020204" pitchFamily="34" charset="0"/>
                <a:ea typeface="+mn-ea"/>
                <a:cs typeface="Arial" panose="020B0604020202020204" pitchFamily="34" charset="0"/>
              </a:rPr>
              <a:t>Инновацион</a:t>
            </a:r>
            <a:r>
              <a:rPr kumimoji="0" lang="ru-RU" sz="1600" b="1" i="0" u="none" strike="noStrike" kern="1200" cap="none" spc="0" normalizeH="0" baseline="0" noProof="0" dirty="0">
                <a:ln>
                  <a:noFill/>
                </a:ln>
                <a:solidFill>
                  <a:srgbClr val="0000CC"/>
                </a:solidFill>
                <a:effectLst/>
                <a:uLnTx/>
                <a:uFillTx/>
                <a:latin typeface="Arial" panose="020B0604020202020204" pitchFamily="34" charset="0"/>
                <a:ea typeface="+mn-ea"/>
                <a:cs typeface="Arial" panose="020B0604020202020204" pitchFamily="34" charset="0"/>
              </a:rPr>
              <a:t> </a:t>
            </a:r>
            <a:r>
              <a:rPr kumimoji="0" lang="ru-RU" sz="1600" b="1" i="0" u="none" strike="noStrike" kern="1200" cap="none" spc="0" normalizeH="0" baseline="0" noProof="0" dirty="0" err="1">
                <a:ln>
                  <a:noFill/>
                </a:ln>
                <a:solidFill>
                  <a:srgbClr val="0000CC"/>
                </a:solidFill>
                <a:effectLst/>
                <a:uLnTx/>
                <a:uFillTx/>
                <a:latin typeface="Arial" panose="020B0604020202020204" pitchFamily="34" charset="0"/>
                <a:ea typeface="+mn-ea"/>
                <a:cs typeface="Arial" panose="020B0604020202020204" pitchFamily="34" charset="0"/>
              </a:rPr>
              <a:t>салоҳият</a:t>
            </a:r>
            <a:endParaRPr kumimoji="0" lang="ru-RU" sz="1200" b="0" i="0" u="none" strike="noStrike" kern="1200" cap="none" spc="0" normalizeH="0" baseline="0" noProof="0" dirty="0">
              <a:ln>
                <a:noFill/>
              </a:ln>
              <a:solidFill>
                <a:srgbClr val="0000CC"/>
              </a:solidFill>
              <a:effectLst/>
              <a:uLnTx/>
              <a:uFillTx/>
              <a:latin typeface="Arial" panose="020B0604020202020204" pitchFamily="34" charset="0"/>
              <a:ea typeface="+mn-ea"/>
              <a:cs typeface="Arial" panose="020B0604020202020204" pitchFamily="34" charset="0"/>
            </a:endParaRPr>
          </a:p>
        </p:txBody>
      </p:sp>
      <p:pic>
        <p:nvPicPr>
          <p:cNvPr id="34" name="Рисунок 33">
            <a:extLst>
              <a:ext uri="{FF2B5EF4-FFF2-40B4-BE49-F238E27FC236}">
                <a16:creationId xmlns="" xmlns:a16="http://schemas.microsoft.com/office/drawing/2014/main" id="{1F65C59E-6DA0-4B05-98BC-B48D2F600926}"/>
              </a:ext>
            </a:extLst>
          </p:cNvPr>
          <p:cNvPicPr>
            <a:picLocks noChangeAspect="1"/>
          </p:cNvPicPr>
          <p:nvPr/>
        </p:nvPicPr>
        <p:blipFill>
          <a:blip r:embed="rId10"/>
          <a:stretch>
            <a:fillRect/>
          </a:stretch>
        </p:blipFill>
        <p:spPr>
          <a:xfrm>
            <a:off x="-10149" y="-10473"/>
            <a:ext cx="1362832" cy="886923"/>
          </a:xfrm>
          <a:prstGeom prst="rect">
            <a:avLst/>
          </a:prstGeom>
        </p:spPr>
      </p:pic>
    </p:spTree>
    <p:extLst>
      <p:ext uri="{BB962C8B-B14F-4D97-AF65-F5344CB8AC3E}">
        <p14:creationId xmlns:p14="http://schemas.microsoft.com/office/powerpoint/2010/main" val="47827026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 xmlns:a16="http://schemas.microsoft.com/office/drawing/2014/main" id="{2A2C87D9-C9D2-490B-A0B7-423228741421}"/>
              </a:ext>
            </a:extLst>
          </p:cNvPr>
          <p:cNvPicPr>
            <a:picLocks noChangeAspect="1"/>
          </p:cNvPicPr>
          <p:nvPr/>
        </p:nvPicPr>
        <p:blipFill>
          <a:blip r:embed="rId2"/>
          <a:stretch>
            <a:fillRect/>
          </a:stretch>
        </p:blipFill>
        <p:spPr>
          <a:xfrm>
            <a:off x="0" y="17016"/>
            <a:ext cx="8575819" cy="6858000"/>
          </a:xfrm>
          <a:prstGeom prst="rect">
            <a:avLst/>
          </a:prstGeom>
        </p:spPr>
      </p:pic>
      <p:sp>
        <p:nvSpPr>
          <p:cNvPr id="8" name="TextBox 7">
            <a:extLst>
              <a:ext uri="{FF2B5EF4-FFF2-40B4-BE49-F238E27FC236}">
                <a16:creationId xmlns="" xmlns:a16="http://schemas.microsoft.com/office/drawing/2014/main" id="{874ADBF5-2510-476A-838C-276AB1266AC9}"/>
              </a:ext>
            </a:extLst>
          </p:cNvPr>
          <p:cNvSpPr txBox="1"/>
          <p:nvPr/>
        </p:nvSpPr>
        <p:spPr>
          <a:xfrm>
            <a:off x="8760296" y="116632"/>
            <a:ext cx="3312368" cy="4524315"/>
          </a:xfrm>
          <a:prstGeom prst="rect">
            <a:avLst/>
          </a:prstGeom>
          <a:noFill/>
        </p:spPr>
        <p:txBody>
          <a:bodyPr wrap="square">
            <a:spAutoFit/>
          </a:bodyPr>
          <a:lstStyle/>
          <a:p>
            <a:pPr indent="268288" algn="just"/>
            <a:r>
              <a:rPr lang="ru-RU" sz="1800" dirty="0" err="1">
                <a:solidFill>
                  <a:srgbClr val="393536"/>
                </a:solidFill>
                <a:latin typeface="Arial" panose="020B0604020202020204" pitchFamily="34" charset="0"/>
              </a:rPr>
              <a:t>Келгуси</a:t>
            </a:r>
            <a:r>
              <a:rPr lang="ru-RU" sz="1800" dirty="0">
                <a:solidFill>
                  <a:srgbClr val="393536"/>
                </a:solidFill>
                <a:latin typeface="Arial" panose="020B0604020202020204" pitchFamily="34" charset="0"/>
              </a:rPr>
              <a:t> 7 </a:t>
            </a:r>
            <a:r>
              <a:rPr lang="ru-RU" sz="1800" dirty="0" err="1">
                <a:solidFill>
                  <a:srgbClr val="393536"/>
                </a:solidFill>
                <a:latin typeface="Arial" panose="020B0604020202020204" pitchFamily="34" charset="0"/>
              </a:rPr>
              <a:t>йилда</a:t>
            </a:r>
            <a:r>
              <a:rPr lang="ru-RU" sz="1800" dirty="0">
                <a:solidFill>
                  <a:srgbClr val="393536"/>
                </a:solidFill>
                <a:latin typeface="Arial" panose="020B0604020202020204" pitchFamily="34" charset="0"/>
              </a:rPr>
              <a:t> </a:t>
            </a:r>
            <a:r>
              <a:rPr lang="ru-RU" sz="1800" dirty="0" err="1">
                <a:solidFill>
                  <a:srgbClr val="393536"/>
                </a:solidFill>
                <a:latin typeface="Arial" panose="020B0604020202020204" pitchFamily="34" charset="0"/>
              </a:rPr>
              <a:t>Ўзбекистоннинг</a:t>
            </a:r>
            <a:r>
              <a:rPr lang="ru-RU" sz="1800" dirty="0">
                <a:solidFill>
                  <a:srgbClr val="393536"/>
                </a:solidFill>
                <a:latin typeface="Arial" panose="020B0604020202020204" pitchFamily="34" charset="0"/>
              </a:rPr>
              <a:t> </a:t>
            </a:r>
            <a:r>
              <a:rPr lang="ru-RU" sz="1800" dirty="0" err="1">
                <a:solidFill>
                  <a:srgbClr val="393536"/>
                </a:solidFill>
                <a:latin typeface="Arial" panose="020B0604020202020204" pitchFamily="34" charset="0"/>
              </a:rPr>
              <a:t>асосий</a:t>
            </a:r>
            <a:r>
              <a:rPr lang="ru-RU" sz="1800" dirty="0">
                <a:solidFill>
                  <a:srgbClr val="393536"/>
                </a:solidFill>
                <a:latin typeface="Arial" panose="020B0604020202020204" pitchFamily="34" charset="0"/>
              </a:rPr>
              <a:t> </a:t>
            </a:r>
            <a:r>
              <a:rPr lang="ru-RU" sz="1800" dirty="0" err="1">
                <a:solidFill>
                  <a:srgbClr val="393536"/>
                </a:solidFill>
                <a:latin typeface="Arial" panose="020B0604020202020204" pitchFamily="34" charset="0"/>
              </a:rPr>
              <a:t>ривожланиш</a:t>
            </a:r>
            <a:r>
              <a:rPr lang="ru-RU" sz="1800" dirty="0">
                <a:solidFill>
                  <a:srgbClr val="393536"/>
                </a:solidFill>
                <a:latin typeface="Arial" panose="020B0604020202020204" pitchFamily="34" charset="0"/>
              </a:rPr>
              <a:t> </a:t>
            </a:r>
            <a:r>
              <a:rPr lang="ru-RU" sz="1800" dirty="0" err="1">
                <a:solidFill>
                  <a:srgbClr val="393536"/>
                </a:solidFill>
                <a:latin typeface="Arial" panose="020B0604020202020204" pitchFamily="34" charset="0"/>
              </a:rPr>
              <a:t>йўналишларини</a:t>
            </a:r>
            <a:r>
              <a:rPr lang="ru-RU" sz="1800" dirty="0">
                <a:solidFill>
                  <a:srgbClr val="393536"/>
                </a:solidFill>
                <a:latin typeface="Arial" panose="020B0604020202020204" pitchFamily="34" charset="0"/>
              </a:rPr>
              <a:t> </a:t>
            </a:r>
            <a:r>
              <a:rPr lang="ru-RU" sz="1800" dirty="0" err="1">
                <a:solidFill>
                  <a:srgbClr val="393536"/>
                </a:solidFill>
                <a:latin typeface="Arial" panose="020B0604020202020204" pitchFamily="34" charset="0"/>
              </a:rPr>
              <a:t>белгилаб</a:t>
            </a:r>
            <a:r>
              <a:rPr lang="ru-RU" sz="1800" dirty="0">
                <a:solidFill>
                  <a:srgbClr val="393536"/>
                </a:solidFill>
                <a:latin typeface="Arial" panose="020B0604020202020204" pitchFamily="34" charset="0"/>
              </a:rPr>
              <a:t> </a:t>
            </a:r>
            <a:r>
              <a:rPr lang="ru-RU" sz="1800" dirty="0" err="1">
                <a:solidFill>
                  <a:srgbClr val="393536"/>
                </a:solidFill>
                <a:latin typeface="Arial" panose="020B0604020202020204" pitchFamily="34" charset="0"/>
              </a:rPr>
              <a:t>берувчи</a:t>
            </a:r>
            <a:r>
              <a:rPr lang="ru-RU" sz="1800" dirty="0">
                <a:solidFill>
                  <a:srgbClr val="393536"/>
                </a:solidFill>
                <a:latin typeface="Arial" panose="020B0604020202020204" pitchFamily="34" charset="0"/>
              </a:rPr>
              <a:t> </a:t>
            </a:r>
            <a:r>
              <a:rPr lang="ru-RU" sz="1800" dirty="0" err="1">
                <a:solidFill>
                  <a:srgbClr val="393536"/>
                </a:solidFill>
                <a:latin typeface="Arial" panose="020B0604020202020204" pitchFamily="34" charset="0"/>
              </a:rPr>
              <a:t>муҳим</a:t>
            </a:r>
            <a:r>
              <a:rPr lang="ru-RU" sz="1800" dirty="0">
                <a:solidFill>
                  <a:srgbClr val="393536"/>
                </a:solidFill>
                <a:latin typeface="Arial" panose="020B0604020202020204" pitchFamily="34" charset="0"/>
              </a:rPr>
              <a:t> </a:t>
            </a:r>
            <a:r>
              <a:rPr lang="ru-RU" sz="1800" dirty="0" err="1">
                <a:solidFill>
                  <a:srgbClr val="393536"/>
                </a:solidFill>
                <a:latin typeface="Arial" panose="020B0604020202020204" pitchFamily="34" charset="0"/>
              </a:rPr>
              <a:t>ҳужжат</a:t>
            </a:r>
            <a:r>
              <a:rPr lang="ru-RU" sz="1800" dirty="0">
                <a:solidFill>
                  <a:srgbClr val="393536"/>
                </a:solidFill>
                <a:latin typeface="Arial" panose="020B0604020202020204" pitchFamily="34" charset="0"/>
              </a:rPr>
              <a:t> –</a:t>
            </a:r>
            <a:endParaRPr lang="en-US" sz="1800" dirty="0">
              <a:solidFill>
                <a:srgbClr val="393536"/>
              </a:solidFill>
              <a:latin typeface="Arial" panose="020B0604020202020204" pitchFamily="34" charset="0"/>
            </a:endParaRPr>
          </a:p>
          <a:p>
            <a:pPr indent="268288" algn="just"/>
            <a:r>
              <a:rPr lang="ru-RU" sz="1800" b="1" dirty="0">
                <a:solidFill>
                  <a:srgbClr val="393536"/>
                </a:solidFill>
                <a:latin typeface="Arial" panose="020B0604020202020204" pitchFamily="34" charset="0"/>
              </a:rPr>
              <a:t>«</a:t>
            </a:r>
            <a:r>
              <a:rPr lang="ru-RU" sz="1800" b="1" dirty="0" err="1">
                <a:solidFill>
                  <a:srgbClr val="393536"/>
                </a:solidFill>
                <a:latin typeface="Arial" panose="020B0604020202020204" pitchFamily="34" charset="0"/>
              </a:rPr>
              <a:t>Ўзбекистон</a:t>
            </a:r>
            <a:r>
              <a:rPr lang="ru-RU" sz="1800" b="1" dirty="0">
                <a:solidFill>
                  <a:srgbClr val="393536"/>
                </a:solidFill>
                <a:latin typeface="Arial" panose="020B0604020202020204" pitchFamily="34" charset="0"/>
              </a:rPr>
              <a:t> – 2030»</a:t>
            </a:r>
            <a:r>
              <a:rPr lang="ru-RU" sz="1800" b="0" dirty="0">
                <a:solidFill>
                  <a:srgbClr val="393536"/>
                </a:solidFill>
                <a:latin typeface="Arial" panose="020B0604020202020204" pitchFamily="34" charset="0"/>
              </a:rPr>
              <a:t> </a:t>
            </a:r>
            <a:r>
              <a:rPr lang="ru-RU" sz="1800" b="0" dirty="0" err="1">
                <a:solidFill>
                  <a:srgbClr val="393536"/>
                </a:solidFill>
                <a:latin typeface="Arial" panose="020B0604020202020204" pitchFamily="34" charset="0"/>
              </a:rPr>
              <a:t>стратегияси</a:t>
            </a:r>
            <a:r>
              <a:rPr lang="ru-RU" sz="1800" b="0" dirty="0">
                <a:solidFill>
                  <a:srgbClr val="393536"/>
                </a:solidFill>
                <a:latin typeface="Arial" panose="020B0604020202020204" pitchFamily="34" charset="0"/>
              </a:rPr>
              <a:t> </a:t>
            </a:r>
            <a:r>
              <a:rPr lang="ru-RU" sz="1800" b="0" dirty="0" err="1">
                <a:solidFill>
                  <a:srgbClr val="393536"/>
                </a:solidFill>
                <a:latin typeface="Arial" panose="020B0604020202020204" pitchFamily="34" charset="0"/>
              </a:rPr>
              <a:t>қабул</a:t>
            </a:r>
            <a:r>
              <a:rPr lang="ru-RU" sz="1800" b="0" dirty="0">
                <a:solidFill>
                  <a:srgbClr val="393536"/>
                </a:solidFill>
                <a:latin typeface="Arial" panose="020B0604020202020204" pitchFamily="34" charset="0"/>
              </a:rPr>
              <a:t> </a:t>
            </a:r>
            <a:r>
              <a:rPr lang="ru-RU" sz="1800" b="0" dirty="0" err="1">
                <a:solidFill>
                  <a:srgbClr val="393536"/>
                </a:solidFill>
                <a:latin typeface="Arial" panose="020B0604020202020204" pitchFamily="34" charset="0"/>
              </a:rPr>
              <a:t>қилинди</a:t>
            </a:r>
            <a:r>
              <a:rPr lang="ru-RU" sz="1800" b="0" dirty="0">
                <a:solidFill>
                  <a:srgbClr val="393536"/>
                </a:solidFill>
                <a:latin typeface="Arial" panose="020B0604020202020204" pitchFamily="34" charset="0"/>
              </a:rPr>
              <a:t>. </a:t>
            </a:r>
            <a:r>
              <a:rPr lang="uz-Latn-UZ" sz="1800" b="0" dirty="0">
                <a:solidFill>
                  <a:srgbClr val="393536"/>
                </a:solidFill>
                <a:latin typeface="Arial" panose="020B0604020202020204" pitchFamily="34" charset="0"/>
              </a:rPr>
              <a:t>C</a:t>
            </a:r>
            <a:r>
              <a:rPr lang="ru-RU" sz="1800" b="0" dirty="0" err="1">
                <a:solidFill>
                  <a:srgbClr val="393536"/>
                </a:solidFill>
                <a:latin typeface="Arial" panose="020B0604020202020204" pitchFamily="34" charset="0"/>
              </a:rPr>
              <a:t>тратегия</a:t>
            </a:r>
            <a:r>
              <a:rPr lang="ru-RU" sz="1800" b="0" dirty="0">
                <a:solidFill>
                  <a:srgbClr val="393536"/>
                </a:solidFill>
                <a:latin typeface="Arial" panose="020B0604020202020204" pitchFamily="34" charset="0"/>
              </a:rPr>
              <a:t> </a:t>
            </a:r>
            <a:r>
              <a:rPr lang="ru-RU" sz="1800" b="1" dirty="0">
                <a:solidFill>
                  <a:srgbClr val="393536"/>
                </a:solidFill>
                <a:latin typeface="Arial" panose="020B0604020202020204" pitchFamily="34" charset="0"/>
              </a:rPr>
              <a:t>5 та </a:t>
            </a:r>
            <a:r>
              <a:rPr lang="ru-RU" sz="1800" b="1" dirty="0" err="1">
                <a:solidFill>
                  <a:srgbClr val="393536"/>
                </a:solidFill>
                <a:latin typeface="Arial" panose="020B0604020202020204" pitchFamily="34" charset="0"/>
              </a:rPr>
              <a:t>устувор</a:t>
            </a:r>
            <a:r>
              <a:rPr lang="ru-RU" sz="1800" b="0" dirty="0">
                <a:solidFill>
                  <a:srgbClr val="393536"/>
                </a:solidFill>
                <a:latin typeface="Arial" panose="020B0604020202020204" pitchFamily="34" charset="0"/>
              </a:rPr>
              <a:t> </a:t>
            </a:r>
            <a:r>
              <a:rPr lang="ru-RU" sz="1800" b="0" dirty="0" err="1">
                <a:solidFill>
                  <a:srgbClr val="393536"/>
                </a:solidFill>
                <a:latin typeface="Arial" panose="020B0604020202020204" pitchFamily="34" charset="0"/>
              </a:rPr>
              <a:t>йўналиш</a:t>
            </a:r>
            <a:r>
              <a:rPr lang="ru-RU" sz="1800" b="0" dirty="0">
                <a:solidFill>
                  <a:srgbClr val="393536"/>
                </a:solidFill>
                <a:latin typeface="Arial" panose="020B0604020202020204" pitchFamily="34" charset="0"/>
              </a:rPr>
              <a:t> </a:t>
            </a:r>
            <a:r>
              <a:rPr lang="ru-RU" sz="1800" b="0" dirty="0" err="1">
                <a:solidFill>
                  <a:srgbClr val="393536"/>
                </a:solidFill>
                <a:latin typeface="Arial" panose="020B0604020202020204" pitchFamily="34" charset="0"/>
              </a:rPr>
              <a:t>доирасида</a:t>
            </a:r>
            <a:r>
              <a:rPr lang="ru-RU" sz="1800" b="0" dirty="0">
                <a:solidFill>
                  <a:srgbClr val="393536"/>
                </a:solidFill>
                <a:latin typeface="Arial" panose="020B0604020202020204" pitchFamily="34" charset="0"/>
              </a:rPr>
              <a:t> </a:t>
            </a:r>
            <a:r>
              <a:rPr lang="ru-RU" sz="1800" b="1" dirty="0">
                <a:solidFill>
                  <a:srgbClr val="393536"/>
                </a:solidFill>
                <a:latin typeface="Arial" panose="020B0604020202020204" pitchFamily="34" charset="0"/>
              </a:rPr>
              <a:t>100 та </a:t>
            </a:r>
            <a:r>
              <a:rPr lang="ru-RU" sz="1800" b="1" dirty="0" err="1">
                <a:solidFill>
                  <a:srgbClr val="393536"/>
                </a:solidFill>
                <a:latin typeface="Arial" panose="020B0604020202020204" pitchFamily="34" charset="0"/>
              </a:rPr>
              <a:t>мақсадга</a:t>
            </a:r>
            <a:r>
              <a:rPr lang="ru-RU" sz="1800" b="0" dirty="0">
                <a:solidFill>
                  <a:srgbClr val="393536"/>
                </a:solidFill>
                <a:latin typeface="Arial" panose="020B0604020202020204" pitchFamily="34" charset="0"/>
              </a:rPr>
              <a:t> </a:t>
            </a:r>
            <a:r>
              <a:rPr lang="ru-RU" sz="1800" b="0" dirty="0" err="1">
                <a:solidFill>
                  <a:srgbClr val="393536"/>
                </a:solidFill>
                <a:latin typeface="Arial" panose="020B0604020202020204" pitchFamily="34" charset="0"/>
              </a:rPr>
              <a:t>эришишга</a:t>
            </a:r>
            <a:r>
              <a:rPr lang="ru-RU" sz="1800" b="0" dirty="0">
                <a:solidFill>
                  <a:srgbClr val="393536"/>
                </a:solidFill>
                <a:latin typeface="Arial" panose="020B0604020202020204" pitchFamily="34" charset="0"/>
              </a:rPr>
              <a:t> </a:t>
            </a:r>
            <a:r>
              <a:rPr lang="ru-RU" sz="1800" b="0" dirty="0" err="1">
                <a:solidFill>
                  <a:srgbClr val="393536"/>
                </a:solidFill>
                <a:latin typeface="Arial" panose="020B0604020202020204" pitchFamily="34" charset="0"/>
              </a:rPr>
              <a:t>қаратилган</a:t>
            </a:r>
            <a:r>
              <a:rPr lang="ru-RU" sz="1800" b="0" dirty="0">
                <a:solidFill>
                  <a:srgbClr val="393536"/>
                </a:solidFill>
                <a:latin typeface="Arial" panose="020B0604020202020204" pitchFamily="34" charset="0"/>
              </a:rPr>
              <a:t>.</a:t>
            </a:r>
            <a:endParaRPr lang="en-US" sz="1800" b="0" dirty="0">
              <a:solidFill>
                <a:srgbClr val="393536"/>
              </a:solidFill>
              <a:latin typeface="Arial" panose="020B0604020202020204" pitchFamily="34" charset="0"/>
            </a:endParaRPr>
          </a:p>
          <a:p>
            <a:pPr indent="268288" algn="just"/>
            <a:r>
              <a:rPr lang="ru-RU" sz="1800" b="0" dirty="0" err="1">
                <a:solidFill>
                  <a:srgbClr val="393536"/>
                </a:solidFill>
                <a:latin typeface="Arial" panose="020B0604020202020204" pitchFamily="34" charset="0"/>
              </a:rPr>
              <a:t>Унинг</a:t>
            </a:r>
            <a:r>
              <a:rPr lang="ru-RU" sz="1800" b="0" dirty="0">
                <a:solidFill>
                  <a:srgbClr val="393536"/>
                </a:solidFill>
                <a:latin typeface="Arial" panose="020B0604020202020204" pitchFamily="34" charset="0"/>
              </a:rPr>
              <a:t> </a:t>
            </a:r>
            <a:r>
              <a:rPr lang="ru-RU" sz="1800" b="0" dirty="0" err="1">
                <a:solidFill>
                  <a:srgbClr val="393536"/>
                </a:solidFill>
                <a:latin typeface="Arial" panose="020B0604020202020204" pitchFamily="34" charset="0"/>
              </a:rPr>
              <a:t>мақсадлари</a:t>
            </a:r>
            <a:r>
              <a:rPr lang="ru-RU" sz="1800" b="0" dirty="0">
                <a:solidFill>
                  <a:srgbClr val="393536"/>
                </a:solidFill>
                <a:latin typeface="Arial" panose="020B0604020202020204" pitchFamily="34" charset="0"/>
              </a:rPr>
              <a:t> </a:t>
            </a:r>
            <a:r>
              <a:rPr lang="ru-RU" sz="1800" b="0" dirty="0" err="1">
                <a:solidFill>
                  <a:srgbClr val="393536"/>
                </a:solidFill>
                <a:latin typeface="Arial" panose="020B0604020202020204" pitchFamily="34" charset="0"/>
              </a:rPr>
              <a:t>ва</a:t>
            </a:r>
            <a:r>
              <a:rPr lang="ru-RU" sz="1800" b="0" dirty="0">
                <a:solidFill>
                  <a:srgbClr val="393536"/>
                </a:solidFill>
                <a:latin typeface="Arial" panose="020B0604020202020204" pitchFamily="34" charset="0"/>
              </a:rPr>
              <a:t> </a:t>
            </a:r>
            <a:r>
              <a:rPr lang="ru-RU" sz="1800" b="0" dirty="0" err="1">
                <a:solidFill>
                  <a:srgbClr val="393536"/>
                </a:solidFill>
                <a:latin typeface="Arial" panose="020B0604020202020204" pitchFamily="34" charset="0"/>
              </a:rPr>
              <a:t>самарадорлик</a:t>
            </a:r>
            <a:r>
              <a:rPr lang="ru-RU" sz="1800" b="0" dirty="0">
                <a:solidFill>
                  <a:srgbClr val="393536"/>
                </a:solidFill>
                <a:latin typeface="Arial" panose="020B0604020202020204" pitchFamily="34" charset="0"/>
              </a:rPr>
              <a:t> </a:t>
            </a:r>
            <a:r>
              <a:rPr lang="ru-RU" sz="1800" b="0" dirty="0" err="1">
                <a:solidFill>
                  <a:srgbClr val="393536"/>
                </a:solidFill>
                <a:latin typeface="Arial" panose="020B0604020202020204" pitchFamily="34" charset="0"/>
              </a:rPr>
              <a:t>кўрсаткичлари</a:t>
            </a:r>
            <a:r>
              <a:rPr lang="ru-RU" sz="1800" b="0" dirty="0">
                <a:solidFill>
                  <a:srgbClr val="393536"/>
                </a:solidFill>
                <a:latin typeface="Arial" panose="020B0604020202020204" pitchFamily="34" charset="0"/>
              </a:rPr>
              <a:t> </a:t>
            </a:r>
            <a:r>
              <a:rPr lang="ru-RU" sz="1800" b="0" dirty="0" err="1">
                <a:solidFill>
                  <a:srgbClr val="393536"/>
                </a:solidFill>
                <a:latin typeface="Arial" panose="020B0604020202020204" pitchFamily="34" charset="0"/>
              </a:rPr>
              <a:t>аҳоли</a:t>
            </a:r>
            <a:r>
              <a:rPr lang="ru-RU" sz="1800" b="0" dirty="0">
                <a:solidFill>
                  <a:srgbClr val="393536"/>
                </a:solidFill>
                <a:latin typeface="Arial" panose="020B0604020202020204" pitchFamily="34" charset="0"/>
              </a:rPr>
              <a:t> </a:t>
            </a:r>
            <a:r>
              <a:rPr lang="ru-RU" sz="1800" b="0" dirty="0" err="1">
                <a:solidFill>
                  <a:srgbClr val="393536"/>
                </a:solidFill>
                <a:latin typeface="Arial" panose="020B0604020202020204" pitchFamily="34" charset="0"/>
              </a:rPr>
              <a:t>томонидан</a:t>
            </a:r>
            <a:r>
              <a:rPr lang="ru-RU" sz="1800" b="0" dirty="0">
                <a:solidFill>
                  <a:srgbClr val="393536"/>
                </a:solidFill>
                <a:latin typeface="Arial" panose="020B0604020202020204" pitchFamily="34" charset="0"/>
              </a:rPr>
              <a:t> </a:t>
            </a:r>
            <a:r>
              <a:rPr lang="ru-RU" sz="1800" b="0" dirty="0" err="1">
                <a:solidFill>
                  <a:srgbClr val="393536"/>
                </a:solidFill>
                <a:latin typeface="Arial" panose="020B0604020202020204" pitchFamily="34" charset="0"/>
              </a:rPr>
              <a:t>осон</a:t>
            </a:r>
            <a:r>
              <a:rPr lang="ru-RU" sz="1800" b="0" dirty="0">
                <a:solidFill>
                  <a:srgbClr val="393536"/>
                </a:solidFill>
                <a:latin typeface="Arial" panose="020B0604020202020204" pitchFamily="34" charset="0"/>
              </a:rPr>
              <a:t> </a:t>
            </a:r>
            <a:r>
              <a:rPr lang="ru-RU" sz="1800" b="0" dirty="0" err="1">
                <a:solidFill>
                  <a:srgbClr val="393536"/>
                </a:solidFill>
                <a:latin typeface="Arial" panose="020B0604020202020204" pitchFamily="34" charset="0"/>
              </a:rPr>
              <a:t>қабул</a:t>
            </a:r>
            <a:r>
              <a:rPr lang="ru-RU" sz="1800" b="0" dirty="0">
                <a:solidFill>
                  <a:srgbClr val="393536"/>
                </a:solidFill>
                <a:latin typeface="Arial" panose="020B0604020202020204" pitchFamily="34" charset="0"/>
              </a:rPr>
              <a:t> </a:t>
            </a:r>
            <a:r>
              <a:rPr lang="ru-RU" sz="1800" b="0" dirty="0" err="1">
                <a:solidFill>
                  <a:srgbClr val="393536"/>
                </a:solidFill>
                <a:latin typeface="Arial" panose="020B0604020202020204" pitchFamily="34" charset="0"/>
              </a:rPr>
              <a:t>қилиниб</a:t>
            </a:r>
            <a:r>
              <a:rPr lang="ru-RU" sz="1800" b="0" dirty="0">
                <a:solidFill>
                  <a:srgbClr val="393536"/>
                </a:solidFill>
                <a:latin typeface="Arial" panose="020B0604020202020204" pitchFamily="34" charset="0"/>
              </a:rPr>
              <a:t>, </a:t>
            </a:r>
            <a:r>
              <a:rPr lang="ru-RU" sz="1800" b="0" dirty="0" err="1">
                <a:solidFill>
                  <a:srgbClr val="393536"/>
                </a:solidFill>
                <a:latin typeface="Arial" panose="020B0604020202020204" pitchFamily="34" charset="0"/>
              </a:rPr>
              <a:t>тушуниш</a:t>
            </a:r>
            <a:r>
              <a:rPr lang="ru-RU" sz="1800" b="0" dirty="0">
                <a:solidFill>
                  <a:srgbClr val="393536"/>
                </a:solidFill>
                <a:latin typeface="Arial" panose="020B0604020202020204" pitchFamily="34" charset="0"/>
              </a:rPr>
              <a:t> </a:t>
            </a:r>
            <a:r>
              <a:rPr lang="ru-RU" sz="1800" b="0" dirty="0" err="1">
                <a:solidFill>
                  <a:srgbClr val="393536"/>
                </a:solidFill>
                <a:latin typeface="Arial" panose="020B0604020202020204" pitchFamily="34" charset="0"/>
              </a:rPr>
              <a:t>учун</a:t>
            </a:r>
            <a:r>
              <a:rPr lang="ru-RU" sz="1800" b="0" dirty="0">
                <a:solidFill>
                  <a:srgbClr val="393536"/>
                </a:solidFill>
                <a:latin typeface="Arial" panose="020B0604020202020204" pitchFamily="34" charset="0"/>
              </a:rPr>
              <a:t> </a:t>
            </a:r>
            <a:r>
              <a:rPr lang="ru-RU" sz="1800" b="0" dirty="0" err="1">
                <a:solidFill>
                  <a:srgbClr val="393536"/>
                </a:solidFill>
                <a:latin typeface="Arial" panose="020B0604020202020204" pitchFamily="34" charset="0"/>
              </a:rPr>
              <a:t>қулай</a:t>
            </a:r>
            <a:r>
              <a:rPr lang="ru-RU" sz="1800" b="0" dirty="0">
                <a:solidFill>
                  <a:srgbClr val="393536"/>
                </a:solidFill>
                <a:latin typeface="Arial" panose="020B0604020202020204" pitchFamily="34" charset="0"/>
              </a:rPr>
              <a:t> </a:t>
            </a:r>
            <a:r>
              <a:rPr lang="ru-RU" sz="1800" b="0" dirty="0" err="1">
                <a:solidFill>
                  <a:srgbClr val="393536"/>
                </a:solidFill>
                <a:latin typeface="Arial" panose="020B0604020202020204" pitchFamily="34" charset="0"/>
              </a:rPr>
              <a:t>шаклда</a:t>
            </a:r>
            <a:r>
              <a:rPr lang="ru-RU" sz="1800" b="0" dirty="0">
                <a:solidFill>
                  <a:srgbClr val="393536"/>
                </a:solidFill>
                <a:latin typeface="Arial" panose="020B0604020202020204" pitchFamily="34" charset="0"/>
              </a:rPr>
              <a:t> </a:t>
            </a:r>
            <a:r>
              <a:rPr lang="ru-RU" sz="1800" b="0" dirty="0" err="1">
                <a:solidFill>
                  <a:srgbClr val="393536"/>
                </a:solidFill>
                <a:latin typeface="Arial" panose="020B0604020202020204" pitchFamily="34" charset="0"/>
              </a:rPr>
              <a:t>баён</a:t>
            </a:r>
            <a:r>
              <a:rPr lang="ru-RU" sz="1800" b="0" dirty="0">
                <a:solidFill>
                  <a:srgbClr val="393536"/>
                </a:solidFill>
                <a:latin typeface="Arial" panose="020B0604020202020204" pitchFamily="34" charset="0"/>
              </a:rPr>
              <a:t> </a:t>
            </a:r>
            <a:r>
              <a:rPr lang="ru-RU" sz="1800" b="0" dirty="0" err="1">
                <a:solidFill>
                  <a:srgbClr val="393536"/>
                </a:solidFill>
                <a:latin typeface="Arial" panose="020B0604020202020204" pitchFamily="34" charset="0"/>
              </a:rPr>
              <a:t>этилган</a:t>
            </a:r>
            <a:r>
              <a:rPr lang="ru-RU" sz="1800" b="0" dirty="0">
                <a:solidFill>
                  <a:srgbClr val="393536"/>
                </a:solidFill>
                <a:latin typeface="Arial" panose="020B0604020202020204" pitchFamily="34" charset="0"/>
              </a:rPr>
              <a:t>. </a:t>
            </a:r>
            <a:endParaRPr lang="ru-RU" dirty="0"/>
          </a:p>
        </p:txBody>
      </p:sp>
      <p:sp>
        <p:nvSpPr>
          <p:cNvPr id="10" name="TextBox 9">
            <a:extLst>
              <a:ext uri="{FF2B5EF4-FFF2-40B4-BE49-F238E27FC236}">
                <a16:creationId xmlns="" xmlns:a16="http://schemas.microsoft.com/office/drawing/2014/main" id="{3BA3DDF6-8834-46A2-AB89-5EC8167933A1}"/>
              </a:ext>
            </a:extLst>
          </p:cNvPr>
          <p:cNvSpPr txBox="1"/>
          <p:nvPr/>
        </p:nvSpPr>
        <p:spPr>
          <a:xfrm>
            <a:off x="8951640" y="5301208"/>
            <a:ext cx="3240360" cy="646331"/>
          </a:xfrm>
          <a:prstGeom prst="rect">
            <a:avLst/>
          </a:prstGeom>
          <a:noFill/>
        </p:spPr>
        <p:txBody>
          <a:bodyPr wrap="square">
            <a:spAutoFit/>
          </a:bodyPr>
          <a:lstStyle/>
          <a:p>
            <a:r>
              <a:rPr lang="en-US" sz="1800" b="1" i="1" dirty="0">
                <a:solidFill>
                  <a:srgbClr val="000000"/>
                </a:solidFill>
                <a:effectLst/>
                <a:latin typeface="Times New Roman" panose="02020603050405020304" pitchFamily="18" charset="0"/>
                <a:ea typeface="Times New Roman" panose="02020603050405020304" pitchFamily="18" charset="0"/>
              </a:rPr>
              <a:t>2023 </a:t>
            </a:r>
            <a:r>
              <a:rPr lang="uz-Cyrl-UZ" sz="1800" b="1" i="1" dirty="0">
                <a:solidFill>
                  <a:srgbClr val="000000"/>
                </a:solidFill>
                <a:effectLst/>
                <a:latin typeface="Times New Roman" panose="02020603050405020304" pitchFamily="18" charset="0"/>
                <a:ea typeface="Times New Roman" panose="02020603050405020304" pitchFamily="18" charset="0"/>
              </a:rPr>
              <a:t>йил</a:t>
            </a:r>
            <a:r>
              <a:rPr lang="en-US" sz="1800" b="1" i="1" dirty="0">
                <a:solidFill>
                  <a:srgbClr val="000000"/>
                </a:solidFill>
                <a:effectLst/>
                <a:latin typeface="Times New Roman" panose="02020603050405020304" pitchFamily="18" charset="0"/>
                <a:ea typeface="Times New Roman" panose="02020603050405020304" pitchFamily="18" charset="0"/>
              </a:rPr>
              <a:t> 11 </a:t>
            </a:r>
            <a:r>
              <a:rPr lang="uz-Cyrl-UZ" sz="1800" b="1" i="1" dirty="0">
                <a:solidFill>
                  <a:srgbClr val="000000"/>
                </a:solidFill>
                <a:effectLst/>
                <a:latin typeface="Times New Roman" panose="02020603050405020304" pitchFamily="18" charset="0"/>
                <a:ea typeface="Times New Roman" panose="02020603050405020304" pitchFamily="18" charset="0"/>
              </a:rPr>
              <a:t>сентябрь </a:t>
            </a:r>
          </a:p>
          <a:p>
            <a:r>
              <a:rPr lang="ru-RU" sz="1800" b="1" i="1" dirty="0">
                <a:solidFill>
                  <a:srgbClr val="000000"/>
                </a:solidFill>
                <a:effectLst/>
                <a:latin typeface="Times New Roman" panose="02020603050405020304" pitchFamily="18" charset="0"/>
                <a:ea typeface="Times New Roman" panose="02020603050405020304" pitchFamily="18" charset="0"/>
              </a:rPr>
              <a:t>ПФ-158 </a:t>
            </a:r>
            <a:endParaRPr lang="ru-RU" b="1" i="1" dirty="0"/>
          </a:p>
        </p:txBody>
      </p:sp>
    </p:spTree>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 xmlns:a16="http://schemas.microsoft.com/office/drawing/2014/main" id="{D8622745-1F1C-410B-9C2A-DC91C430DB82}"/>
              </a:ext>
            </a:extLst>
          </p:cNvPr>
          <p:cNvPicPr>
            <a:picLocks noChangeAspect="1"/>
          </p:cNvPicPr>
          <p:nvPr/>
        </p:nvPicPr>
        <p:blipFill>
          <a:blip r:embed="rId2"/>
          <a:stretch>
            <a:fillRect/>
          </a:stretch>
        </p:blipFill>
        <p:spPr>
          <a:xfrm>
            <a:off x="0" y="46182"/>
            <a:ext cx="12192000" cy="6811818"/>
          </a:xfrm>
          <a:prstGeom prst="rect">
            <a:avLst/>
          </a:prstGeom>
        </p:spPr>
      </p:pic>
    </p:spTree>
    <p:extLst>
      <p:ext uri="{BB962C8B-B14F-4D97-AF65-F5344CB8AC3E}">
        <p14:creationId xmlns:p14="http://schemas.microsoft.com/office/powerpoint/2010/main" val="970921295"/>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 xmlns:a16="http://schemas.microsoft.com/office/drawing/2014/main" id="{E8ECAEC4-D80D-43FA-9C0A-78C8AE26ED0D}"/>
              </a:ext>
            </a:extLst>
          </p:cNvPr>
          <p:cNvPicPr>
            <a:picLocks noChangeAspect="1"/>
          </p:cNvPicPr>
          <p:nvPr/>
        </p:nvPicPr>
        <p:blipFill>
          <a:blip r:embed="rId2"/>
          <a:stretch>
            <a:fillRect/>
          </a:stretch>
        </p:blipFill>
        <p:spPr>
          <a:xfrm>
            <a:off x="0" y="9382"/>
            <a:ext cx="12193623" cy="6227929"/>
          </a:xfrm>
          <a:prstGeom prst="rect">
            <a:avLst/>
          </a:prstGeom>
        </p:spPr>
      </p:pic>
    </p:spTree>
    <p:extLst>
      <p:ext uri="{BB962C8B-B14F-4D97-AF65-F5344CB8AC3E}">
        <p14:creationId xmlns:p14="http://schemas.microsoft.com/office/powerpoint/2010/main" val="3434876668"/>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Диаграмма 1"/>
          <p:cNvGraphicFramePr/>
          <p:nvPr/>
        </p:nvGraphicFramePr>
        <p:xfrm>
          <a:off x="4316506" y="225657"/>
          <a:ext cx="7776041" cy="6363401"/>
        </p:xfrm>
        <a:graphic>
          <a:graphicData uri="http://schemas.openxmlformats.org/drawingml/2006/chart">
            <c:chart xmlns:c="http://schemas.openxmlformats.org/drawingml/2006/chart" xmlns:r="http://schemas.openxmlformats.org/officeDocument/2006/relationships" r:id="rId2"/>
          </a:graphicData>
        </a:graphic>
      </p:graphicFrame>
      <p:sp>
        <p:nvSpPr>
          <p:cNvPr id="3" name="Прямоугольник 2"/>
          <p:cNvSpPr/>
          <p:nvPr/>
        </p:nvSpPr>
        <p:spPr>
          <a:xfrm>
            <a:off x="17650" y="860193"/>
            <a:ext cx="4311182" cy="1754326"/>
          </a:xfrm>
          <a:prstGeom prst="rect">
            <a:avLst/>
          </a:prstGeom>
        </p:spPr>
        <p:txBody>
          <a:bodyPr wrap="square">
            <a:spAutoFit/>
          </a:bodyPr>
          <a:lstStyle/>
          <a:p>
            <a:pPr marL="0" marR="0" lvl="0" indent="365125"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Ўзбекистон</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Республикаси</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Президенти</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ҳузуридаги</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Статистика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агентлиги</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маълумотларига</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кўра</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2023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йилнинг</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1 январь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ҳолатига</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республикамизнинг</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доимий</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аҳолиси</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1" i="0" u="none" strike="noStrike" kern="1200" cap="none" spc="0" normalizeH="0" baseline="0" noProof="0" dirty="0">
                <a:ln>
                  <a:noFill/>
                </a:ln>
                <a:solidFill>
                  <a:srgbClr val="000000"/>
                </a:solidFill>
                <a:effectLst/>
                <a:uLnTx/>
                <a:uFillTx/>
                <a:latin typeface="Times New Roman"/>
                <a:ea typeface="+mn-ea"/>
                <a:cs typeface="+mn-cs"/>
              </a:rPr>
              <a:t>36 024 946</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кишини</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ташкил</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этган</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p>
        </p:txBody>
      </p:sp>
      <p:pic>
        <p:nvPicPr>
          <p:cNvPr id="6" name="Рисунок 5">
            <a:extLst>
              <a:ext uri="{FF2B5EF4-FFF2-40B4-BE49-F238E27FC236}">
                <a16:creationId xmlns="" xmlns:a16="http://schemas.microsoft.com/office/drawing/2014/main" id="{4E4A1BF9-D3F1-4F03-A1B1-989EE4565352}"/>
              </a:ext>
            </a:extLst>
          </p:cNvPr>
          <p:cNvPicPr>
            <a:picLocks noChangeAspect="1"/>
          </p:cNvPicPr>
          <p:nvPr/>
        </p:nvPicPr>
        <p:blipFill>
          <a:blip r:embed="rId3"/>
          <a:stretch>
            <a:fillRect/>
          </a:stretch>
        </p:blipFill>
        <p:spPr>
          <a:xfrm>
            <a:off x="790" y="0"/>
            <a:ext cx="1294705" cy="842586"/>
          </a:xfrm>
          <a:prstGeom prst="rect">
            <a:avLst/>
          </a:prstGeom>
        </p:spPr>
      </p:pic>
      <p:sp>
        <p:nvSpPr>
          <p:cNvPr id="4" name="Прямоугольник 3">
            <a:extLst>
              <a:ext uri="{FF2B5EF4-FFF2-40B4-BE49-F238E27FC236}">
                <a16:creationId xmlns="" xmlns:a16="http://schemas.microsoft.com/office/drawing/2014/main" id="{2D36B66E-63F9-060C-D4DD-572D9B1F38E7}"/>
              </a:ext>
            </a:extLst>
          </p:cNvPr>
          <p:cNvSpPr/>
          <p:nvPr/>
        </p:nvSpPr>
        <p:spPr>
          <a:xfrm>
            <a:off x="-16127" y="2644188"/>
            <a:ext cx="4311182" cy="3416320"/>
          </a:xfrm>
          <a:prstGeom prst="rect">
            <a:avLst/>
          </a:prstGeom>
        </p:spPr>
        <p:txBody>
          <a:bodyPr wrap="square">
            <a:spAutoFit/>
          </a:bodyPr>
          <a:lstStyle/>
          <a:p>
            <a:pPr marL="0" marR="0" lvl="0" indent="365125"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Times New Roman"/>
                <a:ea typeface="+mn-ea"/>
                <a:cs typeface="+mn-cs"/>
              </a:rPr>
              <a:t>Статистика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агентлиги</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маълумотларига</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кўра</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2024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йилнинг</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1 апрель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ҳолатига</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Ўзбекистон</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Республикасининг</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демографик</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кўрсаткичлари</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статистик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рақамларда</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p>
          <a:p>
            <a:pPr marL="0" marR="0" lvl="0" indent="365125" algn="just"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err="1">
                <a:ln>
                  <a:noFill/>
                </a:ln>
                <a:solidFill>
                  <a:srgbClr val="000000"/>
                </a:solidFill>
                <a:effectLst/>
                <a:uLnTx/>
                <a:uFillTx/>
                <a:latin typeface="Times New Roman"/>
                <a:ea typeface="+mn-ea"/>
                <a:cs typeface="+mn-cs"/>
              </a:rPr>
              <a:t>Аҳоли</a:t>
            </a:r>
            <a:r>
              <a:rPr kumimoji="0" lang="ru-RU" sz="1800" b="1" i="0" u="none" strike="noStrike" kern="1200" cap="none" spc="0" normalizeH="0" baseline="0" noProof="0" dirty="0">
                <a:ln>
                  <a:noFill/>
                </a:ln>
                <a:solidFill>
                  <a:srgbClr val="000000"/>
                </a:solidFill>
                <a:effectLst/>
                <a:uLnTx/>
                <a:uFillTx/>
                <a:latin typeface="Times New Roman"/>
                <a:ea typeface="+mn-ea"/>
                <a:cs typeface="+mn-cs"/>
              </a:rPr>
              <a:t> сони – 37 млн киши</a:t>
            </a:r>
          </a:p>
          <a:p>
            <a:pPr marL="0" marR="0" lvl="0" indent="365125"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1" i="0" u="none" strike="noStrike" kern="1200" cap="none" spc="0" normalizeH="0" baseline="0" noProof="0" dirty="0" err="1">
                <a:ln>
                  <a:noFill/>
                </a:ln>
                <a:solidFill>
                  <a:srgbClr val="000000"/>
                </a:solidFill>
                <a:effectLst/>
                <a:uLnTx/>
                <a:uFillTx/>
                <a:latin typeface="Times New Roman"/>
                <a:ea typeface="+mn-ea"/>
                <a:cs typeface="+mn-cs"/>
              </a:rPr>
              <a:t>Аёллар</a:t>
            </a:r>
            <a:r>
              <a:rPr kumimoji="0" lang="ru-RU" sz="1800" b="1" i="0" u="none" strike="noStrike" kern="1200" cap="none" spc="0" normalizeH="0" baseline="0" noProof="0" dirty="0">
                <a:ln>
                  <a:noFill/>
                </a:ln>
                <a:solidFill>
                  <a:srgbClr val="000000"/>
                </a:solidFill>
                <a:effectLst/>
                <a:uLnTx/>
                <a:uFillTx/>
                <a:latin typeface="Times New Roman"/>
                <a:ea typeface="+mn-ea"/>
                <a:cs typeface="+mn-cs"/>
              </a:rPr>
              <a:t> сони – 18,4 млн киши </a:t>
            </a:r>
          </a:p>
          <a:p>
            <a:pPr marL="0" marR="0" lvl="0" indent="365125"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1" i="0" u="none" strike="noStrike" kern="1200" cap="none" spc="0" normalizeH="0" baseline="0" noProof="0" dirty="0" err="1">
                <a:ln>
                  <a:noFill/>
                </a:ln>
                <a:solidFill>
                  <a:srgbClr val="000000"/>
                </a:solidFill>
                <a:effectLst/>
                <a:uLnTx/>
                <a:uFillTx/>
                <a:latin typeface="Times New Roman"/>
                <a:ea typeface="+mn-ea"/>
                <a:cs typeface="+mn-cs"/>
              </a:rPr>
              <a:t>Эркаклар</a:t>
            </a:r>
            <a:r>
              <a:rPr kumimoji="0" lang="ru-RU" sz="1800" b="1" i="0" u="none" strike="noStrike" kern="1200" cap="none" spc="0" normalizeH="0" baseline="0" noProof="0" dirty="0">
                <a:ln>
                  <a:noFill/>
                </a:ln>
                <a:solidFill>
                  <a:srgbClr val="000000"/>
                </a:solidFill>
                <a:effectLst/>
                <a:uLnTx/>
                <a:uFillTx/>
                <a:latin typeface="Times New Roman"/>
                <a:ea typeface="+mn-ea"/>
                <a:cs typeface="+mn-cs"/>
              </a:rPr>
              <a:t> сони – 18,6 млн киши</a:t>
            </a:r>
          </a:p>
          <a:p>
            <a:pPr marL="0" marR="0" lvl="0" indent="365125" algn="just"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365125"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Шаҳарда</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яшовчилар</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 18,9 млн киши</a:t>
            </a:r>
          </a:p>
          <a:p>
            <a:pPr marL="0" marR="0" lvl="0" indent="365125"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Қишлоқда</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яшовчилар</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 18,1 млн киши. </a:t>
            </a:r>
          </a:p>
        </p:txBody>
      </p:sp>
    </p:spTree>
    <p:extLst>
      <p:ext uri="{BB962C8B-B14F-4D97-AF65-F5344CB8AC3E}">
        <p14:creationId xmlns:p14="http://schemas.microsoft.com/office/powerpoint/2010/main" val="3433982634"/>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524125" y="0"/>
            <a:ext cx="9667875" cy="6781800"/>
          </a:xfrm>
          <a:prstGeom prst="rect">
            <a:avLst/>
          </a:prstGeom>
        </p:spPr>
      </p:pic>
      <p:pic>
        <p:nvPicPr>
          <p:cNvPr id="3" name="Рисунок 2">
            <a:extLst>
              <a:ext uri="{FF2B5EF4-FFF2-40B4-BE49-F238E27FC236}">
                <a16:creationId xmlns="" xmlns:a16="http://schemas.microsoft.com/office/drawing/2014/main" id="{0F59D828-A2E4-4CAF-9129-48E473970B8A}"/>
              </a:ext>
            </a:extLst>
          </p:cNvPr>
          <p:cNvPicPr>
            <a:picLocks noChangeAspect="1"/>
          </p:cNvPicPr>
          <p:nvPr/>
        </p:nvPicPr>
        <p:blipFill>
          <a:blip r:embed="rId3"/>
          <a:stretch>
            <a:fillRect/>
          </a:stretch>
        </p:blipFill>
        <p:spPr>
          <a:xfrm>
            <a:off x="790" y="0"/>
            <a:ext cx="1294705" cy="842586"/>
          </a:xfrm>
          <a:prstGeom prst="rect">
            <a:avLst/>
          </a:prstGeom>
        </p:spPr>
      </p:pic>
    </p:spTree>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4294967295"/>
          </p:nvPr>
        </p:nvSpPr>
        <p:spPr>
          <a:xfrm>
            <a:off x="11752263" y="6588125"/>
            <a:ext cx="439737" cy="269875"/>
          </a:xfrm>
          <a:prstGeom prst="rect">
            <a:avLst/>
          </a:prstGeom>
          <a:solidFill>
            <a:schemeClr val="tx2">
              <a:lumMod val="25000"/>
              <a:lumOff val="75000"/>
            </a:schemeClr>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47B7862C-8604-48B4-9637-01D582B5D536}" type="slidenum">
              <a:rPr kumimoji="0" lang="en-US" sz="1400" b="1" i="1" u="none" strike="noStrike" kern="1200" cap="none" spc="0" normalizeH="0" baseline="0" noProof="0">
                <a:ln>
                  <a:noFill/>
                </a:ln>
                <a:solidFill>
                  <a:srgbClr val="002060"/>
                </a:solidFill>
                <a:effectLst/>
                <a:uLnTx/>
                <a:uFillTx/>
                <a:latin typeface="Times New Roman" panose="02020603050405020304" pitchFamily="18" charset="0"/>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21</a:t>
            </a:fld>
            <a:endParaRPr kumimoji="0" lang="en-US" sz="1400" b="1" i="1" u="none" strike="noStrike" kern="1200" cap="none" spc="0" normalizeH="0" baseline="0" noProof="0" dirty="0">
              <a:ln>
                <a:noFill/>
              </a:ln>
              <a:solidFill>
                <a:srgbClr val="002060"/>
              </a:solidFill>
              <a:effectLst/>
              <a:uLnTx/>
              <a:uFillTx/>
              <a:latin typeface="Times New Roman" panose="02020603050405020304" pitchFamily="18" charset="0"/>
              <a:ea typeface="+mn-ea"/>
              <a:cs typeface="+mn-cs"/>
            </a:endParaRPr>
          </a:p>
        </p:txBody>
      </p:sp>
      <p:graphicFrame>
        <p:nvGraphicFramePr>
          <p:cNvPr id="7" name="Диаграмма 6"/>
          <p:cNvGraphicFramePr/>
          <p:nvPr/>
        </p:nvGraphicFramePr>
        <p:xfrm>
          <a:off x="3981157" y="113264"/>
          <a:ext cx="7990974" cy="6132791"/>
        </p:xfrm>
        <a:graphic>
          <a:graphicData uri="http://schemas.openxmlformats.org/drawingml/2006/chart">
            <c:chart xmlns:c="http://schemas.openxmlformats.org/drawingml/2006/chart" xmlns:r="http://schemas.openxmlformats.org/officeDocument/2006/relationships" r:id="rId2"/>
          </a:graphicData>
        </a:graphic>
      </p:graphicFrame>
      <p:sp>
        <p:nvSpPr>
          <p:cNvPr id="4" name="Прямоугольник 3"/>
          <p:cNvSpPr/>
          <p:nvPr/>
        </p:nvSpPr>
        <p:spPr>
          <a:xfrm>
            <a:off x="7028567" y="6205086"/>
            <a:ext cx="3790077"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Times New Roman"/>
                <a:ea typeface="+mn-ea"/>
                <a:cs typeface="+mn-cs"/>
              </a:rPr>
              <a:t>Статистика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агентлиги</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маълумотлари</a:t>
            </a:r>
            <a:endParaRPr kumimoji="0" lang="ru-RU" sz="1800" b="0" i="0" u="none" strike="noStrike" kern="1200" cap="none" spc="0" normalizeH="0" baseline="0" noProof="0" dirty="0">
              <a:ln>
                <a:noFill/>
              </a:ln>
              <a:solidFill>
                <a:srgbClr val="000000"/>
              </a:solidFill>
              <a:effectLst/>
              <a:uLnTx/>
              <a:uFillTx/>
              <a:latin typeface="Times New Roman"/>
              <a:ea typeface="+mn-ea"/>
              <a:cs typeface="+mn-cs"/>
            </a:endParaRPr>
          </a:p>
        </p:txBody>
      </p:sp>
      <p:pic>
        <p:nvPicPr>
          <p:cNvPr id="6" name="Рисунок 5">
            <a:extLst>
              <a:ext uri="{FF2B5EF4-FFF2-40B4-BE49-F238E27FC236}">
                <a16:creationId xmlns="" xmlns:a16="http://schemas.microsoft.com/office/drawing/2014/main" id="{F98C38C6-D9CE-442D-B6CE-3688D03FAC67}"/>
              </a:ext>
            </a:extLst>
          </p:cNvPr>
          <p:cNvPicPr>
            <a:picLocks noChangeAspect="1"/>
          </p:cNvPicPr>
          <p:nvPr/>
        </p:nvPicPr>
        <p:blipFill>
          <a:blip r:embed="rId3"/>
          <a:stretch>
            <a:fillRect/>
          </a:stretch>
        </p:blipFill>
        <p:spPr>
          <a:xfrm>
            <a:off x="790" y="0"/>
            <a:ext cx="1294705" cy="84258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4294967295"/>
          </p:nvPr>
        </p:nvSpPr>
        <p:spPr>
          <a:xfrm>
            <a:off x="11752263" y="6588125"/>
            <a:ext cx="439737" cy="269875"/>
          </a:xfrm>
          <a:prstGeom prst="rect">
            <a:avLst/>
          </a:prstGeom>
          <a:solidFill>
            <a:schemeClr val="tx2">
              <a:lumMod val="25000"/>
              <a:lumOff val="75000"/>
            </a:schemeClr>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47B7862C-8604-48B4-9637-01D582B5D536}" type="slidenum">
              <a:rPr kumimoji="0" lang="en-US" sz="1400" b="1" i="1" u="none" strike="noStrike" kern="1200" cap="none" spc="0" normalizeH="0" baseline="0" noProof="0">
                <a:ln>
                  <a:noFill/>
                </a:ln>
                <a:solidFill>
                  <a:srgbClr val="002060"/>
                </a:solidFill>
                <a:effectLst/>
                <a:uLnTx/>
                <a:uFillTx/>
                <a:latin typeface="Times New Roman" panose="02020603050405020304" pitchFamily="18" charset="0"/>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22</a:t>
            </a:fld>
            <a:endParaRPr kumimoji="0" lang="en-US" sz="1400" b="1" i="1" u="none" strike="noStrike" kern="1200" cap="none" spc="0" normalizeH="0" baseline="0" noProof="0" dirty="0">
              <a:ln>
                <a:noFill/>
              </a:ln>
              <a:solidFill>
                <a:srgbClr val="002060"/>
              </a:solidFill>
              <a:effectLst/>
              <a:uLnTx/>
              <a:uFillTx/>
              <a:latin typeface="Times New Roman" panose="02020603050405020304" pitchFamily="18" charset="0"/>
              <a:ea typeface="+mn-ea"/>
              <a:cs typeface="+mn-cs"/>
            </a:endParaRPr>
          </a:p>
        </p:txBody>
      </p:sp>
      <p:sp>
        <p:nvSpPr>
          <p:cNvPr id="4" name="Прямоугольник 3"/>
          <p:cNvSpPr/>
          <p:nvPr/>
        </p:nvSpPr>
        <p:spPr>
          <a:xfrm>
            <a:off x="6353318" y="6218793"/>
            <a:ext cx="3790077"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Times New Roman"/>
                <a:ea typeface="+mn-ea"/>
                <a:cs typeface="+mn-cs"/>
              </a:rPr>
              <a:t>Статистика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агентлиги</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маълумотлари</a:t>
            </a:r>
            <a:endParaRPr kumimoji="0" lang="ru-RU" sz="1800" b="0" i="0" u="none" strike="noStrike" kern="1200" cap="none" spc="0" normalizeH="0" baseline="0" noProof="0" dirty="0">
              <a:ln>
                <a:noFill/>
              </a:ln>
              <a:solidFill>
                <a:srgbClr val="000000"/>
              </a:solidFill>
              <a:effectLst/>
              <a:uLnTx/>
              <a:uFillTx/>
              <a:latin typeface="Times New Roman"/>
              <a:ea typeface="+mn-ea"/>
              <a:cs typeface="+mn-cs"/>
            </a:endParaRPr>
          </a:p>
        </p:txBody>
      </p:sp>
      <p:graphicFrame>
        <p:nvGraphicFramePr>
          <p:cNvPr id="6" name="Диаграмма 5"/>
          <p:cNvGraphicFramePr/>
          <p:nvPr/>
        </p:nvGraphicFramePr>
        <p:xfrm>
          <a:off x="3573194" y="113264"/>
          <a:ext cx="8398937" cy="6105529"/>
        </p:xfrm>
        <a:graphic>
          <a:graphicData uri="http://schemas.openxmlformats.org/drawingml/2006/chart">
            <c:chart xmlns:c="http://schemas.openxmlformats.org/drawingml/2006/chart" xmlns:r="http://schemas.openxmlformats.org/officeDocument/2006/relationships" r:id="rId2"/>
          </a:graphicData>
        </a:graphic>
      </p:graphicFrame>
      <p:pic>
        <p:nvPicPr>
          <p:cNvPr id="7" name="Рисунок 6">
            <a:extLst>
              <a:ext uri="{FF2B5EF4-FFF2-40B4-BE49-F238E27FC236}">
                <a16:creationId xmlns="" xmlns:a16="http://schemas.microsoft.com/office/drawing/2014/main" id="{018E9489-BFF1-4907-A1F2-F4F1B083E85C}"/>
              </a:ext>
            </a:extLst>
          </p:cNvPr>
          <p:cNvPicPr>
            <a:picLocks noChangeAspect="1"/>
          </p:cNvPicPr>
          <p:nvPr/>
        </p:nvPicPr>
        <p:blipFill>
          <a:blip r:embed="rId3"/>
          <a:stretch>
            <a:fillRect/>
          </a:stretch>
        </p:blipFill>
        <p:spPr>
          <a:xfrm>
            <a:off x="790" y="0"/>
            <a:ext cx="1294705" cy="84258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4294967295"/>
          </p:nvPr>
        </p:nvSpPr>
        <p:spPr>
          <a:xfrm>
            <a:off x="11752263" y="6588125"/>
            <a:ext cx="439737" cy="269875"/>
          </a:xfrm>
          <a:prstGeom prst="rect">
            <a:avLst/>
          </a:prstGeom>
          <a:solidFill>
            <a:schemeClr val="tx2">
              <a:lumMod val="25000"/>
              <a:lumOff val="75000"/>
            </a:schemeClr>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47B7862C-8604-48B4-9637-01D582B5D536}" type="slidenum">
              <a:rPr kumimoji="0" lang="en-US" sz="1400" b="1" i="1" u="none" strike="noStrike" kern="1200" cap="none" spc="0" normalizeH="0" baseline="0" noProof="0">
                <a:ln>
                  <a:noFill/>
                </a:ln>
                <a:solidFill>
                  <a:srgbClr val="002060"/>
                </a:solidFill>
                <a:effectLst/>
                <a:uLnTx/>
                <a:uFillTx/>
                <a:latin typeface="Times New Roman" panose="02020603050405020304" pitchFamily="18" charset="0"/>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23</a:t>
            </a:fld>
            <a:endParaRPr kumimoji="0" lang="en-US" sz="1400" b="1" i="1" u="none" strike="noStrike" kern="1200" cap="none" spc="0" normalizeH="0" baseline="0" noProof="0" dirty="0">
              <a:ln>
                <a:noFill/>
              </a:ln>
              <a:solidFill>
                <a:srgbClr val="002060"/>
              </a:solidFill>
              <a:effectLst/>
              <a:uLnTx/>
              <a:uFillTx/>
              <a:latin typeface="Times New Roman" panose="02020603050405020304" pitchFamily="18" charset="0"/>
              <a:ea typeface="+mn-ea"/>
              <a:cs typeface="+mn-cs"/>
            </a:endParaRPr>
          </a:p>
        </p:txBody>
      </p:sp>
      <p:graphicFrame>
        <p:nvGraphicFramePr>
          <p:cNvPr id="6" name="Диаграмма 5"/>
          <p:cNvGraphicFramePr/>
          <p:nvPr/>
        </p:nvGraphicFramePr>
        <p:xfrm>
          <a:off x="4746812" y="113264"/>
          <a:ext cx="7193443" cy="6650607"/>
        </p:xfrm>
        <a:graphic>
          <a:graphicData uri="http://schemas.openxmlformats.org/drawingml/2006/chart">
            <c:chart xmlns:c="http://schemas.openxmlformats.org/drawingml/2006/chart" xmlns:r="http://schemas.openxmlformats.org/officeDocument/2006/relationships" r:id="rId2"/>
          </a:graphicData>
        </a:graphic>
      </p:graphicFrame>
      <p:sp>
        <p:nvSpPr>
          <p:cNvPr id="4" name="Прямоугольник 3"/>
          <p:cNvSpPr/>
          <p:nvPr/>
        </p:nvSpPr>
        <p:spPr>
          <a:xfrm>
            <a:off x="124528" y="1789532"/>
            <a:ext cx="4464668" cy="313932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Times New Roman"/>
                <a:ea typeface="+mn-ea"/>
                <a:cs typeface="+mn-cs"/>
              </a:rPr>
              <a:t>Статистика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агентлиги</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маълумотларига</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кўра</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2023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йил</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1 февраль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ҳолатига</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республикамизда</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фаолият</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кўрсатаётган</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хорижий</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капитал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иштирокидаги</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корхона</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ва</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ташкилотлар</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сони </a:t>
            </a:r>
            <a:r>
              <a:rPr kumimoji="0" lang="ru-RU" sz="1800" b="1" i="0" u="none" strike="noStrike" kern="1200" cap="none" spc="0" normalizeH="0" baseline="0" noProof="0" dirty="0">
                <a:ln>
                  <a:noFill/>
                </a:ln>
                <a:solidFill>
                  <a:srgbClr val="000000"/>
                </a:solidFill>
                <a:effectLst/>
                <a:uLnTx/>
                <a:uFillTx/>
                <a:latin typeface="Times New Roman"/>
                <a:ea typeface="+mn-ea"/>
                <a:cs typeface="+mn-cs"/>
              </a:rPr>
              <a:t>15 481</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тани</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ташкил</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этган</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srgbClr val="000000"/>
              </a:solidFill>
              <a:effectLst/>
              <a:uLnTx/>
              <a:uFillTx/>
              <a:latin typeface="Times New Roman"/>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Фаолият</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ку́рсатаётган</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хорижий</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капитал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иштирокидаги</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корхоналар</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сони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ўтган</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йилнинг</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мос</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даврига</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нисбатан</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1" i="0" u="none" strike="noStrike" kern="1200" cap="none" spc="0" normalizeH="0" baseline="0" noProof="0" dirty="0">
                <a:ln>
                  <a:noFill/>
                </a:ln>
                <a:solidFill>
                  <a:srgbClr val="000000"/>
                </a:solidFill>
                <a:effectLst/>
                <a:uLnTx/>
                <a:uFillTx/>
                <a:latin typeface="Times New Roman"/>
                <a:ea typeface="+mn-ea"/>
                <a:cs typeface="+mn-cs"/>
              </a:rPr>
              <a:t>2 088</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тага</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 </a:t>
            </a:r>
            <a:r>
              <a:rPr kumimoji="0" lang="ru-RU" sz="1800" b="0" i="0" u="none" strike="noStrike" kern="1200" cap="none" spc="0" normalizeH="0" baseline="0" noProof="0" dirty="0" err="1">
                <a:ln>
                  <a:noFill/>
                </a:ln>
                <a:solidFill>
                  <a:srgbClr val="000000"/>
                </a:solidFill>
                <a:effectLst/>
                <a:uLnTx/>
                <a:uFillTx/>
                <a:latin typeface="Times New Roman"/>
                <a:ea typeface="+mn-ea"/>
                <a:cs typeface="+mn-cs"/>
              </a:rPr>
              <a:t>ошган</a:t>
            </a:r>
            <a:r>
              <a:rPr kumimoji="0" lang="ru-RU" sz="1800" b="0" i="0" u="none" strike="noStrike" kern="1200" cap="none" spc="0" normalizeH="0" baseline="0" noProof="0" dirty="0">
                <a:ln>
                  <a:noFill/>
                </a:ln>
                <a:solidFill>
                  <a:srgbClr val="000000"/>
                </a:solidFill>
                <a:effectLst/>
                <a:uLnTx/>
                <a:uFillTx/>
                <a:latin typeface="Times New Roman"/>
                <a:ea typeface="+mn-ea"/>
                <a:cs typeface="+mn-cs"/>
              </a:rPr>
              <a:t>.</a:t>
            </a:r>
          </a:p>
        </p:txBody>
      </p:sp>
      <p:pic>
        <p:nvPicPr>
          <p:cNvPr id="7" name="Рисунок 6">
            <a:extLst>
              <a:ext uri="{FF2B5EF4-FFF2-40B4-BE49-F238E27FC236}">
                <a16:creationId xmlns="" xmlns:a16="http://schemas.microsoft.com/office/drawing/2014/main" id="{F341FD4F-2259-4870-A671-010C3636D71D}"/>
              </a:ext>
            </a:extLst>
          </p:cNvPr>
          <p:cNvPicPr>
            <a:picLocks noChangeAspect="1"/>
          </p:cNvPicPr>
          <p:nvPr/>
        </p:nvPicPr>
        <p:blipFill>
          <a:blip r:embed="rId3"/>
          <a:stretch>
            <a:fillRect/>
          </a:stretch>
        </p:blipFill>
        <p:spPr>
          <a:xfrm>
            <a:off x="790" y="0"/>
            <a:ext cx="1294705" cy="84258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4294967295"/>
          </p:nvPr>
        </p:nvSpPr>
        <p:spPr>
          <a:xfrm>
            <a:off x="11752263" y="6588125"/>
            <a:ext cx="439737" cy="269875"/>
          </a:xfrm>
          <a:prstGeom prst="rect">
            <a:avLst/>
          </a:prstGeom>
          <a:solidFill>
            <a:schemeClr val="tx2">
              <a:lumMod val="25000"/>
              <a:lumOff val="75000"/>
            </a:schemeClr>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47B7862C-8604-48B4-9637-01D582B5D536}" type="slidenum">
              <a:rPr kumimoji="0" lang="en-US" sz="1400" b="1" i="1" u="none" strike="noStrike" kern="1200" cap="none" spc="0" normalizeH="0" baseline="0" noProof="0">
                <a:ln>
                  <a:noFill/>
                </a:ln>
                <a:solidFill>
                  <a:srgbClr val="002060"/>
                </a:solidFill>
                <a:effectLst/>
                <a:uLnTx/>
                <a:uFillTx/>
                <a:latin typeface="Times New Roman" panose="02020603050405020304" pitchFamily="18" charset="0"/>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24</a:t>
            </a:fld>
            <a:endParaRPr kumimoji="0" lang="en-US" sz="1400" b="1" i="1" u="none" strike="noStrike" kern="1200" cap="none" spc="0" normalizeH="0" baseline="0" noProof="0" dirty="0">
              <a:ln>
                <a:noFill/>
              </a:ln>
              <a:solidFill>
                <a:srgbClr val="002060"/>
              </a:solidFill>
              <a:effectLst/>
              <a:uLnTx/>
              <a:uFillTx/>
              <a:latin typeface="Times New Roman" panose="02020603050405020304" pitchFamily="18" charset="0"/>
              <a:ea typeface="+mn-ea"/>
              <a:cs typeface="+mn-cs"/>
            </a:endParaRPr>
          </a:p>
        </p:txBody>
      </p:sp>
      <p:graphicFrame>
        <p:nvGraphicFramePr>
          <p:cNvPr id="6" name="Диаграмма 5"/>
          <p:cNvGraphicFramePr/>
          <p:nvPr/>
        </p:nvGraphicFramePr>
        <p:xfrm>
          <a:off x="2271713" y="248201"/>
          <a:ext cx="9700419" cy="6474861"/>
        </p:xfrm>
        <a:graphic>
          <a:graphicData uri="http://schemas.openxmlformats.org/drawingml/2006/chart">
            <c:chart xmlns:c="http://schemas.openxmlformats.org/drawingml/2006/chart" xmlns:r="http://schemas.openxmlformats.org/officeDocument/2006/relationships" r:id="rId2"/>
          </a:graphicData>
        </a:graphic>
      </p:graphicFrame>
      <p:pic>
        <p:nvPicPr>
          <p:cNvPr id="5" name="Рисунок 4">
            <a:extLst>
              <a:ext uri="{FF2B5EF4-FFF2-40B4-BE49-F238E27FC236}">
                <a16:creationId xmlns="" xmlns:a16="http://schemas.microsoft.com/office/drawing/2014/main" id="{9E825A5D-1002-4F6F-B11C-D50A262668B4}"/>
              </a:ext>
            </a:extLst>
          </p:cNvPr>
          <p:cNvPicPr>
            <a:picLocks noChangeAspect="1"/>
          </p:cNvPicPr>
          <p:nvPr/>
        </p:nvPicPr>
        <p:blipFill>
          <a:blip r:embed="rId3"/>
          <a:stretch>
            <a:fillRect/>
          </a:stretch>
        </p:blipFill>
        <p:spPr>
          <a:xfrm>
            <a:off x="790" y="0"/>
            <a:ext cx="1294705" cy="84258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4294967295"/>
          </p:nvPr>
        </p:nvSpPr>
        <p:spPr>
          <a:xfrm>
            <a:off x="11752263" y="6588125"/>
            <a:ext cx="439737" cy="269875"/>
          </a:xfrm>
          <a:prstGeom prst="rect">
            <a:avLst/>
          </a:prstGeom>
          <a:solidFill>
            <a:schemeClr val="tx2">
              <a:lumMod val="25000"/>
              <a:lumOff val="75000"/>
            </a:schemeClr>
          </a:solidFill>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47B7862C-8604-48B4-9637-01D582B5D536}" type="slidenum">
              <a:rPr kumimoji="0" lang="en-US" sz="1400" b="1" i="1" u="none" strike="noStrike" kern="1200" cap="none" spc="0" normalizeH="0" baseline="0" noProof="0">
                <a:ln>
                  <a:noFill/>
                </a:ln>
                <a:solidFill>
                  <a:srgbClr val="002060"/>
                </a:solidFill>
                <a:effectLst/>
                <a:uLnTx/>
                <a:uFillTx/>
                <a:latin typeface="Times New Roman" panose="02020603050405020304" pitchFamily="18" charset="0"/>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25</a:t>
            </a:fld>
            <a:endParaRPr kumimoji="0" lang="en-US" sz="1400" b="1" i="1" u="none" strike="noStrike" kern="1200" cap="none" spc="0" normalizeH="0" baseline="0" noProof="0" dirty="0">
              <a:ln>
                <a:noFill/>
              </a:ln>
              <a:solidFill>
                <a:srgbClr val="002060"/>
              </a:solidFill>
              <a:effectLst/>
              <a:uLnTx/>
              <a:uFillTx/>
              <a:latin typeface="Times New Roman" panose="02020603050405020304" pitchFamily="18" charset="0"/>
              <a:ea typeface="+mn-ea"/>
              <a:cs typeface="+mn-cs"/>
            </a:endParaRPr>
          </a:p>
        </p:txBody>
      </p:sp>
      <p:sp>
        <p:nvSpPr>
          <p:cNvPr id="3" name="Скругленный прямоугольник 15">
            <a:extLst>
              <a:ext uri="{FF2B5EF4-FFF2-40B4-BE49-F238E27FC236}">
                <a16:creationId xmlns="" xmlns:a16="http://schemas.microsoft.com/office/drawing/2014/main" id="{41E514AB-A35E-7493-9614-A4ABF5DA971C}"/>
              </a:ext>
            </a:extLst>
          </p:cNvPr>
          <p:cNvSpPr/>
          <p:nvPr/>
        </p:nvSpPr>
        <p:spPr>
          <a:xfrm>
            <a:off x="1680754" y="116347"/>
            <a:ext cx="10255873" cy="78281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err="1">
                <a:ln>
                  <a:noFill/>
                </a:ln>
                <a:solidFill>
                  <a:srgbClr val="0000CC"/>
                </a:solidFill>
                <a:effectLst/>
                <a:uLnTx/>
                <a:uFillTx/>
                <a:latin typeface="Arial" panose="020B0604020202020204" pitchFamily="34" charset="0"/>
                <a:ea typeface="+mn-ea"/>
                <a:cs typeface="Arial" panose="020B0604020202020204" pitchFamily="34" charset="0"/>
              </a:rPr>
              <a:t>Илм</a:t>
            </a:r>
            <a:r>
              <a:rPr kumimoji="0" lang="ru-RU" sz="2400" b="1" i="0" u="none" strike="noStrike" kern="1200" cap="none" spc="0" normalizeH="0" baseline="0" noProof="0" dirty="0">
                <a:ln>
                  <a:noFill/>
                </a:ln>
                <a:solidFill>
                  <a:srgbClr val="0000CC"/>
                </a:solidFill>
                <a:effectLst/>
                <a:uLnTx/>
                <a:uFillTx/>
                <a:latin typeface="Arial" panose="020B0604020202020204" pitchFamily="34" charset="0"/>
                <a:ea typeface="+mn-ea"/>
                <a:cs typeface="Arial" panose="020B0604020202020204" pitchFamily="34" charset="0"/>
              </a:rPr>
              <a:t>, фан </a:t>
            </a:r>
            <a:r>
              <a:rPr kumimoji="0" lang="ru-RU" sz="2400" b="1" i="0" u="none" strike="noStrike" kern="1200" cap="none" spc="0" normalizeH="0" baseline="0" noProof="0" dirty="0" err="1">
                <a:ln>
                  <a:noFill/>
                </a:ln>
                <a:solidFill>
                  <a:srgbClr val="0000CC"/>
                </a:solidFill>
                <a:effectLst/>
                <a:uLnTx/>
                <a:uFillTx/>
                <a:latin typeface="Arial" panose="020B0604020202020204" pitchFamily="34" charset="0"/>
                <a:ea typeface="+mn-ea"/>
                <a:cs typeface="Arial" panose="020B0604020202020204" pitchFamily="34" charset="0"/>
              </a:rPr>
              <a:t>ва</a:t>
            </a:r>
            <a:r>
              <a:rPr kumimoji="0" lang="ru-RU" sz="2400" b="1" i="0" u="none" strike="noStrike" kern="1200" cap="none" spc="0" normalizeH="0" baseline="0" noProof="0" dirty="0">
                <a:ln>
                  <a:noFill/>
                </a:ln>
                <a:solidFill>
                  <a:srgbClr val="0000CC"/>
                </a:solidFill>
                <a:effectLst/>
                <a:uLnTx/>
                <a:uFillTx/>
                <a:latin typeface="Arial" panose="020B0604020202020204" pitchFamily="34" charset="0"/>
                <a:ea typeface="+mn-ea"/>
                <a:cs typeface="Arial" panose="020B0604020202020204" pitchFamily="34" charset="0"/>
              </a:rPr>
              <a:t> </a:t>
            </a:r>
            <a:r>
              <a:rPr kumimoji="0" lang="ru-RU" sz="2400" b="1" i="0" u="none" strike="noStrike" kern="1200" cap="none" spc="0" normalizeH="0" baseline="0" noProof="0" dirty="0" err="1">
                <a:ln>
                  <a:noFill/>
                </a:ln>
                <a:solidFill>
                  <a:srgbClr val="0000CC"/>
                </a:solidFill>
                <a:effectLst/>
                <a:uLnTx/>
                <a:uFillTx/>
                <a:latin typeface="Arial" panose="020B0604020202020204" pitchFamily="34" charset="0"/>
                <a:ea typeface="+mn-ea"/>
                <a:cs typeface="Arial" panose="020B0604020202020204" pitchFamily="34" charset="0"/>
              </a:rPr>
              <a:t>ишлаб</a:t>
            </a:r>
            <a:r>
              <a:rPr kumimoji="0" lang="ru-RU" sz="2400" b="1" i="0" u="none" strike="noStrike" kern="1200" cap="none" spc="0" normalizeH="0" baseline="0" noProof="0" dirty="0">
                <a:ln>
                  <a:noFill/>
                </a:ln>
                <a:solidFill>
                  <a:srgbClr val="0000CC"/>
                </a:solidFill>
                <a:effectLst/>
                <a:uLnTx/>
                <a:uFillTx/>
                <a:latin typeface="Arial" panose="020B0604020202020204" pitchFamily="34" charset="0"/>
                <a:ea typeface="+mn-ea"/>
                <a:cs typeface="Arial" panose="020B0604020202020204" pitchFamily="34" charset="0"/>
              </a:rPr>
              <a:t> чиқариш </a:t>
            </a:r>
            <a:r>
              <a:rPr kumimoji="0" lang="ru-RU" sz="2400" b="1" i="0" u="none" strike="noStrike" kern="1200" cap="none" spc="0" normalizeH="0" baseline="0" noProof="0" dirty="0" err="1">
                <a:ln>
                  <a:noFill/>
                </a:ln>
                <a:solidFill>
                  <a:srgbClr val="0000CC"/>
                </a:solidFill>
                <a:effectLst/>
                <a:uLnTx/>
                <a:uFillTx/>
                <a:latin typeface="Arial" panose="020B0604020202020204" pitchFamily="34" charset="0"/>
                <a:ea typeface="+mn-ea"/>
                <a:cs typeface="Arial" panose="020B0604020202020204" pitchFamily="34" charset="0"/>
              </a:rPr>
              <a:t>интеграциясининг</a:t>
            </a:r>
            <a:r>
              <a:rPr kumimoji="0" lang="ru-RU" sz="2400" b="1" i="0" u="none" strike="noStrike" kern="1200" cap="none" spc="0" normalizeH="0" baseline="0" noProof="0" dirty="0">
                <a:ln>
                  <a:noFill/>
                </a:ln>
                <a:solidFill>
                  <a:srgbClr val="0000CC"/>
                </a:solidFill>
                <a:effectLst/>
                <a:uLnTx/>
                <a:uFillTx/>
                <a:latin typeface="Arial" panose="020B0604020202020204" pitchFamily="34" charset="0"/>
                <a:ea typeface="+mn-ea"/>
                <a:cs typeface="Arial" panose="020B0604020202020204" pitchFamily="34" charset="0"/>
              </a:rPr>
              <a:t> </a:t>
            </a:r>
            <a:r>
              <a:rPr kumimoji="0" lang="ru-RU" sz="2400" b="1" i="0" u="none" strike="noStrike" kern="1200" cap="none" spc="0" normalizeH="0" baseline="0" noProof="0" dirty="0" err="1">
                <a:ln>
                  <a:noFill/>
                </a:ln>
                <a:solidFill>
                  <a:srgbClr val="0000CC"/>
                </a:solidFill>
                <a:effectLst/>
                <a:uLnTx/>
                <a:uFillTx/>
                <a:latin typeface="Arial" panose="020B0604020202020204" pitchFamily="34" charset="0"/>
                <a:ea typeface="+mn-ea"/>
                <a:cs typeface="Arial" panose="020B0604020202020204" pitchFamily="34" charset="0"/>
              </a:rPr>
              <a:t>иқтисодий</a:t>
            </a:r>
            <a:r>
              <a:rPr kumimoji="0" lang="ru-RU" sz="2400" b="1" i="0" u="none" strike="noStrike" kern="1200" cap="none" spc="0" normalizeH="0" baseline="0" noProof="0" dirty="0">
                <a:ln>
                  <a:noFill/>
                </a:ln>
                <a:solidFill>
                  <a:srgbClr val="0000CC"/>
                </a:solidFill>
                <a:effectLst/>
                <a:uLnTx/>
                <a:uFillTx/>
                <a:latin typeface="Arial" panose="020B0604020202020204" pitchFamily="34" charset="0"/>
                <a:ea typeface="+mn-ea"/>
                <a:cs typeface="Arial" panose="020B0604020202020204" pitchFamily="34" charset="0"/>
              </a:rPr>
              <a:t> </a:t>
            </a:r>
            <a:r>
              <a:rPr kumimoji="0" lang="ru-RU" sz="2400" b="1" i="0" u="none" strike="noStrike" kern="1200" cap="none" spc="0" normalizeH="0" baseline="0" noProof="0" dirty="0" err="1">
                <a:ln>
                  <a:noFill/>
                </a:ln>
                <a:solidFill>
                  <a:srgbClr val="0000CC"/>
                </a:solidFill>
                <a:effectLst/>
                <a:uLnTx/>
                <a:uFillTx/>
                <a:latin typeface="Arial" panose="020B0604020202020204" pitchFamily="34" charset="0"/>
                <a:ea typeface="+mn-ea"/>
                <a:cs typeface="Arial" panose="020B0604020202020204" pitchFamily="34" charset="0"/>
              </a:rPr>
              <a:t>аҳамияти</a:t>
            </a:r>
            <a:r>
              <a:rPr kumimoji="0" lang="ru-RU" sz="2400" b="1" i="0" u="none" strike="noStrike" kern="1200" cap="none" spc="0" normalizeH="0" baseline="0" noProof="0" dirty="0">
                <a:ln>
                  <a:noFill/>
                </a:ln>
                <a:solidFill>
                  <a:srgbClr val="0000CC"/>
                </a:solidFill>
                <a:effectLst/>
                <a:uLnTx/>
                <a:uFillTx/>
                <a:latin typeface="Arial" panose="020B0604020202020204" pitchFamily="34" charset="0"/>
                <a:ea typeface="+mn-ea"/>
                <a:cs typeface="Arial" panose="020B0604020202020204" pitchFamily="34" charset="0"/>
              </a:rPr>
              <a:t>.</a:t>
            </a:r>
          </a:p>
        </p:txBody>
      </p:sp>
      <p:pic>
        <p:nvPicPr>
          <p:cNvPr id="6" name="Содержимое 3" descr="Рисунок1.jpg">
            <a:extLst>
              <a:ext uri="{FF2B5EF4-FFF2-40B4-BE49-F238E27FC236}">
                <a16:creationId xmlns="" xmlns:a16="http://schemas.microsoft.com/office/drawing/2014/main" id="{D8EC36BF-5880-9ADE-928C-3BEF6E9C4D72}"/>
              </a:ext>
            </a:extLst>
          </p:cNvPr>
          <p:cNvPicPr>
            <a:picLocks noChangeAspect="1"/>
          </p:cNvPicPr>
          <p:nvPr/>
        </p:nvPicPr>
        <p:blipFill>
          <a:blip r:embed="rId2"/>
          <a:srcRect/>
          <a:stretch>
            <a:fillRect/>
          </a:stretch>
        </p:blipFill>
        <p:spPr>
          <a:xfrm>
            <a:off x="0" y="1108162"/>
            <a:ext cx="6899396" cy="5368107"/>
          </a:xfrm>
          <a:prstGeom prst="rect">
            <a:avLst/>
          </a:prstGeom>
        </p:spPr>
      </p:pic>
      <p:sp>
        <p:nvSpPr>
          <p:cNvPr id="4" name="Прямоугольник 3"/>
          <p:cNvSpPr/>
          <p:nvPr/>
        </p:nvSpPr>
        <p:spPr>
          <a:xfrm>
            <a:off x="6899396" y="1502521"/>
            <a:ext cx="5216404" cy="4247317"/>
          </a:xfrm>
          <a:prstGeom prst="rect">
            <a:avLst/>
          </a:prstGeom>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Tx/>
              <a:buAutoNum type="arabicPeriod"/>
              <a:tabLst/>
              <a:defRPr/>
            </a:pPr>
            <a:r>
              <a:rPr kumimoji="0" lang="uz-Cyrl-UZ" sz="1800" b="1" i="0" u="none" strike="noStrike" kern="1200" cap="none" spc="0" normalizeH="0" baseline="0" noProof="0" dirty="0">
                <a:ln>
                  <a:noFill/>
                </a:ln>
                <a:solidFill>
                  <a:srgbClr val="2D2DB9">
                    <a:lumMod val="75000"/>
                  </a:srgb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Аҳолини турмуш даражаси яхшиланади;</a:t>
            </a:r>
          </a:p>
          <a:p>
            <a:pPr marL="342900" marR="0" lvl="0" indent="-342900" algn="just" defTabSz="914400" rtl="0" eaLnBrk="1" fontAlgn="auto" latinLnBrk="0" hangingPunct="1">
              <a:lnSpc>
                <a:spcPct val="100000"/>
              </a:lnSpc>
              <a:spcBef>
                <a:spcPts val="0"/>
              </a:spcBef>
              <a:spcAft>
                <a:spcPts val="0"/>
              </a:spcAft>
              <a:buClrTx/>
              <a:buSzTx/>
              <a:buFontTx/>
              <a:buAutoNum type="arabicPeriod"/>
              <a:tabLst/>
              <a:defRPr/>
            </a:pPr>
            <a:r>
              <a:rPr kumimoji="0" lang="uz-Cyrl-UZ" sz="1800" b="1" i="0" u="none" strike="noStrike" kern="1200" cap="none" spc="0" normalizeH="0" baseline="0" noProof="0" dirty="0">
                <a:ln>
                  <a:noFill/>
                </a:ln>
                <a:solidFill>
                  <a:srgbClr val="2D2DB9">
                    <a:lumMod val="75000"/>
                  </a:srgb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Аҳолининг турмуш сифати ошади;</a:t>
            </a:r>
          </a:p>
          <a:p>
            <a:pPr marL="342900" marR="0" lvl="0" indent="-342900" algn="just" defTabSz="914400" rtl="0" eaLnBrk="1" fontAlgn="auto" latinLnBrk="0" hangingPunct="1">
              <a:lnSpc>
                <a:spcPct val="100000"/>
              </a:lnSpc>
              <a:spcBef>
                <a:spcPts val="0"/>
              </a:spcBef>
              <a:spcAft>
                <a:spcPts val="0"/>
              </a:spcAft>
              <a:buClrTx/>
              <a:buSzTx/>
              <a:buFontTx/>
              <a:buAutoNum type="arabicPeriod"/>
              <a:tabLst/>
              <a:defRPr/>
            </a:pPr>
            <a:r>
              <a:rPr kumimoji="0" lang="uz-Cyrl-UZ" sz="1800" b="1" i="0" u="none" strike="noStrike" kern="1200" cap="none" spc="0" normalizeH="0" baseline="0" noProof="0" dirty="0">
                <a:ln>
                  <a:noFill/>
                </a:ln>
                <a:solidFill>
                  <a:srgbClr val="2D2DB9">
                    <a:lumMod val="75000"/>
                  </a:srgb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Аҳолининг интеллектуал салоҳияти ошади;</a:t>
            </a:r>
          </a:p>
          <a:p>
            <a:pPr marL="342900" marR="0" lvl="0" indent="-342900" algn="just" defTabSz="914400" rtl="0" eaLnBrk="1" fontAlgn="auto" latinLnBrk="0" hangingPunct="1">
              <a:lnSpc>
                <a:spcPct val="100000"/>
              </a:lnSpc>
              <a:spcBef>
                <a:spcPts val="0"/>
              </a:spcBef>
              <a:spcAft>
                <a:spcPts val="0"/>
              </a:spcAft>
              <a:buClrTx/>
              <a:buSzTx/>
              <a:buFontTx/>
              <a:buAutoNum type="arabicPeriod"/>
              <a:tabLst/>
              <a:defRPr/>
            </a:pPr>
            <a:r>
              <a:rPr kumimoji="0" lang="uz-Cyrl-UZ" sz="1800" b="1" i="0" u="none" strike="noStrike" kern="1200" cap="none" spc="0" normalizeH="0" baseline="0" noProof="0" dirty="0">
                <a:ln>
                  <a:noFill/>
                </a:ln>
                <a:solidFill>
                  <a:srgbClr val="2D2DB9">
                    <a:lumMod val="75000"/>
                  </a:srgb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Таълим олиш имкониятлари кенгаяди;</a:t>
            </a:r>
          </a:p>
          <a:p>
            <a:pPr marL="342900" marR="0" lvl="0" indent="-342900" algn="just" defTabSz="914400" rtl="0" eaLnBrk="1" fontAlgn="auto" latinLnBrk="0" hangingPunct="1">
              <a:lnSpc>
                <a:spcPct val="100000"/>
              </a:lnSpc>
              <a:spcBef>
                <a:spcPts val="0"/>
              </a:spcBef>
              <a:spcAft>
                <a:spcPts val="0"/>
              </a:spcAft>
              <a:buClrTx/>
              <a:buSzTx/>
              <a:buFontTx/>
              <a:buAutoNum type="arabicPeriod"/>
              <a:tabLst/>
              <a:defRPr/>
            </a:pPr>
            <a:r>
              <a:rPr kumimoji="0" lang="uz-Cyrl-UZ" sz="1800" b="1" i="0" u="none" strike="noStrike" kern="1200" cap="none" spc="0" normalizeH="0" baseline="0" noProof="0" dirty="0">
                <a:ln>
                  <a:noFill/>
                </a:ln>
                <a:solidFill>
                  <a:srgbClr val="2D2DB9">
                    <a:lumMod val="75000"/>
                  </a:srgb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Илмий тадқиқотлар рағбатлантирилади;</a:t>
            </a:r>
          </a:p>
          <a:p>
            <a:pPr marL="342900" marR="0" lvl="0" indent="-342900" algn="just" defTabSz="914400" rtl="0" eaLnBrk="1" fontAlgn="auto" latinLnBrk="0" hangingPunct="1">
              <a:lnSpc>
                <a:spcPct val="100000"/>
              </a:lnSpc>
              <a:spcBef>
                <a:spcPts val="0"/>
              </a:spcBef>
              <a:spcAft>
                <a:spcPts val="0"/>
              </a:spcAft>
              <a:buClrTx/>
              <a:buSzTx/>
              <a:buFontTx/>
              <a:buAutoNum type="arabicPeriod"/>
              <a:tabLst/>
              <a:defRPr/>
            </a:pPr>
            <a:r>
              <a:rPr kumimoji="0" lang="uz-Cyrl-UZ" sz="1800" b="1" i="0" u="none" strike="noStrike" kern="1200" cap="none" spc="0" normalizeH="0" baseline="0" noProof="0" dirty="0">
                <a:ln>
                  <a:noFill/>
                </a:ln>
                <a:solidFill>
                  <a:srgbClr val="2D2DB9">
                    <a:lumMod val="75000"/>
                  </a:srgb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Инновацион жараёнлар фаоллашади;</a:t>
            </a:r>
          </a:p>
          <a:p>
            <a:pPr marL="342900" marR="0" lvl="0" indent="-342900" algn="just" defTabSz="914400" rtl="0" eaLnBrk="1" fontAlgn="auto" latinLnBrk="0" hangingPunct="1">
              <a:lnSpc>
                <a:spcPct val="100000"/>
              </a:lnSpc>
              <a:spcBef>
                <a:spcPts val="0"/>
              </a:spcBef>
              <a:spcAft>
                <a:spcPts val="0"/>
              </a:spcAft>
              <a:buClrTx/>
              <a:buSzTx/>
              <a:buFontTx/>
              <a:buAutoNum type="arabicPeriod"/>
              <a:tabLst/>
              <a:defRPr/>
            </a:pPr>
            <a:r>
              <a:rPr kumimoji="0" lang="uz-Cyrl-UZ" sz="1800" b="1" i="0" u="none" strike="noStrike" kern="1200" cap="none" spc="0" normalizeH="0" baseline="0" noProof="0" dirty="0">
                <a:ln>
                  <a:noFill/>
                </a:ln>
                <a:solidFill>
                  <a:srgbClr val="2D2DB9">
                    <a:lumMod val="75000"/>
                  </a:srgb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Рақамли иқтисодиёт ривожланади;</a:t>
            </a:r>
          </a:p>
          <a:p>
            <a:pPr marL="342900" marR="0" lvl="0" indent="-342900" algn="just" defTabSz="914400" rtl="0" eaLnBrk="1" fontAlgn="auto" latinLnBrk="0" hangingPunct="1">
              <a:lnSpc>
                <a:spcPct val="100000"/>
              </a:lnSpc>
              <a:spcBef>
                <a:spcPts val="0"/>
              </a:spcBef>
              <a:spcAft>
                <a:spcPts val="0"/>
              </a:spcAft>
              <a:buClrTx/>
              <a:buSzTx/>
              <a:buFontTx/>
              <a:buAutoNum type="arabicPeriod"/>
              <a:tabLst/>
              <a:defRPr/>
            </a:pPr>
            <a:r>
              <a:rPr kumimoji="0" lang="uz-Cyrl-UZ" sz="1800" b="1" i="0" u="none" strike="noStrike" kern="1200" cap="none" spc="0" normalizeH="0" baseline="0" noProof="0" dirty="0">
                <a:ln>
                  <a:noFill/>
                </a:ln>
                <a:solidFill>
                  <a:srgbClr val="2D2DB9">
                    <a:lumMod val="75000"/>
                  </a:srgb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Сунъий интеллект имкониятлари кенгаяди;</a:t>
            </a:r>
          </a:p>
          <a:p>
            <a:pPr marL="342900" marR="0" lvl="0" indent="-342900" algn="just" defTabSz="914400" rtl="0" eaLnBrk="1" fontAlgn="auto" latinLnBrk="0" hangingPunct="1">
              <a:lnSpc>
                <a:spcPct val="100000"/>
              </a:lnSpc>
              <a:spcBef>
                <a:spcPts val="0"/>
              </a:spcBef>
              <a:spcAft>
                <a:spcPts val="0"/>
              </a:spcAft>
              <a:buClrTx/>
              <a:buSzTx/>
              <a:buFontTx/>
              <a:buAutoNum type="arabicPeriod"/>
              <a:tabLst/>
              <a:defRPr/>
            </a:pPr>
            <a:r>
              <a:rPr kumimoji="0" lang="uz-Cyrl-UZ" sz="1800" b="1" i="0" u="none" strike="noStrike" kern="1200" cap="none" spc="0" normalizeH="0" baseline="0" noProof="0" dirty="0">
                <a:ln>
                  <a:noFill/>
                </a:ln>
                <a:solidFill>
                  <a:srgbClr val="2D2DB9">
                    <a:lumMod val="75000"/>
                  </a:srgb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Рақобат муҳити кучаяди;</a:t>
            </a:r>
          </a:p>
          <a:p>
            <a:pPr marL="342900" marR="0" lvl="0" indent="-342900" algn="just" defTabSz="914400" rtl="0" eaLnBrk="1" fontAlgn="auto" latinLnBrk="0" hangingPunct="1">
              <a:lnSpc>
                <a:spcPct val="100000"/>
              </a:lnSpc>
              <a:spcBef>
                <a:spcPts val="0"/>
              </a:spcBef>
              <a:spcAft>
                <a:spcPts val="0"/>
              </a:spcAft>
              <a:buClrTx/>
              <a:buSzTx/>
              <a:buFontTx/>
              <a:buAutoNum type="arabicPeriod"/>
              <a:tabLst/>
              <a:defRPr/>
            </a:pPr>
            <a:r>
              <a:rPr kumimoji="0" lang="uz-Cyrl-UZ" sz="1800" b="1" i="0" u="none" strike="noStrike" kern="1200" cap="none" spc="0" normalizeH="0" baseline="0" noProof="0" dirty="0">
                <a:ln>
                  <a:noFill/>
                </a:ln>
                <a:solidFill>
                  <a:srgbClr val="2D2DB9">
                    <a:lumMod val="75000"/>
                  </a:srgb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Хуфёна иқтисодиёт кўлами қисқаради;</a:t>
            </a:r>
          </a:p>
          <a:p>
            <a:pPr marL="342900" marR="0" lvl="0" indent="-342900" algn="just" defTabSz="914400" rtl="0" eaLnBrk="1" fontAlgn="auto" latinLnBrk="0" hangingPunct="1">
              <a:lnSpc>
                <a:spcPct val="100000"/>
              </a:lnSpc>
              <a:spcBef>
                <a:spcPts val="0"/>
              </a:spcBef>
              <a:spcAft>
                <a:spcPts val="0"/>
              </a:spcAft>
              <a:buClrTx/>
              <a:buSzTx/>
              <a:buFontTx/>
              <a:buAutoNum type="arabicPeriod"/>
              <a:tabLst/>
              <a:defRPr/>
            </a:pPr>
            <a:r>
              <a:rPr kumimoji="0" lang="uz-Cyrl-UZ" sz="1800" b="1" i="0" u="none" strike="noStrike" kern="1200" cap="none" spc="0" normalizeH="0" baseline="0" noProof="0" dirty="0">
                <a:ln>
                  <a:noFill/>
                </a:ln>
                <a:solidFill>
                  <a:srgbClr val="2D2DB9">
                    <a:lumMod val="75000"/>
                  </a:srgb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Меҳнат бозори ривожланади;</a:t>
            </a:r>
          </a:p>
          <a:p>
            <a:pPr marL="342900" marR="0" lvl="0" indent="-342900" algn="just" defTabSz="914400" rtl="0" eaLnBrk="1" fontAlgn="auto" latinLnBrk="0" hangingPunct="1">
              <a:lnSpc>
                <a:spcPct val="100000"/>
              </a:lnSpc>
              <a:spcBef>
                <a:spcPts val="0"/>
              </a:spcBef>
              <a:spcAft>
                <a:spcPts val="0"/>
              </a:spcAft>
              <a:buClrTx/>
              <a:buSzTx/>
              <a:buFontTx/>
              <a:buAutoNum type="arabicPeriod"/>
              <a:tabLst/>
              <a:defRPr/>
            </a:pPr>
            <a:r>
              <a:rPr kumimoji="0" lang="uz-Cyrl-UZ" sz="1800" b="1" i="0" u="none" strike="noStrike" kern="1200" cap="none" spc="0" normalizeH="0" baseline="0" noProof="0" dirty="0">
                <a:ln>
                  <a:noFill/>
                </a:ln>
                <a:solidFill>
                  <a:srgbClr val="2D2DB9">
                    <a:lumMod val="75000"/>
                  </a:srgb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Ишлаб чиқаришга илмий сиғими юқори технологиялар тадбиқ этилади;</a:t>
            </a:r>
          </a:p>
          <a:p>
            <a:pPr marL="342900" marR="0" lvl="0" indent="-342900" algn="just" defTabSz="914400" rtl="0" eaLnBrk="1" fontAlgn="auto" latinLnBrk="0" hangingPunct="1">
              <a:lnSpc>
                <a:spcPct val="100000"/>
              </a:lnSpc>
              <a:spcBef>
                <a:spcPts val="0"/>
              </a:spcBef>
              <a:spcAft>
                <a:spcPts val="0"/>
              </a:spcAft>
              <a:buClrTx/>
              <a:buSzTx/>
              <a:buFontTx/>
              <a:buAutoNum type="arabicPeriod"/>
              <a:tabLst/>
              <a:defRPr/>
            </a:pPr>
            <a:r>
              <a:rPr kumimoji="0" lang="uz-Cyrl-UZ" sz="1800" b="1" i="0" u="none" strike="noStrike" kern="1200" cap="none" spc="0" normalizeH="0" baseline="0" noProof="0" dirty="0">
                <a:ln>
                  <a:noFill/>
                </a:ln>
                <a:solidFill>
                  <a:srgbClr val="2D2DB9">
                    <a:lumMod val="75000"/>
                  </a:srgb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Инновацион инфратузилма шаклланади;</a:t>
            </a:r>
          </a:p>
          <a:p>
            <a:pPr marL="342900" marR="0" lvl="0" indent="-342900" algn="just" defTabSz="914400" rtl="0" eaLnBrk="1" fontAlgn="auto" latinLnBrk="0" hangingPunct="1">
              <a:lnSpc>
                <a:spcPct val="100000"/>
              </a:lnSpc>
              <a:spcBef>
                <a:spcPts val="0"/>
              </a:spcBef>
              <a:spcAft>
                <a:spcPts val="0"/>
              </a:spcAft>
              <a:buClrTx/>
              <a:buSzTx/>
              <a:buFontTx/>
              <a:buAutoNum type="arabicPeriod"/>
              <a:tabLst/>
              <a:defRPr/>
            </a:pPr>
            <a:r>
              <a:rPr kumimoji="0" lang="uz-Cyrl-UZ" sz="1800" b="1" i="0" u="none" strike="noStrike" kern="1200" cap="none" spc="0" normalizeH="0" baseline="0" noProof="0" dirty="0">
                <a:ln>
                  <a:noFill/>
                </a:ln>
                <a:solidFill>
                  <a:srgbClr val="2D2DB9">
                    <a:lumMod val="75000"/>
                  </a:srgb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Аҳоли даромадлари ортади.</a:t>
            </a:r>
            <a:endParaRPr kumimoji="0" lang="ru-RU" sz="16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192135283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11823824" y="6588193"/>
            <a:ext cx="368176" cy="269875"/>
          </a:xfrm>
          <a:solidFill>
            <a:schemeClr val="tx2">
              <a:lumMod val="25000"/>
              <a:lumOff val="75000"/>
            </a:schemeClr>
          </a:solidFill>
        </p:spPr>
        <p:txBody>
          <a:bodyPr/>
          <a:lstStyle/>
          <a:p>
            <a:pPr algn="ctr">
              <a:defRPr/>
            </a:pPr>
            <a:fld id="{CA7E864F-0A58-4EDC-9381-59FE526B5355}" type="slidenum">
              <a:rPr lang="en-US" sz="1400" b="1" i="1">
                <a:solidFill>
                  <a:srgbClr val="002060"/>
                </a:solidFill>
              </a:rPr>
              <a:pPr algn="ctr">
                <a:defRPr/>
              </a:pPr>
              <a:t>26</a:t>
            </a:fld>
            <a:endParaRPr lang="en-US" sz="1400" b="1" i="1" dirty="0">
              <a:solidFill>
                <a:srgbClr val="002060"/>
              </a:solidFill>
            </a:endParaRPr>
          </a:p>
        </p:txBody>
      </p:sp>
      <p:sp>
        <p:nvSpPr>
          <p:cNvPr id="4" name="Скругленный прямоугольник 3"/>
          <p:cNvSpPr/>
          <p:nvPr/>
        </p:nvSpPr>
        <p:spPr>
          <a:xfrm>
            <a:off x="1415480" y="493343"/>
            <a:ext cx="9505056" cy="472639"/>
          </a:xfrm>
          <a:prstGeom prst="roundRect">
            <a:avLst/>
          </a:prstGeom>
          <a:gradFill rotWithShape="1">
            <a:gsLst>
              <a:gs pos="0">
                <a:srgbClr val="3333CC">
                  <a:tint val="50000"/>
                  <a:satMod val="300000"/>
                </a:srgbClr>
              </a:gs>
              <a:gs pos="35000">
                <a:srgbClr val="3333CC">
                  <a:tint val="37000"/>
                  <a:satMod val="300000"/>
                </a:srgbClr>
              </a:gs>
              <a:gs pos="100000">
                <a:srgbClr val="3333CC">
                  <a:tint val="15000"/>
                  <a:satMod val="350000"/>
                </a:srgbClr>
              </a:gs>
            </a:gsLst>
            <a:lin ang="16200000" scaled="1"/>
          </a:gradFill>
          <a:ln w="9525" cap="flat" cmpd="sng" algn="ctr">
            <a:solidFill>
              <a:srgbClr val="3333CC">
                <a:shade val="95000"/>
                <a:satMod val="105000"/>
              </a:srgbClr>
            </a:solidFill>
            <a:prstDash val="solid"/>
          </a:ln>
          <a:effectLst>
            <a:outerShdw blurRad="40000" dist="20000" dir="5400000" rotWithShape="0">
              <a:srgbClr val="000000">
                <a:alpha val="38000"/>
              </a:srgbClr>
            </a:outerShdw>
          </a:effectLst>
        </p:spPr>
        <p:txBody>
          <a:bodyPr anchor="ctr"/>
          <a:lstStyle/>
          <a:p>
            <a:pPr indent="92075" algn="ctr" eaLnBrk="1" hangingPunct="1"/>
            <a:r>
              <a:rPr lang="uz-Cyrl-UZ" sz="2400" b="1" dirty="0">
                <a:solidFill>
                  <a:srgbClr val="0000FF"/>
                </a:solidFill>
                <a:cs typeface="Times New Roman" panose="02020603050405020304" pitchFamily="18" charset="0"/>
              </a:rPr>
              <a:t>2. Мамлакатнинг иқтисодий тараққиёти ва инновацион фаолият</a:t>
            </a:r>
            <a:r>
              <a:rPr lang="ru-RU" sz="2400" b="1" dirty="0">
                <a:solidFill>
                  <a:srgbClr val="0000FF"/>
                </a:solidFill>
                <a:cs typeface="Times New Roman" panose="02020603050405020304" pitchFamily="18" charset="0"/>
              </a:rPr>
              <a:t>.</a:t>
            </a:r>
            <a:endParaRPr kumimoji="0" lang="en-US" sz="2400" b="1" i="0" u="none" strike="noStrike" kern="0" cap="none" spc="0" normalizeH="0" baseline="0" noProof="0" dirty="0">
              <a:ln>
                <a:noFill/>
              </a:ln>
              <a:solidFill>
                <a:srgbClr val="000000"/>
              </a:solidFill>
              <a:effectLst/>
              <a:uLnTx/>
              <a:uFillTx/>
              <a:latin typeface="Times New Roman"/>
            </a:endParaRPr>
          </a:p>
        </p:txBody>
      </p:sp>
      <p:grpSp>
        <p:nvGrpSpPr>
          <p:cNvPr id="5" name="Группа 3"/>
          <p:cNvGrpSpPr>
            <a:grpSpLocks/>
          </p:cNvGrpSpPr>
          <p:nvPr/>
        </p:nvGrpSpPr>
        <p:grpSpPr bwMode="auto">
          <a:xfrm>
            <a:off x="1744497" y="1110289"/>
            <a:ext cx="8359775" cy="5162928"/>
            <a:chOff x="0" y="156816"/>
            <a:chExt cx="6353175" cy="2959417"/>
          </a:xfrm>
        </p:grpSpPr>
        <p:sp>
          <p:nvSpPr>
            <p:cNvPr id="6" name="Овал 5"/>
            <p:cNvSpPr/>
            <p:nvPr/>
          </p:nvSpPr>
          <p:spPr>
            <a:xfrm>
              <a:off x="1680587" y="1066477"/>
              <a:ext cx="2915994" cy="1057377"/>
            </a:xfrm>
            <a:prstGeom prst="ellipse">
              <a:avLst/>
            </a:prstGeom>
            <a:gradFill rotWithShape="1">
              <a:gsLst>
                <a:gs pos="0">
                  <a:srgbClr val="AAE2CA">
                    <a:tint val="50000"/>
                    <a:satMod val="300000"/>
                  </a:srgbClr>
                </a:gs>
                <a:gs pos="35000">
                  <a:srgbClr val="AAE2CA">
                    <a:tint val="37000"/>
                    <a:satMod val="300000"/>
                  </a:srgbClr>
                </a:gs>
                <a:gs pos="100000">
                  <a:srgbClr val="AAE2CA">
                    <a:tint val="15000"/>
                    <a:satMod val="350000"/>
                  </a:srgbClr>
                </a:gs>
              </a:gsLst>
              <a:lin ang="16200000" scaled="1"/>
            </a:gradFill>
            <a:ln w="9525" cap="flat" cmpd="sng" algn="ctr">
              <a:solidFill>
                <a:srgbClr val="AAE2CA">
                  <a:shade val="95000"/>
                  <a:satMod val="105000"/>
                </a:srgbClr>
              </a:solidFill>
              <a:prstDash val="solid"/>
            </a:ln>
            <a:effectLst>
              <a:outerShdw blurRad="40000" dist="20000" dir="5400000" rotWithShape="0">
                <a:srgbClr val="000000">
                  <a:alpha val="38000"/>
                </a:srgbClr>
              </a:outerShdw>
            </a:effectLst>
          </p:spPr>
          <p:txBody>
            <a:bodyPr anchor="ct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uz-Cyrl-UZ" sz="1800" b="1" i="0" u="none" strike="noStrike" kern="0" cap="none" spc="0" normalizeH="0" baseline="0" noProof="0" dirty="0">
                  <a:ln>
                    <a:noFill/>
                  </a:ln>
                  <a:solidFill>
                    <a:srgbClr val="000000"/>
                  </a:solidFill>
                  <a:effectLst/>
                  <a:uLnTx/>
                  <a:uFillTx/>
                  <a:latin typeface="Times New Roman"/>
                  <a:ea typeface="+mn-ea"/>
                  <a:cs typeface="Times New Roman" pitchFamily="18" charset="0"/>
                </a:rPr>
                <a:t>Иқтисодий тараққиётни ривожланишига таъсир эътувчи омиллар</a:t>
              </a:r>
              <a:endParaRPr kumimoji="0" lang="ru-RU" sz="1800" b="0" i="0" u="none" strike="noStrike" kern="0" cap="none" spc="0" normalizeH="0" baseline="0" noProof="0" dirty="0">
                <a:ln>
                  <a:noFill/>
                </a:ln>
                <a:solidFill>
                  <a:srgbClr val="000000"/>
                </a:solidFill>
                <a:effectLst/>
                <a:uLnTx/>
                <a:uFillTx/>
                <a:latin typeface="Times New Roman"/>
                <a:ea typeface="+mn-ea"/>
                <a:cs typeface="Times New Roman" pitchFamily="18" charset="0"/>
              </a:endParaRPr>
            </a:p>
          </p:txBody>
        </p:sp>
        <p:sp>
          <p:nvSpPr>
            <p:cNvPr id="7" name="Скругленный прямоугольник 6"/>
            <p:cNvSpPr/>
            <p:nvPr/>
          </p:nvSpPr>
          <p:spPr>
            <a:xfrm>
              <a:off x="2387958" y="156816"/>
              <a:ext cx="1562355" cy="477002"/>
            </a:xfrm>
            <a:prstGeom prst="roundRect">
              <a:avLst/>
            </a:prstGeom>
            <a:solidFill>
              <a:srgbClr val="2D2DB9">
                <a:lumMod val="20000"/>
                <a:lumOff val="80000"/>
              </a:srgbClr>
            </a:solidFill>
            <a:ln w="9525" cap="flat" cmpd="sng" algn="ctr">
              <a:solidFill>
                <a:srgbClr val="00CC99">
                  <a:shade val="95000"/>
                  <a:satMod val="105000"/>
                </a:srgbClr>
              </a:solidFill>
              <a:prstDash val="solid"/>
            </a:ln>
            <a:effectLst>
              <a:outerShdw blurRad="40000" dist="20000" dir="5400000" rotWithShape="0">
                <a:srgbClr val="000000">
                  <a:alpha val="38000"/>
                </a:srgbClr>
              </a:outerShdw>
            </a:effectLst>
          </p:spPr>
          <p:txBody>
            <a:bodyPr anchor="ct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uz-Cyrl-UZ" sz="1800" b="0" i="0" u="none" strike="noStrike" kern="0" cap="none" spc="0" normalizeH="0" baseline="0" noProof="0" dirty="0">
                  <a:ln>
                    <a:noFill/>
                  </a:ln>
                  <a:solidFill>
                    <a:srgbClr val="000000"/>
                  </a:solidFill>
                  <a:effectLst/>
                  <a:uLnTx/>
                  <a:uFillTx/>
                  <a:latin typeface="Times New Roman"/>
                  <a:ea typeface="+mn-ea"/>
                  <a:cs typeface="Times New Roman" pitchFamily="18" charset="0"/>
                </a:rPr>
                <a:t>Иқтисодий барқарорлик</a:t>
              </a:r>
              <a:endParaRPr kumimoji="0" lang="ru-RU" sz="1800" b="0" i="0" u="none" strike="noStrike" kern="0" cap="none" spc="0" normalizeH="0" baseline="0" noProof="0" dirty="0">
                <a:ln>
                  <a:noFill/>
                </a:ln>
                <a:solidFill>
                  <a:srgbClr val="000000"/>
                </a:solidFill>
                <a:effectLst/>
                <a:uLnTx/>
                <a:uFillTx/>
                <a:latin typeface="Times New Roman"/>
                <a:ea typeface="+mn-ea"/>
                <a:cs typeface="Times New Roman" pitchFamily="18" charset="0"/>
              </a:endParaRPr>
            </a:p>
          </p:txBody>
        </p:sp>
        <p:sp>
          <p:nvSpPr>
            <p:cNvPr id="8" name="Скругленный прямоугольник 7"/>
            <p:cNvSpPr/>
            <p:nvPr/>
          </p:nvSpPr>
          <p:spPr>
            <a:xfrm>
              <a:off x="4524194" y="276629"/>
              <a:ext cx="1342780" cy="533238"/>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p>
              <a:pPr algn="ctr" eaLnBrk="1" fontAlgn="auto" hangingPunct="1">
                <a:lnSpc>
                  <a:spcPct val="115000"/>
                </a:lnSpc>
                <a:spcBef>
                  <a:spcPts val="0"/>
                </a:spcBef>
                <a:spcAft>
                  <a:spcPts val="1000"/>
                </a:spcAft>
                <a:defRPr/>
              </a:pPr>
              <a:r>
                <a:rPr lang="uz-Cyrl-UZ" kern="0" dirty="0">
                  <a:solidFill>
                    <a:srgbClr val="000000"/>
                  </a:solidFill>
                  <a:latin typeface="Times New Roman"/>
                  <a:cs typeface="Times New Roman" pitchFamily="18" charset="0"/>
                </a:rPr>
                <a:t>Инвестиция</a:t>
              </a:r>
              <a:endParaRPr kumimoji="0" lang="ru-RU" sz="1800" b="0" i="0" u="none" strike="noStrike" kern="0" cap="none" spc="0" normalizeH="0" baseline="0" noProof="0" dirty="0">
                <a:ln>
                  <a:noFill/>
                </a:ln>
                <a:solidFill>
                  <a:srgbClr val="000000"/>
                </a:solidFill>
                <a:effectLst/>
                <a:uLnTx/>
                <a:uFillTx/>
                <a:latin typeface="Times New Roman"/>
                <a:cs typeface="Times New Roman" pitchFamily="18" charset="0"/>
              </a:endParaRPr>
            </a:p>
          </p:txBody>
        </p:sp>
        <p:sp>
          <p:nvSpPr>
            <p:cNvPr id="9" name="Скругленный прямоугольник 8"/>
            <p:cNvSpPr/>
            <p:nvPr/>
          </p:nvSpPr>
          <p:spPr>
            <a:xfrm>
              <a:off x="0" y="1314897"/>
              <a:ext cx="1342780" cy="533238"/>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p>
              <a:pPr algn="ctr" eaLnBrk="1" fontAlgn="auto" hangingPunct="1">
                <a:lnSpc>
                  <a:spcPct val="115000"/>
                </a:lnSpc>
                <a:spcBef>
                  <a:spcPts val="0"/>
                </a:spcBef>
                <a:spcAft>
                  <a:spcPts val="1000"/>
                </a:spcAft>
                <a:defRPr/>
              </a:pPr>
              <a:r>
                <a:rPr lang="uz-Cyrl-UZ" kern="0" dirty="0">
                  <a:solidFill>
                    <a:srgbClr val="000000"/>
                  </a:solidFill>
                  <a:latin typeface="Times New Roman"/>
                  <a:cs typeface="Times New Roman" pitchFamily="18" charset="0"/>
                </a:rPr>
                <a:t>Табиий ресурслар</a:t>
              </a:r>
              <a:endParaRPr lang="ru-RU" kern="0" dirty="0">
                <a:solidFill>
                  <a:srgbClr val="000000"/>
                </a:solidFill>
                <a:latin typeface="Times New Roman"/>
                <a:cs typeface="Times New Roman" pitchFamily="18" charset="0"/>
              </a:endParaRPr>
            </a:p>
          </p:txBody>
        </p:sp>
        <p:sp>
          <p:nvSpPr>
            <p:cNvPr id="10" name="Скругленный прямоугольник 9"/>
            <p:cNvSpPr/>
            <p:nvPr/>
          </p:nvSpPr>
          <p:spPr>
            <a:xfrm>
              <a:off x="4399021" y="2438687"/>
              <a:ext cx="1342780" cy="533238"/>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p>
              <a:pPr marL="0" marR="0" lvl="0" indent="0" algn="ctr" defTabSz="914400" eaLnBrk="1" fontAlgn="auto" latinLnBrk="0" hangingPunct="1">
                <a:lnSpc>
                  <a:spcPct val="115000"/>
                </a:lnSpc>
                <a:spcBef>
                  <a:spcPts val="0"/>
                </a:spcBef>
                <a:spcAft>
                  <a:spcPts val="1000"/>
                </a:spcAft>
                <a:buClrTx/>
                <a:buSzTx/>
                <a:buFontTx/>
                <a:buNone/>
                <a:tabLst/>
                <a:defRPr/>
              </a:pPr>
              <a:r>
                <a:rPr lang="uz-Cyrl-UZ" kern="0" dirty="0">
                  <a:solidFill>
                    <a:srgbClr val="000000"/>
                  </a:solidFill>
                  <a:latin typeface="Times New Roman"/>
                  <a:cs typeface="Times New Roman" pitchFamily="18" charset="0"/>
                </a:rPr>
                <a:t>Кадрлар салоҳияти</a:t>
              </a:r>
              <a:r>
                <a:rPr kumimoji="0" lang="uz-Cyrl-UZ" sz="1800" b="0" i="0" u="none" strike="noStrike" kern="0" cap="none" spc="0" normalizeH="0" baseline="0" noProof="0" dirty="0">
                  <a:ln>
                    <a:noFill/>
                  </a:ln>
                  <a:solidFill>
                    <a:srgbClr val="000000"/>
                  </a:solidFill>
                  <a:effectLst/>
                  <a:uLnTx/>
                  <a:uFillTx/>
                  <a:latin typeface="Times New Roman"/>
                  <a:cs typeface="Times New Roman" pitchFamily="18" charset="0"/>
                </a:rPr>
                <a:t> </a:t>
              </a:r>
              <a:endParaRPr kumimoji="0" lang="ru-RU" sz="1800" b="0" i="0" u="none" strike="noStrike" kern="0" cap="none" spc="0" normalizeH="0" baseline="0" noProof="0" dirty="0">
                <a:ln>
                  <a:noFill/>
                </a:ln>
                <a:solidFill>
                  <a:srgbClr val="000000"/>
                </a:solidFill>
                <a:effectLst/>
                <a:uLnTx/>
                <a:uFillTx/>
                <a:latin typeface="Times New Roman"/>
                <a:cs typeface="Times New Roman" pitchFamily="18" charset="0"/>
              </a:endParaRPr>
            </a:p>
          </p:txBody>
        </p:sp>
        <p:sp>
          <p:nvSpPr>
            <p:cNvPr id="11" name="Скругленный прямоугольник 10"/>
            <p:cNvSpPr/>
            <p:nvPr/>
          </p:nvSpPr>
          <p:spPr>
            <a:xfrm>
              <a:off x="495851" y="285728"/>
              <a:ext cx="1342781" cy="533238"/>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p>
              <a:pPr marL="0" marR="0" lvl="0" indent="0" algn="ctr" defTabSz="914400" eaLnBrk="1" fontAlgn="auto" latinLnBrk="0" hangingPunct="1">
                <a:lnSpc>
                  <a:spcPct val="115000"/>
                </a:lnSpc>
                <a:spcBef>
                  <a:spcPts val="0"/>
                </a:spcBef>
                <a:spcAft>
                  <a:spcPts val="1000"/>
                </a:spcAft>
                <a:buClrTx/>
                <a:buSzTx/>
                <a:buFontTx/>
                <a:buNone/>
                <a:tabLst/>
                <a:defRPr/>
              </a:pPr>
              <a:r>
                <a:rPr lang="uz-Cyrl-UZ" kern="0" dirty="0">
                  <a:solidFill>
                    <a:srgbClr val="000000"/>
                  </a:solidFill>
                  <a:latin typeface="Times New Roman"/>
                  <a:cs typeface="Times New Roman" pitchFamily="18" charset="0"/>
                </a:rPr>
                <a:t>Инновация</a:t>
              </a:r>
              <a:endParaRPr kumimoji="0" lang="ru-RU" sz="1800" b="0" i="0" u="none" strike="noStrike" kern="0" cap="none" spc="0" normalizeH="0" baseline="0" noProof="0" dirty="0">
                <a:ln>
                  <a:noFill/>
                </a:ln>
                <a:solidFill>
                  <a:srgbClr val="000000"/>
                </a:solidFill>
                <a:effectLst/>
                <a:uLnTx/>
                <a:uFillTx/>
                <a:latin typeface="Times New Roman"/>
                <a:cs typeface="Times New Roman" pitchFamily="18" charset="0"/>
              </a:endParaRPr>
            </a:p>
          </p:txBody>
        </p:sp>
        <p:sp>
          <p:nvSpPr>
            <p:cNvPr id="12" name="Скругленный прямоугольник 11"/>
            <p:cNvSpPr/>
            <p:nvPr/>
          </p:nvSpPr>
          <p:spPr>
            <a:xfrm>
              <a:off x="5010394" y="1209341"/>
              <a:ext cx="1342781" cy="689326"/>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p>
              <a:pPr algn="ctr" eaLnBrk="1" fontAlgn="auto" hangingPunct="1">
                <a:lnSpc>
                  <a:spcPct val="115000"/>
                </a:lnSpc>
                <a:spcBef>
                  <a:spcPts val="0"/>
                </a:spcBef>
                <a:spcAft>
                  <a:spcPts val="1000"/>
                </a:spcAft>
                <a:defRPr/>
              </a:pPr>
              <a:r>
                <a:rPr lang="uz-Cyrl-UZ" kern="0" dirty="0">
                  <a:solidFill>
                    <a:srgbClr val="000000"/>
                  </a:solidFill>
                  <a:latin typeface="Times New Roman"/>
                  <a:cs typeface="Times New Roman" pitchFamily="18" charset="0"/>
                </a:rPr>
                <a:t>Таълим тизими</a:t>
              </a:r>
              <a:endParaRPr kumimoji="0" lang="ru-RU" sz="1800" b="0" i="0" u="none" strike="noStrike" kern="0" cap="none" spc="0" normalizeH="0" baseline="0" noProof="0" dirty="0">
                <a:ln>
                  <a:noFill/>
                </a:ln>
                <a:solidFill>
                  <a:srgbClr val="000000"/>
                </a:solidFill>
                <a:effectLst/>
                <a:uLnTx/>
                <a:uFillTx/>
                <a:latin typeface="Times New Roman"/>
                <a:cs typeface="Times New Roman" pitchFamily="18" charset="0"/>
              </a:endParaRPr>
            </a:p>
          </p:txBody>
        </p:sp>
        <p:sp>
          <p:nvSpPr>
            <p:cNvPr id="13" name="Скругленный прямоугольник 12"/>
            <p:cNvSpPr/>
            <p:nvPr/>
          </p:nvSpPr>
          <p:spPr>
            <a:xfrm>
              <a:off x="694916" y="2381374"/>
              <a:ext cx="1343987" cy="533238"/>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p>
              <a:pPr marL="0" marR="0" lvl="0" indent="0" algn="ctr" defTabSz="914400" eaLnBrk="1" fontAlgn="auto" latinLnBrk="0" hangingPunct="1">
                <a:lnSpc>
                  <a:spcPct val="115000"/>
                </a:lnSpc>
                <a:spcBef>
                  <a:spcPts val="0"/>
                </a:spcBef>
                <a:spcAft>
                  <a:spcPts val="1000"/>
                </a:spcAft>
                <a:buClrTx/>
                <a:buSzTx/>
                <a:buFontTx/>
                <a:buNone/>
                <a:tabLst/>
                <a:defRPr/>
              </a:pPr>
              <a:r>
                <a:rPr lang="uz-Cyrl-UZ" kern="0" dirty="0">
                  <a:solidFill>
                    <a:srgbClr val="000000"/>
                  </a:solidFill>
                  <a:latin typeface="Times New Roman"/>
                  <a:cs typeface="Times New Roman" pitchFamily="18" charset="0"/>
                </a:rPr>
                <a:t>Молиявий ресурслар</a:t>
              </a:r>
              <a:endParaRPr lang="ru-RU" kern="0" dirty="0">
                <a:solidFill>
                  <a:srgbClr val="000000"/>
                </a:solidFill>
                <a:latin typeface="Times New Roman"/>
                <a:cs typeface="Times New Roman" pitchFamily="18" charset="0"/>
              </a:endParaRPr>
            </a:p>
          </p:txBody>
        </p:sp>
        <p:sp>
          <p:nvSpPr>
            <p:cNvPr id="14" name="Скругленный прямоугольник 13"/>
            <p:cNvSpPr/>
            <p:nvPr/>
          </p:nvSpPr>
          <p:spPr>
            <a:xfrm>
              <a:off x="2467193" y="2582995"/>
              <a:ext cx="1342781" cy="533238"/>
            </a:xfrm>
            <a:prstGeom prst="round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anchor="ctr"/>
            <a:lstStyle/>
            <a:p>
              <a:pPr marL="0" marR="0" lvl="0" indent="0" algn="ctr" defTabSz="914400" eaLnBrk="1" fontAlgn="auto" latinLnBrk="0" hangingPunct="1">
                <a:lnSpc>
                  <a:spcPct val="115000"/>
                </a:lnSpc>
                <a:spcBef>
                  <a:spcPts val="0"/>
                </a:spcBef>
                <a:spcAft>
                  <a:spcPts val="1000"/>
                </a:spcAft>
                <a:buClrTx/>
                <a:buSzTx/>
                <a:buFontTx/>
                <a:buNone/>
                <a:tabLst/>
                <a:defRPr/>
              </a:pPr>
              <a:r>
                <a:rPr lang="uz-Cyrl-UZ" kern="0" dirty="0">
                  <a:solidFill>
                    <a:srgbClr val="000000"/>
                  </a:solidFill>
                  <a:latin typeface="Times New Roman"/>
                  <a:cs typeface="Times New Roman" pitchFamily="18" charset="0"/>
                </a:rPr>
                <a:t>Самарали бошқарув тизими</a:t>
              </a:r>
              <a:endParaRPr kumimoji="0" lang="ru-RU" sz="1800" b="0" i="0" u="none" strike="noStrike" kern="0" cap="none" spc="0" normalizeH="0" baseline="0" noProof="0" dirty="0">
                <a:ln>
                  <a:noFill/>
                </a:ln>
                <a:solidFill>
                  <a:srgbClr val="000000"/>
                </a:solidFill>
                <a:effectLst/>
                <a:uLnTx/>
                <a:uFillTx/>
                <a:latin typeface="Times New Roman"/>
                <a:cs typeface="Times New Roman" pitchFamily="18" charset="0"/>
              </a:endParaRPr>
            </a:p>
          </p:txBody>
        </p:sp>
        <p:sp>
          <p:nvSpPr>
            <p:cNvPr id="15" name="Стрелка вниз 14"/>
            <p:cNvSpPr/>
            <p:nvPr/>
          </p:nvSpPr>
          <p:spPr>
            <a:xfrm rot="13786068">
              <a:off x="4162425" y="704850"/>
              <a:ext cx="238125" cy="504825"/>
            </a:xfrm>
            <a:prstGeom prst="downArrow">
              <a:avLst/>
            </a:prstGeom>
            <a:gradFill rotWithShape="1">
              <a:gsLst>
                <a:gs pos="0">
                  <a:srgbClr val="F79646">
                    <a:shade val="51000"/>
                    <a:satMod val="130000"/>
                  </a:srgbClr>
                </a:gs>
                <a:gs pos="80000">
                  <a:srgbClr val="F79646">
                    <a:shade val="93000"/>
                    <a:satMod val="130000"/>
                  </a:srgbClr>
                </a:gs>
                <a:gs pos="100000">
                  <a:srgbClr val="F79646">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2400" b="0" i="0" u="none" strike="noStrike" kern="0" cap="none" spc="0" normalizeH="0" baseline="0" noProof="0">
                <a:ln>
                  <a:noFill/>
                </a:ln>
                <a:solidFill>
                  <a:srgbClr val="000000"/>
                </a:solidFill>
                <a:effectLst/>
                <a:uLnTx/>
                <a:uFillTx/>
                <a:latin typeface="Times New Roman"/>
              </a:endParaRPr>
            </a:p>
          </p:txBody>
        </p:sp>
        <p:sp>
          <p:nvSpPr>
            <p:cNvPr id="16" name="Стрелка вниз 15"/>
            <p:cNvSpPr/>
            <p:nvPr/>
          </p:nvSpPr>
          <p:spPr>
            <a:xfrm rot="8070662">
              <a:off x="1999407" y="671259"/>
              <a:ext cx="238125" cy="504825"/>
            </a:xfrm>
            <a:prstGeom prst="downArrow">
              <a:avLst/>
            </a:prstGeom>
            <a:gradFill rotWithShape="1">
              <a:gsLst>
                <a:gs pos="0">
                  <a:srgbClr val="F79646">
                    <a:shade val="51000"/>
                    <a:satMod val="130000"/>
                  </a:srgbClr>
                </a:gs>
                <a:gs pos="80000">
                  <a:srgbClr val="F79646">
                    <a:shade val="93000"/>
                    <a:satMod val="130000"/>
                  </a:srgbClr>
                </a:gs>
                <a:gs pos="100000">
                  <a:srgbClr val="F79646">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2400" b="0" i="0" u="none" strike="noStrike" kern="0" cap="none" spc="0" normalizeH="0" baseline="0" noProof="0">
                <a:ln>
                  <a:noFill/>
                </a:ln>
                <a:solidFill>
                  <a:srgbClr val="000000"/>
                </a:solidFill>
                <a:effectLst/>
                <a:uLnTx/>
                <a:uFillTx/>
                <a:latin typeface="Times New Roman"/>
              </a:endParaRPr>
            </a:p>
          </p:txBody>
        </p:sp>
        <p:sp>
          <p:nvSpPr>
            <p:cNvPr id="17" name="Стрелка вниз 16"/>
            <p:cNvSpPr/>
            <p:nvPr/>
          </p:nvSpPr>
          <p:spPr>
            <a:xfrm rot="2157008">
              <a:off x="1676400" y="1952625"/>
              <a:ext cx="238125" cy="419928"/>
            </a:xfrm>
            <a:prstGeom prst="downArrow">
              <a:avLst/>
            </a:prstGeom>
            <a:gradFill rotWithShape="1">
              <a:gsLst>
                <a:gs pos="0">
                  <a:srgbClr val="F79646">
                    <a:shade val="51000"/>
                    <a:satMod val="130000"/>
                  </a:srgbClr>
                </a:gs>
                <a:gs pos="80000">
                  <a:srgbClr val="F79646">
                    <a:shade val="93000"/>
                    <a:satMod val="130000"/>
                  </a:srgbClr>
                </a:gs>
                <a:gs pos="100000">
                  <a:srgbClr val="F79646">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2400" b="0" i="0" u="none" strike="noStrike" kern="0" cap="none" spc="0" normalizeH="0" baseline="0" noProof="0">
                <a:ln>
                  <a:noFill/>
                </a:ln>
                <a:solidFill>
                  <a:srgbClr val="000000"/>
                </a:solidFill>
                <a:effectLst/>
                <a:uLnTx/>
                <a:uFillTx/>
                <a:latin typeface="Times New Roman"/>
              </a:endParaRPr>
            </a:p>
          </p:txBody>
        </p:sp>
        <p:sp>
          <p:nvSpPr>
            <p:cNvPr id="18" name="Стрелка вниз 17"/>
            <p:cNvSpPr/>
            <p:nvPr/>
          </p:nvSpPr>
          <p:spPr>
            <a:xfrm rot="18758435">
              <a:off x="4303902" y="1882964"/>
              <a:ext cx="179605" cy="556751"/>
            </a:xfrm>
            <a:prstGeom prst="downArrow">
              <a:avLst/>
            </a:prstGeom>
            <a:gradFill rotWithShape="1">
              <a:gsLst>
                <a:gs pos="0">
                  <a:srgbClr val="F79646">
                    <a:shade val="51000"/>
                    <a:satMod val="130000"/>
                  </a:srgbClr>
                </a:gs>
                <a:gs pos="80000">
                  <a:srgbClr val="F79646">
                    <a:shade val="93000"/>
                    <a:satMod val="130000"/>
                  </a:srgbClr>
                </a:gs>
                <a:gs pos="100000">
                  <a:srgbClr val="F79646">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2400" b="0" i="0" u="none" strike="noStrike" kern="0" cap="none" spc="0" normalizeH="0" baseline="0" noProof="0">
                <a:ln>
                  <a:noFill/>
                </a:ln>
                <a:solidFill>
                  <a:srgbClr val="000000"/>
                </a:solidFill>
                <a:effectLst/>
                <a:uLnTx/>
                <a:uFillTx/>
                <a:latin typeface="Times New Roman"/>
              </a:endParaRPr>
            </a:p>
          </p:txBody>
        </p:sp>
        <p:sp>
          <p:nvSpPr>
            <p:cNvPr id="19" name="Стрелка вниз 18"/>
            <p:cNvSpPr/>
            <p:nvPr/>
          </p:nvSpPr>
          <p:spPr>
            <a:xfrm>
              <a:off x="3019425" y="2173962"/>
              <a:ext cx="310809" cy="391333"/>
            </a:xfrm>
            <a:prstGeom prst="downArrow">
              <a:avLst/>
            </a:prstGeom>
            <a:gradFill rotWithShape="1">
              <a:gsLst>
                <a:gs pos="0">
                  <a:srgbClr val="F79646">
                    <a:shade val="51000"/>
                    <a:satMod val="130000"/>
                  </a:srgbClr>
                </a:gs>
                <a:gs pos="80000">
                  <a:srgbClr val="F79646">
                    <a:shade val="93000"/>
                    <a:satMod val="130000"/>
                  </a:srgbClr>
                </a:gs>
                <a:gs pos="100000">
                  <a:srgbClr val="F79646">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2400" b="0" i="0" u="none" strike="noStrike" kern="0" cap="none" spc="0" normalizeH="0" baseline="0" noProof="0">
                <a:ln>
                  <a:noFill/>
                </a:ln>
                <a:solidFill>
                  <a:srgbClr val="000000"/>
                </a:solidFill>
                <a:effectLst/>
                <a:uLnTx/>
                <a:uFillTx/>
                <a:latin typeface="Times New Roman"/>
              </a:endParaRPr>
            </a:p>
          </p:txBody>
        </p:sp>
        <p:sp>
          <p:nvSpPr>
            <p:cNvPr id="20" name="Стрелка вниз 19"/>
            <p:cNvSpPr/>
            <p:nvPr/>
          </p:nvSpPr>
          <p:spPr>
            <a:xfrm rot="5400000">
              <a:off x="1400175" y="1447800"/>
              <a:ext cx="238125" cy="321996"/>
            </a:xfrm>
            <a:prstGeom prst="downArrow">
              <a:avLst/>
            </a:prstGeom>
            <a:gradFill rotWithShape="1">
              <a:gsLst>
                <a:gs pos="0">
                  <a:srgbClr val="F79646">
                    <a:shade val="51000"/>
                    <a:satMod val="130000"/>
                  </a:srgbClr>
                </a:gs>
                <a:gs pos="80000">
                  <a:srgbClr val="F79646">
                    <a:shade val="93000"/>
                    <a:satMod val="130000"/>
                  </a:srgbClr>
                </a:gs>
                <a:gs pos="100000">
                  <a:srgbClr val="F79646">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2400" b="0" i="0" u="none" strike="noStrike" kern="0" cap="none" spc="0" normalizeH="0" baseline="0" noProof="0">
                <a:ln>
                  <a:noFill/>
                </a:ln>
                <a:solidFill>
                  <a:srgbClr val="000000"/>
                </a:solidFill>
                <a:effectLst/>
                <a:uLnTx/>
                <a:uFillTx/>
                <a:latin typeface="Times New Roman"/>
              </a:endParaRPr>
            </a:p>
          </p:txBody>
        </p:sp>
        <p:sp>
          <p:nvSpPr>
            <p:cNvPr id="21" name="Стрелка вниз 20"/>
            <p:cNvSpPr/>
            <p:nvPr/>
          </p:nvSpPr>
          <p:spPr>
            <a:xfrm rot="16200000">
              <a:off x="4638675" y="1428750"/>
              <a:ext cx="238125" cy="321996"/>
            </a:xfrm>
            <a:prstGeom prst="downArrow">
              <a:avLst/>
            </a:prstGeom>
            <a:gradFill rotWithShape="1">
              <a:gsLst>
                <a:gs pos="0">
                  <a:srgbClr val="F79646">
                    <a:shade val="51000"/>
                    <a:satMod val="130000"/>
                  </a:srgbClr>
                </a:gs>
                <a:gs pos="80000">
                  <a:srgbClr val="F79646">
                    <a:shade val="93000"/>
                    <a:satMod val="130000"/>
                  </a:srgbClr>
                </a:gs>
                <a:gs pos="100000">
                  <a:srgbClr val="F79646">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2400" b="0" i="0" u="none" strike="noStrike" kern="0" cap="none" spc="0" normalizeH="0" baseline="0" noProof="0">
                <a:ln>
                  <a:noFill/>
                </a:ln>
                <a:solidFill>
                  <a:srgbClr val="000000"/>
                </a:solidFill>
                <a:effectLst/>
                <a:uLnTx/>
                <a:uFillTx/>
                <a:latin typeface="Times New Roman"/>
              </a:endParaRPr>
            </a:p>
          </p:txBody>
        </p:sp>
      </p:grpSp>
      <p:sp>
        <p:nvSpPr>
          <p:cNvPr id="22" name="Стрелка вниз 21"/>
          <p:cNvSpPr/>
          <p:nvPr/>
        </p:nvSpPr>
        <p:spPr bwMode="auto">
          <a:xfrm rot="10800000">
            <a:off x="5712043" y="1976209"/>
            <a:ext cx="414516" cy="664270"/>
          </a:xfrm>
          <a:prstGeom prst="downArrow">
            <a:avLst/>
          </a:prstGeom>
          <a:gradFill rotWithShape="1">
            <a:gsLst>
              <a:gs pos="0">
                <a:srgbClr val="F79646">
                  <a:shade val="51000"/>
                  <a:satMod val="130000"/>
                </a:srgbClr>
              </a:gs>
              <a:gs pos="80000">
                <a:srgbClr val="F79646">
                  <a:shade val="93000"/>
                  <a:satMod val="130000"/>
                </a:srgbClr>
              </a:gs>
              <a:gs pos="100000">
                <a:srgbClr val="F79646">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2400" b="0" i="0" u="none" strike="noStrike" kern="0" cap="none" spc="0" normalizeH="0" baseline="0" noProof="0">
              <a:ln>
                <a:noFill/>
              </a:ln>
              <a:solidFill>
                <a:srgbClr val="000000"/>
              </a:solidFill>
              <a:effectLst/>
              <a:uLnTx/>
              <a:uFillTx/>
              <a:latin typeface="Times New Roman"/>
            </a:endParaRPr>
          </a:p>
        </p:txBody>
      </p:sp>
    </p:spTree>
    <p:extLst>
      <p:ext uri="{BB962C8B-B14F-4D97-AF65-F5344CB8AC3E}">
        <p14:creationId xmlns:p14="http://schemas.microsoft.com/office/powerpoint/2010/main" val="2555119632"/>
      </p:ext>
    </p:extLst>
  </p:cSld>
  <p:clrMapOvr>
    <a:masterClrMapping/>
  </p:clrMapOvr>
  <p:transition spd="med">
    <p:wedg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11823824" y="6588193"/>
            <a:ext cx="368176" cy="269875"/>
          </a:xfrm>
          <a:solidFill>
            <a:schemeClr val="tx2">
              <a:lumMod val="25000"/>
              <a:lumOff val="75000"/>
            </a:schemeClr>
          </a:solidFill>
        </p:spPr>
        <p:txBody>
          <a:bodyPr/>
          <a:lstStyle/>
          <a:p>
            <a:pPr algn="ctr">
              <a:defRPr/>
            </a:pPr>
            <a:fld id="{CA7E864F-0A58-4EDC-9381-59FE526B5355}" type="slidenum">
              <a:rPr lang="en-US" sz="1400" b="1" i="1">
                <a:solidFill>
                  <a:srgbClr val="002060"/>
                </a:solidFill>
              </a:rPr>
              <a:pPr algn="ctr">
                <a:defRPr/>
              </a:pPr>
              <a:t>27</a:t>
            </a:fld>
            <a:endParaRPr lang="en-US" sz="1400" b="1" i="1" dirty="0">
              <a:solidFill>
                <a:srgbClr val="002060"/>
              </a:solidFill>
            </a:endParaRPr>
          </a:p>
        </p:txBody>
      </p:sp>
      <p:sp>
        <p:nvSpPr>
          <p:cNvPr id="3" name="Прямоугольник 2"/>
          <p:cNvSpPr/>
          <p:nvPr/>
        </p:nvSpPr>
        <p:spPr>
          <a:xfrm>
            <a:off x="479376" y="1484784"/>
            <a:ext cx="2880320" cy="4124206"/>
          </a:xfrm>
          <a:prstGeom prst="rect">
            <a:avLst/>
          </a:prstGeom>
        </p:spPr>
        <p:txBody>
          <a:bodyPr wrap="square">
            <a:spAutoFit/>
          </a:bodyPr>
          <a:lstStyle/>
          <a:p>
            <a:pPr indent="357188" algn="just"/>
            <a:r>
              <a:rPr lang="ru-RU" dirty="0" err="1">
                <a:solidFill>
                  <a:srgbClr val="0000FF"/>
                </a:solidFill>
              </a:rPr>
              <a:t>Инновацион</a:t>
            </a:r>
            <a:r>
              <a:rPr lang="ru-RU" dirty="0">
                <a:solidFill>
                  <a:srgbClr val="0000FF"/>
                </a:solidFill>
              </a:rPr>
              <a:t> </a:t>
            </a:r>
            <a:r>
              <a:rPr lang="ru-RU" dirty="0" err="1">
                <a:solidFill>
                  <a:srgbClr val="0000FF"/>
                </a:solidFill>
              </a:rPr>
              <a:t>фаолият</a:t>
            </a:r>
            <a:r>
              <a:rPr lang="ru-RU" dirty="0">
                <a:solidFill>
                  <a:srgbClr val="0000FF"/>
                </a:solidFill>
              </a:rPr>
              <a:t> </a:t>
            </a:r>
            <a:r>
              <a:rPr lang="ru-RU" dirty="0" err="1">
                <a:solidFill>
                  <a:srgbClr val="0000FF"/>
                </a:solidFill>
              </a:rPr>
              <a:t>бу</a:t>
            </a:r>
            <a:r>
              <a:rPr lang="ru-RU" dirty="0">
                <a:solidFill>
                  <a:srgbClr val="0000FF"/>
                </a:solidFill>
              </a:rPr>
              <a:t> – </a:t>
            </a:r>
            <a:r>
              <a:rPr lang="ru-RU" dirty="0" err="1">
                <a:solidFill>
                  <a:srgbClr val="0000FF"/>
                </a:solidFill>
              </a:rPr>
              <a:t>тўпланган</a:t>
            </a:r>
            <a:r>
              <a:rPr lang="ru-RU" dirty="0">
                <a:solidFill>
                  <a:srgbClr val="0000FF"/>
                </a:solidFill>
              </a:rPr>
              <a:t> </a:t>
            </a:r>
            <a:r>
              <a:rPr lang="ru-RU" dirty="0" err="1">
                <a:solidFill>
                  <a:srgbClr val="0000FF"/>
                </a:solidFill>
              </a:rPr>
              <a:t>билим</a:t>
            </a:r>
            <a:r>
              <a:rPr lang="ru-RU" dirty="0">
                <a:solidFill>
                  <a:srgbClr val="0000FF"/>
                </a:solidFill>
              </a:rPr>
              <a:t>, технология </a:t>
            </a:r>
            <a:r>
              <a:rPr lang="ru-RU" dirty="0" err="1">
                <a:solidFill>
                  <a:srgbClr val="0000FF"/>
                </a:solidFill>
              </a:rPr>
              <a:t>ва</a:t>
            </a:r>
            <a:r>
              <a:rPr lang="ru-RU" dirty="0">
                <a:solidFill>
                  <a:srgbClr val="0000FF"/>
                </a:solidFill>
              </a:rPr>
              <a:t> </a:t>
            </a:r>
            <a:r>
              <a:rPr lang="ru-RU" dirty="0" err="1">
                <a:solidFill>
                  <a:srgbClr val="0000FF"/>
                </a:solidFill>
              </a:rPr>
              <a:t>жихозларни</a:t>
            </a:r>
            <a:r>
              <a:rPr lang="ru-RU" dirty="0">
                <a:solidFill>
                  <a:srgbClr val="0000FF"/>
                </a:solidFill>
              </a:rPr>
              <a:t> </a:t>
            </a:r>
            <a:r>
              <a:rPr lang="ru-RU" dirty="0" err="1">
                <a:solidFill>
                  <a:srgbClr val="0000FF"/>
                </a:solidFill>
              </a:rPr>
              <a:t>тижоратлаштиришга</a:t>
            </a:r>
            <a:r>
              <a:rPr lang="ru-RU" dirty="0">
                <a:solidFill>
                  <a:srgbClr val="0000FF"/>
                </a:solidFill>
              </a:rPr>
              <a:t> </a:t>
            </a:r>
            <a:r>
              <a:rPr lang="ru-RU" dirty="0" err="1">
                <a:solidFill>
                  <a:srgbClr val="0000FF"/>
                </a:solidFill>
              </a:rPr>
              <a:t>қаратилган</a:t>
            </a:r>
            <a:r>
              <a:rPr lang="ru-RU" dirty="0">
                <a:solidFill>
                  <a:srgbClr val="0000FF"/>
                </a:solidFill>
              </a:rPr>
              <a:t> </a:t>
            </a:r>
            <a:r>
              <a:rPr lang="ru-RU" dirty="0" err="1">
                <a:solidFill>
                  <a:srgbClr val="0000FF"/>
                </a:solidFill>
              </a:rPr>
              <a:t>илмий</a:t>
            </a:r>
            <a:r>
              <a:rPr lang="ru-RU" dirty="0">
                <a:solidFill>
                  <a:srgbClr val="0000FF"/>
                </a:solidFill>
              </a:rPr>
              <a:t>, </a:t>
            </a:r>
            <a:r>
              <a:rPr lang="ru-RU" dirty="0" err="1">
                <a:solidFill>
                  <a:srgbClr val="0000FF"/>
                </a:solidFill>
              </a:rPr>
              <a:t>технологик</a:t>
            </a:r>
            <a:r>
              <a:rPr lang="ru-RU" dirty="0">
                <a:solidFill>
                  <a:srgbClr val="0000FF"/>
                </a:solidFill>
              </a:rPr>
              <a:t>, </a:t>
            </a:r>
            <a:r>
              <a:rPr lang="ru-RU" dirty="0" err="1">
                <a:solidFill>
                  <a:srgbClr val="0000FF"/>
                </a:solidFill>
              </a:rPr>
              <a:t>ташкилий</a:t>
            </a:r>
            <a:r>
              <a:rPr lang="ru-RU" dirty="0">
                <a:solidFill>
                  <a:srgbClr val="0000FF"/>
                </a:solidFill>
              </a:rPr>
              <a:t>, </a:t>
            </a:r>
            <a:r>
              <a:rPr lang="ru-RU" dirty="0" err="1">
                <a:solidFill>
                  <a:srgbClr val="0000FF"/>
                </a:solidFill>
              </a:rPr>
              <a:t>молиявий</a:t>
            </a:r>
            <a:r>
              <a:rPr lang="ru-RU" dirty="0">
                <a:solidFill>
                  <a:srgbClr val="0000FF"/>
                </a:solidFill>
              </a:rPr>
              <a:t> </a:t>
            </a:r>
            <a:r>
              <a:rPr lang="ru-RU" dirty="0" err="1">
                <a:solidFill>
                  <a:srgbClr val="0000FF"/>
                </a:solidFill>
              </a:rPr>
              <a:t>ва</a:t>
            </a:r>
            <a:r>
              <a:rPr lang="ru-RU" dirty="0">
                <a:solidFill>
                  <a:srgbClr val="0000FF"/>
                </a:solidFill>
              </a:rPr>
              <a:t> </a:t>
            </a:r>
            <a:r>
              <a:rPr lang="ru-RU" dirty="0" err="1">
                <a:solidFill>
                  <a:srgbClr val="0000FF"/>
                </a:solidFill>
              </a:rPr>
              <a:t>савдо</a:t>
            </a:r>
            <a:r>
              <a:rPr lang="ru-RU" dirty="0">
                <a:solidFill>
                  <a:srgbClr val="0000FF"/>
                </a:solidFill>
              </a:rPr>
              <a:t> </a:t>
            </a:r>
            <a:r>
              <a:rPr lang="ru-RU" dirty="0" err="1">
                <a:solidFill>
                  <a:srgbClr val="0000FF"/>
                </a:solidFill>
              </a:rPr>
              <a:t>билан</a:t>
            </a:r>
            <a:r>
              <a:rPr lang="ru-RU" dirty="0">
                <a:solidFill>
                  <a:srgbClr val="0000FF"/>
                </a:solidFill>
              </a:rPr>
              <a:t> </a:t>
            </a:r>
            <a:r>
              <a:rPr lang="ru-RU" dirty="0" err="1">
                <a:solidFill>
                  <a:srgbClr val="0000FF"/>
                </a:solidFill>
              </a:rPr>
              <a:t>боғлик</a:t>
            </a:r>
            <a:r>
              <a:rPr lang="ru-RU" dirty="0">
                <a:solidFill>
                  <a:srgbClr val="0000FF"/>
                </a:solidFill>
              </a:rPr>
              <a:t> </a:t>
            </a:r>
            <a:r>
              <a:rPr lang="uz-Cyrl-UZ" dirty="0">
                <a:solidFill>
                  <a:srgbClr val="0000FF"/>
                </a:solidFill>
              </a:rPr>
              <a:t>ҳаракатлар йиғиндиси ҳисобланади.</a:t>
            </a:r>
          </a:p>
          <a:p>
            <a:pPr indent="357188" algn="just"/>
            <a:endParaRPr lang="ru-RU" sz="1000" dirty="0">
              <a:solidFill>
                <a:srgbClr val="0000FF"/>
              </a:solidFill>
            </a:endParaRPr>
          </a:p>
          <a:p>
            <a:pPr indent="357188" algn="just"/>
            <a:r>
              <a:rPr lang="uz-Cyrl-UZ" dirty="0">
                <a:solidFill>
                  <a:srgbClr val="0000FF"/>
                </a:solidFill>
              </a:rPr>
              <a:t>И</a:t>
            </a:r>
            <a:r>
              <a:rPr lang="ru-RU" dirty="0" err="1">
                <a:solidFill>
                  <a:srgbClr val="0000FF"/>
                </a:solidFill>
              </a:rPr>
              <a:t>нновацион</a:t>
            </a:r>
            <a:r>
              <a:rPr lang="ru-RU" dirty="0">
                <a:solidFill>
                  <a:srgbClr val="0000FF"/>
                </a:solidFill>
              </a:rPr>
              <a:t> </a:t>
            </a:r>
            <a:r>
              <a:rPr lang="ru-RU" dirty="0" err="1">
                <a:solidFill>
                  <a:srgbClr val="0000FF"/>
                </a:solidFill>
              </a:rPr>
              <a:t>фаолиятга</a:t>
            </a:r>
            <a:r>
              <a:rPr lang="ru-RU" dirty="0">
                <a:solidFill>
                  <a:srgbClr val="0000FF"/>
                </a:solidFill>
              </a:rPr>
              <a:t> </a:t>
            </a:r>
            <a:r>
              <a:rPr lang="ru-RU" dirty="0" err="1">
                <a:solidFill>
                  <a:srgbClr val="0000FF"/>
                </a:solidFill>
              </a:rPr>
              <a:t>инновацияларни</a:t>
            </a:r>
            <a:r>
              <a:rPr lang="ru-RU" dirty="0">
                <a:solidFill>
                  <a:srgbClr val="0000FF"/>
                </a:solidFill>
              </a:rPr>
              <a:t> </a:t>
            </a:r>
            <a:r>
              <a:rPr lang="ru-RU" dirty="0" err="1">
                <a:solidFill>
                  <a:srgbClr val="0000FF"/>
                </a:solidFill>
              </a:rPr>
              <a:t>яратиш</a:t>
            </a:r>
            <a:r>
              <a:rPr lang="ru-RU" dirty="0">
                <a:solidFill>
                  <a:srgbClr val="0000FF"/>
                </a:solidFill>
              </a:rPr>
              <a:t>, </a:t>
            </a:r>
            <a:r>
              <a:rPr lang="ru-RU" dirty="0" err="1">
                <a:solidFill>
                  <a:srgbClr val="0000FF"/>
                </a:solidFill>
              </a:rPr>
              <a:t>ўзлаштириш</a:t>
            </a:r>
            <a:r>
              <a:rPr lang="ru-RU" dirty="0">
                <a:solidFill>
                  <a:srgbClr val="0000FF"/>
                </a:solidFill>
              </a:rPr>
              <a:t>, </a:t>
            </a:r>
            <a:r>
              <a:rPr lang="ru-RU" dirty="0" err="1">
                <a:solidFill>
                  <a:srgbClr val="0000FF"/>
                </a:solidFill>
              </a:rPr>
              <a:t>тарқатиш</a:t>
            </a:r>
            <a:r>
              <a:rPr lang="ru-RU" dirty="0">
                <a:solidFill>
                  <a:srgbClr val="0000FF"/>
                </a:solidFill>
              </a:rPr>
              <a:t> </a:t>
            </a:r>
            <a:r>
              <a:rPr lang="ru-RU" dirty="0" err="1">
                <a:solidFill>
                  <a:srgbClr val="0000FF"/>
                </a:solidFill>
              </a:rPr>
              <a:t>ва</a:t>
            </a:r>
            <a:r>
              <a:rPr lang="ru-RU" dirty="0">
                <a:solidFill>
                  <a:srgbClr val="0000FF"/>
                </a:solidFill>
              </a:rPr>
              <a:t> </a:t>
            </a:r>
            <a:r>
              <a:rPr lang="ru-RU" dirty="0" err="1">
                <a:solidFill>
                  <a:srgbClr val="0000FF"/>
                </a:solidFill>
              </a:rPr>
              <a:t>қўллаш</a:t>
            </a:r>
            <a:r>
              <a:rPr lang="ru-RU" dirty="0">
                <a:solidFill>
                  <a:srgbClr val="0000FF"/>
                </a:solidFill>
              </a:rPr>
              <a:t> </a:t>
            </a:r>
            <a:r>
              <a:rPr lang="ru-RU" dirty="0" err="1">
                <a:solidFill>
                  <a:srgbClr val="0000FF"/>
                </a:solidFill>
              </a:rPr>
              <a:t>каби</a:t>
            </a:r>
            <a:r>
              <a:rPr lang="ru-RU" dirty="0">
                <a:solidFill>
                  <a:srgbClr val="0000FF"/>
                </a:solidFill>
              </a:rPr>
              <a:t> </a:t>
            </a:r>
            <a:r>
              <a:rPr lang="ru-RU" dirty="0" err="1">
                <a:solidFill>
                  <a:srgbClr val="0000FF"/>
                </a:solidFill>
              </a:rPr>
              <a:t>фаолиятларни</a:t>
            </a:r>
            <a:r>
              <a:rPr lang="ru-RU" dirty="0">
                <a:solidFill>
                  <a:srgbClr val="0000FF"/>
                </a:solidFill>
              </a:rPr>
              <a:t> </a:t>
            </a:r>
            <a:r>
              <a:rPr lang="ru-RU" dirty="0" err="1">
                <a:solidFill>
                  <a:srgbClr val="0000FF"/>
                </a:solidFill>
              </a:rPr>
              <a:t>киритиш</a:t>
            </a:r>
            <a:r>
              <a:rPr lang="ru-RU" dirty="0">
                <a:solidFill>
                  <a:srgbClr val="0000FF"/>
                </a:solidFill>
              </a:rPr>
              <a:t> </a:t>
            </a:r>
            <a:r>
              <a:rPr lang="ru-RU" dirty="0" err="1">
                <a:solidFill>
                  <a:srgbClr val="0000FF"/>
                </a:solidFill>
              </a:rPr>
              <a:t>мумкин</a:t>
            </a:r>
            <a:r>
              <a:rPr lang="ru-RU" dirty="0">
                <a:solidFill>
                  <a:srgbClr val="0000FF"/>
                </a:solidFill>
              </a:rPr>
              <a:t>.</a:t>
            </a:r>
          </a:p>
        </p:txBody>
      </p:sp>
      <p:graphicFrame>
        <p:nvGraphicFramePr>
          <p:cNvPr id="4" name="Схема 3"/>
          <p:cNvGraphicFramePr/>
          <p:nvPr>
            <p:extLst>
              <p:ext uri="{D42A27DB-BD31-4B8C-83A1-F6EECF244321}">
                <p14:modId xmlns:p14="http://schemas.microsoft.com/office/powerpoint/2010/main" val="825902069"/>
              </p:ext>
            </p:extLst>
          </p:nvPr>
        </p:nvGraphicFramePr>
        <p:xfrm>
          <a:off x="4007768" y="404664"/>
          <a:ext cx="7560840" cy="5976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63278060"/>
      </p:ext>
    </p:extLst>
  </p:cSld>
  <p:clrMapOvr>
    <a:masterClrMapping/>
  </p:clrMapOvr>
  <p:transition spd="med">
    <p:wedg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11496600" y="6588125"/>
            <a:ext cx="440184" cy="269875"/>
          </a:xfrm>
          <a:solidFill>
            <a:schemeClr val="tx2">
              <a:lumMod val="25000"/>
              <a:lumOff val="75000"/>
            </a:schemeClr>
          </a:solidFill>
        </p:spPr>
        <p:txBody>
          <a:bodyPr/>
          <a:lstStyle/>
          <a:p>
            <a:pPr algn="ctr">
              <a:defRPr/>
            </a:pPr>
            <a:fld id="{CA7E864F-0A58-4EDC-9381-59FE526B5355}" type="slidenum">
              <a:rPr lang="en-US" sz="1400" b="1" i="1">
                <a:solidFill>
                  <a:srgbClr val="002060"/>
                </a:solidFill>
              </a:rPr>
              <a:pPr algn="ctr">
                <a:defRPr/>
              </a:pPr>
              <a:t>28</a:t>
            </a:fld>
            <a:endParaRPr lang="en-US" sz="1400" b="1" i="1" dirty="0">
              <a:solidFill>
                <a:srgbClr val="002060"/>
              </a:solidFill>
            </a:endParaRPr>
          </a:p>
        </p:txBody>
      </p:sp>
      <p:pic>
        <p:nvPicPr>
          <p:cNvPr id="5" name="Picture 4" descr="Эмблема ТФ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1584" y="723900"/>
            <a:ext cx="7560840" cy="349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3"/>
          <p:cNvSpPr txBox="1">
            <a:spLocks noChangeArrowheads="1"/>
          </p:cNvSpPr>
          <p:nvPr/>
        </p:nvSpPr>
        <p:spPr bwMode="auto">
          <a:xfrm>
            <a:off x="1991544" y="4293096"/>
            <a:ext cx="8280920" cy="2046287"/>
          </a:xfrm>
          <a:prstGeom prst="rect">
            <a:avLst/>
          </a:prstGeom>
          <a:noFill/>
          <a:ln w="9525">
            <a:noFill/>
            <a:miter lim="800000"/>
            <a:headEnd/>
            <a:tailEnd/>
          </a:ln>
          <a:effectLst/>
        </p:spPr>
        <p:txBody>
          <a:bodyPr/>
          <a:lstStyle>
            <a:lvl1pPr marL="342900" indent="-342900" algn="ctr" rtl="0" eaLnBrk="0" fontAlgn="base" hangingPunct="0">
              <a:spcBef>
                <a:spcPct val="20000"/>
              </a:spcBef>
              <a:spcAft>
                <a:spcPct val="0"/>
              </a:spcAft>
              <a:buChar char="•"/>
              <a:defRPr sz="2000" b="1">
                <a:solidFill>
                  <a:srgbClr val="000066"/>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Char char="–"/>
              <a:defRPr b="1">
                <a:solidFill>
                  <a:schemeClr val="tx1"/>
                </a:solidFill>
                <a:latin typeface="+mn-lt"/>
              </a:defRPr>
            </a:lvl2pPr>
            <a:lvl3pPr marL="1143000" indent="-228600" algn="l" rtl="0" eaLnBrk="0" fontAlgn="base" hangingPunct="0">
              <a:spcBef>
                <a:spcPct val="20000"/>
              </a:spcBef>
              <a:spcAft>
                <a:spcPct val="0"/>
              </a:spcAft>
              <a:buChar char="•"/>
              <a:defRPr sz="1600" b="1">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pPr marL="0" indent="0">
              <a:spcBef>
                <a:spcPts val="0"/>
              </a:spcBef>
              <a:buNone/>
              <a:defRPr/>
            </a:pPr>
            <a:r>
              <a:rPr lang="ru-RU" i="1" kern="0" dirty="0">
                <a:solidFill>
                  <a:srgbClr val="0000CC"/>
                </a:solidFill>
                <a:latin typeface="Times New Roman"/>
              </a:rPr>
              <a:t>  </a:t>
            </a:r>
            <a:r>
              <a:rPr lang="ru-RU" sz="5400" i="1" kern="0" dirty="0">
                <a:solidFill>
                  <a:srgbClr val="3333CC">
                    <a:lumMod val="75000"/>
                  </a:srgbClr>
                </a:solidFill>
                <a:effectLst>
                  <a:outerShdw blurRad="38100" dist="38100" dir="2700000" algn="tl">
                    <a:srgbClr val="000000">
                      <a:alpha val="43137"/>
                    </a:srgbClr>
                  </a:outerShdw>
                </a:effectLst>
                <a:latin typeface="Times New Roman"/>
              </a:rPr>
              <a:t>Эътиборингиз учун раҳмат !</a:t>
            </a:r>
            <a:r>
              <a:rPr lang="ru-RU" sz="5400" kern="0" dirty="0">
                <a:solidFill>
                  <a:srgbClr val="3333CC">
                    <a:lumMod val="75000"/>
                  </a:srgbClr>
                </a:solidFill>
                <a:effectLst>
                  <a:outerShdw blurRad="38100" dist="38100" dir="2700000" algn="tl">
                    <a:srgbClr val="000000">
                      <a:alpha val="43137"/>
                    </a:srgbClr>
                  </a:outerShdw>
                </a:effectLst>
                <a:latin typeface="Times New Roman"/>
              </a:rPr>
              <a:t/>
            </a:r>
            <a:br>
              <a:rPr lang="ru-RU" sz="5400" kern="0" dirty="0">
                <a:solidFill>
                  <a:srgbClr val="3333CC">
                    <a:lumMod val="75000"/>
                  </a:srgbClr>
                </a:solidFill>
                <a:effectLst>
                  <a:outerShdw blurRad="38100" dist="38100" dir="2700000" algn="tl">
                    <a:srgbClr val="000000">
                      <a:alpha val="43137"/>
                    </a:srgbClr>
                  </a:outerShdw>
                </a:effectLst>
                <a:latin typeface="Times New Roman"/>
              </a:rPr>
            </a:br>
            <a:r>
              <a:rPr lang="ru-RU" sz="1800" kern="0" dirty="0">
                <a:solidFill>
                  <a:srgbClr val="0000CC"/>
                </a:solidFill>
                <a:latin typeface="Times New Roman"/>
              </a:rPr>
              <a:t/>
            </a:r>
            <a:br>
              <a:rPr lang="ru-RU" sz="1800" kern="0" dirty="0">
                <a:solidFill>
                  <a:srgbClr val="0000CC"/>
                </a:solidFill>
                <a:latin typeface="Times New Roman"/>
              </a:rPr>
            </a:br>
            <a:endParaRPr lang="ru-RU" sz="1800" kern="0" dirty="0">
              <a:solidFill>
                <a:srgbClr val="0000CC"/>
              </a:solidFill>
              <a:latin typeface="Times New Roman"/>
            </a:endParaRPr>
          </a:p>
          <a:p>
            <a:pPr>
              <a:buNone/>
              <a:defRPr/>
            </a:pPr>
            <a:endParaRPr lang="ru-RU" sz="1800" i="1" kern="0" dirty="0">
              <a:solidFill>
                <a:srgbClr val="0000CC"/>
              </a:solidFill>
              <a:latin typeface="Times New Roman"/>
            </a:endParaRPr>
          </a:p>
        </p:txBody>
      </p:sp>
    </p:spTree>
    <p:extLst>
      <p:ext uri="{BB962C8B-B14F-4D97-AF65-F5344CB8AC3E}">
        <p14:creationId xmlns:p14="http://schemas.microsoft.com/office/powerpoint/2010/main" val="1195401403"/>
      </p:ext>
    </p:extLst>
  </p:cSld>
  <p:clrMapOvr>
    <a:masterClrMapping/>
  </p:clrMapOvr>
  <p:transition spd="med">
    <p:wedg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Presentation2">
  <a:themeElements>
    <a:clrScheme name="Presentation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resentation2">
      <a:majorFont>
        <a:latin typeface="Arial"/>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esentation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resentation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resentation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resentation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resentation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resentation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resentation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Presentation2">
  <a:themeElements>
    <a:clrScheme name="Presentation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resentation2">
      <a:majorFont>
        <a:latin typeface="Arial"/>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esentation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resentation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resentation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resentation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resentation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resentation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resentation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Presentation2">
  <a:themeElements>
    <a:clrScheme name="Presentation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resentation2">
      <a:majorFont>
        <a:latin typeface="Arial"/>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esentation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resentation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resentation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resentation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resentation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resentation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resentation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4_Presentation2">
  <a:themeElements>
    <a:clrScheme name="Presentation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resentation2">
      <a:majorFont>
        <a:latin typeface="Arial"/>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esentation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resentation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resentation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resentation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resentation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resentation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resentation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Presentation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5469</TotalTime>
  <Words>1642</Words>
  <Application>Microsoft Office PowerPoint</Application>
  <PresentationFormat>Широкоэкранный</PresentationFormat>
  <Paragraphs>299</Paragraphs>
  <Slides>28</Slides>
  <Notes>2</Notes>
  <HiddenSlides>0</HiddenSlides>
  <MMClips>0</MMClips>
  <ScaleCrop>false</ScaleCrop>
  <HeadingPairs>
    <vt:vector size="6" baseType="variant">
      <vt:variant>
        <vt:lpstr>Использованные шрифты</vt:lpstr>
      </vt:variant>
      <vt:variant>
        <vt:i4>6</vt:i4>
      </vt:variant>
      <vt:variant>
        <vt:lpstr>Тема</vt:lpstr>
      </vt:variant>
      <vt:variant>
        <vt:i4>7</vt:i4>
      </vt:variant>
      <vt:variant>
        <vt:lpstr>Заголовки слайдов</vt:lpstr>
      </vt:variant>
      <vt:variant>
        <vt:i4>28</vt:i4>
      </vt:variant>
    </vt:vector>
  </HeadingPairs>
  <TitlesOfParts>
    <vt:vector size="41" baseType="lpstr">
      <vt:lpstr>Arial</vt:lpstr>
      <vt:lpstr>Calibri</vt:lpstr>
      <vt:lpstr>Calibri Light</vt:lpstr>
      <vt:lpstr>Times New Roman</vt:lpstr>
      <vt:lpstr>Verdana</vt:lpstr>
      <vt:lpstr>Wingdings 2</vt:lpstr>
      <vt:lpstr>Аспект</vt:lpstr>
      <vt:lpstr>Presentation2</vt:lpstr>
      <vt:lpstr>3_Presentation2</vt:lpstr>
      <vt:lpstr>Тема Office</vt:lpstr>
      <vt:lpstr>1_Presentation2</vt:lpstr>
      <vt:lpstr>1_Тема Office</vt:lpstr>
      <vt:lpstr>4_Presentation2</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Лойиха 2014</dc:title>
  <dc:subject>Инновация</dc:subject>
  <dc:creator>Расулов Нодирбек</dc:creator>
  <cp:lastModifiedBy>User Windows</cp:lastModifiedBy>
  <cp:revision>496</cp:revision>
  <cp:lastPrinted>2024-11-21T03:31:50Z</cp:lastPrinted>
  <dcterms:created xsi:type="dcterms:W3CDTF">2011-01-28T06:48:07Z</dcterms:created>
  <dcterms:modified xsi:type="dcterms:W3CDTF">2026-09-25T05:21:23Z</dcterms:modified>
</cp:coreProperties>
</file>