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5" r:id="rId13"/>
    <p:sldId id="26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1" d="100"/>
          <a:sy n="81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785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354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411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766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121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739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311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26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710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825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941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29247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526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146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26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262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371BDB3-47D6-414E-9406-3CD5DBA4A3AB}" type="datetimeFigureOut">
              <a:rPr lang="ru-RU" smtClean="0"/>
              <a:t>пн 05.12.22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03A09-4791-4B39-AFDD-71F274E72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9039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3153" y="344384"/>
            <a:ext cx="8947460" cy="866899"/>
          </a:xfrm>
        </p:spPr>
        <p:txBody>
          <a:bodyPr/>
          <a:lstStyle/>
          <a:p>
            <a:r>
              <a:rPr lang="en-US" sz="3200" dirty="0" smtClean="0"/>
              <a:t> </a:t>
            </a:r>
            <a:r>
              <a:rPr lang="en-US" sz="3200" dirty="0" err="1" smtClean="0"/>
              <a:t>Mavzu</a:t>
            </a:r>
            <a:r>
              <a:rPr lang="en-US" sz="3200" dirty="0" smtClean="0"/>
              <a:t>: </a:t>
            </a:r>
            <a:r>
              <a:rPr lang="en-US" sz="3200" dirty="0" err="1" smtClean="0"/>
              <a:t>Muloqot</a:t>
            </a:r>
            <a:r>
              <a:rPr lang="en-US" sz="3200" dirty="0" smtClean="0"/>
              <a:t> </a:t>
            </a:r>
            <a:r>
              <a:rPr lang="en-US" sz="3200" dirty="0" err="1" smtClean="0"/>
              <a:t>psixalogiyasi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0026" y="1603169"/>
            <a:ext cx="9045511" cy="459575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3- </a:t>
            </a: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Tas’viriy</a:t>
            </a:r>
            <a:r>
              <a:rPr lang="en-US" dirty="0"/>
              <a:t> </a:t>
            </a:r>
            <a:r>
              <a:rPr lang="en-US" dirty="0" err="1"/>
              <a:t>san’at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muxandislik</a:t>
            </a:r>
            <a:r>
              <a:rPr lang="en-US" dirty="0"/>
              <a:t> </a:t>
            </a:r>
            <a:r>
              <a:rPr lang="en-US" dirty="0" err="1"/>
              <a:t>graffikasi</a:t>
            </a:r>
            <a:r>
              <a:rPr lang="en-US" dirty="0"/>
              <a:t> </a:t>
            </a:r>
            <a:r>
              <a:rPr lang="en-US" dirty="0" err="1"/>
              <a:t>yo’nalishi</a:t>
            </a:r>
            <a:r>
              <a:rPr lang="en-US" dirty="0"/>
              <a:t> </a:t>
            </a:r>
            <a:r>
              <a:rPr lang="en-US" dirty="0" err="1"/>
              <a:t>talabalari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psixalogiya</a:t>
            </a:r>
            <a:r>
              <a:rPr lang="en-US" dirty="0"/>
              <a:t> </a:t>
            </a:r>
            <a:r>
              <a:rPr lang="en-US" dirty="0" err="1"/>
              <a:t>fanidan</a:t>
            </a:r>
            <a:r>
              <a:rPr lang="en-US" dirty="0"/>
              <a:t> </a:t>
            </a:r>
            <a:r>
              <a:rPr lang="en-US" dirty="0" err="1"/>
              <a:t>tayyorlagan</a:t>
            </a:r>
            <a:r>
              <a:rPr lang="en-US" dirty="0"/>
              <a:t> </a:t>
            </a:r>
          </a:p>
          <a:p>
            <a:r>
              <a:rPr lang="en-US" sz="3600" b="1" dirty="0"/>
              <a:t>                         </a:t>
            </a:r>
          </a:p>
          <a:p>
            <a:r>
              <a:rPr lang="en-US" sz="3600" b="1" dirty="0"/>
              <a:t>                            </a:t>
            </a:r>
            <a:r>
              <a:rPr lang="en-US" sz="3600" b="1" dirty="0" err="1"/>
              <a:t>Taqdimoti</a:t>
            </a:r>
            <a:r>
              <a:rPr lang="en-US" sz="3600" b="1" dirty="0"/>
              <a:t>. </a:t>
            </a:r>
          </a:p>
          <a:p>
            <a:endParaRPr lang="en-US" sz="3600" b="1" dirty="0"/>
          </a:p>
          <a:p>
            <a:endParaRPr lang="en-US" sz="3600" b="1" dirty="0"/>
          </a:p>
          <a:p>
            <a:endParaRPr lang="en-US" sz="3600" b="1" dirty="0"/>
          </a:p>
          <a:p>
            <a:r>
              <a:rPr lang="en-US" sz="3600" b="1" dirty="0"/>
              <a:t>Fan </a:t>
            </a:r>
            <a:r>
              <a:rPr lang="en-US" sz="3600" b="1" dirty="0" err="1"/>
              <a:t>o’qituvchisi:Rixsiboyev</a:t>
            </a:r>
            <a:r>
              <a:rPr lang="en-US" sz="3600" b="1" dirty="0"/>
              <a:t> </a:t>
            </a:r>
            <a:r>
              <a:rPr lang="en-US" sz="3600" b="1" dirty="0" err="1"/>
              <a:t>Oybek</a:t>
            </a:r>
            <a:r>
              <a:rPr lang="en-US" sz="3600" b="1" dirty="0"/>
              <a:t>.</a:t>
            </a:r>
            <a:endParaRPr lang="ru-RU" sz="36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059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141" y="452718"/>
            <a:ext cx="9492694" cy="960446"/>
          </a:xfrm>
        </p:spPr>
        <p:txBody>
          <a:bodyPr/>
          <a:lstStyle/>
          <a:p>
            <a:r>
              <a:rPr lang="en-US" sz="4400" dirty="0" err="1"/>
              <a:t>Mavzu</a:t>
            </a:r>
            <a:r>
              <a:rPr lang="en-US" sz="4400" dirty="0"/>
              <a:t>: </a:t>
            </a:r>
            <a:r>
              <a:rPr lang="en-US" sz="4400" dirty="0" err="1"/>
              <a:t>Muloqot</a:t>
            </a:r>
            <a:r>
              <a:rPr lang="en-US" sz="4400" dirty="0"/>
              <a:t> </a:t>
            </a:r>
            <a:r>
              <a:rPr lang="en-US" sz="4400" dirty="0" err="1"/>
              <a:t>psixalogiyasi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142" y="1674421"/>
            <a:ext cx="9492694" cy="4633357"/>
          </a:xfrm>
        </p:spPr>
        <p:txBody>
          <a:bodyPr/>
          <a:lstStyle/>
          <a:p>
            <a:r>
              <a:rPr lang="en-US" b="1" cap="all" dirty="0"/>
              <a:t>REJA:</a:t>
            </a:r>
          </a:p>
          <a:p>
            <a:r>
              <a:rPr lang="en-US" dirty="0"/>
              <a:t>1.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tushuncha</a:t>
            </a:r>
            <a:r>
              <a:rPr lang="en-US" dirty="0"/>
              <a:t>.</a:t>
            </a:r>
          </a:p>
          <a:p>
            <a:r>
              <a:rPr lang="en-US" dirty="0"/>
              <a:t>2.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.</a:t>
            </a:r>
          </a:p>
          <a:p>
            <a:r>
              <a:rPr lang="en-US" dirty="0"/>
              <a:t>3. </a:t>
            </a:r>
            <a:r>
              <a:rPr lang="en-US" dirty="0" err="1"/>
              <a:t>Muloqotning</a:t>
            </a:r>
            <a:r>
              <a:rPr lang="en-US" dirty="0"/>
              <a:t> verbal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noverbal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.</a:t>
            </a:r>
          </a:p>
          <a:p>
            <a:r>
              <a:rPr lang="en-US" dirty="0"/>
              <a:t>4. </a:t>
            </a:r>
            <a:r>
              <a:rPr lang="en-US" dirty="0" err="1"/>
              <a:t>Muloqot</a:t>
            </a:r>
            <a:r>
              <a:rPr lang="en-US" dirty="0"/>
              <a:t> - </a:t>
            </a:r>
            <a:r>
              <a:rPr lang="en-US" dirty="0" err="1"/>
              <a:t>shaxslararo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ta`sir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.</a:t>
            </a:r>
          </a:p>
          <a:p>
            <a:r>
              <a:rPr lang="en-US" dirty="0"/>
              <a:t>5.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insonlarning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-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tushunishi</a:t>
            </a:r>
            <a:r>
              <a:rPr lang="en-US" dirty="0"/>
              <a:t>.</a:t>
            </a:r>
          </a:p>
          <a:p>
            <a:r>
              <a:rPr lang="en-US" dirty="0"/>
              <a:t>6.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texnikasi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usullari</a:t>
            </a:r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1023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270" y="532877"/>
            <a:ext cx="9040451" cy="5606666"/>
          </a:xfrm>
        </p:spPr>
        <p:txBody>
          <a:bodyPr>
            <a:normAutofit fontScale="85000" lnSpcReduction="10000"/>
          </a:bodyPr>
          <a:lstStyle/>
          <a:p>
            <a:r>
              <a:rPr lang="en-US" b="1" cap="all" dirty="0"/>
              <a:t>MAVZU BO`YICHA TAYANCH TUSHUNCHALAR:</a:t>
            </a:r>
          </a:p>
          <a:p>
            <a:r>
              <a:rPr lang="en-US" dirty="0" err="1"/>
              <a:t>Afaziya</a:t>
            </a:r>
            <a:r>
              <a:rPr lang="en-US" dirty="0"/>
              <a:t> — bosh </a:t>
            </a:r>
            <a:r>
              <a:rPr lang="en-US" dirty="0" err="1"/>
              <a:t>miya</a:t>
            </a:r>
            <a:r>
              <a:rPr lang="en-US" dirty="0"/>
              <a:t> </a:t>
            </a:r>
            <a:r>
              <a:rPr lang="en-US" dirty="0" err="1"/>
              <a:t>po`stloq</a:t>
            </a:r>
            <a:r>
              <a:rPr lang="en-US" dirty="0"/>
              <a:t> </a:t>
            </a:r>
            <a:r>
              <a:rPr lang="en-US" dirty="0" err="1"/>
              <a:t>qismidagi</a:t>
            </a:r>
            <a:r>
              <a:rPr lang="en-US" dirty="0"/>
              <a:t> </a:t>
            </a:r>
            <a:r>
              <a:rPr lang="en-US" dirty="0" err="1"/>
              <a:t>markazlar</a:t>
            </a:r>
            <a:r>
              <a:rPr lang="en-US" dirty="0"/>
              <a:t> </a:t>
            </a:r>
            <a:r>
              <a:rPr lang="en-US" dirty="0" err="1"/>
              <a:t>faoliyatining</a:t>
            </a:r>
            <a:r>
              <a:rPr lang="en-US" dirty="0"/>
              <a:t> </a:t>
            </a:r>
            <a:r>
              <a:rPr lang="en-US" dirty="0" err="1"/>
              <a:t>shikastlanishi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nutqning</a:t>
            </a:r>
            <a:r>
              <a:rPr lang="en-US" dirty="0"/>
              <a:t> </a:t>
            </a:r>
            <a:r>
              <a:rPr lang="en-US" dirty="0" err="1"/>
              <a:t>buzilishi</a:t>
            </a:r>
            <a:r>
              <a:rPr lang="en-US" dirty="0"/>
              <a:t>.</a:t>
            </a:r>
          </a:p>
          <a:p>
            <a:r>
              <a:rPr lang="en-US" dirty="0" err="1"/>
              <a:t>Dialogik</a:t>
            </a:r>
            <a:r>
              <a:rPr lang="en-US" dirty="0"/>
              <a:t> </a:t>
            </a:r>
            <a:r>
              <a:rPr lang="en-US" dirty="0" err="1"/>
              <a:t>nutq</a:t>
            </a:r>
            <a:r>
              <a:rPr lang="en-US" dirty="0"/>
              <a:t> —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ishtiroqchilar</a:t>
            </a:r>
            <a:r>
              <a:rPr lang="en-US" dirty="0"/>
              <a:t> </a:t>
            </a:r>
            <a:r>
              <a:rPr lang="en-US" dirty="0" err="1"/>
              <a:t>birday</a:t>
            </a:r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nutq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.</a:t>
            </a:r>
          </a:p>
          <a:p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nutq</a:t>
            </a:r>
            <a:r>
              <a:rPr lang="en-US" dirty="0"/>
              <a:t> — </a:t>
            </a:r>
            <a:r>
              <a:rPr lang="en-US" dirty="0" err="1"/>
              <a:t>insonning</a:t>
            </a:r>
            <a:r>
              <a:rPr lang="en-US" dirty="0"/>
              <a:t> </a:t>
            </a:r>
            <a:r>
              <a:rPr lang="en-US" dirty="0" err="1"/>
              <a:t>tovushsiz</a:t>
            </a:r>
            <a:r>
              <a:rPr lang="en-US" dirty="0"/>
              <a:t> </a:t>
            </a:r>
            <a:r>
              <a:rPr lang="en-US" dirty="0" err="1"/>
              <a:t>nutq</a:t>
            </a:r>
            <a:r>
              <a:rPr lang="en-US" dirty="0"/>
              <a:t> </a:t>
            </a:r>
            <a:r>
              <a:rPr lang="en-US" dirty="0" err="1"/>
              <a:t>faoliyatining</a:t>
            </a:r>
            <a:r>
              <a:rPr lang="en-US" dirty="0"/>
              <a:t> </a:t>
            </a:r>
            <a:r>
              <a:rPr lang="en-US" dirty="0" err="1"/>
              <a:t>o`ziga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, </a:t>
            </a:r>
            <a:r>
              <a:rPr lang="en-US" dirty="0" err="1"/>
              <a:t>tafakkurning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quroli</a:t>
            </a:r>
            <a:r>
              <a:rPr lang="en-US" dirty="0"/>
              <a:t>.</a:t>
            </a:r>
          </a:p>
          <a:p>
            <a:r>
              <a:rPr lang="en-US" dirty="0" err="1"/>
              <a:t>Identifikatsiya</a:t>
            </a:r>
            <a:r>
              <a:rPr lang="en-US" dirty="0"/>
              <a:t> — </a:t>
            </a:r>
            <a:r>
              <a:rPr lang="en-US" dirty="0" err="1"/>
              <a:t>o`zini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kishining</a:t>
            </a:r>
            <a:r>
              <a:rPr lang="en-US" dirty="0"/>
              <a:t> </a:t>
            </a:r>
            <a:r>
              <a:rPr lang="en-US" dirty="0" err="1"/>
              <a:t>o`rniga</a:t>
            </a:r>
            <a:r>
              <a:rPr lang="en-US" dirty="0"/>
              <a:t> </a:t>
            </a:r>
            <a:r>
              <a:rPr lang="en-US" dirty="0" err="1"/>
              <a:t>qo`yish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tenglashtirish</a:t>
            </a:r>
            <a:r>
              <a:rPr lang="en-US" dirty="0"/>
              <a:t>.</a:t>
            </a:r>
          </a:p>
          <a:p>
            <a:r>
              <a:rPr lang="en-US" dirty="0" err="1"/>
              <a:t>Kommunikatsiya</a:t>
            </a:r>
            <a:r>
              <a:rPr lang="en-US" dirty="0"/>
              <a:t> (</a:t>
            </a:r>
            <a:r>
              <a:rPr lang="en-US" dirty="0" err="1"/>
              <a:t>psixologiyada</a:t>
            </a:r>
            <a:r>
              <a:rPr lang="en-US" dirty="0"/>
              <a:t>) —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vositasida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.</a:t>
            </a:r>
          </a:p>
          <a:p>
            <a:r>
              <a:rPr lang="en-US" dirty="0" err="1"/>
              <a:t>Muloqot</a:t>
            </a:r>
            <a:r>
              <a:rPr lang="en-US" dirty="0"/>
              <a:t> —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kishilar</a:t>
            </a:r>
            <a:r>
              <a:rPr lang="en-US" dirty="0"/>
              <a:t> </a:t>
            </a:r>
            <a:r>
              <a:rPr lang="en-US" dirty="0" err="1"/>
              <a:t>o`rtasidagi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ayirboshlash</a:t>
            </a:r>
            <a:r>
              <a:rPr lang="en-US" dirty="0"/>
              <a:t>,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ta`sir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-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tushunishdan</a:t>
            </a:r>
            <a:r>
              <a:rPr lang="en-US" dirty="0"/>
              <a:t> </a:t>
            </a:r>
            <a:r>
              <a:rPr lang="en-US" dirty="0" err="1"/>
              <a:t>iborot</a:t>
            </a:r>
            <a:r>
              <a:rPr lang="en-US" dirty="0"/>
              <a:t> </a:t>
            </a:r>
            <a:r>
              <a:rPr lang="en-US" dirty="0" err="1"/>
              <a:t>jarayon</a:t>
            </a:r>
            <a:r>
              <a:rPr lang="en-US" dirty="0"/>
              <a:t>.</a:t>
            </a:r>
          </a:p>
          <a:p>
            <a:r>
              <a:rPr lang="en-US" dirty="0" err="1"/>
              <a:t>Monologik</a:t>
            </a:r>
            <a:r>
              <a:rPr lang="en-US" dirty="0"/>
              <a:t> </a:t>
            </a:r>
            <a:r>
              <a:rPr lang="en-US" dirty="0" err="1"/>
              <a:t>nutq</a:t>
            </a:r>
            <a:r>
              <a:rPr lang="en-US" dirty="0"/>
              <a:t> —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kishining</a:t>
            </a:r>
            <a:r>
              <a:rPr lang="en-US" dirty="0"/>
              <a:t> </a:t>
            </a:r>
            <a:r>
              <a:rPr lang="en-US" dirty="0" err="1"/>
              <a:t>o`ziga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boshqalarga</a:t>
            </a:r>
            <a:r>
              <a:rPr lang="en-US" dirty="0"/>
              <a:t> </a:t>
            </a:r>
            <a:r>
              <a:rPr lang="en-US" dirty="0" err="1"/>
              <a:t>yo`naltirilgan</a:t>
            </a:r>
            <a:r>
              <a:rPr lang="en-US" dirty="0"/>
              <a:t> </a:t>
            </a:r>
            <a:r>
              <a:rPr lang="en-US" dirty="0" err="1"/>
              <a:t>nutqi</a:t>
            </a:r>
            <a:r>
              <a:rPr lang="en-US" dirty="0"/>
              <a:t>.</a:t>
            </a:r>
          </a:p>
          <a:p>
            <a:r>
              <a:rPr lang="en-US" dirty="0" err="1"/>
              <a:t>Refleksiya</a:t>
            </a:r>
            <a:r>
              <a:rPr lang="en-US" dirty="0"/>
              <a:t> — </a:t>
            </a:r>
            <a:r>
              <a:rPr lang="en-US" dirty="0" err="1"/>
              <a:t>sub`ektning</a:t>
            </a:r>
            <a:r>
              <a:rPr lang="en-US" dirty="0"/>
              <a:t> 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munosabatga</a:t>
            </a:r>
            <a:r>
              <a:rPr lang="en-US" dirty="0"/>
              <a:t> </a:t>
            </a:r>
            <a:r>
              <a:rPr lang="en-US" dirty="0" err="1"/>
              <a:t>kirishgan</a:t>
            </a:r>
            <a:r>
              <a:rPr lang="en-US" dirty="0"/>
              <a:t> </a:t>
            </a:r>
            <a:r>
              <a:rPr lang="en-US" dirty="0" err="1"/>
              <a:t>sherigi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qay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etilishini</a:t>
            </a:r>
            <a:r>
              <a:rPr lang="en-US" dirty="0"/>
              <a:t> </a:t>
            </a:r>
            <a:r>
              <a:rPr lang="en-US" dirty="0" err="1"/>
              <a:t>anglab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.</a:t>
            </a:r>
          </a:p>
          <a:p>
            <a:r>
              <a:rPr lang="en-US" dirty="0" err="1"/>
              <a:t>Stereotiplashtirish</a:t>
            </a:r>
            <a:r>
              <a:rPr lang="en-US" dirty="0"/>
              <a:t> — </a:t>
            </a:r>
            <a:r>
              <a:rPr lang="en-US" dirty="0" err="1"/>
              <a:t>xulq</a:t>
            </a:r>
            <a:r>
              <a:rPr lang="en-US" dirty="0"/>
              <a:t> - </a:t>
            </a:r>
            <a:r>
              <a:rPr lang="en-US" dirty="0" err="1"/>
              <a:t>atvor</a:t>
            </a:r>
            <a:r>
              <a:rPr lang="en-US" dirty="0"/>
              <a:t> </a:t>
            </a:r>
            <a:r>
              <a:rPr lang="en-US" dirty="0" err="1"/>
              <a:t>shakllarini</a:t>
            </a:r>
            <a:r>
              <a:rPr lang="en-US" dirty="0"/>
              <a:t> </a:t>
            </a:r>
            <a:r>
              <a:rPr lang="en-US" dirty="0" err="1"/>
              <a:t>tasniflash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hozirgacha</a:t>
            </a:r>
            <a:r>
              <a:rPr lang="en-US" dirty="0"/>
              <a:t> </a:t>
            </a:r>
            <a:r>
              <a:rPr lang="en-US" dirty="0" err="1"/>
              <a:t>ma`lum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 deb </a:t>
            </a:r>
            <a:r>
              <a:rPr lang="en-US" dirty="0" err="1"/>
              <a:t>sanalgan</a:t>
            </a:r>
            <a:r>
              <a:rPr lang="en-US" dirty="0"/>
              <a:t>, </a:t>
            </a:r>
            <a:r>
              <a:rPr lang="en-US" dirty="0" err="1"/>
              <a:t>ya`ni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qoliplarga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jumlasiga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yo`li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sabablarini</a:t>
            </a:r>
            <a:r>
              <a:rPr lang="en-US" dirty="0"/>
              <a:t> </a:t>
            </a:r>
            <a:r>
              <a:rPr lang="en-US" dirty="0" err="1"/>
              <a:t>izohlash</a:t>
            </a:r>
            <a:r>
              <a:rPr lang="en-US" dirty="0"/>
              <a:t>.</a:t>
            </a:r>
          </a:p>
          <a:p>
            <a:r>
              <a:rPr lang="en-US" dirty="0" err="1"/>
              <a:t>Til</a:t>
            </a:r>
            <a:r>
              <a:rPr lang="en-US" dirty="0"/>
              <a:t> — </a:t>
            </a:r>
            <a:r>
              <a:rPr lang="en-US" dirty="0" err="1"/>
              <a:t>so`z</a:t>
            </a:r>
            <a:r>
              <a:rPr lang="en-US" dirty="0"/>
              <a:t> </a:t>
            </a:r>
            <a:r>
              <a:rPr lang="en-US" dirty="0" err="1"/>
              <a:t>belgilari</a:t>
            </a:r>
            <a:r>
              <a:rPr lang="en-US" dirty="0"/>
              <a:t> </a:t>
            </a:r>
            <a:r>
              <a:rPr lang="en-US" dirty="0" err="1"/>
              <a:t>yig`indisi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530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7522" y="570016"/>
            <a:ext cx="9243312" cy="5595257"/>
          </a:xfrm>
        </p:spPr>
        <p:txBody>
          <a:bodyPr/>
          <a:lstStyle/>
          <a:p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kishilarning</a:t>
            </a:r>
            <a:r>
              <a:rPr lang="en-US" dirty="0"/>
              <a:t> </a:t>
            </a:r>
            <a:r>
              <a:rPr lang="en-US" dirty="0" err="1"/>
              <a:t>hamkorlikdagi</a:t>
            </a:r>
            <a:r>
              <a:rPr lang="en-US" dirty="0"/>
              <a:t> </a:t>
            </a:r>
            <a:r>
              <a:rPr lang="en-US" dirty="0" err="1"/>
              <a:t>faoliyati</a:t>
            </a:r>
            <a:r>
              <a:rPr lang="en-US" dirty="0"/>
              <a:t> </a:t>
            </a:r>
            <a:r>
              <a:rPr lang="en-US" dirty="0" err="1"/>
              <a:t>ehtiyojlari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tug`iladigan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o`rtasidagi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rivojlanishining</a:t>
            </a:r>
            <a:r>
              <a:rPr lang="en-US" dirty="0"/>
              <a:t> </a:t>
            </a:r>
            <a:r>
              <a:rPr lang="en-US" dirty="0" err="1"/>
              <a:t>ko`p</a:t>
            </a:r>
            <a:r>
              <a:rPr lang="en-US" dirty="0"/>
              <a:t> </a:t>
            </a:r>
            <a:r>
              <a:rPr lang="en-US" dirty="0" err="1"/>
              <a:t>qirrali</a:t>
            </a:r>
            <a:r>
              <a:rPr lang="en-US" dirty="0"/>
              <a:t> </a:t>
            </a:r>
            <a:r>
              <a:rPr lang="en-US" dirty="0" err="1"/>
              <a:t>jarayonidir</a:t>
            </a:r>
            <a:r>
              <a:rPr lang="en-US" dirty="0"/>
              <a:t>.  </a:t>
            </a:r>
            <a:endParaRPr lang="en-US" dirty="0" smtClean="0"/>
          </a:p>
          <a:p>
            <a:r>
              <a:rPr lang="en-US" dirty="0" err="1" smtClean="0"/>
              <a:t>Muloqot</a:t>
            </a:r>
            <a:r>
              <a:rPr lang="en-US" dirty="0" smtClean="0"/>
              <a:t> </a:t>
            </a:r>
            <a:r>
              <a:rPr lang="en-US" dirty="0" err="1"/>
              <a:t>hamkorlikdagi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qatnashchilari</a:t>
            </a:r>
            <a:r>
              <a:rPr lang="en-US" dirty="0"/>
              <a:t> </a:t>
            </a:r>
            <a:r>
              <a:rPr lang="en-US" dirty="0" err="1"/>
              <a:t>o`rtasida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almashinishni</a:t>
            </a:r>
            <a:r>
              <a:rPr lang="en-US" dirty="0"/>
              <a:t> </a:t>
            </a:r>
            <a:r>
              <a:rPr lang="en-US" dirty="0" err="1"/>
              <a:t>o`z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kommunikativ</a:t>
            </a:r>
            <a:r>
              <a:rPr lang="en-US" dirty="0"/>
              <a:t> </a:t>
            </a:r>
            <a:r>
              <a:rPr lang="en-US" dirty="0" err="1"/>
              <a:t>tomonini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r>
              <a:rPr lang="en-US" dirty="0" err="1"/>
              <a:t>Odamlar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-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munosabatga</a:t>
            </a:r>
            <a:r>
              <a:rPr lang="en-US" dirty="0"/>
              <a:t> </a:t>
            </a:r>
            <a:r>
              <a:rPr lang="en-US" dirty="0" err="1"/>
              <a:t>kirishishda</a:t>
            </a:r>
            <a:r>
              <a:rPr lang="en-US" dirty="0"/>
              <a:t> </a:t>
            </a:r>
            <a:r>
              <a:rPr lang="en-US" dirty="0" err="1"/>
              <a:t>tildan</a:t>
            </a:r>
            <a:r>
              <a:rPr lang="en-US" dirty="0"/>
              <a:t> </a:t>
            </a:r>
            <a:r>
              <a:rPr lang="en-US" dirty="0" err="1"/>
              <a:t>muomala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foydalanadilar</a:t>
            </a:r>
            <a:r>
              <a:rPr lang="en-US" dirty="0"/>
              <a:t>.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tomoni</a:t>
            </a:r>
            <a:r>
              <a:rPr lang="en-US" dirty="0"/>
              <a:t> </a:t>
            </a:r>
            <a:r>
              <a:rPr lang="en-US" dirty="0" err="1"/>
              <a:t>muomalaga</a:t>
            </a:r>
            <a:r>
              <a:rPr lang="en-US" dirty="0"/>
              <a:t> </a:t>
            </a:r>
            <a:r>
              <a:rPr lang="en-US" dirty="0" err="1"/>
              <a:t>kirishuvchilarning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ta`siridir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so`zlar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holatlar</a:t>
            </a:r>
            <a:r>
              <a:rPr lang="en-US" dirty="0"/>
              <a:t> ham </a:t>
            </a:r>
            <a:r>
              <a:rPr lang="en-US" dirty="0" err="1"/>
              <a:t>almashinadi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sotuvchi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haridor</a:t>
            </a:r>
            <a:r>
              <a:rPr lang="en-US" dirty="0"/>
              <a:t> </a:t>
            </a:r>
            <a:r>
              <a:rPr lang="en-US" dirty="0" err="1"/>
              <a:t>o`rtasida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so`z</a:t>
            </a:r>
            <a:r>
              <a:rPr lang="en-US" dirty="0"/>
              <a:t> </a:t>
            </a:r>
            <a:r>
              <a:rPr lang="en-US" dirty="0" err="1"/>
              <a:t>aytmasdan</a:t>
            </a:r>
            <a:r>
              <a:rPr lang="en-US" dirty="0"/>
              <a:t> </a:t>
            </a:r>
            <a:r>
              <a:rPr lang="en-US" dirty="0" err="1"/>
              <a:t>muomalaga</a:t>
            </a:r>
            <a:r>
              <a:rPr lang="en-US" dirty="0"/>
              <a:t> </a:t>
            </a:r>
            <a:r>
              <a:rPr lang="en-US" dirty="0" err="1"/>
              <a:t>kirishish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uchinchi</a:t>
            </a:r>
            <a:r>
              <a:rPr lang="en-US" dirty="0"/>
              <a:t> </a:t>
            </a:r>
            <a:r>
              <a:rPr lang="en-US" dirty="0" err="1"/>
              <a:t>tomoni</a:t>
            </a:r>
            <a:r>
              <a:rPr lang="en-US" dirty="0"/>
              <a:t> </a:t>
            </a:r>
            <a:r>
              <a:rPr lang="en-US" dirty="0" err="1"/>
              <a:t>muomalaga</a:t>
            </a:r>
            <a:r>
              <a:rPr lang="en-US" dirty="0"/>
              <a:t> </a:t>
            </a:r>
            <a:r>
              <a:rPr lang="en-US" dirty="0" err="1"/>
              <a:t>kirishuvchilarning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-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qilishidir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1043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1901" y="461625"/>
            <a:ext cx="8945448" cy="5784796"/>
          </a:xfrm>
        </p:spPr>
        <p:txBody>
          <a:bodyPr/>
          <a:lstStyle/>
          <a:p>
            <a:r>
              <a:rPr lang="en-US" dirty="0" err="1"/>
              <a:t>Muomalaga</a:t>
            </a:r>
            <a:r>
              <a:rPr lang="en-US" dirty="0"/>
              <a:t> </a:t>
            </a:r>
            <a:r>
              <a:rPr lang="en-US" dirty="0" err="1"/>
              <a:t>kirishuvchilarning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-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to`g`ri</a:t>
            </a:r>
            <a:r>
              <a:rPr lang="en-US" dirty="0"/>
              <a:t> </a:t>
            </a:r>
            <a:r>
              <a:rPr lang="en-US" dirty="0" err="1"/>
              <a:t>tushunishi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tomonini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kommunikativ</a:t>
            </a:r>
            <a:r>
              <a:rPr lang="en-US" dirty="0"/>
              <a:t> (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), </a:t>
            </a:r>
            <a:r>
              <a:rPr lang="en-US" dirty="0" err="1"/>
              <a:t>interaktiv</a:t>
            </a:r>
            <a:r>
              <a:rPr lang="en-US" dirty="0"/>
              <a:t> (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ta`sir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pertseptiv</a:t>
            </a:r>
            <a:r>
              <a:rPr lang="en-US" dirty="0"/>
              <a:t> (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).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tomonining</a:t>
            </a:r>
            <a:r>
              <a:rPr lang="en-US" dirty="0"/>
              <a:t> </a:t>
            </a:r>
            <a:r>
              <a:rPr lang="en-US" dirty="0" err="1"/>
              <a:t>birligi</a:t>
            </a:r>
            <a:r>
              <a:rPr lang="en-US" dirty="0"/>
              <a:t> </a:t>
            </a:r>
            <a:r>
              <a:rPr lang="en-US" dirty="0" err="1"/>
              <a:t>muomalaga</a:t>
            </a:r>
            <a:r>
              <a:rPr lang="en-US" dirty="0"/>
              <a:t> </a:t>
            </a:r>
            <a:r>
              <a:rPr lang="en-US" dirty="0" err="1"/>
              <a:t>kirishuvchi</a:t>
            </a:r>
            <a:r>
              <a:rPr lang="en-US" dirty="0"/>
              <a:t> </a:t>
            </a:r>
            <a:r>
              <a:rPr lang="en-US" dirty="0" err="1"/>
              <a:t>kishilarning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munosabati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hamkorlikdagi</a:t>
            </a:r>
            <a:r>
              <a:rPr lang="en-US" dirty="0"/>
              <a:t> </a:t>
            </a:r>
            <a:r>
              <a:rPr lang="en-US" dirty="0" err="1"/>
              <a:t>faoliyatining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.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qonuniyatlarini</a:t>
            </a:r>
            <a:r>
              <a:rPr lang="en-US" dirty="0"/>
              <a:t>, </a:t>
            </a:r>
            <a:r>
              <a:rPr lang="en-US" dirty="0" err="1"/>
              <a:t>malaka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qobiliyatlarining</a:t>
            </a:r>
            <a:r>
              <a:rPr lang="en-US" dirty="0"/>
              <a:t> </a:t>
            </a:r>
            <a:r>
              <a:rPr lang="en-US" dirty="0" err="1"/>
              <a:t>shakllanishi</a:t>
            </a:r>
            <a:r>
              <a:rPr lang="en-US" dirty="0"/>
              <a:t> </a:t>
            </a:r>
            <a:r>
              <a:rPr lang="en-US" dirty="0" err="1"/>
              <a:t>bilish</a:t>
            </a:r>
            <a:r>
              <a:rPr lang="en-US" dirty="0"/>
              <a:t> </a:t>
            </a:r>
            <a:r>
              <a:rPr lang="en-US" dirty="0" err="1"/>
              <a:t>pedagog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g`oyat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. Bu </a:t>
            </a:r>
            <a:r>
              <a:rPr lang="en-US" dirty="0" err="1"/>
              <a:t>to`laqonli</a:t>
            </a:r>
            <a:r>
              <a:rPr lang="en-US" dirty="0"/>
              <a:t> </a:t>
            </a:r>
            <a:r>
              <a:rPr lang="en-US" dirty="0" err="1"/>
              <a:t>pedagogik</a:t>
            </a:r>
            <a:r>
              <a:rPr lang="en-US" dirty="0"/>
              <a:t> </a:t>
            </a:r>
            <a:r>
              <a:rPr lang="en-US" dirty="0" err="1"/>
              <a:t>muloqotni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muomalani</a:t>
            </a:r>
            <a:r>
              <a:rPr lang="en-US" dirty="0"/>
              <a:t> </a:t>
            </a:r>
            <a:r>
              <a:rPr lang="en-US" dirty="0" err="1"/>
              <a:t>yo`lga</a:t>
            </a:r>
            <a:r>
              <a:rPr lang="en-US" dirty="0"/>
              <a:t> </a:t>
            </a:r>
            <a:r>
              <a:rPr lang="en-US" dirty="0" err="1"/>
              <a:t>qo`yishini</a:t>
            </a:r>
            <a:r>
              <a:rPr lang="en-US" dirty="0"/>
              <a:t> </a:t>
            </a:r>
            <a:r>
              <a:rPr lang="en-US" dirty="0" err="1"/>
              <a:t>ta`minlaydi</a:t>
            </a:r>
            <a:r>
              <a:rPr lang="en-US" dirty="0"/>
              <a:t>. </a:t>
            </a:r>
            <a:r>
              <a:rPr lang="en-US" dirty="0" err="1"/>
              <a:t>Pedagogik</a:t>
            </a:r>
            <a:r>
              <a:rPr lang="en-US" dirty="0"/>
              <a:t> </a:t>
            </a:r>
            <a:r>
              <a:rPr lang="en-US" dirty="0" err="1"/>
              <a:t>muloqot-pedagog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o`quvchilarning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ta`sir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yig`indisidir</a:t>
            </a:r>
            <a:r>
              <a:rPr lang="en-US" dirty="0"/>
              <a:t>.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mazmuni</a:t>
            </a:r>
            <a:r>
              <a:rPr lang="en-US" dirty="0"/>
              <a:t> -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almashish</a:t>
            </a:r>
            <a:r>
              <a:rPr lang="en-US" dirty="0"/>
              <a:t>, </a:t>
            </a:r>
            <a:r>
              <a:rPr lang="en-US" dirty="0" err="1"/>
              <a:t>o`qituvchi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kommunikativ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o`quvchilar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munosabatlarni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etishdir</a:t>
            </a:r>
            <a:r>
              <a:rPr lang="en-US" dirty="0"/>
              <a:t>. </a:t>
            </a:r>
            <a:r>
              <a:rPr lang="en-US" dirty="0" err="1"/>
              <a:t>Pedagoglarning</a:t>
            </a:r>
            <a:r>
              <a:rPr lang="en-US" dirty="0"/>
              <a:t> </a:t>
            </a:r>
            <a:r>
              <a:rPr lang="en-US" dirty="0" err="1"/>
              <a:t>tarbiyaviy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didaktik</a:t>
            </a:r>
            <a:r>
              <a:rPr lang="en-US" dirty="0"/>
              <a:t> </a:t>
            </a:r>
            <a:r>
              <a:rPr lang="en-US" dirty="0" err="1"/>
              <a:t>vazifalarni</a:t>
            </a:r>
            <a:r>
              <a:rPr lang="en-US" dirty="0"/>
              <a:t> </a:t>
            </a:r>
            <a:r>
              <a:rPr lang="en-US" dirty="0" err="1"/>
              <a:t>o`qituvchi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o`quvchilar</a:t>
            </a:r>
            <a:r>
              <a:rPr lang="en-US" dirty="0"/>
              <a:t> </a:t>
            </a:r>
            <a:r>
              <a:rPr lang="en-US" dirty="0" err="1"/>
              <a:t>jamoasi</a:t>
            </a:r>
            <a:r>
              <a:rPr lang="en-US" dirty="0"/>
              <a:t> </a:t>
            </a:r>
            <a:r>
              <a:rPr lang="en-US" dirty="0" err="1"/>
              <a:t>o`rtasida</a:t>
            </a:r>
            <a:r>
              <a:rPr lang="en-US" dirty="0"/>
              <a:t> </a:t>
            </a:r>
            <a:r>
              <a:rPr lang="en-US" dirty="0" err="1"/>
              <a:t>munosabatlarni</a:t>
            </a:r>
            <a:r>
              <a:rPr lang="en-US" dirty="0"/>
              <a:t> </a:t>
            </a:r>
            <a:r>
              <a:rPr lang="en-US" dirty="0" err="1"/>
              <a:t>ta`minlamay</a:t>
            </a:r>
            <a:r>
              <a:rPr lang="en-US" dirty="0"/>
              <a:t> </a:t>
            </a:r>
            <a:r>
              <a:rPr lang="en-US" dirty="0" err="1"/>
              <a:t>turib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oshirib</a:t>
            </a:r>
            <a:r>
              <a:rPr lang="en-US" dirty="0"/>
              <a:t> </a:t>
            </a:r>
            <a:r>
              <a:rPr lang="en-US" dirty="0" err="1"/>
              <a:t>bo`lmaydi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120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1268" y="699131"/>
            <a:ext cx="9301707" cy="5499788"/>
          </a:xfrm>
        </p:spPr>
        <p:txBody>
          <a:bodyPr/>
          <a:lstStyle/>
          <a:p>
            <a:r>
              <a:rPr lang="en-US" b="1" cap="all" dirty="0"/>
              <a:t>PEDAGOGIK FAOLIYATDAGI MULOQOT:</a:t>
            </a:r>
          </a:p>
          <a:p>
            <a:r>
              <a:rPr lang="en-US" dirty="0"/>
              <a:t>1. </a:t>
            </a:r>
            <a:r>
              <a:rPr lang="en-US" dirty="0" err="1"/>
              <a:t>O`quv</a:t>
            </a:r>
            <a:r>
              <a:rPr lang="en-US" dirty="0"/>
              <a:t> </a:t>
            </a:r>
            <a:r>
              <a:rPr lang="en-US" dirty="0" err="1"/>
              <a:t>vazifalarini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>.</a:t>
            </a:r>
          </a:p>
          <a:p>
            <a:r>
              <a:rPr lang="en-US" dirty="0"/>
              <a:t>2. </a:t>
            </a:r>
            <a:r>
              <a:rPr lang="en-US" dirty="0" err="1"/>
              <a:t>Tarbiyaviy</a:t>
            </a:r>
            <a:r>
              <a:rPr lang="en-US" dirty="0"/>
              <a:t> </a:t>
            </a:r>
            <a:r>
              <a:rPr lang="en-US" dirty="0" err="1"/>
              <a:t>jarayonni</a:t>
            </a:r>
            <a:r>
              <a:rPr lang="en-US" dirty="0"/>
              <a:t> </a:t>
            </a:r>
            <a:r>
              <a:rPr lang="en-US" dirty="0" err="1"/>
              <a:t>ta`minlashning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- </a:t>
            </a:r>
            <a:r>
              <a:rPr lang="en-US" dirty="0" err="1"/>
              <a:t>psixologik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.</a:t>
            </a:r>
          </a:p>
          <a:p>
            <a:r>
              <a:rPr lang="en-US" dirty="0"/>
              <a:t>3. </a:t>
            </a:r>
            <a:r>
              <a:rPr lang="en-US" dirty="0" err="1"/>
              <a:t>Ta`lim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muvafaqqiyatini</a:t>
            </a:r>
            <a:r>
              <a:rPr lang="en-US" dirty="0"/>
              <a:t> </a:t>
            </a:r>
            <a:r>
              <a:rPr lang="en-US" dirty="0" err="1"/>
              <a:t>ta`minlovchi</a:t>
            </a:r>
            <a:r>
              <a:rPr lang="en-US" dirty="0"/>
              <a:t> </a:t>
            </a:r>
            <a:r>
              <a:rPr lang="en-US" dirty="0" err="1"/>
              <a:t>o`qituvchi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o`quvchilarning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munosabatlarini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.</a:t>
            </a:r>
          </a:p>
          <a:p>
            <a:r>
              <a:rPr lang="en-US" dirty="0"/>
              <a:t>4. </a:t>
            </a:r>
            <a:r>
              <a:rPr lang="en-US" dirty="0" err="1"/>
              <a:t>O`quvchining</a:t>
            </a:r>
            <a:r>
              <a:rPr lang="en-US" dirty="0"/>
              <a:t> individual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tarbiyalash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435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650" y="641268"/>
            <a:ext cx="9159204" cy="5607131"/>
          </a:xfrm>
        </p:spPr>
        <p:txBody>
          <a:bodyPr/>
          <a:lstStyle/>
          <a:p>
            <a:r>
              <a:rPr lang="en-US" b="1" cap="all" dirty="0"/>
              <a:t>MULOQOTNING TURLARI VA VAZIFALARI.</a:t>
            </a:r>
          </a:p>
          <a:p>
            <a:r>
              <a:rPr lang="en-US" dirty="0"/>
              <a:t>      </a:t>
            </a:r>
            <a:r>
              <a:rPr lang="en-US" dirty="0" err="1"/>
              <a:t>Hamkorlikdagi</a:t>
            </a:r>
            <a:r>
              <a:rPr lang="en-US" dirty="0"/>
              <a:t> </a:t>
            </a:r>
            <a:r>
              <a:rPr lang="en-US" dirty="0" err="1"/>
              <a:t>faoliyatda</a:t>
            </a:r>
            <a:r>
              <a:rPr lang="en-US" dirty="0"/>
              <a:t> </a:t>
            </a:r>
            <a:r>
              <a:rPr lang="en-US" dirty="0" err="1"/>
              <a:t>zaruriyat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kishilar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birlashishi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munosabatga</a:t>
            </a:r>
            <a:r>
              <a:rPr lang="en-US" dirty="0"/>
              <a:t> </a:t>
            </a:r>
            <a:r>
              <a:rPr lang="en-US" dirty="0" err="1"/>
              <a:t>kirishishi</a:t>
            </a:r>
            <a:r>
              <a:rPr lang="en-US" dirty="0"/>
              <a:t>,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o`rnatishi</a:t>
            </a:r>
            <a:r>
              <a:rPr lang="en-US" dirty="0"/>
              <a:t>,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tushunishga</a:t>
            </a:r>
            <a:r>
              <a:rPr lang="en-US" dirty="0"/>
              <a:t> </a:t>
            </a:r>
            <a:r>
              <a:rPr lang="en-US" dirty="0" err="1"/>
              <a:t>erishishi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olishi</a:t>
            </a:r>
            <a:r>
              <a:rPr lang="en-US" dirty="0"/>
              <a:t>, </a:t>
            </a:r>
            <a:r>
              <a:rPr lang="en-US" dirty="0" err="1"/>
              <a:t>shunga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javobni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tomoni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aspekti-kommunikatsiya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. </a:t>
            </a:r>
            <a:r>
              <a:rPr lang="en-US" dirty="0" err="1"/>
              <a:t>Biroq</a:t>
            </a:r>
            <a:r>
              <a:rPr lang="en-US" dirty="0"/>
              <a:t> </a:t>
            </a:r>
            <a:r>
              <a:rPr lang="en-US" dirty="0" err="1"/>
              <a:t>predmet</a:t>
            </a:r>
            <a:r>
              <a:rPr lang="en-US" dirty="0"/>
              <a:t> </a:t>
            </a:r>
            <a:r>
              <a:rPr lang="en-US" dirty="0" err="1"/>
              <a:t>yasash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o`zi</a:t>
            </a:r>
            <a:r>
              <a:rPr lang="en-US" dirty="0"/>
              <a:t> </a:t>
            </a:r>
            <a:r>
              <a:rPr lang="en-US" dirty="0" err="1"/>
              <a:t>yasagan</a:t>
            </a:r>
            <a:r>
              <a:rPr lang="en-US" dirty="0"/>
              <a:t> </a:t>
            </a:r>
            <a:r>
              <a:rPr lang="en-US" dirty="0" err="1"/>
              <a:t>predmetda</a:t>
            </a:r>
            <a:r>
              <a:rPr lang="en-US" dirty="0"/>
              <a:t> </a:t>
            </a:r>
            <a:r>
              <a:rPr lang="en-US" dirty="0" err="1"/>
              <a:t>o`zini</a:t>
            </a:r>
            <a:r>
              <a:rPr lang="en-US" dirty="0"/>
              <a:t> “</a:t>
            </a:r>
            <a:r>
              <a:rPr lang="en-US" dirty="0" err="1"/>
              <a:t>translyatsiya</a:t>
            </a:r>
            <a:r>
              <a:rPr lang="en-US" dirty="0"/>
              <a:t>” </a:t>
            </a:r>
            <a:r>
              <a:rPr lang="en-US" dirty="0" err="1"/>
              <a:t>qiladi</a:t>
            </a:r>
            <a:r>
              <a:rPr lang="en-US" dirty="0"/>
              <a:t>, </a:t>
            </a:r>
            <a:r>
              <a:rPr lang="en-US" dirty="0" err="1"/>
              <a:t>ya`ni</a:t>
            </a:r>
            <a:r>
              <a:rPr lang="en-US" dirty="0"/>
              <a:t> </a:t>
            </a:r>
            <a:r>
              <a:rPr lang="en-US" dirty="0" err="1"/>
              <a:t>o`zini</a:t>
            </a:r>
            <a:r>
              <a:rPr lang="en-US" dirty="0"/>
              <a:t> </a:t>
            </a:r>
            <a:r>
              <a:rPr lang="en-US" dirty="0" err="1"/>
              <a:t>boshqalarda</a:t>
            </a:r>
            <a:r>
              <a:rPr lang="en-US" dirty="0"/>
              <a:t> </a:t>
            </a:r>
            <a:r>
              <a:rPr lang="en-US" dirty="0" err="1"/>
              <a:t>davom</a:t>
            </a:r>
            <a:r>
              <a:rPr lang="en-US" dirty="0"/>
              <a:t> </a:t>
            </a:r>
            <a:r>
              <a:rPr lang="en-US" dirty="0" err="1"/>
              <a:t>ettiradi</a:t>
            </a:r>
            <a:r>
              <a:rPr lang="en-US" dirty="0"/>
              <a:t>.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predmet</a:t>
            </a:r>
            <a:r>
              <a:rPr lang="en-US" dirty="0"/>
              <a:t> (</a:t>
            </a:r>
            <a:r>
              <a:rPr lang="en-US" dirty="0" err="1"/>
              <a:t>ko`rilgan</a:t>
            </a:r>
            <a:r>
              <a:rPr lang="en-US" dirty="0"/>
              <a:t> </a:t>
            </a:r>
            <a:r>
              <a:rPr lang="en-US" dirty="0" err="1"/>
              <a:t>bino</a:t>
            </a:r>
            <a:r>
              <a:rPr lang="en-US" dirty="0"/>
              <a:t>,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qatorlar</a:t>
            </a:r>
            <a:r>
              <a:rPr lang="en-US" dirty="0"/>
              <a:t>, </a:t>
            </a:r>
            <a:r>
              <a:rPr lang="en-US" dirty="0" err="1"/>
              <a:t>o`tkazilgan</a:t>
            </a:r>
            <a:r>
              <a:rPr lang="en-US" dirty="0"/>
              <a:t> </a:t>
            </a:r>
            <a:r>
              <a:rPr lang="en-US" dirty="0" err="1"/>
              <a:t>daraxt</a:t>
            </a:r>
            <a:r>
              <a:rPr lang="en-US" dirty="0"/>
              <a:t>)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predmeti</a:t>
            </a:r>
            <a:r>
              <a:rPr lang="en-US" dirty="0"/>
              <a:t>,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tomondan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o`zini</a:t>
            </a:r>
            <a:r>
              <a:rPr lang="en-US" dirty="0"/>
              <a:t> </a:t>
            </a:r>
            <a:r>
              <a:rPr lang="en-US" dirty="0" err="1"/>
              <a:t>ko`rsatadigan</a:t>
            </a:r>
            <a:r>
              <a:rPr lang="en-US" dirty="0"/>
              <a:t> </a:t>
            </a:r>
            <a:r>
              <a:rPr lang="en-US" dirty="0" err="1"/>
              <a:t>vositadir</a:t>
            </a:r>
            <a:r>
              <a:rPr lang="en-US" dirty="0"/>
              <a:t>.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kishilar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tomoni</a:t>
            </a:r>
            <a:r>
              <a:rPr lang="en-US" dirty="0"/>
              <a:t>;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tomonidir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yaxlit</a:t>
            </a:r>
            <a:r>
              <a:rPr lang="en-US" dirty="0"/>
              <a:t> (</a:t>
            </a:r>
            <a:r>
              <a:rPr lang="en-US" dirty="0" err="1"/>
              <a:t>buzilmas</a:t>
            </a:r>
            <a:r>
              <a:rPr lang="en-US" dirty="0"/>
              <a:t>) </a:t>
            </a:r>
            <a:r>
              <a:rPr lang="en-US" dirty="0" err="1"/>
              <a:t>birlikni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33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4390" y="390372"/>
            <a:ext cx="9467961" cy="5915425"/>
          </a:xfrm>
        </p:spPr>
        <p:txBody>
          <a:bodyPr/>
          <a:lstStyle/>
          <a:p>
            <a:r>
              <a:rPr lang="en-US" b="1" cap="all" dirty="0"/>
              <a:t>MULOQOT KISHILARNING BIR -BIRINI TUSHUNISHI</a:t>
            </a:r>
          </a:p>
          <a:p>
            <a:r>
              <a:rPr lang="en-US" dirty="0"/>
              <a:t>       </a:t>
            </a:r>
            <a:r>
              <a:rPr lang="en-US" dirty="0" err="1"/>
              <a:t>Muloqotning</a:t>
            </a:r>
            <a:r>
              <a:rPr lang="en-US" dirty="0"/>
              <a:t> </a:t>
            </a:r>
            <a:r>
              <a:rPr lang="en-US" dirty="0" err="1"/>
              <a:t>pertseptiv</a:t>
            </a:r>
            <a:r>
              <a:rPr lang="en-US" dirty="0"/>
              <a:t> </a:t>
            </a:r>
            <a:r>
              <a:rPr lang="en-US" dirty="0" err="1"/>
              <a:t>tomoni</a:t>
            </a:r>
            <a:r>
              <a:rPr lang="en-US" dirty="0"/>
              <a:t> </a:t>
            </a:r>
            <a:r>
              <a:rPr lang="en-US" dirty="0" err="1"/>
              <a:t>kishining</a:t>
            </a:r>
            <a:r>
              <a:rPr lang="en-US" dirty="0"/>
              <a:t> </a:t>
            </a:r>
            <a:r>
              <a:rPr lang="en-US" dirty="0" err="1"/>
              <a:t>kishi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baho</a:t>
            </a:r>
            <a:r>
              <a:rPr lang="en-US" dirty="0"/>
              <a:t> </a:t>
            </a:r>
            <a:r>
              <a:rPr lang="en-US" dirty="0" err="1"/>
              <a:t>berishdir</a:t>
            </a:r>
            <a:r>
              <a:rPr lang="en-US" dirty="0"/>
              <a:t>.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kishilarni</a:t>
            </a:r>
            <a:r>
              <a:rPr lang="en-US" dirty="0"/>
              <a:t> </a:t>
            </a:r>
            <a:r>
              <a:rPr lang="en-US" dirty="0" err="1"/>
              <a:t>tushunib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kishi</a:t>
            </a:r>
            <a:r>
              <a:rPr lang="en-US" dirty="0"/>
              <a:t> </a:t>
            </a:r>
            <a:r>
              <a:rPr lang="en-US" dirty="0" err="1"/>
              <a:t>suhbatdosh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bo`ladigan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,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istiqbolini</a:t>
            </a:r>
            <a:r>
              <a:rPr lang="en-US" dirty="0"/>
              <a:t> </a:t>
            </a:r>
            <a:r>
              <a:rPr lang="en-US" dirty="0" err="1"/>
              <a:t>aniqroq</a:t>
            </a:r>
            <a:r>
              <a:rPr lang="en-US" dirty="0"/>
              <a:t> </a:t>
            </a:r>
            <a:r>
              <a:rPr lang="en-US" dirty="0" err="1"/>
              <a:t>belgilab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</a:p>
          <a:p>
            <a:r>
              <a:rPr lang="en-US" dirty="0" err="1"/>
              <a:t>Kishini</a:t>
            </a:r>
            <a:r>
              <a:rPr lang="en-US" dirty="0"/>
              <a:t> </a:t>
            </a:r>
            <a:r>
              <a:rPr lang="en-US" dirty="0" err="1"/>
              <a:t>kishi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. </a:t>
            </a:r>
            <a:r>
              <a:rPr lang="en-US" dirty="0" err="1"/>
              <a:t>Muomala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kamida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kishi</a:t>
            </a:r>
            <a:r>
              <a:rPr lang="en-US" dirty="0"/>
              <a:t> </a:t>
            </a:r>
            <a:r>
              <a:rPr lang="en-US" dirty="0" err="1"/>
              <a:t>ishtiroq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en-US" dirty="0" err="1"/>
              <a:t>Kishining</a:t>
            </a:r>
            <a:r>
              <a:rPr lang="en-US" dirty="0"/>
              <a:t> </a:t>
            </a:r>
            <a:r>
              <a:rPr lang="en-US" dirty="0" err="1"/>
              <a:t>qiyofasi</a:t>
            </a:r>
            <a:r>
              <a:rPr lang="en-US" dirty="0"/>
              <a:t>, </a:t>
            </a:r>
            <a:r>
              <a:rPr lang="en-US" dirty="0" err="1"/>
              <a:t>xatti</a:t>
            </a:r>
            <a:r>
              <a:rPr lang="en-US" dirty="0"/>
              <a:t> - </a:t>
            </a:r>
            <a:r>
              <a:rPr lang="en-US" dirty="0" err="1"/>
              <a:t>harakati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suhbatdosh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Bir</a:t>
            </a:r>
            <a:r>
              <a:rPr lang="en-US" dirty="0"/>
              <a:t> -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mexanizmlar</a:t>
            </a:r>
            <a:r>
              <a:rPr lang="en-US" dirty="0"/>
              <a:t> </a:t>
            </a:r>
            <a:r>
              <a:rPr lang="en-US" dirty="0" err="1"/>
              <a:t>g`oyat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:</a:t>
            </a:r>
          </a:p>
          <a:p>
            <a:r>
              <a:rPr lang="en-US" dirty="0"/>
              <a:t>a) </a:t>
            </a:r>
            <a:r>
              <a:rPr lang="en-US" dirty="0" err="1"/>
              <a:t>identifikatsiya</a:t>
            </a:r>
            <a:r>
              <a:rPr lang="en-US" dirty="0"/>
              <a:t>;</a:t>
            </a:r>
          </a:p>
          <a:p>
            <a:r>
              <a:rPr lang="en-US" dirty="0"/>
              <a:t>b) </a:t>
            </a:r>
            <a:r>
              <a:rPr lang="en-US" dirty="0" err="1"/>
              <a:t>refleksiya</a:t>
            </a:r>
            <a:r>
              <a:rPr lang="en-US" dirty="0"/>
              <a:t>;</a:t>
            </a:r>
          </a:p>
          <a:p>
            <a:r>
              <a:rPr lang="en-US" dirty="0"/>
              <a:t>v) </a:t>
            </a:r>
            <a:r>
              <a:rPr lang="en-US" dirty="0" err="1"/>
              <a:t>stereotipizatsiya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6851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0645" y="544751"/>
            <a:ext cx="9147328" cy="5844173"/>
          </a:xfrm>
        </p:spPr>
        <p:txBody>
          <a:bodyPr>
            <a:normAutofit fontScale="92500" lnSpcReduction="10000"/>
          </a:bodyPr>
          <a:lstStyle/>
          <a:p>
            <a:r>
              <a:rPr lang="en-US" cap="all" dirty="0" err="1"/>
              <a:t>Muloqot</a:t>
            </a:r>
            <a:r>
              <a:rPr lang="en-US" cap="all" dirty="0"/>
              <a:t>, </a:t>
            </a:r>
            <a:r>
              <a:rPr lang="en-US" cap="all" dirty="0" err="1"/>
              <a:t>odatda</a:t>
            </a:r>
            <a:r>
              <a:rPr lang="en-US" cap="all" dirty="0"/>
              <a:t>, </a:t>
            </a:r>
            <a:r>
              <a:rPr lang="en-US" cap="all" dirty="0" err="1"/>
              <a:t>beshta</a:t>
            </a:r>
            <a:r>
              <a:rPr lang="en-US" cap="all" dirty="0"/>
              <a:t>: </a:t>
            </a:r>
            <a:r>
              <a:rPr lang="en-US" cap="all" dirty="0" err="1"/>
              <a:t>shaxslararo</a:t>
            </a:r>
            <a:r>
              <a:rPr lang="en-US" cap="all" dirty="0"/>
              <a:t>, </a:t>
            </a:r>
            <a:r>
              <a:rPr lang="en-US" cap="all" dirty="0" err="1"/>
              <a:t>kognitiv</a:t>
            </a:r>
            <a:r>
              <a:rPr lang="en-US" cap="all" dirty="0"/>
              <a:t>, </a:t>
            </a:r>
            <a:r>
              <a:rPr lang="en-US" cap="all" dirty="0" err="1"/>
              <a:t>kommunikativ-axborotli</a:t>
            </a:r>
            <a:r>
              <a:rPr lang="en-US" cap="all" dirty="0"/>
              <a:t>, </a:t>
            </a:r>
            <a:r>
              <a:rPr lang="en-US" cap="all" dirty="0" err="1"/>
              <a:t>emotiv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konativ</a:t>
            </a:r>
            <a:r>
              <a:rPr lang="en-US" cap="all" dirty="0"/>
              <a:t> </a:t>
            </a:r>
            <a:r>
              <a:rPr lang="en-US" cap="all" dirty="0" err="1"/>
              <a:t>tomonlarining</a:t>
            </a:r>
            <a:r>
              <a:rPr lang="en-US" cap="all" dirty="0"/>
              <a:t> </a:t>
            </a:r>
            <a:r>
              <a:rPr lang="en-US" cap="all" dirty="0" err="1"/>
              <a:t>birligida</a:t>
            </a:r>
            <a:r>
              <a:rPr lang="en-US" cap="all" dirty="0"/>
              <a:t> </a:t>
            </a:r>
            <a:r>
              <a:rPr lang="en-US" cap="all" dirty="0" err="1"/>
              <a:t>namoyon</a:t>
            </a:r>
            <a:r>
              <a:rPr lang="en-US" cap="all" dirty="0"/>
              <a:t> </a:t>
            </a:r>
            <a:r>
              <a:rPr lang="en-US" cap="all" dirty="0" err="1"/>
              <a:t>bo‘ladi</a:t>
            </a:r>
            <a:r>
              <a:rPr lang="en-US" cap="all" dirty="0"/>
              <a:t>.</a:t>
            </a:r>
          </a:p>
          <a:p>
            <a:r>
              <a:rPr lang="en-US" cap="all" dirty="0" err="1"/>
              <a:t>Muloqotning</a:t>
            </a:r>
            <a:r>
              <a:rPr lang="en-US" b="1" i="1" cap="all" dirty="0"/>
              <a:t> </a:t>
            </a:r>
            <a:r>
              <a:rPr lang="en-US" b="1" i="1" cap="all" dirty="0" err="1"/>
              <a:t>shaxslararo</a:t>
            </a:r>
            <a:r>
              <a:rPr lang="en-US" b="1" i="1" cap="all" dirty="0"/>
              <a:t> </a:t>
            </a:r>
            <a:r>
              <a:rPr lang="en-US" cap="all" dirty="0" err="1"/>
              <a:t>tomoni</a:t>
            </a:r>
            <a:r>
              <a:rPr lang="en-US" cap="all" dirty="0"/>
              <a:t> </a:t>
            </a:r>
            <a:r>
              <a:rPr lang="en-US" cap="all" dirty="0" err="1"/>
              <a:t>insonning</a:t>
            </a:r>
            <a:r>
              <a:rPr lang="en-US" cap="all" dirty="0"/>
              <a:t> </a:t>
            </a:r>
            <a:r>
              <a:rPr lang="en-US" cap="all" dirty="0" err="1"/>
              <a:t>bevosita</a:t>
            </a:r>
            <a:r>
              <a:rPr lang="en-US" cap="all" dirty="0"/>
              <a:t> </a:t>
            </a:r>
            <a:r>
              <a:rPr lang="en-US" cap="all" dirty="0" err="1"/>
              <a:t>atrof-muhiti</a:t>
            </a:r>
            <a:r>
              <a:rPr lang="en-US" cap="all" dirty="0"/>
              <a:t>: </a:t>
            </a:r>
            <a:r>
              <a:rPr lang="en-US" cap="all" dirty="0" err="1"/>
              <a:t>boshqa</a:t>
            </a:r>
            <a:r>
              <a:rPr lang="en-US" cap="all" dirty="0"/>
              <a:t> </a:t>
            </a:r>
            <a:r>
              <a:rPr lang="en-US" cap="all" dirty="0" err="1"/>
              <a:t>odamlar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o‘z</a:t>
            </a:r>
            <a:r>
              <a:rPr lang="en-US" cap="all" dirty="0"/>
              <a:t> </a:t>
            </a:r>
            <a:r>
              <a:rPr lang="en-US" cap="all" dirty="0" err="1"/>
              <a:t>hayotida</a:t>
            </a:r>
            <a:r>
              <a:rPr lang="en-US" cap="all" dirty="0"/>
              <a:t> </a:t>
            </a:r>
            <a:r>
              <a:rPr lang="en-US" cap="all" dirty="0" err="1"/>
              <a:t>bog‘liq</a:t>
            </a:r>
            <a:r>
              <a:rPr lang="en-US" cap="all" dirty="0"/>
              <a:t> </a:t>
            </a:r>
            <a:r>
              <a:rPr lang="en-US" cap="all" dirty="0" err="1"/>
              <a:t>bo‘ladigan</a:t>
            </a:r>
            <a:r>
              <a:rPr lang="en-US" cap="all" dirty="0"/>
              <a:t> </a:t>
            </a:r>
            <a:r>
              <a:rPr lang="en-US" cap="all" dirty="0" err="1"/>
              <a:t>umumiyliklar</a:t>
            </a:r>
            <a:r>
              <a:rPr lang="en-US" cap="all" dirty="0"/>
              <a:t> </a:t>
            </a:r>
            <a:r>
              <a:rPr lang="en-US" cap="all" dirty="0" err="1"/>
              <a:t>bilan</a:t>
            </a:r>
            <a:r>
              <a:rPr lang="en-US" cap="all" dirty="0"/>
              <a:t> </a:t>
            </a:r>
            <a:r>
              <a:rPr lang="en-US" cap="all" dirty="0" err="1"/>
              <a:t>o‘zaro</a:t>
            </a:r>
            <a:r>
              <a:rPr lang="en-US" cap="all" dirty="0"/>
              <a:t> </a:t>
            </a:r>
            <a:r>
              <a:rPr lang="en-US" cap="all" dirty="0" err="1"/>
              <a:t>ta’sirini</a:t>
            </a:r>
            <a:r>
              <a:rPr lang="en-US" cap="all" dirty="0"/>
              <a:t> </a:t>
            </a:r>
            <a:r>
              <a:rPr lang="en-US" cap="all" dirty="0" err="1"/>
              <a:t>aks</a:t>
            </a:r>
            <a:r>
              <a:rPr lang="en-US" cap="all" dirty="0"/>
              <a:t> </a:t>
            </a:r>
            <a:r>
              <a:rPr lang="en-US" cap="all" dirty="0" err="1"/>
              <a:t>ettiradi</a:t>
            </a:r>
            <a:r>
              <a:rPr lang="en-US" cap="all" dirty="0"/>
              <a:t>.</a:t>
            </a:r>
          </a:p>
          <a:p>
            <a:r>
              <a:rPr lang="en-US" cap="all" dirty="0" err="1"/>
              <a:t>Muloqotning</a:t>
            </a:r>
            <a:r>
              <a:rPr lang="en-US" b="1" i="1" cap="all" dirty="0"/>
              <a:t> </a:t>
            </a:r>
            <a:r>
              <a:rPr lang="en-US" b="1" i="1" cap="all" dirty="0" err="1"/>
              <a:t>kognitiv</a:t>
            </a:r>
            <a:r>
              <a:rPr lang="en-US" cap="all" dirty="0"/>
              <a:t> </a:t>
            </a:r>
            <a:r>
              <a:rPr lang="en-US" cap="all" dirty="0" err="1"/>
              <a:t>tomoni</a:t>
            </a:r>
            <a:r>
              <a:rPr lang="en-US" cap="all" dirty="0"/>
              <a:t>  </a:t>
            </a:r>
            <a:r>
              <a:rPr lang="en-US" cap="all" dirty="0" err="1"/>
              <a:t>suhbatdoshning</a:t>
            </a:r>
            <a:r>
              <a:rPr lang="en-US" cap="all" dirty="0"/>
              <a:t> </a:t>
            </a:r>
            <a:r>
              <a:rPr lang="en-US" cap="all" dirty="0" err="1"/>
              <a:t>kim</a:t>
            </a:r>
            <a:r>
              <a:rPr lang="en-US" cap="all" dirty="0"/>
              <a:t>, </a:t>
            </a:r>
            <a:r>
              <a:rPr lang="en-US" cap="all" dirty="0" err="1"/>
              <a:t>qanday</a:t>
            </a:r>
            <a:r>
              <a:rPr lang="en-US" cap="all" dirty="0"/>
              <a:t> </a:t>
            </a:r>
            <a:r>
              <a:rPr lang="en-US" cap="all" dirty="0" err="1"/>
              <a:t>odam</a:t>
            </a:r>
            <a:r>
              <a:rPr lang="en-US" cap="all" dirty="0"/>
              <a:t> </a:t>
            </a:r>
            <a:r>
              <a:rPr lang="en-US" cap="all" dirty="0" err="1"/>
              <a:t>ekanligi</a:t>
            </a:r>
            <a:r>
              <a:rPr lang="en-US" cap="all" dirty="0"/>
              <a:t>, </a:t>
            </a:r>
            <a:r>
              <a:rPr lang="en-US" cap="all" dirty="0" err="1"/>
              <a:t>unlan</a:t>
            </a:r>
            <a:r>
              <a:rPr lang="en-US" cap="all" dirty="0"/>
              <a:t> </a:t>
            </a:r>
            <a:r>
              <a:rPr lang="en-US" cap="all" dirty="0" err="1"/>
              <a:t>nima</a:t>
            </a:r>
            <a:r>
              <a:rPr lang="en-US" cap="all" dirty="0"/>
              <a:t> </a:t>
            </a:r>
            <a:r>
              <a:rPr lang="en-US" cap="all" dirty="0" err="1"/>
              <a:t>kutish</a:t>
            </a:r>
            <a:r>
              <a:rPr lang="en-US" cap="all" dirty="0"/>
              <a:t> </a:t>
            </a:r>
            <a:r>
              <a:rPr lang="en-US" cap="all" dirty="0" err="1"/>
              <a:t>mumkinligi</a:t>
            </a:r>
            <a:r>
              <a:rPr lang="en-US" cap="all" dirty="0"/>
              <a:t> </a:t>
            </a:r>
            <a:r>
              <a:rPr lang="en-US" cap="all" dirty="0" err="1"/>
              <a:t>haqidagi</a:t>
            </a:r>
            <a:r>
              <a:rPr lang="en-US" cap="all" dirty="0"/>
              <a:t>, </a:t>
            </a:r>
            <a:r>
              <a:rPr lang="en-US" cap="all" dirty="0" err="1"/>
              <a:t>shuningdek</a:t>
            </a:r>
            <a:r>
              <a:rPr lang="en-US" cap="all" dirty="0"/>
              <a:t>, </a:t>
            </a:r>
            <a:r>
              <a:rPr lang="en-US" cap="all" dirty="0" err="1"/>
              <a:t>sherikning</a:t>
            </a:r>
            <a:r>
              <a:rPr lang="en-US" cap="all" dirty="0"/>
              <a:t> </a:t>
            </a:r>
            <a:r>
              <a:rPr lang="en-US" cap="all" dirty="0" err="1"/>
              <a:t>shaxsi</a:t>
            </a:r>
            <a:r>
              <a:rPr lang="en-US" cap="all" dirty="0"/>
              <a:t> </a:t>
            </a:r>
            <a:r>
              <a:rPr lang="en-US" cap="all" dirty="0" err="1"/>
              <a:t>bilan</a:t>
            </a:r>
            <a:r>
              <a:rPr lang="en-US" cap="all" dirty="0"/>
              <a:t> </a:t>
            </a:r>
            <a:r>
              <a:rPr lang="en-US" cap="all" dirty="0" err="1"/>
              <a:t>bog‘liq</a:t>
            </a:r>
            <a:r>
              <a:rPr lang="en-US" cap="all" dirty="0"/>
              <a:t> </a:t>
            </a:r>
            <a:r>
              <a:rPr lang="en-US" cap="all" dirty="0" err="1"/>
              <a:t>bo‘lgan</a:t>
            </a:r>
            <a:r>
              <a:rPr lang="en-US" cap="all" dirty="0"/>
              <a:t> </a:t>
            </a:r>
            <a:r>
              <a:rPr lang="en-US" cap="all" dirty="0" err="1"/>
              <a:t>boshqa</a:t>
            </a:r>
            <a:r>
              <a:rPr lang="en-US" cap="all" dirty="0"/>
              <a:t> </a:t>
            </a:r>
            <a:r>
              <a:rPr lang="en-US" cap="all" dirty="0" err="1"/>
              <a:t>ko‘pgina</a:t>
            </a:r>
            <a:r>
              <a:rPr lang="en-US" cap="all" dirty="0"/>
              <a:t> </a:t>
            </a:r>
            <a:r>
              <a:rPr lang="en-US" cap="all" dirty="0" err="1"/>
              <a:t>savollarga</a:t>
            </a:r>
            <a:r>
              <a:rPr lang="en-US" cap="all" dirty="0"/>
              <a:t> </a:t>
            </a:r>
            <a:r>
              <a:rPr lang="en-US" cap="all" dirty="0" err="1"/>
              <a:t>javob</a:t>
            </a:r>
            <a:r>
              <a:rPr lang="en-US" cap="all" dirty="0"/>
              <a:t> </a:t>
            </a:r>
            <a:r>
              <a:rPr lang="en-US" cap="all" dirty="0" err="1"/>
              <a:t>berish</a:t>
            </a:r>
            <a:r>
              <a:rPr lang="en-US" cap="all" dirty="0"/>
              <a:t> </a:t>
            </a:r>
            <a:r>
              <a:rPr lang="en-US" cap="all" dirty="0" err="1"/>
              <a:t>imkonini</a:t>
            </a:r>
            <a:r>
              <a:rPr lang="en-US" cap="all" dirty="0"/>
              <a:t> </a:t>
            </a:r>
            <a:r>
              <a:rPr lang="en-US" cap="all" dirty="0" err="1"/>
              <a:t>beradi</a:t>
            </a:r>
            <a:r>
              <a:rPr lang="en-US" cap="all" dirty="0"/>
              <a:t>.</a:t>
            </a:r>
          </a:p>
          <a:p>
            <a:r>
              <a:rPr lang="en-US" cap="all" dirty="0" err="1"/>
              <a:t>Muloqotning</a:t>
            </a:r>
            <a:r>
              <a:rPr lang="en-US" b="1" i="1" cap="all" dirty="0"/>
              <a:t> </a:t>
            </a:r>
            <a:r>
              <a:rPr lang="en-US" b="1" i="1" cap="all" dirty="0" err="1"/>
              <a:t>kommunikativ-axborotli</a:t>
            </a:r>
            <a:r>
              <a:rPr lang="en-US" cap="all" dirty="0"/>
              <a:t> </a:t>
            </a:r>
            <a:r>
              <a:rPr lang="en-US" cap="all" dirty="0" err="1"/>
              <a:t>tomoni</a:t>
            </a:r>
            <a:r>
              <a:rPr lang="en-US" cap="all" dirty="0"/>
              <a:t>  </a:t>
            </a:r>
            <a:r>
              <a:rPr lang="en-US" cap="all" dirty="0" err="1"/>
              <a:t>tasavvurlar</a:t>
            </a:r>
            <a:r>
              <a:rPr lang="en-US" cap="all" dirty="0"/>
              <a:t>, </a:t>
            </a:r>
            <a:r>
              <a:rPr lang="en-US" cap="all" dirty="0" err="1"/>
              <a:t>g‘oyalar</a:t>
            </a:r>
            <a:r>
              <a:rPr lang="en-US" cap="all" dirty="0"/>
              <a:t>, </a:t>
            </a:r>
            <a:r>
              <a:rPr lang="en-US" cap="all" dirty="0" err="1"/>
              <a:t>qiziqishlar</a:t>
            </a:r>
            <a:r>
              <a:rPr lang="en-US" cap="all" dirty="0"/>
              <a:t>, </a:t>
            </a:r>
            <a:r>
              <a:rPr lang="en-US" cap="all" dirty="0" err="1"/>
              <a:t>hissiyotlar</a:t>
            </a:r>
            <a:r>
              <a:rPr lang="en-US" cap="all" dirty="0"/>
              <a:t>, </a:t>
            </a:r>
            <a:r>
              <a:rPr lang="en-US" cap="all" dirty="0" err="1"/>
              <a:t>mayllar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sh.o‘.</a:t>
            </a:r>
            <a:r>
              <a:rPr lang="en-US" cap="all" dirty="0" err="1"/>
              <a:t>lari</a:t>
            </a:r>
            <a:r>
              <a:rPr lang="en-US" cap="all" dirty="0"/>
              <a:t> </a:t>
            </a:r>
            <a:r>
              <a:rPr lang="en-US" cap="all" dirty="0" err="1"/>
              <a:t>turlicha</a:t>
            </a:r>
            <a:r>
              <a:rPr lang="en-US" cap="all" dirty="0"/>
              <a:t> </a:t>
            </a:r>
            <a:r>
              <a:rPr lang="en-US" cap="all" dirty="0" err="1"/>
              <a:t>bo‘lgan</a:t>
            </a:r>
            <a:r>
              <a:rPr lang="en-US" cap="all" dirty="0"/>
              <a:t> </a:t>
            </a:r>
            <a:r>
              <a:rPr lang="en-US" cap="all" dirty="0" err="1"/>
              <a:t>odamlar</a:t>
            </a:r>
            <a:r>
              <a:rPr lang="en-US" cap="all" dirty="0"/>
              <a:t> </a:t>
            </a:r>
            <a:r>
              <a:rPr lang="en-US" cap="all" dirty="0" err="1"/>
              <a:t>o‘rtasidagi</a:t>
            </a:r>
            <a:r>
              <a:rPr lang="en-US" cap="all" dirty="0"/>
              <a:t> </a:t>
            </a:r>
            <a:r>
              <a:rPr lang="en-US" cap="all" dirty="0" err="1"/>
              <a:t>almashinuvdan</a:t>
            </a:r>
            <a:r>
              <a:rPr lang="en-US" cap="all" dirty="0"/>
              <a:t> </a:t>
            </a:r>
            <a:r>
              <a:rPr lang="en-US" cap="all" dirty="0" err="1"/>
              <a:t>iborat</a:t>
            </a:r>
            <a:r>
              <a:rPr lang="en-US" cap="all" dirty="0"/>
              <a:t>.</a:t>
            </a:r>
          </a:p>
          <a:p>
            <a:r>
              <a:rPr lang="en-US" cap="all" dirty="0" err="1"/>
              <a:t>Muloqotning</a:t>
            </a:r>
            <a:r>
              <a:rPr lang="en-US" b="1" i="1" cap="all" dirty="0"/>
              <a:t> </a:t>
            </a:r>
            <a:r>
              <a:rPr lang="en-US" b="1" i="1" cap="all" dirty="0" err="1"/>
              <a:t>emotiv</a:t>
            </a:r>
            <a:r>
              <a:rPr lang="en-US" cap="all" dirty="0"/>
              <a:t> </a:t>
            </a:r>
            <a:r>
              <a:rPr lang="en-US" cap="all" dirty="0" err="1"/>
              <a:t>tomoni</a:t>
            </a:r>
            <a:r>
              <a:rPr lang="en-US" cap="all" dirty="0"/>
              <a:t> </a:t>
            </a:r>
            <a:r>
              <a:rPr lang="en-US" cap="all" dirty="0" err="1"/>
              <a:t>sheriklarning</a:t>
            </a:r>
            <a:r>
              <a:rPr lang="en-US" cap="all" dirty="0"/>
              <a:t> </a:t>
            </a:r>
            <a:r>
              <a:rPr lang="en-US" cap="all" dirty="0" err="1"/>
              <a:t>shaxsiy</a:t>
            </a:r>
            <a:r>
              <a:rPr lang="en-US" cap="all" dirty="0"/>
              <a:t> </a:t>
            </a:r>
            <a:r>
              <a:rPr lang="en-US" cap="all" dirty="0" err="1"/>
              <a:t>aloqalaridagi</a:t>
            </a:r>
            <a:r>
              <a:rPr lang="en-US" cap="all" dirty="0"/>
              <a:t> his-</a:t>
            </a:r>
            <a:r>
              <a:rPr lang="en-US" cap="all" dirty="0" err="1"/>
              <a:t>tuyg‘ular</a:t>
            </a:r>
            <a:r>
              <a:rPr lang="en-US" cap="all" dirty="0"/>
              <a:t>, </a:t>
            </a:r>
            <a:r>
              <a:rPr lang="en-US" cap="all" dirty="0" err="1"/>
              <a:t>kayfiyatning</a:t>
            </a:r>
            <a:r>
              <a:rPr lang="en-US" cap="all" dirty="0"/>
              <a:t> </a:t>
            </a:r>
            <a:r>
              <a:rPr lang="en-US" cap="all" dirty="0" err="1"/>
              <a:t>vazifa</a:t>
            </a:r>
            <a:r>
              <a:rPr lang="en-US" cap="all" dirty="0"/>
              <a:t> </a:t>
            </a:r>
            <a:r>
              <a:rPr lang="en-US" cap="all" dirty="0" err="1"/>
              <a:t>bajarishlari</a:t>
            </a:r>
            <a:r>
              <a:rPr lang="en-US" cap="all" dirty="0"/>
              <a:t> </a:t>
            </a:r>
            <a:r>
              <a:rPr lang="en-US" cap="all" dirty="0" err="1"/>
              <a:t>bilan</a:t>
            </a:r>
            <a:r>
              <a:rPr lang="en-US" cap="all" dirty="0"/>
              <a:t> </a:t>
            </a:r>
            <a:r>
              <a:rPr lang="en-US" cap="all" dirty="0" err="1"/>
              <a:t>bog‘liq</a:t>
            </a:r>
            <a:r>
              <a:rPr lang="en-US" cap="all" dirty="0"/>
              <a:t>.</a:t>
            </a:r>
          </a:p>
          <a:p>
            <a:r>
              <a:rPr lang="en-US" cap="all" dirty="0" err="1"/>
              <a:t>Muloqotning</a:t>
            </a:r>
            <a:r>
              <a:rPr lang="en-US" b="1" i="1" cap="all" dirty="0"/>
              <a:t> </a:t>
            </a:r>
            <a:r>
              <a:rPr lang="en-US" b="1" i="1" cap="all" dirty="0" err="1"/>
              <a:t>konativ</a:t>
            </a:r>
            <a:r>
              <a:rPr lang="en-US" cap="all" dirty="0"/>
              <a:t> (</a:t>
            </a:r>
            <a:r>
              <a:rPr lang="en-US" cap="all" dirty="0" err="1"/>
              <a:t>hulq-atvor</a:t>
            </a:r>
            <a:r>
              <a:rPr lang="en-US" cap="all" dirty="0"/>
              <a:t> </a:t>
            </a:r>
            <a:r>
              <a:rPr lang="en-US" cap="all" dirty="0" err="1"/>
              <a:t>tomondan</a:t>
            </a:r>
            <a:r>
              <a:rPr lang="en-US" cap="all" dirty="0"/>
              <a:t>) </a:t>
            </a:r>
            <a:r>
              <a:rPr lang="en-US" cap="all" dirty="0" err="1"/>
              <a:t>tomoni</a:t>
            </a:r>
            <a:r>
              <a:rPr lang="en-US" cap="all" dirty="0"/>
              <a:t> </a:t>
            </a:r>
            <a:r>
              <a:rPr lang="en-US" cap="all" dirty="0" err="1"/>
              <a:t>sheriklar</a:t>
            </a:r>
            <a:r>
              <a:rPr lang="en-US" cap="all" dirty="0"/>
              <a:t> </a:t>
            </a:r>
            <a:r>
              <a:rPr lang="en-US" cap="all" dirty="0" err="1"/>
              <a:t>qarashlaridagi</a:t>
            </a:r>
            <a:r>
              <a:rPr lang="en-US" cap="all" dirty="0"/>
              <a:t> </a:t>
            </a:r>
            <a:r>
              <a:rPr lang="en-US" cap="all" dirty="0" err="1"/>
              <a:t>ichki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tashqi</a:t>
            </a:r>
            <a:r>
              <a:rPr lang="en-US" cap="all" dirty="0"/>
              <a:t> </a:t>
            </a:r>
            <a:r>
              <a:rPr lang="en-US" cap="all" dirty="0" err="1"/>
              <a:t>qarama-qarshiliklarni</a:t>
            </a:r>
            <a:r>
              <a:rPr lang="en-US" cap="all" dirty="0"/>
              <a:t> </a:t>
            </a:r>
            <a:r>
              <a:rPr lang="en-US" cap="all" dirty="0" err="1"/>
              <a:t>muvofiqlashtirishga</a:t>
            </a:r>
            <a:r>
              <a:rPr lang="en-US" cap="all" dirty="0"/>
              <a:t> </a:t>
            </a:r>
            <a:r>
              <a:rPr lang="en-US" cap="all" dirty="0" err="1"/>
              <a:t>xizmat</a:t>
            </a:r>
            <a:r>
              <a:rPr lang="en-US" cap="all" dirty="0"/>
              <a:t> </a:t>
            </a:r>
            <a:r>
              <a:rPr lang="en-US" cap="all" dirty="0" err="1"/>
              <a:t>qiladi</a:t>
            </a:r>
            <a:r>
              <a:rPr lang="en-US" cap="all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956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5648" y="734757"/>
            <a:ext cx="9171078" cy="5571040"/>
          </a:xfrm>
        </p:spPr>
        <p:txBody>
          <a:bodyPr>
            <a:normAutofit fontScale="92500" lnSpcReduction="10000"/>
          </a:bodyPr>
          <a:lstStyle/>
          <a:p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vositalariga</a:t>
            </a:r>
            <a:r>
              <a:rPr lang="en-US" cap="all" dirty="0"/>
              <a:t> </a:t>
            </a:r>
            <a:r>
              <a:rPr lang="en-US" cap="all" dirty="0" err="1"/>
              <a:t>quyidagilar</a:t>
            </a:r>
            <a:r>
              <a:rPr lang="en-US" cap="all" dirty="0"/>
              <a:t> </a:t>
            </a:r>
            <a:r>
              <a:rPr lang="en-US" cap="all" dirty="0" err="1"/>
              <a:t>kiradi</a:t>
            </a:r>
            <a:r>
              <a:rPr lang="en-US" cap="all" dirty="0"/>
              <a:t>:</a:t>
            </a:r>
          </a:p>
          <a:p>
            <a:r>
              <a:rPr lang="en-US" cap="all" dirty="0"/>
              <a:t>1. </a:t>
            </a:r>
            <a:r>
              <a:rPr lang="en-US" cap="all" dirty="0" err="1"/>
              <a:t>Til</a:t>
            </a:r>
            <a:r>
              <a:rPr lang="en-US" cap="all" dirty="0"/>
              <a:t> – 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uchun</a:t>
            </a:r>
            <a:r>
              <a:rPr lang="en-US" cap="all" dirty="0"/>
              <a:t> </a:t>
            </a:r>
            <a:r>
              <a:rPr lang="en-US" cap="all" dirty="0" err="1"/>
              <a:t>qo‘llaniladigan</a:t>
            </a:r>
            <a:r>
              <a:rPr lang="en-US" cap="all" dirty="0"/>
              <a:t> </a:t>
            </a:r>
            <a:r>
              <a:rPr lang="en-US" cap="all" dirty="0" err="1"/>
              <a:t>so‘zlar</a:t>
            </a:r>
            <a:r>
              <a:rPr lang="en-US" cap="all" dirty="0"/>
              <a:t>, </a:t>
            </a:r>
            <a:r>
              <a:rPr lang="en-US" cap="all" dirty="0" err="1"/>
              <a:t>ifodalar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ularni</a:t>
            </a:r>
            <a:r>
              <a:rPr lang="en-US" cap="all" dirty="0"/>
              <a:t> </a:t>
            </a:r>
            <a:r>
              <a:rPr lang="en-US" cap="all" dirty="0" err="1"/>
              <a:t>muloqotda</a:t>
            </a:r>
            <a:r>
              <a:rPr lang="en-US" cap="all" dirty="0"/>
              <a:t> </a:t>
            </a:r>
            <a:r>
              <a:rPr lang="en-US" cap="all" dirty="0" err="1"/>
              <a:t>qo‘llash</a:t>
            </a:r>
            <a:r>
              <a:rPr lang="en-US" cap="all" dirty="0"/>
              <a:t> </a:t>
            </a:r>
            <a:r>
              <a:rPr lang="en-US" cap="all" dirty="0" err="1"/>
              <a:t>uchun</a:t>
            </a:r>
            <a:r>
              <a:rPr lang="en-US" cap="all" dirty="0"/>
              <a:t> </a:t>
            </a:r>
            <a:r>
              <a:rPr lang="en-US" cap="all" dirty="0" err="1"/>
              <a:t>ma’noli</a:t>
            </a:r>
            <a:r>
              <a:rPr lang="en-US" cap="all" dirty="0"/>
              <a:t> </a:t>
            </a:r>
            <a:r>
              <a:rPr lang="en-US" cap="all" dirty="0" err="1"/>
              <a:t>iboralarga</a:t>
            </a:r>
            <a:r>
              <a:rPr lang="en-US" cap="all" dirty="0"/>
              <a:t> </a:t>
            </a:r>
            <a:r>
              <a:rPr lang="en-US" cap="all" dirty="0" err="1"/>
              <a:t>birlashtirish</a:t>
            </a:r>
            <a:r>
              <a:rPr lang="en-US" cap="all" dirty="0"/>
              <a:t> </a:t>
            </a:r>
            <a:r>
              <a:rPr lang="en-US" cap="all" dirty="0" err="1"/>
              <a:t>qoidalari</a:t>
            </a:r>
            <a:r>
              <a:rPr lang="en-US" cap="all" dirty="0"/>
              <a:t> </a:t>
            </a:r>
            <a:r>
              <a:rPr lang="en-US" cap="all" dirty="0" err="1"/>
              <a:t>tizimi</a:t>
            </a:r>
            <a:r>
              <a:rPr lang="en-US" cap="all" dirty="0"/>
              <a:t>, </a:t>
            </a:r>
            <a:r>
              <a:rPr lang="en-US" cap="all" dirty="0" err="1"/>
              <a:t>shuningdek</a:t>
            </a:r>
            <a:r>
              <a:rPr lang="en-US" cap="all" dirty="0"/>
              <a:t>,  </a:t>
            </a:r>
            <a:r>
              <a:rPr lang="en-US" cap="all" dirty="0" err="1"/>
              <a:t>turli</a:t>
            </a:r>
            <a:r>
              <a:rPr lang="en-US" cap="all" dirty="0"/>
              <a:t> </a:t>
            </a:r>
            <a:r>
              <a:rPr lang="en-US" cap="all" dirty="0" err="1"/>
              <a:t>ko‘rinish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shakllardagi</a:t>
            </a:r>
            <a:r>
              <a:rPr lang="en-US" cap="all" dirty="0"/>
              <a:t> (</a:t>
            </a:r>
            <a:r>
              <a:rPr lang="en-US" cap="all" dirty="0" err="1"/>
              <a:t>matnlar</a:t>
            </a:r>
            <a:r>
              <a:rPr lang="en-US" cap="all" dirty="0"/>
              <a:t>, </a:t>
            </a:r>
            <a:r>
              <a:rPr lang="en-US" cap="all" dirty="0" err="1"/>
              <a:t>chizmalar</a:t>
            </a:r>
            <a:r>
              <a:rPr lang="en-US" cap="all" dirty="0"/>
              <a:t>, </a:t>
            </a:r>
            <a:r>
              <a:rPr lang="en-US" cap="all" dirty="0" err="1"/>
              <a:t>suratlar</a:t>
            </a:r>
            <a:r>
              <a:rPr lang="en-US" cap="all" dirty="0"/>
              <a:t>), </a:t>
            </a:r>
            <a:r>
              <a:rPr lang="en-US" cap="all" dirty="0" err="1"/>
              <a:t>axborot</a:t>
            </a:r>
            <a:r>
              <a:rPr lang="en-US" cap="all" dirty="0"/>
              <a:t> </a:t>
            </a:r>
            <a:r>
              <a:rPr lang="en-US" cap="all" dirty="0" err="1"/>
              <a:t>yozish</a:t>
            </a:r>
            <a:r>
              <a:rPr lang="en-US" cap="all" dirty="0"/>
              <a:t>, </a:t>
            </a:r>
            <a:r>
              <a:rPr lang="en-US" cap="all" dirty="0" err="1"/>
              <a:t>etkazish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saqlashning</a:t>
            </a:r>
            <a:r>
              <a:rPr lang="en-US" cap="all" dirty="0"/>
              <a:t> </a:t>
            </a:r>
            <a:r>
              <a:rPr lang="en-US" cap="all" dirty="0" err="1"/>
              <a:t>texnik</a:t>
            </a:r>
            <a:r>
              <a:rPr lang="en-US" cap="all" dirty="0"/>
              <a:t> </a:t>
            </a:r>
            <a:r>
              <a:rPr lang="en-US" cap="all" dirty="0" err="1"/>
              <a:t>vositalari</a:t>
            </a:r>
            <a:r>
              <a:rPr lang="en-US" cap="all" dirty="0"/>
              <a:t> (radio-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videotexnika</a:t>
            </a:r>
            <a:r>
              <a:rPr lang="en-US" cap="all" dirty="0"/>
              <a:t>, </a:t>
            </a:r>
            <a:r>
              <a:rPr lang="en-US" cap="all" dirty="0" err="1"/>
              <a:t>yozuvning</a:t>
            </a:r>
            <a:r>
              <a:rPr lang="en-US" cap="all" dirty="0"/>
              <a:t> </a:t>
            </a:r>
            <a:r>
              <a:rPr lang="en-US" cap="all" dirty="0" err="1"/>
              <a:t>mexanik</a:t>
            </a:r>
            <a:r>
              <a:rPr lang="en-US" cap="all" dirty="0"/>
              <a:t>, </a:t>
            </a:r>
            <a:r>
              <a:rPr lang="en-US" cap="all" dirty="0" err="1"/>
              <a:t>magnitli</a:t>
            </a:r>
            <a:r>
              <a:rPr lang="en-US" cap="all" dirty="0"/>
              <a:t>, </a:t>
            </a:r>
            <a:r>
              <a:rPr lang="en-US" cap="all" dirty="0" err="1"/>
              <a:t>lazerli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boshqa</a:t>
            </a:r>
            <a:r>
              <a:rPr lang="en-US" cap="all" dirty="0"/>
              <a:t> </a:t>
            </a:r>
            <a:r>
              <a:rPr lang="en-US" cap="all" dirty="0" err="1"/>
              <a:t>shakllari</a:t>
            </a:r>
            <a:r>
              <a:rPr lang="en-US" cap="all" dirty="0"/>
              <a:t>) </a:t>
            </a:r>
            <a:r>
              <a:rPr lang="en-US" cap="all" dirty="0" err="1"/>
              <a:t>dagi</a:t>
            </a:r>
            <a:r>
              <a:rPr lang="en-US" cap="all" dirty="0"/>
              <a:t> </a:t>
            </a:r>
            <a:r>
              <a:rPr lang="en-US" cap="all" dirty="0" err="1"/>
              <a:t>belgilar</a:t>
            </a:r>
            <a:r>
              <a:rPr lang="en-US" cap="all" dirty="0"/>
              <a:t> </a:t>
            </a:r>
            <a:r>
              <a:rPr lang="en-US" cap="all" dirty="0" err="1"/>
              <a:t>tizimlari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yozuvdan</a:t>
            </a:r>
            <a:r>
              <a:rPr lang="en-US" cap="all" dirty="0"/>
              <a:t> </a:t>
            </a:r>
            <a:r>
              <a:rPr lang="en-US" cap="all" dirty="0" err="1"/>
              <a:t>iborat</a:t>
            </a:r>
            <a:r>
              <a:rPr lang="en-US" cap="all" dirty="0"/>
              <a:t>.</a:t>
            </a:r>
          </a:p>
          <a:p>
            <a:r>
              <a:rPr lang="en-US" cap="all" dirty="0"/>
              <a:t>2. </a:t>
            </a:r>
            <a:r>
              <a:rPr lang="en-US" b="1" i="1" cap="all" dirty="0" err="1"/>
              <a:t>Ohang</a:t>
            </a:r>
            <a:r>
              <a:rPr lang="en-US" b="1" i="1" cap="all" dirty="0"/>
              <a:t>, </a:t>
            </a:r>
            <a:r>
              <a:rPr lang="en-US" b="1" i="1" cap="all" dirty="0" err="1"/>
              <a:t>emotsional</a:t>
            </a:r>
            <a:r>
              <a:rPr lang="en-US" b="1" i="1" cap="all" dirty="0"/>
              <a:t> </a:t>
            </a:r>
            <a:r>
              <a:rPr lang="en-US" b="1" i="1" cap="all" dirty="0" err="1"/>
              <a:t>ifodalanganlik</a:t>
            </a:r>
            <a:r>
              <a:rPr lang="en-US" cap="all" dirty="0"/>
              <a:t>, </a:t>
            </a:r>
            <a:r>
              <a:rPr lang="en-US" cap="all" dirty="0" err="1"/>
              <a:t>bir</a:t>
            </a:r>
            <a:r>
              <a:rPr lang="en-US" cap="all" dirty="0"/>
              <a:t> </a:t>
            </a:r>
            <a:r>
              <a:rPr lang="en-US" cap="all" dirty="0" err="1"/>
              <a:t>xil</a:t>
            </a:r>
            <a:r>
              <a:rPr lang="en-US" cap="all" dirty="0"/>
              <a:t> </a:t>
            </a:r>
            <a:r>
              <a:rPr lang="en-US" cap="all" dirty="0" err="1"/>
              <a:t>iboraga</a:t>
            </a:r>
            <a:r>
              <a:rPr lang="en-US" cap="all" dirty="0"/>
              <a:t> </a:t>
            </a:r>
            <a:r>
              <a:rPr lang="en-US" cap="all" dirty="0" err="1"/>
              <a:t>turlicha</a:t>
            </a:r>
            <a:r>
              <a:rPr lang="en-US" cap="all" dirty="0"/>
              <a:t> </a:t>
            </a:r>
            <a:r>
              <a:rPr lang="en-US" cap="all" dirty="0" err="1"/>
              <a:t>ma’no</a:t>
            </a:r>
            <a:r>
              <a:rPr lang="en-US" cap="all" dirty="0"/>
              <a:t> </a:t>
            </a:r>
            <a:r>
              <a:rPr lang="en-US" cap="all" dirty="0" err="1"/>
              <a:t>berishga</a:t>
            </a:r>
            <a:r>
              <a:rPr lang="en-US" cap="all" dirty="0"/>
              <a:t> </a:t>
            </a:r>
            <a:r>
              <a:rPr lang="en-US" cap="all" dirty="0" err="1"/>
              <a:t>qodir</a:t>
            </a:r>
            <a:r>
              <a:rPr lang="en-US" cap="all" dirty="0"/>
              <a:t>.</a:t>
            </a:r>
          </a:p>
          <a:p>
            <a:r>
              <a:rPr lang="en-US" cap="all" dirty="0"/>
              <a:t>3. </a:t>
            </a:r>
            <a:r>
              <a:rPr lang="en-US" cap="all" dirty="0" err="1"/>
              <a:t>Suhbatdoshning</a:t>
            </a:r>
            <a:r>
              <a:rPr lang="en-US" cap="all" dirty="0"/>
              <a:t> </a:t>
            </a:r>
            <a:r>
              <a:rPr lang="en-US" b="1" i="1" cap="all" dirty="0" err="1"/>
              <a:t>mimikasi</a:t>
            </a:r>
            <a:r>
              <a:rPr lang="en-US" b="1" i="1" cap="all" dirty="0"/>
              <a:t>, </a:t>
            </a:r>
            <a:r>
              <a:rPr lang="en-US" b="1" i="1" cap="all" dirty="0" err="1"/>
              <a:t>gavda</a:t>
            </a:r>
            <a:r>
              <a:rPr lang="en-US" b="1" i="1" cap="all" dirty="0"/>
              <a:t> </a:t>
            </a:r>
            <a:r>
              <a:rPr lang="en-US" b="1" i="1" cap="all" dirty="0" err="1"/>
              <a:t>holati</a:t>
            </a:r>
            <a:r>
              <a:rPr lang="en-US" b="1" i="1" cap="all" dirty="0"/>
              <a:t>, </a:t>
            </a:r>
            <a:r>
              <a:rPr lang="en-US" b="1" i="1" cap="all" dirty="0" err="1"/>
              <a:t>nigohi</a:t>
            </a:r>
            <a:r>
              <a:rPr lang="en-US" b="1" i="1" cap="all" dirty="0"/>
              <a:t> </a:t>
            </a:r>
            <a:r>
              <a:rPr lang="en-US" cap="all" dirty="0" err="1"/>
              <a:t>ibora</a:t>
            </a:r>
            <a:r>
              <a:rPr lang="en-US" cap="all" dirty="0"/>
              <a:t> </a:t>
            </a:r>
            <a:r>
              <a:rPr lang="en-US" cap="all" dirty="0" err="1"/>
              <a:t>ma’nosini</a:t>
            </a:r>
            <a:r>
              <a:rPr lang="en-US" cap="all" dirty="0"/>
              <a:t> </a:t>
            </a:r>
            <a:r>
              <a:rPr lang="en-US" cap="all" dirty="0" err="1"/>
              <a:t>kuchaytirishi</a:t>
            </a:r>
            <a:r>
              <a:rPr lang="en-US" cap="all" dirty="0"/>
              <a:t>, </a:t>
            </a:r>
            <a:r>
              <a:rPr lang="en-US" cap="all" dirty="0" err="1"/>
              <a:t>to‘ldirishi</a:t>
            </a:r>
            <a:r>
              <a:rPr lang="en-US" cap="all" dirty="0"/>
              <a:t> </a:t>
            </a:r>
            <a:r>
              <a:rPr lang="en-US" cap="all" dirty="0" err="1"/>
              <a:t>yoki</a:t>
            </a:r>
            <a:r>
              <a:rPr lang="en-US" cap="all" dirty="0"/>
              <a:t> rad </a:t>
            </a:r>
            <a:r>
              <a:rPr lang="en-US" cap="all" dirty="0" err="1"/>
              <a:t>etishi</a:t>
            </a:r>
            <a:r>
              <a:rPr lang="en-US" cap="all" dirty="0"/>
              <a:t> </a:t>
            </a:r>
            <a:r>
              <a:rPr lang="en-US" cap="all" dirty="0" err="1"/>
              <a:t>mumkin</a:t>
            </a:r>
            <a:r>
              <a:rPr lang="en-US" cap="all" dirty="0"/>
              <a:t>.</a:t>
            </a:r>
          </a:p>
          <a:p>
            <a:r>
              <a:rPr lang="en-US" cap="all" dirty="0"/>
              <a:t>4. </a:t>
            </a:r>
            <a:r>
              <a:rPr lang="en-US" b="1" i="1" cap="all" dirty="0"/>
              <a:t>Imo-</a:t>
            </a:r>
            <a:r>
              <a:rPr lang="en-US" b="1" i="1" cap="all" dirty="0" err="1"/>
              <a:t>ishoralar</a:t>
            </a:r>
            <a:r>
              <a:rPr lang="en-US" b="1" i="1" cap="all" dirty="0"/>
              <a:t> 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vositasi</a:t>
            </a:r>
            <a:r>
              <a:rPr lang="en-US" cap="all" dirty="0"/>
              <a:t> </a:t>
            </a:r>
            <a:r>
              <a:rPr lang="en-US" cap="all" dirty="0" err="1"/>
              <a:t>sifatida</a:t>
            </a:r>
            <a:r>
              <a:rPr lang="en-US" cap="all" dirty="0"/>
              <a:t> </a:t>
            </a:r>
            <a:r>
              <a:rPr lang="en-US" cap="all" dirty="0" err="1"/>
              <a:t>umumiy</a:t>
            </a:r>
            <a:r>
              <a:rPr lang="en-US" cap="all" dirty="0"/>
              <a:t> </a:t>
            </a:r>
            <a:r>
              <a:rPr lang="en-US" cap="all" dirty="0" err="1"/>
              <a:t>qabul</a:t>
            </a:r>
            <a:r>
              <a:rPr lang="en-US" cap="all" dirty="0"/>
              <a:t> </a:t>
            </a:r>
            <a:r>
              <a:rPr lang="en-US" cap="all" dirty="0" err="1"/>
              <a:t>qilingan</a:t>
            </a:r>
            <a:r>
              <a:rPr lang="en-US" cap="all" dirty="0"/>
              <a:t>, </a:t>
            </a:r>
            <a:r>
              <a:rPr lang="en-US" cap="all" dirty="0" err="1"/>
              <a:t>ya’ni</a:t>
            </a:r>
            <a:r>
              <a:rPr lang="en-US" cap="all" dirty="0"/>
              <a:t>, </a:t>
            </a:r>
            <a:r>
              <a:rPr lang="en-US" cap="all" dirty="0" err="1"/>
              <a:t>belgilangan</a:t>
            </a:r>
            <a:r>
              <a:rPr lang="en-US" cap="all" dirty="0"/>
              <a:t> </a:t>
            </a:r>
            <a:r>
              <a:rPr lang="en-US" cap="all" dirty="0" err="1"/>
              <a:t>ma’noga</a:t>
            </a:r>
            <a:r>
              <a:rPr lang="en-US" cap="all" dirty="0"/>
              <a:t> </a:t>
            </a:r>
            <a:r>
              <a:rPr lang="en-US" cap="all" dirty="0" err="1"/>
              <a:t>ega</a:t>
            </a:r>
            <a:r>
              <a:rPr lang="en-US" cap="all" dirty="0"/>
              <a:t> </a:t>
            </a:r>
            <a:r>
              <a:rPr lang="en-US" cap="all" dirty="0" err="1"/>
              <a:t>bo‘lishi</a:t>
            </a:r>
            <a:r>
              <a:rPr lang="en-US" cap="all" dirty="0"/>
              <a:t> </a:t>
            </a:r>
            <a:r>
              <a:rPr lang="en-US" cap="all" dirty="0" err="1"/>
              <a:t>yoki</a:t>
            </a:r>
            <a:r>
              <a:rPr lang="en-US" cap="all" dirty="0"/>
              <a:t> </a:t>
            </a:r>
            <a:r>
              <a:rPr lang="en-US" cap="all" dirty="0" err="1"/>
              <a:t>ekspressiv</a:t>
            </a:r>
            <a:r>
              <a:rPr lang="en-US" cap="all" dirty="0"/>
              <a:t>, </a:t>
            </a:r>
            <a:r>
              <a:rPr lang="en-US" cap="all" dirty="0" err="1"/>
              <a:t>ya’ni</a:t>
            </a:r>
            <a:r>
              <a:rPr lang="en-US" cap="all" dirty="0"/>
              <a:t>, </a:t>
            </a:r>
            <a:r>
              <a:rPr lang="en-US" cap="all" dirty="0" err="1"/>
              <a:t>nutqning</a:t>
            </a:r>
            <a:r>
              <a:rPr lang="en-US" cap="all" dirty="0"/>
              <a:t> </a:t>
            </a:r>
            <a:r>
              <a:rPr lang="en-US" cap="all" dirty="0" err="1"/>
              <a:t>ifodaliligini</a:t>
            </a:r>
            <a:r>
              <a:rPr lang="en-US" cap="all" dirty="0"/>
              <a:t> </a:t>
            </a:r>
            <a:r>
              <a:rPr lang="en-US" cap="all" dirty="0" err="1"/>
              <a:t>yanada</a:t>
            </a:r>
            <a:r>
              <a:rPr lang="en-US" cap="all" dirty="0"/>
              <a:t> </a:t>
            </a:r>
            <a:r>
              <a:rPr lang="en-US" cap="all" dirty="0" err="1"/>
              <a:t>oshirishi</a:t>
            </a:r>
            <a:r>
              <a:rPr lang="en-US" cap="all" dirty="0"/>
              <a:t> </a:t>
            </a:r>
            <a:r>
              <a:rPr lang="en-US" cap="all" dirty="0" err="1"/>
              <a:t>mumkin</a:t>
            </a:r>
            <a:r>
              <a:rPr lang="en-US" cap="all" dirty="0"/>
              <a:t>.</a:t>
            </a:r>
          </a:p>
          <a:p>
            <a:r>
              <a:rPr lang="en-US" cap="all" dirty="0"/>
              <a:t>5. </a:t>
            </a:r>
            <a:r>
              <a:rPr lang="en-US" cap="all" dirty="0" err="1"/>
              <a:t>Suhbatdoshlar</a:t>
            </a:r>
            <a:r>
              <a:rPr lang="en-US" cap="all" dirty="0"/>
              <a:t> </a:t>
            </a:r>
            <a:r>
              <a:rPr lang="en-US" cap="all" dirty="0" err="1"/>
              <a:t>muloqotidagi</a:t>
            </a:r>
            <a:r>
              <a:rPr lang="en-US" cap="all" dirty="0"/>
              <a:t> </a:t>
            </a:r>
            <a:r>
              <a:rPr lang="en-US" b="1" i="1" cap="all" dirty="0" err="1"/>
              <a:t>masofa</a:t>
            </a:r>
            <a:r>
              <a:rPr lang="en-US" cap="all" dirty="0"/>
              <a:t> </a:t>
            </a:r>
            <a:r>
              <a:rPr lang="en-US" cap="all" dirty="0" err="1"/>
              <a:t>madaniy</a:t>
            </a:r>
            <a:r>
              <a:rPr lang="en-US" cap="all" dirty="0"/>
              <a:t>, </a:t>
            </a:r>
            <a:r>
              <a:rPr lang="en-US" cap="all" dirty="0" err="1"/>
              <a:t>milliy</a:t>
            </a:r>
            <a:r>
              <a:rPr lang="en-US" cap="all" dirty="0"/>
              <a:t> </a:t>
            </a:r>
            <a:r>
              <a:rPr lang="en-US" cap="all" dirty="0" err="1"/>
              <a:t>an’analarga</a:t>
            </a:r>
            <a:r>
              <a:rPr lang="en-US" cap="all" dirty="0"/>
              <a:t>, </a:t>
            </a:r>
            <a:r>
              <a:rPr lang="en-US" cap="all" dirty="0" err="1"/>
              <a:t>suhbatdoshga</a:t>
            </a:r>
            <a:r>
              <a:rPr lang="en-US" cap="all" dirty="0"/>
              <a:t> </a:t>
            </a:r>
            <a:r>
              <a:rPr lang="en-US" cap="all" dirty="0" err="1"/>
              <a:t>bo‘lgan</a:t>
            </a:r>
            <a:r>
              <a:rPr lang="en-US" cap="all" dirty="0"/>
              <a:t> </a:t>
            </a:r>
            <a:r>
              <a:rPr lang="en-US" cap="all" dirty="0" err="1"/>
              <a:t>ishonch</a:t>
            </a:r>
            <a:r>
              <a:rPr lang="en-US" cap="all" dirty="0"/>
              <a:t> </a:t>
            </a:r>
            <a:r>
              <a:rPr lang="en-US" cap="all" dirty="0" err="1"/>
              <a:t>darajasiga</a:t>
            </a:r>
            <a:r>
              <a:rPr lang="en-US" cap="all" dirty="0"/>
              <a:t> </a:t>
            </a:r>
            <a:r>
              <a:rPr lang="en-US" cap="all" dirty="0" err="1"/>
              <a:t>bog‘liq</a:t>
            </a:r>
            <a:r>
              <a:rPr lang="en-US" cap="all" dirty="0"/>
              <a:t> </a:t>
            </a:r>
            <a:r>
              <a:rPr lang="en-US" cap="all" dirty="0" err="1"/>
              <a:t>bo‘ladi</a:t>
            </a:r>
            <a:r>
              <a:rPr lang="en-US" cap="all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6947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9392" y="592253"/>
            <a:ext cx="9277957" cy="5642292"/>
          </a:xfrm>
        </p:spPr>
        <p:txBody>
          <a:bodyPr>
            <a:normAutofit lnSpcReduction="10000"/>
          </a:bodyPr>
          <a:lstStyle/>
          <a:p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quyidagi</a:t>
            </a:r>
            <a:r>
              <a:rPr lang="en-US" cap="all" dirty="0"/>
              <a:t> </a:t>
            </a:r>
            <a:r>
              <a:rPr lang="en-US" cap="all" dirty="0" err="1"/>
              <a:t>bosqichlarga</a:t>
            </a:r>
            <a:r>
              <a:rPr lang="en-US" cap="all" dirty="0"/>
              <a:t> </a:t>
            </a:r>
            <a:r>
              <a:rPr lang="en-US" cap="all" dirty="0" err="1"/>
              <a:t>bo‘linadi</a:t>
            </a:r>
            <a:r>
              <a:rPr lang="en-US" cap="all" dirty="0"/>
              <a:t>:</a:t>
            </a:r>
          </a:p>
          <a:p>
            <a:r>
              <a:rPr lang="en-US" cap="all" dirty="0"/>
              <a:t>- </a:t>
            </a:r>
            <a:r>
              <a:rPr lang="en-US" cap="all" dirty="0" err="1"/>
              <a:t>muloqotga</a:t>
            </a:r>
            <a:r>
              <a:rPr lang="en-US" cap="all" dirty="0"/>
              <a:t> </a:t>
            </a:r>
            <a:r>
              <a:rPr lang="en-US" cap="all" dirty="0" err="1"/>
              <a:t>bo‘lga</a:t>
            </a:r>
            <a:r>
              <a:rPr lang="en-US" cap="all" dirty="0"/>
              <a:t> </a:t>
            </a:r>
            <a:r>
              <a:rPr lang="en-US" cap="all" dirty="0" err="1"/>
              <a:t>ehtiyoj</a:t>
            </a:r>
            <a:r>
              <a:rPr lang="en-US" cap="all" dirty="0"/>
              <a:t> (</a:t>
            </a:r>
            <a:r>
              <a:rPr lang="en-US" cap="all" dirty="0" err="1"/>
              <a:t>axborotni</a:t>
            </a:r>
            <a:r>
              <a:rPr lang="en-US" cap="all" dirty="0"/>
              <a:t> </a:t>
            </a:r>
            <a:r>
              <a:rPr lang="en-US" cap="all" dirty="0" err="1"/>
              <a:t>etkazish</a:t>
            </a:r>
            <a:r>
              <a:rPr lang="en-US" cap="all" dirty="0"/>
              <a:t> </a:t>
            </a:r>
            <a:r>
              <a:rPr lang="en-US" cap="all" dirty="0" err="1"/>
              <a:t>yoki</a:t>
            </a:r>
            <a:r>
              <a:rPr lang="en-US" cap="all" dirty="0"/>
              <a:t> </a:t>
            </a:r>
            <a:r>
              <a:rPr lang="en-US" cap="all" dirty="0" err="1"/>
              <a:t>undan</a:t>
            </a:r>
            <a:r>
              <a:rPr lang="en-US" cap="all" dirty="0"/>
              <a:t> </a:t>
            </a:r>
            <a:r>
              <a:rPr lang="en-US" cap="all" dirty="0" err="1"/>
              <a:t>xabardor</a:t>
            </a:r>
            <a:r>
              <a:rPr lang="en-US" cap="all" dirty="0"/>
              <a:t> </a:t>
            </a:r>
            <a:r>
              <a:rPr lang="en-US" cap="all" dirty="0" err="1"/>
              <a:t>bo‘lish</a:t>
            </a:r>
            <a:r>
              <a:rPr lang="en-US" cap="all" dirty="0"/>
              <a:t>, </a:t>
            </a:r>
            <a:r>
              <a:rPr lang="en-US" cap="all" dirty="0" err="1"/>
              <a:t>suhbatdoshga</a:t>
            </a:r>
            <a:r>
              <a:rPr lang="en-US" cap="all" dirty="0"/>
              <a:t>  </a:t>
            </a:r>
            <a:r>
              <a:rPr lang="en-US" cap="all" dirty="0" err="1"/>
              <a:t>ta’sir</a:t>
            </a:r>
            <a:r>
              <a:rPr lang="en-US" cap="all" dirty="0"/>
              <a:t> </a:t>
            </a:r>
            <a:r>
              <a:rPr lang="en-US" cap="all" dirty="0" err="1"/>
              <a:t>ko‘rsatish</a:t>
            </a:r>
            <a:r>
              <a:rPr lang="en-US" cap="all" dirty="0"/>
              <a:t> </a:t>
            </a:r>
            <a:r>
              <a:rPr lang="en-US" cap="all" dirty="0" err="1"/>
              <a:t>zarur</a:t>
            </a:r>
            <a:r>
              <a:rPr lang="en-US" cap="all" dirty="0"/>
              <a:t>,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h.k</a:t>
            </a:r>
            <a:r>
              <a:rPr lang="en-US" cap="all" dirty="0"/>
              <a:t>.) </a:t>
            </a:r>
            <a:r>
              <a:rPr lang="en-US" cap="all" dirty="0" err="1"/>
              <a:t>Boshqa</a:t>
            </a:r>
            <a:r>
              <a:rPr lang="en-US" cap="all" dirty="0"/>
              <a:t> </a:t>
            </a:r>
            <a:r>
              <a:rPr lang="en-US" cap="all" dirty="0" err="1"/>
              <a:t>odamlar</a:t>
            </a:r>
            <a:r>
              <a:rPr lang="en-US" cap="all" dirty="0"/>
              <a:t> </a:t>
            </a:r>
            <a:r>
              <a:rPr lang="en-US" cap="all" dirty="0" err="1"/>
              <a:t>bilan</a:t>
            </a:r>
            <a:r>
              <a:rPr lang="en-US" cap="all" dirty="0"/>
              <a:t> </a:t>
            </a:r>
            <a:r>
              <a:rPr lang="en-US" cap="all" dirty="0" err="1"/>
              <a:t>aloqaga</a:t>
            </a:r>
            <a:r>
              <a:rPr lang="en-US" cap="all" dirty="0"/>
              <a:t> </a:t>
            </a:r>
            <a:r>
              <a:rPr lang="en-US" cap="all" dirty="0" err="1"/>
              <a:t>kirishishga</a:t>
            </a:r>
            <a:r>
              <a:rPr lang="en-US" cap="all" dirty="0"/>
              <a:t> </a:t>
            </a:r>
            <a:r>
              <a:rPr lang="en-US" cap="all" dirty="0" err="1"/>
              <a:t>undaydi</a:t>
            </a:r>
            <a:r>
              <a:rPr lang="en-US" cap="all" dirty="0"/>
              <a:t>;</a:t>
            </a:r>
          </a:p>
          <a:p>
            <a:r>
              <a:rPr lang="en-US" cap="all" dirty="0"/>
              <a:t>- 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maqsadlari</a:t>
            </a:r>
            <a:r>
              <a:rPr lang="en-US" cap="all" dirty="0"/>
              <a:t>, 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vaziyatini</a:t>
            </a:r>
            <a:r>
              <a:rPr lang="en-US" cap="all" dirty="0"/>
              <a:t> </a:t>
            </a:r>
            <a:r>
              <a:rPr lang="en-US" cap="all" dirty="0" err="1"/>
              <a:t>to‘g‘ri</a:t>
            </a:r>
            <a:r>
              <a:rPr lang="en-US" cap="all" dirty="0"/>
              <a:t>  </a:t>
            </a:r>
            <a:r>
              <a:rPr lang="en-US" cap="all" dirty="0" err="1"/>
              <a:t>belgilash</a:t>
            </a:r>
            <a:r>
              <a:rPr lang="en-US" cap="all" dirty="0"/>
              <a:t>;</a:t>
            </a:r>
          </a:p>
          <a:p>
            <a:r>
              <a:rPr lang="en-US" cap="all" dirty="0"/>
              <a:t>- </a:t>
            </a:r>
            <a:r>
              <a:rPr lang="en-US" cap="all" dirty="0" err="1"/>
              <a:t>suhbatdosh</a:t>
            </a:r>
            <a:r>
              <a:rPr lang="en-US" cap="all" dirty="0"/>
              <a:t> </a:t>
            </a:r>
            <a:r>
              <a:rPr lang="en-US" cap="all" dirty="0" err="1"/>
              <a:t>shaxsini</a:t>
            </a:r>
            <a:r>
              <a:rPr lang="en-US" cap="all" dirty="0"/>
              <a:t> </a:t>
            </a:r>
            <a:r>
              <a:rPr lang="en-US" cap="all" dirty="0" err="1"/>
              <a:t>belgilash</a:t>
            </a:r>
            <a:r>
              <a:rPr lang="en-US" cap="all" dirty="0"/>
              <a:t>;</a:t>
            </a:r>
          </a:p>
          <a:p>
            <a:r>
              <a:rPr lang="en-US" cap="all" dirty="0"/>
              <a:t>- </a:t>
            </a:r>
            <a:r>
              <a:rPr lang="en-US" cap="all" dirty="0" err="1"/>
              <a:t>o‘z</a:t>
            </a:r>
            <a:r>
              <a:rPr lang="en-US" cap="all" dirty="0"/>
              <a:t> </a:t>
            </a:r>
            <a:r>
              <a:rPr lang="en-US" cap="all" dirty="0" err="1"/>
              <a:t>muloqoti</a:t>
            </a:r>
            <a:r>
              <a:rPr lang="en-US" cap="all" dirty="0"/>
              <a:t> </a:t>
            </a:r>
            <a:r>
              <a:rPr lang="en-US" cap="all" dirty="0" err="1"/>
              <a:t>mazmunini</a:t>
            </a:r>
            <a:r>
              <a:rPr lang="en-US" cap="all" dirty="0"/>
              <a:t> </a:t>
            </a:r>
            <a:r>
              <a:rPr lang="en-US" cap="all" dirty="0" err="1"/>
              <a:t>rejalashtirish</a:t>
            </a:r>
            <a:r>
              <a:rPr lang="en-US" cap="all" dirty="0"/>
              <a:t>, </a:t>
            </a:r>
            <a:r>
              <a:rPr lang="en-US" cap="all" dirty="0" err="1"/>
              <a:t>odam</a:t>
            </a:r>
            <a:r>
              <a:rPr lang="en-US" cap="all" dirty="0"/>
              <a:t> </a:t>
            </a:r>
            <a:r>
              <a:rPr lang="en-US" cap="all" dirty="0" err="1"/>
              <a:t>aynan</a:t>
            </a:r>
            <a:r>
              <a:rPr lang="en-US" cap="all" dirty="0"/>
              <a:t> </a:t>
            </a:r>
            <a:r>
              <a:rPr lang="en-US" cap="all" dirty="0" err="1"/>
              <a:t>nima</a:t>
            </a:r>
            <a:r>
              <a:rPr lang="en-US" cap="all" dirty="0"/>
              <a:t> </a:t>
            </a:r>
            <a:r>
              <a:rPr lang="en-US" cap="all" dirty="0" err="1"/>
              <a:t>haqida</a:t>
            </a:r>
            <a:r>
              <a:rPr lang="en-US" cap="all" dirty="0"/>
              <a:t> </a:t>
            </a:r>
            <a:r>
              <a:rPr lang="en-US" cap="all" dirty="0" err="1"/>
              <a:t>so‘z</a:t>
            </a:r>
            <a:r>
              <a:rPr lang="en-US" cap="all" dirty="0"/>
              <a:t> </a:t>
            </a:r>
            <a:r>
              <a:rPr lang="en-US" cap="all" dirty="0" err="1"/>
              <a:t>yuritishini</a:t>
            </a:r>
            <a:r>
              <a:rPr lang="en-US" cap="all" dirty="0"/>
              <a:t> </a:t>
            </a:r>
            <a:r>
              <a:rPr lang="en-US" cap="all" dirty="0" err="1"/>
              <a:t>tasavvur</a:t>
            </a:r>
            <a:r>
              <a:rPr lang="en-US" cap="all" dirty="0"/>
              <a:t> </a:t>
            </a:r>
            <a:r>
              <a:rPr lang="en-US" cap="all" dirty="0" err="1"/>
              <a:t>qiladi</a:t>
            </a:r>
            <a:r>
              <a:rPr lang="en-US" cap="all" dirty="0"/>
              <a:t> (</a:t>
            </a:r>
            <a:r>
              <a:rPr lang="en-US" cap="all" dirty="0" err="1"/>
              <a:t>odatda</a:t>
            </a:r>
            <a:r>
              <a:rPr lang="en-US" cap="all" dirty="0"/>
              <a:t> </a:t>
            </a:r>
            <a:r>
              <a:rPr lang="en-US" cap="all" dirty="0" err="1"/>
              <a:t>anglanmagan</a:t>
            </a:r>
            <a:r>
              <a:rPr lang="en-US" cap="all" dirty="0"/>
              <a:t> </a:t>
            </a:r>
            <a:r>
              <a:rPr lang="en-US" cap="all" dirty="0" err="1"/>
              <a:t>holda</a:t>
            </a:r>
            <a:r>
              <a:rPr lang="en-US" cap="all" dirty="0"/>
              <a:t>);</a:t>
            </a:r>
          </a:p>
          <a:p>
            <a:r>
              <a:rPr lang="en-US" cap="all" dirty="0"/>
              <a:t>- </a:t>
            </a:r>
            <a:r>
              <a:rPr lang="en-US" cap="all" dirty="0" err="1"/>
              <a:t>inson</a:t>
            </a:r>
            <a:r>
              <a:rPr lang="en-US" cap="all" dirty="0"/>
              <a:t> </a:t>
            </a:r>
            <a:r>
              <a:rPr lang="en-US" cap="all" dirty="0" err="1"/>
              <a:t>ongsiz</a:t>
            </a:r>
            <a:r>
              <a:rPr lang="en-US" cap="all" dirty="0"/>
              <a:t> </a:t>
            </a:r>
            <a:r>
              <a:rPr lang="en-US" cap="all" dirty="0" err="1"/>
              <a:t>ravishda</a:t>
            </a:r>
            <a:r>
              <a:rPr lang="en-US" cap="all" dirty="0"/>
              <a:t> (</a:t>
            </a:r>
            <a:r>
              <a:rPr lang="en-US" cap="all" dirty="0" err="1"/>
              <a:t>ba’zan</a:t>
            </a:r>
            <a:r>
              <a:rPr lang="en-US" cap="all" dirty="0"/>
              <a:t> </a:t>
            </a:r>
            <a:r>
              <a:rPr lang="en-US" cap="all" dirty="0" err="1"/>
              <a:t>ongli</a:t>
            </a:r>
            <a:r>
              <a:rPr lang="en-US" cap="all" dirty="0"/>
              <a:t>) </a:t>
            </a:r>
            <a:r>
              <a:rPr lang="en-US" cap="all" dirty="0" err="1"/>
              <a:t>foydalanishi</a:t>
            </a:r>
            <a:r>
              <a:rPr lang="en-US" cap="all" dirty="0"/>
              <a:t> </a:t>
            </a:r>
            <a:r>
              <a:rPr lang="en-US" cap="all" dirty="0" err="1"/>
              <a:t>mumkin</a:t>
            </a:r>
            <a:r>
              <a:rPr lang="en-US" cap="all" dirty="0"/>
              <a:t> </a:t>
            </a:r>
            <a:r>
              <a:rPr lang="en-US" cap="all" dirty="0" err="1"/>
              <a:t>bo‘lgan</a:t>
            </a:r>
            <a:r>
              <a:rPr lang="en-US" cap="all" dirty="0"/>
              <a:t> </a:t>
            </a:r>
            <a:r>
              <a:rPr lang="en-US" cap="all" dirty="0" err="1"/>
              <a:t>aniq</a:t>
            </a:r>
            <a:r>
              <a:rPr lang="en-US" cap="all" dirty="0"/>
              <a:t> </a:t>
            </a:r>
            <a:r>
              <a:rPr lang="en-US" cap="all" dirty="0" err="1"/>
              <a:t>vositalar</a:t>
            </a:r>
            <a:r>
              <a:rPr lang="en-US" cap="all" dirty="0"/>
              <a:t>, </a:t>
            </a:r>
            <a:r>
              <a:rPr lang="en-US" cap="all" dirty="0" err="1"/>
              <a:t>nutqiy</a:t>
            </a:r>
            <a:r>
              <a:rPr lang="en-US" cap="all" dirty="0"/>
              <a:t> </a:t>
            </a:r>
            <a:r>
              <a:rPr lang="en-US" cap="all" dirty="0" err="1"/>
              <a:t>iboralarni</a:t>
            </a:r>
            <a:r>
              <a:rPr lang="en-US" cap="all" dirty="0"/>
              <a:t> </a:t>
            </a:r>
            <a:r>
              <a:rPr lang="en-US" cap="all" dirty="0" err="1"/>
              <a:t>tanlaydi</a:t>
            </a:r>
            <a:r>
              <a:rPr lang="en-US" cap="all" dirty="0"/>
              <a:t>, </a:t>
            </a:r>
            <a:r>
              <a:rPr lang="en-US" cap="all" dirty="0" err="1"/>
              <a:t>qanday</a:t>
            </a:r>
            <a:r>
              <a:rPr lang="en-US" cap="all" dirty="0"/>
              <a:t> </a:t>
            </a:r>
            <a:r>
              <a:rPr lang="en-US" cap="all" dirty="0" err="1"/>
              <a:t>gapirib</a:t>
            </a:r>
            <a:r>
              <a:rPr lang="en-US" cap="all" dirty="0"/>
              <a:t>, </a:t>
            </a:r>
            <a:r>
              <a:rPr lang="en-US" cap="all" dirty="0" err="1"/>
              <a:t>o‘zini</a:t>
            </a:r>
            <a:r>
              <a:rPr lang="en-US" cap="all" dirty="0"/>
              <a:t> </a:t>
            </a:r>
            <a:r>
              <a:rPr lang="en-US" cap="all" dirty="0" err="1"/>
              <a:t>qanday</a:t>
            </a:r>
            <a:r>
              <a:rPr lang="en-US" cap="all" dirty="0"/>
              <a:t> </a:t>
            </a:r>
            <a:r>
              <a:rPr lang="en-US" cap="all" dirty="0" err="1"/>
              <a:t>tutishini</a:t>
            </a:r>
            <a:r>
              <a:rPr lang="en-US" cap="all" dirty="0"/>
              <a:t> </a:t>
            </a:r>
            <a:r>
              <a:rPr lang="en-US" cap="all" dirty="0" err="1"/>
              <a:t>o‘ylab</a:t>
            </a:r>
            <a:r>
              <a:rPr lang="en-US" cap="all" dirty="0"/>
              <a:t> </a:t>
            </a:r>
            <a:r>
              <a:rPr lang="en-US" cap="all" dirty="0" err="1"/>
              <a:t>qo‘yadi</a:t>
            </a:r>
            <a:r>
              <a:rPr lang="en-US" cap="all" dirty="0"/>
              <a:t>;</a:t>
            </a:r>
          </a:p>
          <a:p>
            <a:r>
              <a:rPr lang="en-US" cap="all" dirty="0"/>
              <a:t>- </a:t>
            </a:r>
            <a:r>
              <a:rPr lang="en-US" cap="all" dirty="0" err="1"/>
              <a:t>suhbatdoshning</a:t>
            </a:r>
            <a:r>
              <a:rPr lang="en-US" cap="all" dirty="0"/>
              <a:t> </a:t>
            </a:r>
            <a:r>
              <a:rPr lang="en-US" cap="all" dirty="0" err="1"/>
              <a:t>javob</a:t>
            </a:r>
            <a:r>
              <a:rPr lang="en-US" cap="all" dirty="0"/>
              <a:t> </a:t>
            </a:r>
            <a:r>
              <a:rPr lang="en-US" cap="all" dirty="0" err="1"/>
              <a:t>reaksiyasini</a:t>
            </a:r>
            <a:r>
              <a:rPr lang="en-US" cap="all" dirty="0"/>
              <a:t> </a:t>
            </a:r>
            <a:r>
              <a:rPr lang="en-US" cap="all" dirty="0" err="1"/>
              <a:t>idrok</a:t>
            </a:r>
            <a:r>
              <a:rPr lang="en-US" cap="all" dirty="0"/>
              <a:t> </a:t>
            </a:r>
            <a:r>
              <a:rPr lang="en-US" cap="all" dirty="0" err="1"/>
              <a:t>qilish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baholash</a:t>
            </a:r>
            <a:r>
              <a:rPr lang="en-US" cap="all" dirty="0"/>
              <a:t>, </a:t>
            </a:r>
            <a:r>
              <a:rPr lang="en-US" cap="all" dirty="0" err="1"/>
              <a:t>qaytar</a:t>
            </a:r>
            <a:r>
              <a:rPr lang="en-US" cap="all" dirty="0"/>
              <a:t> </a:t>
            </a:r>
            <a:r>
              <a:rPr lang="en-US" cap="all" dirty="0" err="1"/>
              <a:t>aloqa</a:t>
            </a:r>
            <a:r>
              <a:rPr lang="en-US" cap="all" dirty="0"/>
              <a:t> </a:t>
            </a:r>
            <a:r>
              <a:rPr lang="en-US" cap="all" dirty="0" err="1"/>
              <a:t>o‘rnatish</a:t>
            </a:r>
            <a:r>
              <a:rPr lang="en-US" cap="all" dirty="0"/>
              <a:t> </a:t>
            </a:r>
            <a:r>
              <a:rPr lang="en-US" cap="all" dirty="0" err="1"/>
              <a:t>asosida</a:t>
            </a:r>
            <a:r>
              <a:rPr lang="en-US" cap="all" dirty="0"/>
              <a:t> 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samaradorligini</a:t>
            </a:r>
            <a:r>
              <a:rPr lang="en-US" cap="all" dirty="0"/>
              <a:t> </a:t>
            </a:r>
            <a:r>
              <a:rPr lang="en-US" cap="all" dirty="0" err="1"/>
              <a:t>nazorat</a:t>
            </a:r>
            <a:r>
              <a:rPr lang="en-US" cap="all" dirty="0"/>
              <a:t> </a:t>
            </a:r>
            <a:r>
              <a:rPr lang="en-US" cap="all" dirty="0" err="1"/>
              <a:t>qilish</a:t>
            </a:r>
            <a:r>
              <a:rPr lang="en-US" cap="all" dirty="0"/>
              <a:t>;</a:t>
            </a:r>
          </a:p>
          <a:p>
            <a:r>
              <a:rPr lang="en-US" cap="all" dirty="0"/>
              <a:t>- 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yo‘nalishi</a:t>
            </a:r>
            <a:r>
              <a:rPr lang="en-US" cap="all" dirty="0"/>
              <a:t>, </a:t>
            </a:r>
            <a:r>
              <a:rPr lang="en-US" cap="all" dirty="0" err="1"/>
              <a:t>uslubi</a:t>
            </a:r>
            <a:r>
              <a:rPr lang="en-US" cap="all" dirty="0"/>
              <a:t>, </a:t>
            </a:r>
            <a:r>
              <a:rPr lang="en-US" cap="all" dirty="0" err="1"/>
              <a:t>metodlariga</a:t>
            </a:r>
            <a:r>
              <a:rPr lang="en-US" cap="all" dirty="0"/>
              <a:t> </a:t>
            </a:r>
            <a:r>
              <a:rPr lang="en-US" cap="all" dirty="0" err="1"/>
              <a:t>tuzatishlar</a:t>
            </a:r>
            <a:r>
              <a:rPr lang="en-US" cap="all" dirty="0"/>
              <a:t> </a:t>
            </a:r>
            <a:r>
              <a:rPr lang="en-US" cap="all" dirty="0" err="1"/>
              <a:t>kiritish</a:t>
            </a:r>
            <a:r>
              <a:rPr lang="en-US" cap="all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014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5652" y="853511"/>
            <a:ext cx="8909822" cy="5428536"/>
          </a:xfrm>
        </p:spPr>
        <p:txBody>
          <a:bodyPr/>
          <a:lstStyle/>
          <a:p>
            <a:r>
              <a:rPr lang="en-US" b="1" dirty="0" err="1"/>
              <a:t>Blits-so’rov</a:t>
            </a:r>
            <a:r>
              <a:rPr lang="en-US" b="1" dirty="0"/>
              <a:t> </a:t>
            </a:r>
            <a:r>
              <a:rPr lang="en-US" b="1" dirty="0" err="1"/>
              <a:t>savollari</a:t>
            </a:r>
            <a:endParaRPr lang="en-US" dirty="0"/>
          </a:p>
          <a:p>
            <a:r>
              <a:rPr lang="en-US" cap="all" dirty="0"/>
              <a:t>1. «</a:t>
            </a:r>
            <a:r>
              <a:rPr lang="en-US" cap="all" dirty="0" err="1"/>
              <a:t>Muloqot</a:t>
            </a:r>
            <a:r>
              <a:rPr lang="en-US" cap="all" dirty="0"/>
              <a:t>» </a:t>
            </a:r>
            <a:r>
              <a:rPr lang="en-US" cap="all" dirty="0" err="1"/>
              <a:t>tushunchasi</a:t>
            </a:r>
            <a:r>
              <a:rPr lang="en-US" cap="all" dirty="0"/>
              <a:t>, </a:t>
            </a:r>
            <a:r>
              <a:rPr lang="en-US" cap="all" dirty="0" err="1"/>
              <a:t>uning</a:t>
            </a:r>
            <a:r>
              <a:rPr lang="en-US" cap="all" dirty="0"/>
              <a:t> </a:t>
            </a:r>
            <a:r>
              <a:rPr lang="en-US" cap="all" dirty="0" err="1"/>
              <a:t>maqsadi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mazmunini</a:t>
            </a:r>
            <a:r>
              <a:rPr lang="en-US" cap="all" dirty="0"/>
              <a:t> </a:t>
            </a:r>
            <a:r>
              <a:rPr lang="en-US" cap="all" dirty="0" err="1"/>
              <a:t>ochib</a:t>
            </a:r>
            <a:r>
              <a:rPr lang="en-US" cap="all" dirty="0"/>
              <a:t> </a:t>
            </a:r>
            <a:r>
              <a:rPr lang="en-US" cap="all" dirty="0" err="1"/>
              <a:t>bering</a:t>
            </a:r>
            <a:r>
              <a:rPr lang="en-US" cap="all" dirty="0"/>
              <a:t>.</a:t>
            </a:r>
          </a:p>
          <a:p>
            <a:r>
              <a:rPr lang="en-US" cap="all" dirty="0"/>
              <a:t>2. </a:t>
            </a:r>
            <a:r>
              <a:rPr lang="en-US" cap="all" dirty="0" err="1"/>
              <a:t>Insonlar</a:t>
            </a:r>
            <a:r>
              <a:rPr lang="en-US" cap="all" dirty="0"/>
              <a:t> </a:t>
            </a:r>
            <a:r>
              <a:rPr lang="en-US" cap="all" dirty="0" err="1"/>
              <a:t>muloqotining</a:t>
            </a:r>
            <a:r>
              <a:rPr lang="en-US" cap="all" dirty="0"/>
              <a:t> </a:t>
            </a:r>
            <a:r>
              <a:rPr lang="en-US" cap="all" dirty="0" err="1"/>
              <a:t>vazifalari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turlari</a:t>
            </a:r>
            <a:r>
              <a:rPr lang="en-US" cap="all" dirty="0"/>
              <a:t> </a:t>
            </a:r>
            <a:r>
              <a:rPr lang="en-US" cap="all" dirty="0" err="1"/>
              <a:t>nimadan</a:t>
            </a:r>
            <a:r>
              <a:rPr lang="en-US" cap="all" dirty="0"/>
              <a:t> </a:t>
            </a:r>
            <a:r>
              <a:rPr lang="en-US" cap="all" dirty="0" err="1"/>
              <a:t>iborat</a:t>
            </a:r>
            <a:r>
              <a:rPr lang="en-US" cap="all" dirty="0"/>
              <a:t>?</a:t>
            </a:r>
          </a:p>
          <a:p>
            <a:r>
              <a:rPr lang="en-US" cap="all" dirty="0"/>
              <a:t>3. </a:t>
            </a:r>
            <a:r>
              <a:rPr lang="en-US" cap="all" dirty="0" err="1"/>
              <a:t>Qanday</a:t>
            </a:r>
            <a:r>
              <a:rPr lang="en-US" cap="all" dirty="0"/>
              <a:t> 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vositalarini</a:t>
            </a:r>
            <a:r>
              <a:rPr lang="en-US" cap="all" dirty="0"/>
              <a:t> </a:t>
            </a:r>
            <a:r>
              <a:rPr lang="en-US" cap="all" dirty="0" err="1"/>
              <a:t>bilasiz</a:t>
            </a:r>
            <a:r>
              <a:rPr lang="en-US" cap="all" dirty="0"/>
              <a:t>?</a:t>
            </a:r>
          </a:p>
          <a:p>
            <a:r>
              <a:rPr lang="en-US" cap="all" dirty="0"/>
              <a:t>4. </a:t>
            </a:r>
            <a:r>
              <a:rPr lang="en-US" cap="all" dirty="0" err="1"/>
              <a:t>Muloqotning</a:t>
            </a:r>
            <a:r>
              <a:rPr lang="en-US" cap="all" dirty="0"/>
              <a:t> </a:t>
            </a:r>
            <a:r>
              <a:rPr lang="en-US" cap="all" dirty="0" err="1"/>
              <a:t>nuqtai</a:t>
            </a:r>
            <a:r>
              <a:rPr lang="en-US" cap="all" dirty="0"/>
              <a:t> </a:t>
            </a:r>
            <a:r>
              <a:rPr lang="en-US" cap="all" dirty="0" err="1"/>
              <a:t>nazarlari</a:t>
            </a:r>
            <a:r>
              <a:rPr lang="en-US" cap="all" dirty="0"/>
              <a:t> </a:t>
            </a:r>
            <a:r>
              <a:rPr lang="en-US" cap="all" dirty="0" err="1"/>
              <a:t>haqida</a:t>
            </a:r>
            <a:r>
              <a:rPr lang="en-US" cap="all" dirty="0"/>
              <a:t> </a:t>
            </a:r>
            <a:r>
              <a:rPr lang="en-US" cap="all" dirty="0" err="1"/>
              <a:t>gapirib</a:t>
            </a:r>
            <a:r>
              <a:rPr lang="en-US" cap="all" dirty="0"/>
              <a:t> </a:t>
            </a:r>
            <a:r>
              <a:rPr lang="en-US" cap="all" dirty="0" err="1"/>
              <a:t>bering</a:t>
            </a:r>
            <a:r>
              <a:rPr lang="en-US" cap="all" dirty="0"/>
              <a:t>.</a:t>
            </a:r>
          </a:p>
          <a:p>
            <a:r>
              <a:rPr lang="en-US" cap="all" dirty="0"/>
              <a:t>5. </a:t>
            </a:r>
            <a:r>
              <a:rPr lang="en-US" cap="all" dirty="0" err="1"/>
              <a:t>Muloqotdagi</a:t>
            </a:r>
            <a:r>
              <a:rPr lang="en-US" cap="all" dirty="0"/>
              <a:t> </a:t>
            </a:r>
            <a:r>
              <a:rPr lang="en-US" cap="all" dirty="0" err="1"/>
              <a:t>kauzal</a:t>
            </a:r>
            <a:r>
              <a:rPr lang="en-US" cap="all" dirty="0"/>
              <a:t> </a:t>
            </a:r>
            <a:r>
              <a:rPr lang="en-US" cap="all" dirty="0" err="1"/>
              <a:t>atributsiya</a:t>
            </a:r>
            <a:r>
              <a:rPr lang="en-US" cap="all" dirty="0"/>
              <a:t>, </a:t>
            </a:r>
            <a:r>
              <a:rPr lang="en-US" cap="all" dirty="0" err="1"/>
              <a:t>refleksiya</a:t>
            </a:r>
            <a:r>
              <a:rPr lang="en-US" cap="all" dirty="0"/>
              <a:t>, </a:t>
            </a:r>
            <a:r>
              <a:rPr lang="en-US" cap="all" dirty="0" err="1"/>
              <a:t>tenglashtirish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 </a:t>
            </a:r>
            <a:r>
              <a:rPr lang="en-US" cap="all" dirty="0" err="1"/>
              <a:t>persepsiya</a:t>
            </a:r>
            <a:r>
              <a:rPr lang="en-US" cap="all" dirty="0"/>
              <a:t> </a:t>
            </a:r>
            <a:r>
              <a:rPr lang="en-US" cap="all" dirty="0" err="1"/>
              <a:t>nimani</a:t>
            </a:r>
            <a:r>
              <a:rPr lang="en-US" cap="all" dirty="0"/>
              <a:t> </a:t>
            </a:r>
            <a:r>
              <a:rPr lang="en-US" cap="all" dirty="0" err="1"/>
              <a:t>bildiradi</a:t>
            </a:r>
            <a:r>
              <a:rPr lang="en-US" cap="all" dirty="0"/>
              <a:t>?</a:t>
            </a:r>
          </a:p>
          <a:p>
            <a:r>
              <a:rPr lang="en-US" cap="all" dirty="0"/>
              <a:t>6. </a:t>
            </a:r>
            <a:r>
              <a:rPr lang="en-US" cap="all" dirty="0" err="1"/>
              <a:t>Tirik</a:t>
            </a:r>
            <a:r>
              <a:rPr lang="en-US" cap="all" dirty="0"/>
              <a:t> </a:t>
            </a:r>
            <a:r>
              <a:rPr lang="en-US" cap="all" dirty="0" err="1"/>
              <a:t>jonzotlar</a:t>
            </a:r>
            <a:r>
              <a:rPr lang="en-US" cap="all" dirty="0"/>
              <a:t> </a:t>
            </a:r>
            <a:r>
              <a:rPr lang="en-US" cap="all" dirty="0" err="1"/>
              <a:t>filogenezi</a:t>
            </a:r>
            <a:r>
              <a:rPr lang="en-US" cap="all" dirty="0"/>
              <a:t> </a:t>
            </a:r>
            <a:r>
              <a:rPr lang="en-US" cap="all" dirty="0" err="1"/>
              <a:t>va</a:t>
            </a:r>
            <a:r>
              <a:rPr lang="en-US" cap="all" dirty="0"/>
              <a:t> </a:t>
            </a:r>
            <a:r>
              <a:rPr lang="en-US" cap="all" dirty="0" err="1"/>
              <a:t>odam</a:t>
            </a:r>
            <a:r>
              <a:rPr lang="en-US" cap="all" dirty="0"/>
              <a:t> </a:t>
            </a:r>
            <a:r>
              <a:rPr lang="en-US" cap="all" dirty="0" err="1"/>
              <a:t>ontogenezidagi</a:t>
            </a:r>
            <a:r>
              <a:rPr lang="en-US" cap="all" dirty="0"/>
              <a:t> </a:t>
            </a:r>
            <a:r>
              <a:rPr lang="en-US" cap="all" dirty="0" err="1"/>
              <a:t>muloqot</a:t>
            </a:r>
            <a:r>
              <a:rPr lang="en-US" cap="all" dirty="0"/>
              <a:t> </a:t>
            </a:r>
            <a:r>
              <a:rPr lang="en-US" cap="all" dirty="0" err="1"/>
              <a:t>taraqqiyotini</a:t>
            </a:r>
            <a:r>
              <a:rPr lang="en-US" cap="all" dirty="0"/>
              <a:t> </a:t>
            </a:r>
            <a:r>
              <a:rPr lang="en-US" cap="all" dirty="0" err="1"/>
              <a:t>ochib</a:t>
            </a:r>
            <a:r>
              <a:rPr lang="en-US" cap="all" dirty="0"/>
              <a:t> </a:t>
            </a:r>
            <a:r>
              <a:rPr lang="en-US" cap="all" dirty="0" err="1"/>
              <a:t>bering</a:t>
            </a:r>
            <a:r>
              <a:rPr lang="en-US" cap="all" dirty="0"/>
              <a:t>.</a:t>
            </a:r>
          </a:p>
          <a:p>
            <a:r>
              <a:rPr lang="en-US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5421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0022" y="627879"/>
            <a:ext cx="9159204" cy="5452287"/>
          </a:xfrm>
        </p:spPr>
        <p:txBody>
          <a:bodyPr/>
          <a:lstStyle/>
          <a:p>
            <a:r>
              <a:rPr lang="en-US" b="1" dirty="0" err="1"/>
              <a:t>Adabiyotlar</a:t>
            </a:r>
            <a:r>
              <a:rPr lang="en-US" b="1" dirty="0"/>
              <a:t>:</a:t>
            </a:r>
            <a:endParaRPr lang="en-US" dirty="0"/>
          </a:p>
          <a:p>
            <a:pPr fontAlgn="base"/>
            <a:r>
              <a:rPr lang="en-US" dirty="0"/>
              <a:t>1.     </a:t>
            </a:r>
            <a:r>
              <a:rPr lang="en-US" dirty="0" err="1"/>
              <a:t>G‘oziev</a:t>
            </a:r>
            <a:r>
              <a:rPr lang="en-US" dirty="0"/>
              <a:t> E.G.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psixologiya</a:t>
            </a:r>
            <a:r>
              <a:rPr lang="en-US" dirty="0"/>
              <a:t>. Toshkent. 2002.1-2 </a:t>
            </a:r>
            <a:r>
              <a:rPr lang="en-US" dirty="0" err="1"/>
              <a:t>kitob</a:t>
            </a:r>
            <a:r>
              <a:rPr lang="en-US" dirty="0"/>
              <a:t>.</a:t>
            </a:r>
          </a:p>
          <a:p>
            <a:pPr fontAlgn="base"/>
            <a:r>
              <a:rPr lang="en-US" dirty="0"/>
              <a:t>2.     </a:t>
            </a:r>
            <a:r>
              <a:rPr lang="uz-Cyrl-UZ" dirty="0"/>
              <a:t>Югай </a:t>
            </a:r>
            <a:r>
              <a:rPr lang="en-US" dirty="0"/>
              <a:t>A.</a:t>
            </a:r>
            <a:r>
              <a:rPr lang="uz-Cyrl-UZ" dirty="0"/>
              <a:t>Х., Мираширова Н.А. “Общая психология” – </a:t>
            </a:r>
            <a:r>
              <a:rPr lang="en-US" dirty="0"/>
              <a:t>T</a:t>
            </a:r>
            <a:r>
              <a:rPr lang="uz-Cyrl-UZ" dirty="0"/>
              <a:t>ашкент 2014.</a:t>
            </a:r>
          </a:p>
          <a:p>
            <a:pPr fontAlgn="base"/>
            <a:r>
              <a:rPr lang="uz-Cyrl-UZ" dirty="0"/>
              <a:t>3.     Дружинина В.. “Психология “. Учебник. “Питер”, 2003.    </a:t>
            </a:r>
          </a:p>
          <a:p>
            <a:pPr fontAlgn="base"/>
            <a:r>
              <a:rPr lang="uz-Cyrl-UZ" dirty="0"/>
              <a:t>4.     Болотова А.К., Макарова И.В. Прикладная психология: учебник для вузов. –М., Аспект Пресс, 2002. – 383с.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9030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</TotalTime>
  <Words>527</Words>
  <Application>Microsoft Office PowerPoint</Application>
  <PresentationFormat>Широкоэкранный</PresentationFormat>
  <Paragraphs>76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Ион</vt:lpstr>
      <vt:lpstr> Mavzu: Muloqot psixalogiyasi</vt:lpstr>
      <vt:lpstr>Mavzu: Muloqot psixalogiyasi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Muloqot psixalogiyasi</dc:title>
  <dc:creator>Пользователь</dc:creator>
  <cp:lastModifiedBy>Пользователь</cp:lastModifiedBy>
  <cp:revision>3</cp:revision>
  <dcterms:created xsi:type="dcterms:W3CDTF">2022-12-05T10:45:17Z</dcterms:created>
  <dcterms:modified xsi:type="dcterms:W3CDTF">2022-12-05T11:03:22Z</dcterms:modified>
</cp:coreProperties>
</file>