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7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12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13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69B6E-2516-4C06-82E3-C8F77E75A782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8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C30DD-2092-48FF-81F4-9B8D5AAFDD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D446A-B493-443A-9A08-FF870167B220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EDABD-5CE0-4DAC-812D-94424A1FD5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6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D2C6A-B1AB-4670-ACEE-B2E92F017610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DF12C-EDB6-4258-8DF1-597FF45321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8F31D-FF11-471D-AF07-CED97FE2A529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210B7-913B-44D4-90EC-F89CF9FE68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9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16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41A05-F456-4046-8B5C-0DCFAB2FE1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CA278-61A7-4E32-B98D-45A2110C31BD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5D13E-48D8-41AC-A17C-B00E2CBA045D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2DF22-A34A-4A2E-B640-4660A3B3E9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4BCF9-5001-45F7-A126-14BAA9646A77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3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EBAAF-64AE-41E7-801D-4DAD08CFDA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C126D-3271-463F-A623-0D3569E38D3C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7CBD1-7E4A-4595-942B-3B2552C098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7723E-8A12-4D4D-805F-135D5C6F3F72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C99C7-EE91-4A2E-A472-0A24E7B105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73882C-8BCC-43DB-AFF2-C770DEB96022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8B512-FB40-4DAF-97F3-C07AECD462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75E1E-011E-42C4-BA49-4FC2FFFA1323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E0F3D-4689-43C9-BFA0-8026DCAF5C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Текст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280F91-F9FE-40F0-B61F-C84E21B33EC6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baseline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3A05B1-B2E8-48F6-8C8D-7C782C66C9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74" r:id="rId5"/>
    <p:sldLayoutId id="2147483669" r:id="rId6"/>
    <p:sldLayoutId id="2147483668" r:id="rId7"/>
    <p:sldLayoutId id="2147483667" r:id="rId8"/>
    <p:sldLayoutId id="2147483666" r:id="rId9"/>
    <p:sldLayoutId id="2147483665" r:id="rId10"/>
    <p:sldLayoutId id="214748366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ln>
                  <a:noFill/>
                </a:ln>
                <a:effectLst/>
                <a:latin typeface="Arial" charset="0"/>
              </a:rPr>
              <a:t> </a:t>
            </a:r>
            <a:r>
              <a:rPr smtClean="0">
                <a:ln>
                  <a:noFill/>
                </a:ln>
                <a:effectLst/>
                <a:latin typeface="Arial" charset="0"/>
              </a:rPr>
              <a:t>             Fors tilida maqollar</a:t>
            </a:r>
            <a:r>
              <a:rPr lang="ru-RU" smtClean="0">
                <a:ln>
                  <a:noFill/>
                </a:ln>
                <a:effectLst/>
                <a:latin typeface="Arial" charset="0"/>
              </a:rPr>
              <a:t>               </a:t>
            </a:r>
          </a:p>
        </p:txBody>
      </p:sp>
      <p:pic>
        <p:nvPicPr>
          <p:cNvPr id="1331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57313" y="1643063"/>
            <a:ext cx="6500812" cy="4143375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smtClean="0">
                <a:ln>
                  <a:noFill/>
                </a:ln>
                <a:effectLst/>
                <a:latin typeface="Arial" charset="0"/>
              </a:rPr>
              <a:t>Fors tilida maqollar</a:t>
            </a:r>
            <a:endParaRPr lang="ru-RU" smtClean="0">
              <a:ln>
                <a:noFill/>
              </a:ln>
              <a:effectLst/>
              <a:latin typeface="Arial" charset="0"/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92175" y="2000250"/>
            <a:ext cx="7108825" cy="39290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smtClean="0">
                <a:ln>
                  <a:noFill/>
                </a:ln>
                <a:effectLst/>
                <a:latin typeface="Arial" charset="0"/>
              </a:rPr>
              <a:t>Fors tilida maqollar</a:t>
            </a:r>
            <a:endParaRPr lang="ru-RU" smtClean="0">
              <a:ln>
                <a:noFill/>
              </a:ln>
              <a:effectLst/>
              <a:latin typeface="Arial" charset="0"/>
            </a:endParaRP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14500" y="1857375"/>
            <a:ext cx="5572125" cy="364331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smtClean="0">
                <a:ln>
                  <a:noFill/>
                </a:ln>
                <a:effectLst/>
                <a:latin typeface="Arial" charset="0"/>
              </a:rPr>
              <a:t>Fors tilida maqollar</a:t>
            </a:r>
            <a:endParaRPr lang="ru-RU" smtClean="0">
              <a:ln>
                <a:noFill/>
              </a:ln>
              <a:effectLst/>
              <a:latin typeface="Arial" charset="0"/>
            </a:endParaRPr>
          </a:p>
        </p:txBody>
      </p:sp>
      <p:pic>
        <p:nvPicPr>
          <p:cNvPr id="1638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57313" y="1928813"/>
            <a:ext cx="6572250" cy="34290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54</TotalTime>
  <Words>12</Words>
  <Application>Microsoft Office PowerPoint</Application>
  <PresentationFormat>Экран (4:3)</PresentationFormat>
  <Paragraphs>4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4</vt:i4>
      </vt:variant>
    </vt:vector>
  </HeadingPairs>
  <TitlesOfParts>
    <vt:vector size="12" baseType="lpstr">
      <vt:lpstr>Arial</vt:lpstr>
      <vt:lpstr>Constantia</vt:lpstr>
      <vt:lpstr>Wingdings 2</vt:lpstr>
      <vt:lpstr>Calibri</vt:lpstr>
      <vt:lpstr>Бумажная</vt:lpstr>
      <vt:lpstr>Бумажная</vt:lpstr>
      <vt:lpstr>Бумажная</vt:lpstr>
      <vt:lpstr>Бумажная</vt:lpstr>
      <vt:lpstr>              Fors tilida maqollar               </vt:lpstr>
      <vt:lpstr>Fors tilida maqollar</vt:lpstr>
      <vt:lpstr>Fors tilida maqollar</vt:lpstr>
      <vt:lpstr>Fors tilida maqollar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123</dc:creator>
  <cp:lastModifiedBy>admin</cp:lastModifiedBy>
  <cp:revision>8</cp:revision>
  <dcterms:created xsi:type="dcterms:W3CDTF">2015-01-20T09:06:49Z</dcterms:created>
  <dcterms:modified xsi:type="dcterms:W3CDTF">2015-02-11T06:45:40Z</dcterms:modified>
</cp:coreProperties>
</file>