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554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127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034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301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160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3916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955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356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887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231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14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F6B5E-5E19-48D5-88FD-9BAAEF3A7BBF}" type="datetimeFigureOut">
              <a:rPr lang="ru-RU" smtClean="0"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FF64C-1192-40A1-845D-6D6AF1CDC9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158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97712"/>
            <a:ext cx="9144000" cy="1084521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>                                                                                         </a:t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sz="3600" b="1" dirty="0" err="1" smtClean="0"/>
              <a:t>Fors</a:t>
            </a:r>
            <a:r>
              <a:rPr lang="en-US" sz="3600" b="1" dirty="0" smtClean="0"/>
              <a:t> </a:t>
            </a:r>
            <a:r>
              <a:rPr lang="en-US" sz="3600" b="1" dirty="0" err="1"/>
              <a:t>tilida</a:t>
            </a:r>
            <a:r>
              <a:rPr lang="en-US" sz="3600" b="1" dirty="0"/>
              <a:t> </a:t>
            </a:r>
            <a:r>
              <a:rPr lang="en-US" sz="3600" b="1" dirty="0" err="1"/>
              <a:t>yil</a:t>
            </a:r>
            <a:r>
              <a:rPr lang="en-US" sz="3600" b="1" dirty="0"/>
              <a:t>, </a:t>
            </a:r>
            <a:r>
              <a:rPr lang="en-US" sz="3600" b="1" dirty="0" err="1"/>
              <a:t>oy</a:t>
            </a:r>
            <a:r>
              <a:rPr lang="en-US" sz="3600" b="1" dirty="0"/>
              <a:t> </a:t>
            </a:r>
            <a:r>
              <a:rPr lang="en-US" sz="3600" b="1" dirty="0" err="1"/>
              <a:t>va</a:t>
            </a:r>
            <a:r>
              <a:rPr lang="en-US" sz="3600" b="1" dirty="0"/>
              <a:t> </a:t>
            </a:r>
            <a:r>
              <a:rPr lang="en-US" sz="3600" b="1" dirty="0" err="1"/>
              <a:t>kunlarning</a:t>
            </a:r>
            <a:r>
              <a:rPr lang="en-US" sz="3600" b="1" dirty="0"/>
              <a:t> </a:t>
            </a:r>
            <a:r>
              <a:rPr lang="en-US" sz="3600" b="1" dirty="0" err="1"/>
              <a:t>ifoda</a:t>
            </a:r>
            <a:r>
              <a:rPr lang="en-US" sz="3600" b="1" dirty="0"/>
              <a:t> </a:t>
            </a:r>
            <a:r>
              <a:rPr lang="en-US" sz="3600" b="1" dirty="0" err="1"/>
              <a:t>etilishi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2772" y="1552352"/>
            <a:ext cx="11504428" cy="5082363"/>
          </a:xfrm>
        </p:spPr>
        <p:txBody>
          <a:bodyPr>
            <a:normAutofit/>
          </a:bodyPr>
          <a:lstStyle/>
          <a:p>
            <a:r>
              <a:rPr lang="en-US" sz="3200" dirty="0" err="1"/>
              <a:t>O‘zbek</a:t>
            </a:r>
            <a:r>
              <a:rPr lang="en-US" sz="3200" dirty="0"/>
              <a:t> </a:t>
            </a:r>
            <a:r>
              <a:rPr lang="en-US" sz="3200" dirty="0" err="1"/>
              <a:t>tilida</a:t>
            </a:r>
            <a:r>
              <a:rPr lang="en-US" sz="3200" dirty="0"/>
              <a:t> </a:t>
            </a:r>
            <a:r>
              <a:rPr lang="en-US" sz="3200" dirty="0" err="1"/>
              <a:t>yil</a:t>
            </a:r>
            <a:r>
              <a:rPr lang="en-US" sz="3200" dirty="0"/>
              <a:t> </a:t>
            </a:r>
            <a:r>
              <a:rPr lang="en-US" sz="3200" dirty="0" err="1"/>
              <a:t>miqdorini</a:t>
            </a:r>
            <a:r>
              <a:rPr lang="en-US" sz="3200" dirty="0"/>
              <a:t> </a:t>
            </a:r>
            <a:r>
              <a:rPr lang="en-US" sz="3200" dirty="0" err="1"/>
              <a:t>bildirgan</a:t>
            </a:r>
            <a:r>
              <a:rPr lang="en-US" sz="3200" dirty="0"/>
              <a:t> </a:t>
            </a:r>
            <a:r>
              <a:rPr lang="en-US" sz="3200" dirty="0" err="1"/>
              <a:t>so‘z</a:t>
            </a:r>
            <a:r>
              <a:rPr lang="en-US" sz="3200" dirty="0"/>
              <a:t> </a:t>
            </a:r>
            <a:r>
              <a:rPr lang="en-US" sz="3200" dirty="0" err="1"/>
              <a:t>tartib</a:t>
            </a:r>
            <a:r>
              <a:rPr lang="en-US" sz="3200" dirty="0"/>
              <a:t> son </a:t>
            </a:r>
            <a:r>
              <a:rPr lang="en-US" sz="3200" dirty="0" err="1"/>
              <a:t>shaklida</a:t>
            </a:r>
            <a:r>
              <a:rPr lang="en-US" sz="3200" dirty="0"/>
              <a:t> </a:t>
            </a:r>
            <a:r>
              <a:rPr lang="en-US" sz="3200" dirty="0" err="1"/>
              <a:t>keladi</a:t>
            </a:r>
            <a:r>
              <a:rPr lang="en-US" sz="3200" dirty="0"/>
              <a:t>, </a:t>
            </a:r>
            <a:r>
              <a:rPr lang="en-US" sz="3200" dirty="0" err="1"/>
              <a:t>lekin</a:t>
            </a:r>
            <a:r>
              <a:rPr lang="en-US" sz="3200" dirty="0"/>
              <a:t> </a:t>
            </a:r>
            <a:r>
              <a:rPr lang="en-US" sz="3200" dirty="0" err="1"/>
              <a:t>fors</a:t>
            </a:r>
            <a:r>
              <a:rPr lang="en-US" sz="3200" dirty="0"/>
              <a:t> </a:t>
            </a:r>
            <a:r>
              <a:rPr lang="en-US" sz="3200" dirty="0" err="1"/>
              <a:t>tilida</a:t>
            </a:r>
            <a:r>
              <a:rPr lang="en-US" sz="3200" dirty="0"/>
              <a:t> </a:t>
            </a:r>
            <a:r>
              <a:rPr lang="en-US" sz="3200" dirty="0" err="1"/>
              <a:t>esa</a:t>
            </a:r>
            <a:r>
              <a:rPr lang="en-US" sz="3200" dirty="0"/>
              <a:t> </a:t>
            </a:r>
            <a:r>
              <a:rPr lang="en-US" sz="3200" dirty="0" err="1"/>
              <a:t>yil</a:t>
            </a:r>
            <a:r>
              <a:rPr lang="en-US" sz="3200" dirty="0"/>
              <a:t> </a:t>
            </a:r>
            <a:r>
              <a:rPr lang="en-US" sz="3200" dirty="0" err="1"/>
              <a:t>miqdorini</a:t>
            </a:r>
            <a:r>
              <a:rPr lang="en-US" sz="3200" dirty="0"/>
              <a:t> </a:t>
            </a:r>
            <a:r>
              <a:rPr lang="en-US" sz="3200" dirty="0" err="1"/>
              <a:t>bildirgan</a:t>
            </a:r>
            <a:r>
              <a:rPr lang="en-US" sz="3200" dirty="0"/>
              <a:t> </a:t>
            </a:r>
            <a:r>
              <a:rPr lang="en-US" sz="3200" dirty="0" err="1"/>
              <a:t>so‘z</a:t>
            </a:r>
            <a:r>
              <a:rPr lang="en-US" sz="3200" dirty="0"/>
              <a:t> </a:t>
            </a:r>
            <a:r>
              <a:rPr lang="en-US" sz="3200" dirty="0" err="1"/>
              <a:t>tartib</a:t>
            </a:r>
            <a:r>
              <a:rPr lang="en-US" sz="3200" dirty="0"/>
              <a:t> son </a:t>
            </a:r>
            <a:r>
              <a:rPr lang="en-US" sz="3200" dirty="0" err="1"/>
              <a:t>qo‘shimchasini</a:t>
            </a:r>
            <a:r>
              <a:rPr lang="en-US" sz="3200" dirty="0"/>
              <a:t> </a:t>
            </a:r>
            <a:r>
              <a:rPr lang="en-US" sz="3200" dirty="0" err="1"/>
              <a:t>qabul</a:t>
            </a:r>
            <a:r>
              <a:rPr lang="en-US" sz="3200" dirty="0"/>
              <a:t> </a:t>
            </a:r>
            <a:r>
              <a:rPr lang="en-US" sz="3200" dirty="0" err="1"/>
              <a:t>qilmay</a:t>
            </a:r>
            <a:r>
              <a:rPr lang="en-US" sz="3200" dirty="0"/>
              <a:t>, </a:t>
            </a:r>
            <a:r>
              <a:rPr lang="en-US" sz="3200" dirty="0" err="1"/>
              <a:t>doimo</a:t>
            </a:r>
            <a:r>
              <a:rPr lang="en-US" sz="3200" dirty="0"/>
              <a:t> </a:t>
            </a:r>
            <a:r>
              <a:rPr lang="en-US" sz="3200" dirty="0" err="1"/>
              <a:t>sanoq</a:t>
            </a:r>
            <a:r>
              <a:rPr lang="en-US" sz="3200" dirty="0"/>
              <a:t> son </a:t>
            </a:r>
            <a:r>
              <a:rPr lang="en-US" sz="3200" dirty="0" err="1"/>
              <a:t>shaklida</a:t>
            </a:r>
            <a:r>
              <a:rPr lang="en-US" sz="3200" dirty="0"/>
              <a:t> </a:t>
            </a:r>
            <a:r>
              <a:rPr lang="en-US" sz="3200" dirty="0" err="1"/>
              <a:t>bo‘ladi</a:t>
            </a:r>
            <a:r>
              <a:rPr lang="en-US" sz="3200" dirty="0"/>
              <a:t>. </a:t>
            </a:r>
            <a:r>
              <a:rPr lang="en-US" sz="3200" dirty="0" err="1"/>
              <a:t>Yilni</a:t>
            </a:r>
            <a:r>
              <a:rPr lang="en-US" sz="3200" dirty="0"/>
              <a:t> </a:t>
            </a:r>
            <a:r>
              <a:rPr lang="en-US" sz="3200" dirty="0" err="1"/>
              <a:t>bildirgan</a:t>
            </a:r>
            <a:r>
              <a:rPr lang="en-US" sz="3200" dirty="0"/>
              <a:t> </a:t>
            </a:r>
            <a:r>
              <a:rPr lang="en-US" sz="3200" dirty="0" err="1"/>
              <a:t>so‘z</a:t>
            </a:r>
            <a:r>
              <a:rPr lang="en-US" sz="3200" dirty="0"/>
              <a:t> </a:t>
            </a:r>
            <a:r>
              <a:rPr lang="en-US" sz="3200" dirty="0" err="1"/>
              <a:t>birikmalariga</a:t>
            </a:r>
            <a:r>
              <a:rPr lang="en-US" sz="3200" dirty="0"/>
              <a:t>  </a:t>
            </a:r>
            <a:r>
              <a:rPr lang="ar-SA" sz="3200" dirty="0"/>
              <a:t>میلادی</a:t>
            </a:r>
            <a:r>
              <a:rPr lang="en-US" sz="3200" dirty="0"/>
              <a:t> </a:t>
            </a:r>
            <a:r>
              <a:rPr lang="en-US" sz="3200" dirty="0" err="1"/>
              <a:t>milodi</a:t>
            </a:r>
            <a:r>
              <a:rPr lang="en-US" sz="3200" dirty="0"/>
              <a:t> (</a:t>
            </a:r>
            <a:r>
              <a:rPr lang="en-US" sz="3200" dirty="0" err="1"/>
              <a:t>yevropa</a:t>
            </a:r>
            <a:r>
              <a:rPr lang="en-US" sz="3200" dirty="0"/>
              <a:t> </a:t>
            </a:r>
            <a:r>
              <a:rPr lang="en-US" sz="3200" dirty="0" err="1"/>
              <a:t>kalendari</a:t>
            </a:r>
            <a:r>
              <a:rPr lang="en-US" sz="3200" dirty="0"/>
              <a:t> </a:t>
            </a:r>
            <a:r>
              <a:rPr lang="en-US" sz="3200" dirty="0" err="1"/>
              <a:t>hisobida</a:t>
            </a:r>
            <a:r>
              <a:rPr lang="en-US" sz="3200" dirty="0"/>
              <a:t>) </a:t>
            </a:r>
            <a:r>
              <a:rPr lang="en-US" sz="3200" dirty="0" err="1"/>
              <a:t>yoki</a:t>
            </a:r>
            <a:r>
              <a:rPr lang="en-US" sz="3200" dirty="0"/>
              <a:t>  </a:t>
            </a:r>
            <a:r>
              <a:rPr lang="ar-SA" sz="3200" dirty="0"/>
              <a:t>ھجری</a:t>
            </a:r>
            <a:r>
              <a:rPr lang="en-US" sz="3200" dirty="0"/>
              <a:t>  </a:t>
            </a:r>
            <a:r>
              <a:rPr lang="en-US" sz="3200" dirty="0" err="1"/>
              <a:t>hijri</a:t>
            </a:r>
            <a:r>
              <a:rPr lang="en-US" sz="3200" dirty="0"/>
              <a:t> (</a:t>
            </a:r>
            <a:r>
              <a:rPr lang="en-US" sz="3200" dirty="0" err="1"/>
              <a:t>musulmon</a:t>
            </a:r>
            <a:r>
              <a:rPr lang="en-US" sz="3200" dirty="0"/>
              <a:t> </a:t>
            </a:r>
            <a:r>
              <a:rPr lang="en-US" sz="3200" dirty="0" err="1"/>
              <a:t>kalendari</a:t>
            </a:r>
            <a:r>
              <a:rPr lang="en-US" sz="3200" dirty="0"/>
              <a:t> </a:t>
            </a:r>
            <a:r>
              <a:rPr lang="en-US" sz="3200" dirty="0" err="1"/>
              <a:t>hisobida</a:t>
            </a:r>
            <a:r>
              <a:rPr lang="en-US" sz="3200" dirty="0"/>
              <a:t>) </a:t>
            </a:r>
            <a:r>
              <a:rPr lang="en-US" sz="3200" dirty="0" err="1"/>
              <a:t>so‘zlari</a:t>
            </a:r>
            <a:r>
              <a:rPr lang="en-US" sz="3200" dirty="0"/>
              <a:t> </a:t>
            </a:r>
            <a:r>
              <a:rPr lang="en-US" sz="3200" dirty="0" err="1"/>
              <a:t>qo‘shilib</a:t>
            </a:r>
            <a:r>
              <a:rPr lang="en-US" sz="3200" dirty="0"/>
              <a:t> </a:t>
            </a:r>
            <a:r>
              <a:rPr lang="en-US" sz="3200" dirty="0" err="1"/>
              <a:t>kelishi</a:t>
            </a:r>
            <a:r>
              <a:rPr lang="en-US" sz="3200" dirty="0"/>
              <a:t> </a:t>
            </a:r>
            <a:r>
              <a:rPr lang="en-US" sz="3200" dirty="0" err="1"/>
              <a:t>mumkin</a:t>
            </a:r>
            <a:r>
              <a:rPr lang="en-US" sz="3200" dirty="0"/>
              <a:t>. Bu </a:t>
            </a:r>
            <a:r>
              <a:rPr lang="en-US" sz="3200" dirty="0" err="1"/>
              <a:t>holda</a:t>
            </a:r>
            <a:r>
              <a:rPr lang="en-US" sz="3200" dirty="0"/>
              <a:t>  </a:t>
            </a:r>
            <a:r>
              <a:rPr lang="ar-SA" sz="3200" dirty="0"/>
              <a:t>میلادی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 </a:t>
            </a:r>
            <a:r>
              <a:rPr lang="ar-SA" sz="3200" dirty="0"/>
              <a:t>ھجری</a:t>
            </a:r>
            <a:r>
              <a:rPr lang="en-US" sz="3200" dirty="0"/>
              <a:t> </a:t>
            </a:r>
            <a:r>
              <a:rPr lang="en-US" sz="3200" dirty="0" err="1"/>
              <a:t>so‘zlari</a:t>
            </a:r>
            <a:r>
              <a:rPr lang="en-US" sz="3200" dirty="0"/>
              <a:t> </a:t>
            </a:r>
            <a:r>
              <a:rPr lang="en-US" sz="3200" dirty="0" err="1"/>
              <a:t>yilni</a:t>
            </a:r>
            <a:r>
              <a:rPr lang="en-US" sz="3200" dirty="0"/>
              <a:t> </a:t>
            </a:r>
            <a:r>
              <a:rPr lang="en-US" sz="3200" dirty="0" err="1"/>
              <a:t>bildirgan</a:t>
            </a:r>
            <a:r>
              <a:rPr lang="en-US" sz="3200" dirty="0"/>
              <a:t> </a:t>
            </a:r>
            <a:r>
              <a:rPr lang="en-US" sz="3200" dirty="0" err="1"/>
              <a:t>birikmaga</a:t>
            </a:r>
            <a:r>
              <a:rPr lang="en-US" sz="3200" dirty="0"/>
              <a:t> </a:t>
            </a:r>
            <a:r>
              <a:rPr lang="en-US" sz="3200" dirty="0" err="1"/>
              <a:t>izofa</a:t>
            </a:r>
            <a:r>
              <a:rPr lang="en-US" sz="3200" dirty="0"/>
              <a:t> </a:t>
            </a:r>
            <a:r>
              <a:rPr lang="en-US" sz="3200" dirty="0" err="1"/>
              <a:t>orqali</a:t>
            </a:r>
            <a:r>
              <a:rPr lang="en-US" sz="3200" dirty="0"/>
              <a:t> </a:t>
            </a:r>
            <a:r>
              <a:rPr lang="en-US" sz="3200" dirty="0" err="1"/>
              <a:t>bog‘lanib</a:t>
            </a:r>
            <a:r>
              <a:rPr lang="en-US" sz="3200" dirty="0"/>
              <a:t> </a:t>
            </a:r>
            <a:r>
              <a:rPr lang="en-US" sz="3200" dirty="0" err="1"/>
              <a:t>keladi</a:t>
            </a:r>
            <a:r>
              <a:rPr lang="en-US" sz="3200" dirty="0"/>
              <a:t>. </a:t>
            </a:r>
            <a:r>
              <a:rPr lang="en-US" sz="3200" dirty="0" err="1" smtClean="0"/>
              <a:t>Masalan</a:t>
            </a:r>
            <a:r>
              <a:rPr lang="en-US" sz="3200" dirty="0"/>
              <a:t>:</a:t>
            </a:r>
            <a:endParaRPr lang="ru-RU" sz="3200" dirty="0"/>
          </a:p>
          <a:p>
            <a:r>
              <a:rPr lang="ar-SA" sz="3200" dirty="0"/>
              <a:t>سال ھزار و ھفت صد و بیست و یک  میلادی</a:t>
            </a:r>
            <a:r>
              <a:rPr lang="en-US" sz="3200" dirty="0"/>
              <a:t> </a:t>
            </a:r>
            <a:endParaRPr lang="en-US" sz="3200" dirty="0" smtClean="0"/>
          </a:p>
          <a:p>
            <a:r>
              <a:rPr lang="en-US" sz="3200" dirty="0" smtClean="0"/>
              <a:t> </a:t>
            </a:r>
            <a:r>
              <a:rPr lang="en-US" sz="3200" dirty="0"/>
              <a:t>Sol-e </a:t>
            </a:r>
            <a:r>
              <a:rPr lang="en-US" sz="3200" dirty="0" err="1"/>
              <a:t>hezor</a:t>
            </a:r>
            <a:r>
              <a:rPr lang="en-US" sz="3200" dirty="0"/>
              <a:t>-o‘ </a:t>
            </a:r>
            <a:r>
              <a:rPr lang="en-US" sz="3200" dirty="0" err="1"/>
              <a:t>haftsad</a:t>
            </a:r>
            <a:r>
              <a:rPr lang="en-US" sz="3200" dirty="0"/>
              <a:t>-o‘ </a:t>
            </a:r>
            <a:r>
              <a:rPr lang="en-US" sz="3200" dirty="0" err="1"/>
              <a:t>bist</a:t>
            </a:r>
            <a:r>
              <a:rPr lang="en-US" sz="3200" dirty="0"/>
              <a:t>-o‘ </a:t>
            </a:r>
            <a:r>
              <a:rPr lang="en-US" sz="3200" dirty="0" err="1"/>
              <a:t>yek</a:t>
            </a:r>
            <a:r>
              <a:rPr lang="en-US" sz="3200" dirty="0"/>
              <a:t> –</a:t>
            </a:r>
            <a:r>
              <a:rPr lang="en-US" sz="3200" dirty="0" err="1"/>
              <a:t>i</a:t>
            </a:r>
            <a:r>
              <a:rPr lang="en-US" sz="3200" dirty="0"/>
              <a:t> </a:t>
            </a:r>
            <a:r>
              <a:rPr lang="en-US" sz="3200" dirty="0" err="1"/>
              <a:t>milodi</a:t>
            </a:r>
            <a:r>
              <a:rPr lang="en-US" sz="3200" dirty="0"/>
              <a:t> – 1721-milodiy </a:t>
            </a:r>
            <a:r>
              <a:rPr lang="en-US" sz="3200" dirty="0" err="1"/>
              <a:t>yili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19497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Fasllar</a:t>
            </a:r>
            <a:r>
              <a:rPr lang="en-US" dirty="0" smtClean="0"/>
              <a:t> </a:t>
            </a:r>
            <a:r>
              <a:rPr lang="en-US" dirty="0" err="1" smtClean="0"/>
              <a:t>nomi</a:t>
            </a:r>
            <a:r>
              <a:rPr lang="en-US" dirty="0" smtClean="0"/>
              <a:t>-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ﻔﺻﻟﻫﺎ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ﻨﺎﻢ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    </a:t>
            </a:r>
            <a:r>
              <a:rPr lang="en-US" dirty="0" err="1" smtClean="0"/>
              <a:t>Bahor</a:t>
            </a:r>
            <a:r>
              <a:rPr lang="en-US" dirty="0" smtClean="0"/>
              <a:t> -   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ﺒﻬﺎﺭ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Yoz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-  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ﺘﺎﺒﺴﺘﺎﻦ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Kuz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-  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ﭙﺎﺌﻴﺯ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Qish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-  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ﺯﻤﺴﺘﺎﻦ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 smtClean="0"/>
              <a:t>              </a:t>
            </a:r>
            <a:r>
              <a:rPr lang="en-US" dirty="0" err="1" smtClean="0"/>
              <a:t>Hafta</a:t>
            </a:r>
            <a:r>
              <a:rPr lang="en-US" dirty="0" smtClean="0"/>
              <a:t> </a:t>
            </a:r>
            <a:r>
              <a:rPr lang="en-US" dirty="0" err="1" smtClean="0"/>
              <a:t>kunlari</a:t>
            </a:r>
            <a:r>
              <a:rPr lang="en-US" dirty="0" smtClean="0"/>
              <a:t>   -  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ﻫﻔﺗﻪ</a:t>
            </a:r>
            <a:r>
              <a:rPr lang="en-US" dirty="0" smtClean="0"/>
              <a:t>  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ﺭﻮﺯﻫﺎﻯ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(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ﺁﺪﻴﻧﻪ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ﺠﻤﻌﻪ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ﭙﻧﺠﺸﻧﺒﻪ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dirty="0" smtClean="0">
                <a:latin typeface="Arial" panose="020B0604020202020204" pitchFamily="34" charset="0"/>
              </a:rPr>
              <a:t>ﺸﻧﺒﻪ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ﭽﻫﺎﺭ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ar-AE" dirty="0" smtClean="0">
                <a:latin typeface="Arial" panose="020B0604020202020204" pitchFamily="34" charset="0"/>
              </a:rPr>
              <a:t>ﺸﻧﺒﻪ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ﺴﻪ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ﺪﻮ</a:t>
            </a:r>
            <a:r>
              <a:rPr lang="ar-AE" dirty="0" smtClean="0">
                <a:latin typeface="Arial" panose="020B0604020202020204" pitchFamily="34" charset="0"/>
              </a:rPr>
              <a:t>ﺸﻧﺒﻪ</a:t>
            </a:r>
            <a:r>
              <a:rPr lang="en-US" dirty="0" smtClean="0">
                <a:latin typeface="Arial" panose="020B0604020202020204" pitchFamily="34" charset="0"/>
              </a:rPr>
              <a:t>   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ﻴﻜﺸﻧﺒﻪ</a:t>
            </a:r>
            <a:r>
              <a:rPr lang="en-US" dirty="0" smtClean="0">
                <a:latin typeface="Arial" panose="020B0604020202020204" pitchFamily="34" charset="0"/>
              </a:rPr>
              <a:t>  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ﺸﻧﺒﻪ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kechqurun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 - 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ﺸﺏ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asr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ﻋﺻﺭ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peshin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ﻈﻬﺭ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ertalab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ﺼﺒﺢ</a:t>
            </a:r>
            <a:endParaRPr lang="en-US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mtClean="0">
                <a:latin typeface="Arial" panose="020B0604020202020204" pitchFamily="34" charset="0"/>
                <a:cs typeface="Arial" panose="020B0604020202020204" pitchFamily="34" charset="0"/>
              </a:rPr>
              <a:t>       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ertadan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ar-AE" dirty="0" smtClean="0">
                <a:latin typeface="Arial" panose="020B0604020202020204" pitchFamily="34" charset="0"/>
              </a:rPr>
              <a:t>ﻔﺭﺪﺍ</a:t>
            </a:r>
            <a:r>
              <a:rPr lang="en-US" dirty="0" smtClean="0">
                <a:latin typeface="Arial" panose="020B0604020202020204" pitchFamily="34" charset="0"/>
              </a:rPr>
              <a:t>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ﭘﺲ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ertaga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ﻔﺭﺪﺍ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bugun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ar-AE" dirty="0" smtClean="0">
                <a:latin typeface="Arial" panose="020B0604020202020204" pitchFamily="34" charset="0"/>
                <a:cs typeface="Arial" panose="020B0604020202020204" pitchFamily="34" charset="0"/>
              </a:rPr>
              <a:t>ﺍﻤﺭﻮﺯ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64216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155</Words>
  <Application>Microsoft Office PowerPoint</Application>
  <PresentationFormat>Широкоэкранный</PresentationFormat>
  <Paragraphs>13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                                                                                                       Fors tilida yil, oy va kunlarning ifoda etilishi </vt:lpstr>
      <vt:lpstr>Fasllar nomi-ﻔﺻﻟﻫﺎ     ﻨﺎﻢ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                          Fors tilida yil, oy va kunlarning ifoda etilishi </dc:title>
  <dc:creator>admin</dc:creator>
  <cp:lastModifiedBy>admin</cp:lastModifiedBy>
  <cp:revision>7</cp:revision>
  <dcterms:created xsi:type="dcterms:W3CDTF">2020-12-14T09:46:07Z</dcterms:created>
  <dcterms:modified xsi:type="dcterms:W3CDTF">2020-12-14T10:38:22Z</dcterms:modified>
</cp:coreProperties>
</file>