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51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142984"/>
            <a:ext cx="6400800" cy="4495816"/>
          </a:xfrm>
        </p:spPr>
        <p:txBody>
          <a:bodyPr>
            <a:normAutofit/>
          </a:bodyPr>
          <a:lstStyle/>
          <a:p>
            <a:endParaRPr lang="en-US" sz="6000" dirty="0" smtClean="0"/>
          </a:p>
          <a:p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YUKLAMALAR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714356"/>
            <a:ext cx="7772400" cy="557216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b="1" dirty="0" smtClean="0">
                <a:latin typeface="Times New Roman" pitchFamily="18" charset="0"/>
                <a:cs typeface="Times New Roman" pitchFamily="18" charset="0"/>
              </a:rPr>
              <a:t>آيا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āyā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], </a:t>
            </a:r>
            <a:r>
              <a:rPr lang="fa-IR" b="1" dirty="0" smtClean="0">
                <a:latin typeface="Times New Roman" pitchFamily="18" charset="0"/>
                <a:cs typeface="Times New Roman" pitchFamily="18" charset="0"/>
              </a:rPr>
              <a:t>مگر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magar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so‘roq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yuklamalari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Fors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b="1" dirty="0" smtClean="0">
                <a:latin typeface="Times New Roman" pitchFamily="18" charset="0"/>
                <a:cs typeface="Times New Roman" pitchFamily="18" charset="0"/>
              </a:rPr>
              <a:t>آيا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āyā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b="1" dirty="0" smtClean="0">
                <a:latin typeface="Times New Roman" pitchFamily="18" charset="0"/>
                <a:cs typeface="Times New Roman" pitchFamily="18" charset="0"/>
              </a:rPr>
              <a:t>مگر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magar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yuklamalari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gaplar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yasaladi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yuklamalar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gapning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o‘zbek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tilidagi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–mi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yuklamasiga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8229600" cy="562612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a-IR" sz="2800" b="1" dirty="0" smtClean="0"/>
              <a:t>آيا اين مرد استاد است؟</a:t>
            </a:r>
            <a:r>
              <a:rPr lang="en-US" sz="2800" dirty="0" smtClean="0"/>
              <a:t> [</a:t>
            </a:r>
            <a:r>
              <a:rPr lang="en-US" sz="2800" i="1" dirty="0" err="1" smtClean="0"/>
              <a:t>āyā</a:t>
            </a:r>
            <a:r>
              <a:rPr lang="en-US" sz="2800" i="1" dirty="0" smtClean="0"/>
              <a:t> in </a:t>
            </a:r>
            <a:r>
              <a:rPr lang="en-US" sz="2800" i="1" dirty="0" err="1" smtClean="0"/>
              <a:t>mard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ostād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ast</a:t>
            </a:r>
            <a:r>
              <a:rPr lang="en-US" sz="2800" dirty="0" smtClean="0"/>
              <a:t>] Bu</a:t>
            </a:r>
            <a:endParaRPr lang="ru-RU" sz="2800" dirty="0" smtClean="0"/>
          </a:p>
          <a:p>
            <a:pPr>
              <a:buNone/>
            </a:pPr>
            <a:r>
              <a:rPr lang="en-US" sz="2800" dirty="0" err="1" smtClean="0"/>
              <a:t>kishi</a:t>
            </a:r>
            <a:r>
              <a:rPr lang="en-US" sz="2800" dirty="0" smtClean="0"/>
              <a:t> </a:t>
            </a:r>
            <a:r>
              <a:rPr lang="en-US" sz="2800" dirty="0" err="1" smtClean="0"/>
              <a:t>o‘qituvchimi</a:t>
            </a:r>
            <a:r>
              <a:rPr lang="en-US" sz="2800" dirty="0" smtClean="0"/>
              <a:t>?</a:t>
            </a:r>
            <a:endParaRPr lang="ru-RU" sz="2800" dirty="0" smtClean="0"/>
          </a:p>
          <a:p>
            <a:pPr>
              <a:buNone/>
            </a:pPr>
            <a:r>
              <a:rPr lang="fa-IR" sz="2800" b="1" dirty="0" smtClean="0"/>
              <a:t>آيا آن گلابي آبدار است؟</a:t>
            </a:r>
            <a:r>
              <a:rPr lang="en-US" sz="2800" dirty="0" smtClean="0"/>
              <a:t> [</a:t>
            </a:r>
            <a:r>
              <a:rPr lang="en-US" sz="2800" i="1" dirty="0" err="1" smtClean="0"/>
              <a:t>āyā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ān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golābi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ābdār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ast</a:t>
            </a:r>
            <a:r>
              <a:rPr lang="en-US" sz="2800" dirty="0" smtClean="0"/>
              <a:t>] U</a:t>
            </a:r>
            <a:endParaRPr lang="ru-RU" sz="2800" dirty="0" smtClean="0"/>
          </a:p>
          <a:p>
            <a:pPr>
              <a:buNone/>
            </a:pPr>
            <a:r>
              <a:rPr lang="en-US" sz="2800" dirty="0" err="1" smtClean="0"/>
              <a:t>nok</a:t>
            </a:r>
            <a:r>
              <a:rPr lang="en-US" sz="2800" dirty="0" smtClean="0"/>
              <a:t> </a:t>
            </a:r>
            <a:r>
              <a:rPr lang="en-US" sz="2800" dirty="0" err="1" smtClean="0"/>
              <a:t>sersuvmi</a:t>
            </a:r>
            <a:r>
              <a:rPr lang="en-US" sz="2800" smtClean="0"/>
              <a:t>?           </a:t>
            </a:r>
            <a:r>
              <a:rPr lang="ar-AE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ﮐﻴﺴﺖ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dirty="0" smtClean="0"/>
              <a:t> </a:t>
            </a:r>
            <a:r>
              <a:rPr lang="ar-AE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ﮐﮫ</a:t>
            </a:r>
            <a:endParaRPr lang="ru-RU" sz="2800" dirty="0" smtClean="0"/>
          </a:p>
          <a:p>
            <a:pPr>
              <a:buNone/>
            </a:pPr>
            <a:r>
              <a:rPr lang="fa-IR" sz="2800" b="1" dirty="0" smtClean="0"/>
              <a:t>مگر</a:t>
            </a:r>
            <a:r>
              <a:rPr lang="en-US" sz="2800" dirty="0" smtClean="0"/>
              <a:t> [</a:t>
            </a:r>
            <a:r>
              <a:rPr lang="en-US" sz="2800" i="1" dirty="0" err="1" smtClean="0"/>
              <a:t>magar</a:t>
            </a:r>
            <a:r>
              <a:rPr lang="en-US" sz="2800" dirty="0" smtClean="0"/>
              <a:t>] </a:t>
            </a:r>
            <a:r>
              <a:rPr lang="en-US" sz="2800" dirty="0" err="1" smtClean="0"/>
              <a:t>yuklamasi</a:t>
            </a:r>
            <a:r>
              <a:rPr lang="en-US" sz="2800" dirty="0" smtClean="0"/>
              <a:t> </a:t>
            </a:r>
            <a:r>
              <a:rPr lang="en-US" sz="2800" dirty="0" err="1" smtClean="0"/>
              <a:t>so‘roq</a:t>
            </a:r>
            <a:r>
              <a:rPr lang="en-US" sz="2800" dirty="0" smtClean="0"/>
              <a:t> </a:t>
            </a:r>
            <a:r>
              <a:rPr lang="en-US" sz="2800" dirty="0" err="1" smtClean="0"/>
              <a:t>gapda</a:t>
            </a:r>
            <a:r>
              <a:rPr lang="en-US" sz="2800" dirty="0" smtClean="0"/>
              <a:t> </a:t>
            </a:r>
            <a:r>
              <a:rPr lang="en-US" sz="2800" dirty="0" err="1" smtClean="0"/>
              <a:t>ifodalangan</a:t>
            </a:r>
            <a:endParaRPr lang="ru-RU" sz="2800" dirty="0" smtClean="0"/>
          </a:p>
          <a:p>
            <a:pPr>
              <a:buNone/>
            </a:pPr>
            <a:r>
              <a:rPr lang="en-US" sz="2800" dirty="0" err="1" smtClean="0"/>
              <a:t>fikrga</a:t>
            </a:r>
            <a:r>
              <a:rPr lang="en-US" sz="2800" dirty="0" smtClean="0"/>
              <a:t> </a:t>
            </a:r>
            <a:r>
              <a:rPr lang="en-US" sz="2800" dirty="0" err="1" smtClean="0"/>
              <a:t>nisbatan</a:t>
            </a:r>
            <a:r>
              <a:rPr lang="en-US" sz="2800" dirty="0" smtClean="0"/>
              <a:t> </a:t>
            </a:r>
            <a:r>
              <a:rPr lang="en-US" sz="2800" dirty="0" err="1" smtClean="0"/>
              <a:t>gumon</a:t>
            </a:r>
            <a:r>
              <a:rPr lang="en-US" sz="2800" dirty="0" smtClean="0"/>
              <a:t>, </a:t>
            </a:r>
            <a:r>
              <a:rPr lang="en-US" sz="2800" dirty="0" err="1" smtClean="0"/>
              <a:t>ikkilanish</a:t>
            </a:r>
            <a:r>
              <a:rPr lang="en-US" sz="2800" dirty="0" smtClean="0"/>
              <a:t> </a:t>
            </a:r>
            <a:r>
              <a:rPr lang="en-US" sz="2800" dirty="0" err="1" smtClean="0"/>
              <a:t>ma’nolari</a:t>
            </a:r>
            <a:endParaRPr lang="ru-RU" sz="2800" dirty="0" smtClean="0"/>
          </a:p>
          <a:p>
            <a:pPr>
              <a:buNone/>
            </a:pPr>
            <a:r>
              <a:rPr lang="en-US" sz="2800" dirty="0" err="1" smtClean="0"/>
              <a:t>bildirilganda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ishlatiladi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>
              <a:buNone/>
            </a:pPr>
            <a:r>
              <a:rPr lang="fa-IR" sz="2800" b="1" dirty="0" smtClean="0"/>
              <a:t>مگر اين مرد استاد است؟</a:t>
            </a:r>
            <a:r>
              <a:rPr lang="en-US" sz="2800" dirty="0" smtClean="0"/>
              <a:t> [</a:t>
            </a:r>
            <a:r>
              <a:rPr lang="en-US" sz="2800" i="1" dirty="0" err="1" smtClean="0"/>
              <a:t>magar</a:t>
            </a:r>
            <a:r>
              <a:rPr lang="en-US" sz="2800" i="1" dirty="0" smtClean="0"/>
              <a:t> in </a:t>
            </a:r>
            <a:r>
              <a:rPr lang="en-US" sz="2800" i="1" dirty="0" err="1" smtClean="0"/>
              <a:t>mard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ostād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ast</a:t>
            </a:r>
            <a:r>
              <a:rPr lang="en-US" sz="2800" i="1" dirty="0" smtClean="0"/>
              <a:t>?</a:t>
            </a:r>
            <a:r>
              <a:rPr lang="en-US" sz="2800" dirty="0" smtClean="0"/>
              <a:t>]</a:t>
            </a:r>
            <a:endParaRPr lang="ru-RU" sz="2800" dirty="0" smtClean="0"/>
          </a:p>
          <a:p>
            <a:pPr>
              <a:buNone/>
            </a:pPr>
            <a:r>
              <a:rPr lang="en-US" sz="2800" dirty="0" smtClean="0"/>
              <a:t>Bu </a:t>
            </a:r>
            <a:r>
              <a:rPr lang="en-US" sz="2800" dirty="0" err="1" smtClean="0"/>
              <a:t>kishi</a:t>
            </a:r>
            <a:r>
              <a:rPr lang="en-US" sz="2800" dirty="0" smtClean="0"/>
              <a:t> </a:t>
            </a:r>
            <a:r>
              <a:rPr lang="en-US" sz="2800" dirty="0" err="1" smtClean="0"/>
              <a:t>o‘qituvchimi</a:t>
            </a:r>
            <a:r>
              <a:rPr lang="en-US" sz="2800" dirty="0" smtClean="0"/>
              <a:t>? (</a:t>
            </a:r>
            <a:r>
              <a:rPr lang="en-US" sz="2800" dirty="0" err="1" smtClean="0"/>
              <a:t>Nahotki</a:t>
            </a:r>
            <a:r>
              <a:rPr lang="en-US" sz="2800" dirty="0" smtClean="0"/>
              <a:t>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kishi</a:t>
            </a:r>
            <a:r>
              <a:rPr lang="en-US" sz="2800" dirty="0" smtClean="0"/>
              <a:t> </a:t>
            </a:r>
            <a:r>
              <a:rPr lang="en-US" sz="2800" dirty="0" err="1" smtClean="0"/>
              <a:t>o‘qituvchi</a:t>
            </a:r>
            <a:endParaRPr lang="ru-RU" sz="2800" dirty="0" smtClean="0"/>
          </a:p>
          <a:p>
            <a:pPr>
              <a:buNone/>
            </a:pPr>
            <a:r>
              <a:rPr lang="en-US" sz="2800" dirty="0" err="1" smtClean="0"/>
              <a:t>bo‘lsa</a:t>
            </a:r>
            <a:r>
              <a:rPr lang="en-US" sz="2800" dirty="0" smtClean="0"/>
              <a:t>?)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3200" b="1" u="sng" dirty="0" smtClean="0">
                <a:latin typeface="Times New Roman" pitchFamily="18" charset="0"/>
                <a:cs typeface="Times New Roman" pitchFamily="18" charset="0"/>
              </a:rPr>
              <a:t>بله </a:t>
            </a:r>
            <a:r>
              <a:rPr lang="uz-Cyrl-UZ" sz="3200" b="1" u="sng" dirty="0" smtClean="0">
                <a:latin typeface="Times New Roman" pitchFamily="18" charset="0"/>
                <a:cs typeface="Times New Roman" pitchFamily="18" charset="0"/>
              </a:rPr>
              <a:t> [bale], </a:t>
            </a:r>
            <a:r>
              <a:rPr lang="fa-IR" sz="3200" b="1" u="sng" dirty="0" smtClean="0">
                <a:latin typeface="Times New Roman" pitchFamily="18" charset="0"/>
                <a:cs typeface="Times New Roman" pitchFamily="18" charset="0"/>
              </a:rPr>
              <a:t>آره </a:t>
            </a:r>
            <a:r>
              <a:rPr lang="uz-Cyrl-UZ" sz="3200" b="1" u="sng" dirty="0" smtClean="0">
                <a:latin typeface="Times New Roman" pitchFamily="18" charset="0"/>
                <a:cs typeface="Times New Roman" pitchFamily="18" charset="0"/>
              </a:rPr>
              <a:t> [āre], </a:t>
            </a:r>
            <a:r>
              <a:rPr lang="fa-IR" sz="3200" b="1" u="sng" dirty="0" smtClean="0">
                <a:latin typeface="Times New Roman" pitchFamily="18" charset="0"/>
                <a:cs typeface="Times New Roman" pitchFamily="18" charset="0"/>
              </a:rPr>
              <a:t>چرا</a:t>
            </a:r>
            <a:r>
              <a:rPr lang="uz-Cyrl-UZ" sz="3200" b="1" u="sng" dirty="0" smtClean="0">
                <a:latin typeface="Times New Roman" pitchFamily="18" charset="0"/>
                <a:cs typeface="Times New Roman" pitchFamily="18" charset="0"/>
              </a:rPr>
              <a:t> [čerā] ta’kid yuklamalari</a:t>
            </a:r>
            <a:endParaRPr lang="en-US" sz="32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3200" dirty="0" smtClean="0">
                <a:latin typeface="Times New Roman" pitchFamily="18" charset="0"/>
                <a:cs typeface="Times New Roman" pitchFamily="18" charset="0"/>
              </a:rPr>
              <a:t>بله 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fa-IR" sz="3200" dirty="0" smtClean="0">
                <a:latin typeface="Times New Roman" pitchFamily="18" charset="0"/>
                <a:cs typeface="Times New Roman" pitchFamily="18" charset="0"/>
              </a:rPr>
              <a:t>آره 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yuklamalari o‘zbekcha “ha” ta’kid yuklamasini ifodalaydi. </a:t>
            </a:r>
            <a:r>
              <a:rPr lang="fa-IR" sz="3200" dirty="0" smtClean="0">
                <a:latin typeface="Times New Roman" pitchFamily="18" charset="0"/>
                <a:cs typeface="Times New Roman" pitchFamily="18" charset="0"/>
              </a:rPr>
              <a:t>چرا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yuklamasi “nega” ta’kid yuklamasini ifodalaydi.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fa-IR" sz="3200" dirty="0" smtClean="0">
                <a:latin typeface="Times New Roman" pitchFamily="18" charset="0"/>
                <a:cs typeface="Times New Roman" pitchFamily="18" charset="0"/>
              </a:rPr>
              <a:t>آره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yuklamasi me’yoriy til va og‘zaki nutqda baravar ishlatiladi. </a:t>
            </a:r>
            <a:r>
              <a:rPr lang="fa-IR" sz="3200" dirty="0" smtClean="0">
                <a:latin typeface="Times New Roman" pitchFamily="18" charset="0"/>
                <a:cs typeface="Times New Roman" pitchFamily="18" charset="0"/>
              </a:rPr>
              <a:t>آره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yuklamasi ko‘proq og‘zaki nutqda ishlatiladi.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3200" dirty="0" smtClean="0">
                <a:latin typeface="Times New Roman" pitchFamily="18" charset="0"/>
                <a:cs typeface="Times New Roman" pitchFamily="18" charset="0"/>
              </a:rPr>
              <a:t>چرا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yuklamasi esa savol ohangidagi gaplarga </a:t>
            </a:r>
            <a:endParaRPr lang="en-US" sz="32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musbat ohangida javob o‘rnida ishlatiladi.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Masalan: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فرمایشی؟ چیزی می خواهید؟ بله، یک تلفون مبایل می خواهم.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Buyuring, nima kerak edi? ha, bir mobil telefon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kerak edi.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چیز دیگر لازم ندارید؟ چرا یک کارت تلفون هم لازم دارم.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Boshqa hech narsa kerak emasmi? Nega, bir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to‘lov kartasi ham kerak.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z-Cyrl-UZ" sz="3200" b="1" dirty="0" smtClean="0"/>
              <a:t>■</a:t>
            </a:r>
            <a:r>
              <a:rPr lang="uz-Cyrl-UZ" sz="3200" b="1" u="sng" dirty="0" smtClean="0"/>
              <a:t> </a:t>
            </a:r>
            <a:r>
              <a:rPr lang="fa-IR" sz="3200" b="1" u="sng" dirty="0" smtClean="0"/>
              <a:t>نه</a:t>
            </a:r>
            <a:r>
              <a:rPr lang="en-US" sz="3200" b="1" u="sng" dirty="0" smtClean="0"/>
              <a:t> [</a:t>
            </a:r>
            <a:r>
              <a:rPr lang="en-US" sz="3200" b="1" u="sng" dirty="0" err="1" smtClean="0"/>
              <a:t>na</a:t>
            </a:r>
            <a:r>
              <a:rPr lang="en-US" sz="3200" b="1" u="sng" dirty="0" smtClean="0"/>
              <a:t>], </a:t>
            </a:r>
            <a:r>
              <a:rPr lang="fa-IR" sz="3200" b="1" u="sng" dirty="0" smtClean="0"/>
              <a:t>خیر</a:t>
            </a:r>
            <a:r>
              <a:rPr lang="en-US" sz="3200" b="1" u="sng" dirty="0" smtClean="0"/>
              <a:t> [</a:t>
            </a:r>
            <a:r>
              <a:rPr lang="en-US" sz="3200" b="1" u="sng" dirty="0" err="1" smtClean="0"/>
              <a:t>xeyr</a:t>
            </a:r>
            <a:r>
              <a:rPr lang="en-US" sz="3200" b="1" u="sng" dirty="0" smtClean="0"/>
              <a:t>], </a:t>
            </a:r>
            <a:r>
              <a:rPr lang="fa-IR" sz="3200" b="1" u="sng" dirty="0" smtClean="0"/>
              <a:t>نخیر</a:t>
            </a:r>
            <a:r>
              <a:rPr lang="en-US" sz="3200" b="1" u="sng" dirty="0" smtClean="0"/>
              <a:t> [</a:t>
            </a:r>
            <a:r>
              <a:rPr lang="en-US" sz="3200" b="1" u="sng" dirty="0" err="1" smtClean="0"/>
              <a:t>naxeyr</a:t>
            </a:r>
            <a:r>
              <a:rPr lang="en-US" sz="3200" b="1" u="sng" dirty="0" smtClean="0"/>
              <a:t>] </a:t>
            </a:r>
            <a:r>
              <a:rPr lang="uz-Cyrl-UZ" sz="3200" b="1" u="sng" dirty="0" smtClean="0"/>
              <a:t>inkor yuklamalari</a:t>
            </a:r>
            <a:endParaRPr lang="en-US" sz="3200" b="1" u="sng" dirty="0" smtClean="0"/>
          </a:p>
          <a:p>
            <a:pPr>
              <a:buNone/>
            </a:pPr>
            <a:endParaRPr lang="ru-RU" sz="3200" dirty="0" smtClean="0"/>
          </a:p>
          <a:p>
            <a:pPr algn="just">
              <a:buNone/>
            </a:pPr>
            <a:r>
              <a:rPr lang="en-US" sz="3200" dirty="0" smtClean="0"/>
              <a:t>        </a:t>
            </a:r>
            <a:r>
              <a:rPr lang="fa-IR" sz="3200" dirty="0" smtClean="0"/>
              <a:t>نه خیر، </a:t>
            </a:r>
            <a:r>
              <a:rPr lang="uz-Cyrl-UZ" sz="3200" dirty="0" smtClean="0"/>
              <a:t>va</a:t>
            </a:r>
            <a:r>
              <a:rPr lang="en-US" sz="3200" dirty="0" smtClean="0"/>
              <a:t> </a:t>
            </a:r>
            <a:r>
              <a:rPr lang="fa-IR" sz="3200" dirty="0" smtClean="0"/>
              <a:t>نخیر </a:t>
            </a:r>
            <a:r>
              <a:rPr lang="en-US" sz="3200" dirty="0" smtClean="0"/>
              <a:t> </a:t>
            </a:r>
            <a:r>
              <a:rPr lang="uz-Cyrl-UZ" sz="3200" dirty="0" smtClean="0"/>
              <a:t>inkor yuklamalari o‘zbek tilida “yo‘q” ma’nosini ifodalab,</a:t>
            </a:r>
            <a:r>
              <a:rPr lang="en-US" sz="3200" dirty="0" smtClean="0"/>
              <a:t> </a:t>
            </a:r>
            <a:r>
              <a:rPr lang="fa-IR" sz="3200" dirty="0" smtClean="0"/>
              <a:t>نه </a:t>
            </a:r>
            <a:r>
              <a:rPr lang="en-US" sz="3200" dirty="0" smtClean="0"/>
              <a:t> </a:t>
            </a:r>
            <a:r>
              <a:rPr lang="uz-Cyrl-UZ" sz="3200" dirty="0" smtClean="0"/>
              <a:t>yuklamasi nutqda ko‘proq ishlatiladi va </a:t>
            </a:r>
            <a:r>
              <a:rPr lang="en-US" sz="3200" dirty="0" smtClean="0"/>
              <a:t> </a:t>
            </a:r>
            <a:r>
              <a:rPr lang="fa-IR" sz="3200" dirty="0" smtClean="0"/>
              <a:t>خیر نخیر،</a:t>
            </a:r>
            <a:r>
              <a:rPr lang="en-US" sz="3200" dirty="0" smtClean="0"/>
              <a:t> </a:t>
            </a:r>
            <a:r>
              <a:rPr lang="uz-Cyrl-UZ" sz="3200" dirty="0" smtClean="0"/>
              <a:t>yuklamalari ko‘proq rasmiy doiradagi suhbatda ishlatiladi. Masalan: </a:t>
            </a:r>
            <a:endParaRPr lang="ru-RU" sz="3200" dirty="0" smtClean="0"/>
          </a:p>
          <a:p>
            <a:pPr algn="r" rtl="1">
              <a:buNone/>
            </a:pPr>
            <a:r>
              <a:rPr lang="fa-IR" sz="3200" dirty="0" smtClean="0"/>
              <a:t>تو امسال به استراحتگاه جوانان می روی؟ - نه، من امسال امتحانات کنکور دارم.</a:t>
            </a:r>
            <a:endParaRPr lang="ru-RU" sz="3200" dirty="0" smtClean="0"/>
          </a:p>
          <a:p>
            <a:pPr>
              <a:buNone/>
            </a:pPr>
            <a:endParaRPr lang="ru-RU" sz="3200" dirty="0"/>
          </a:p>
        </p:txBody>
      </p:sp>
    </p:spTree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Sen bu yil yoshlar dam olish maskaniga borasanmi?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رای خرید ماشین پول ندارد.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Yo‘q, bu yil kirish imtihonim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bor.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آیا برادر بزرگتر شما ماشین دارد؟ نخیر، هنوز ب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Katta akangizni mashinasi bormi? Yo‘q, hali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mashina olishga puli yo‘q.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مادر شما به مطب رفته است؟ خیر، او به درمانگاه رفت.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Onangiz xususiy klinikaga bordimi? Yo‘q, u shahar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poliklinikasiga ketdi?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dir="in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</TotalTime>
  <Words>351</Words>
  <Application>Microsoft Office PowerPoint</Application>
  <PresentationFormat>Экран 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Georgia</vt:lpstr>
      <vt:lpstr>Times New Roman</vt:lpstr>
      <vt:lpstr>Wingdings</vt:lpstr>
      <vt:lpstr>Wingdings 2</vt:lpstr>
      <vt:lpstr>Официальная</vt:lpstr>
      <vt:lpstr>Презентация PowerPoint</vt:lpstr>
      <vt:lpstr> آيا [āyā], مگر [magar] so‘roq  yuklamalari  Fors tilida آيا [āyā] va مگر [magar] so‘roq yuklamalari orqali ham so‘roq gaplar yasaladi. Bu yuklamalar gapning boshida turadi va o‘zbek tilidagi –mi so‘roq yuklamasiga mos keladi.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آيا [āyā], مگر [magar] so‘roq yuklamalari orqali  Fors tilida آيا [āyā] va مگر [magar] so‘roq yuklamalari orqali ham so‘roq gaplar yasaladi. Bu yuklamalar gapning boshida turadi va o‘zbek tilidagi –mi so‘roq yuklamasiga mos keladi. آيا اين مرد استاد است؟ [āyā in mard ostād ast] Bu kishi o‘qituvchimi? آيا آن گلابي آبدار است؟ [āyā ān golābi ābdār ast] U nok sersuvmi? مگر [magar] yuklamasi so‘roq gapda ifodalangan fikrga nisbatan gumon, ikkilanish ma’nolari bildirilganda ishlatiladi. مگر اين مرد استاد است؟ [magar in mard ostād ast?] Bu kishi o‘qituvchimi? (Nahotki bu kishi o‘qituvchi bo‘lsa?) </dc:title>
  <dc:creator>user</dc:creator>
  <cp:lastModifiedBy>admin</cp:lastModifiedBy>
  <cp:revision>5</cp:revision>
  <dcterms:created xsi:type="dcterms:W3CDTF">2016-09-02T05:49:53Z</dcterms:created>
  <dcterms:modified xsi:type="dcterms:W3CDTF">2020-12-20T05:50:43Z</dcterms:modified>
</cp:coreProperties>
</file>