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5" r:id="rId8"/>
    <p:sldId id="263" r:id="rId9"/>
    <p:sldId id="266" r:id="rId10"/>
    <p:sldId id="264" r:id="rId11"/>
    <p:sldId id="267" r:id="rId1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16.08.2020</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16.08.2020</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16.08.2020</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16.08.2020</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16.08.2020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5B106E36-FD25-4E2D-B0AA-010F637433A0}" type="datetimeFigureOut">
              <a:rPr lang="ru-RU" smtClean="0"/>
              <a:pPr/>
              <a:t>16.08.2020</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25C68B6-61C2-468F-89AB-4B9F7531AA68}"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smtClean="0"/>
              <a:t>Гимнастика чиқишлар</a:t>
            </a:r>
            <a:endParaRPr lang="ru-RU" dirty="0"/>
          </a:p>
        </p:txBody>
      </p:sp>
      <p:sp>
        <p:nvSpPr>
          <p:cNvPr id="3" name="Содержимое 2"/>
          <p:cNvSpPr>
            <a:spLocks noGrp="1"/>
          </p:cNvSpPr>
          <p:nvPr>
            <p:ph idx="1"/>
          </p:nvPr>
        </p:nvSpPr>
        <p:spPr/>
        <p:txBody>
          <a:bodyPr/>
          <a:lstStyle/>
          <a:p>
            <a:pPr algn="ctr">
              <a:buNone/>
            </a:pPr>
            <a:r>
              <a:rPr lang="uz-Cyrl-UZ" dirty="0" smtClean="0"/>
              <a:t>Режа:</a:t>
            </a:r>
            <a:endParaRPr lang="ru-RU" dirty="0" smtClean="0"/>
          </a:p>
          <a:p>
            <a:pPr lvl="0"/>
            <a:r>
              <a:rPr lang="uz-Cyrl-UZ" dirty="0" smtClean="0"/>
              <a:t>     1.Гимнастика   чиқишларнинг аҳамияти.</a:t>
            </a:r>
            <a:endParaRPr lang="ru-RU" dirty="0" smtClean="0"/>
          </a:p>
          <a:p>
            <a:r>
              <a:rPr lang="uz-Cyrl-UZ" dirty="0" smtClean="0"/>
              <a:t>     2.Чиқишларнинг дастури</a:t>
            </a:r>
            <a:endParaRPr lang="ru-RU" dirty="0" smtClean="0"/>
          </a:p>
          <a:p>
            <a:r>
              <a:rPr lang="uz-Cyrl-UZ" dirty="0" smtClean="0"/>
              <a:t>     3. Мусиқа жўрлиги </a:t>
            </a: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МАСОФАВИЙ ТА ЛИМ\images (1).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dirty="0" smtClean="0"/>
              <a:t>Гимнастика чиқишларининг аҳамияти.</a:t>
            </a:r>
            <a:r>
              <a:rPr lang="ru-RU" sz="3200" dirty="0" smtClean="0"/>
              <a:t/>
            </a:r>
            <a:br>
              <a:rPr lang="ru-RU" sz="3200" dirty="0" smtClean="0"/>
            </a:br>
            <a:endParaRPr lang="ru-RU" sz="3200" dirty="0"/>
          </a:p>
        </p:txBody>
      </p:sp>
      <p:sp>
        <p:nvSpPr>
          <p:cNvPr id="3" name="Содержимое 2"/>
          <p:cNvSpPr>
            <a:spLocks noGrp="1"/>
          </p:cNvSpPr>
          <p:nvPr>
            <p:ph idx="1"/>
          </p:nvPr>
        </p:nvSpPr>
        <p:spPr/>
        <p:txBody>
          <a:bodyPr>
            <a:normAutofit fontScale="55000" lnSpcReduction="20000"/>
          </a:bodyPr>
          <a:lstStyle/>
          <a:p>
            <a:r>
              <a:rPr lang="uz-Cyrl-UZ" dirty="0" smtClean="0"/>
              <a:t> Гимнастика чиқишлари жисмоний тарбия билан спортни тарғиб ва ташвиқ қилишнинг самарали воситасидир. Шаҳар майдонларида стадионларда ўтказиладиган оммавий гимнастика чиқишлари умумхалқ байрамларига айланади ва у катта сиёсий аҳамиятга эга. </a:t>
            </a:r>
            <a:endParaRPr lang="ru-RU" dirty="0" smtClean="0"/>
          </a:p>
          <a:p>
            <a:r>
              <a:rPr lang="uz-Cyrl-UZ" dirty="0" smtClean="0"/>
              <a:t>    Гимнастика чиқишлари ва унга тайёргарлик кўриш қатнашчиларининг ўзига хос ижобий таъсир кўрсатади. Айрим холларда гимнастика чиқишларга илгари спорт сексияларида шуғулланмаган ёшлар жалб қилинади. Чиқишларга тайёрланиш режадаги мунтазам жисмоний машқ машғулотлари қатнашчиларига бундай машғулотларнинг фойдасини бевосита кўрсатади ва уларни зарурий талабга айлантиради. </a:t>
            </a:r>
            <a:endParaRPr lang="ru-RU" dirty="0" smtClean="0"/>
          </a:p>
          <a:p>
            <a:r>
              <a:rPr lang="uz-Cyrl-UZ" dirty="0" smtClean="0"/>
              <a:t>Оммавий гимнастика чиқишларнинг жамоавийлик принципи айрим қатнашчиларнинг бошчилик ролини мустасно қилади. 	Агар  у ўз ҳаракатларини жамоа билан мослаб бажармаса унинг ҳам жамоасининг ҳам чиқишлари муваффақият култирмайди. Чиқиш қатнашчиларида  жамоа олдида бурчни хис қилиш ўртоқлик  ва маъсулият ҳиссиёти тарбиялаш учун қулай шароит яратилади. </a:t>
            </a:r>
            <a:endParaRPr lang="ru-R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МАСОФАВИЙ ТА ЛИМ\images.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dirty="0" smtClean="0"/>
              <a:t>Талабаларга гимнастика чиқишларнинг дастури бўйича  тушунча </a:t>
            </a:r>
            <a:endParaRPr lang="ru-RU" sz="3200" dirty="0"/>
          </a:p>
        </p:txBody>
      </p:sp>
      <p:sp>
        <p:nvSpPr>
          <p:cNvPr id="3" name="Содержимое 2"/>
          <p:cNvSpPr>
            <a:spLocks noGrp="1"/>
          </p:cNvSpPr>
          <p:nvPr>
            <p:ph idx="1"/>
          </p:nvPr>
        </p:nvSpPr>
        <p:spPr/>
        <p:txBody>
          <a:bodyPr>
            <a:normAutofit fontScale="70000" lnSpcReduction="20000"/>
          </a:bodyPr>
          <a:lstStyle/>
          <a:p>
            <a:r>
              <a:rPr lang="uz-Cyrl-UZ" dirty="0" smtClean="0"/>
              <a:t> Гимнастика чиқишларининг муваффақияти кўп жиҳатдан уларнинг жозибадорлигига боғлиқдир. Бунга эса яхлит чиқишларни ва унинг қисмлари сценариясини қизиқарли қилиб ўйлаб қўйиш  музикани тўғри танлаш ва чиқишларни бадиий безаш барча машқларни ва қайта сафланишларни хатосиз бажариш чиқишларнинг ҳар бир кўринишлврини оптимал давом эттириш орқали эришилади.</a:t>
            </a:r>
            <a:endParaRPr lang="ru-RU" dirty="0" smtClean="0"/>
          </a:p>
          <a:p>
            <a:r>
              <a:rPr lang="uz-Cyrl-UZ" dirty="0" smtClean="0"/>
              <a:t>    Муваффиқиятли чиқишларнинг муҳим омилларидан бири қатнашчиларнинг етрарли даражада  юқори спорт тайёргарлигини намойиш қилишдир. Уни ташкил қилувчи асосий элумунтлари: чиқишлар, оммавий эркин машқлар, акробатика машқлари, махсус конструкциялар ва гимнастика снарядларидаги машқлар, яккахон чиқишлар, оммавий сафланишлар ва пирамидалар, фон ҳаракатлари, кетишлар.   </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42852"/>
            <a:ext cx="8229600" cy="6715148"/>
          </a:xfrm>
        </p:spPr>
        <p:txBody>
          <a:bodyPr>
            <a:normAutofit fontScale="70000" lnSpcReduction="20000"/>
          </a:bodyPr>
          <a:lstStyle/>
          <a:p>
            <a:r>
              <a:rPr lang="uz-Cyrl-UZ" b="1" dirty="0" smtClean="0"/>
              <a:t>Чиқишлар. </a:t>
            </a:r>
            <a:r>
              <a:rPr lang="uz-Cyrl-UZ" dirty="0" smtClean="0"/>
              <a:t>Қатнашчиларнинг чиқиши – гимнастика чиқишининг бошланишидир. Бутун чиқишнинг мувоффақияти чиқиш қанчалик яхши тайёрланганлиги ва бажарилишига боғлиқ бўлади. Янги ва кутилмаган элементларнинг бўлиши чиқишнинг аъло даражада бажарилиши томошабинларга кўтаринки руҳ бағишлайди.</a:t>
            </a:r>
            <a:endParaRPr lang="ru-RU" dirty="0" smtClean="0"/>
          </a:p>
          <a:p>
            <a:r>
              <a:rPr lang="uz-Cyrl-UZ" dirty="0" smtClean="0"/>
              <a:t>  </a:t>
            </a:r>
            <a:r>
              <a:rPr lang="uz-Cyrl-UZ" b="1" dirty="0" smtClean="0"/>
              <a:t>Эркин машқлар</a:t>
            </a:r>
            <a:r>
              <a:rPr lang="uz-Cyrl-UZ" dirty="0" smtClean="0"/>
              <a:t>. Ҳар қандай гимнастика чиқишининг дастурида эркин машқларгппа муҳим ўрин ажратилади. </a:t>
            </a:r>
            <a:endParaRPr lang="ru-RU" dirty="0" smtClean="0"/>
          </a:p>
          <a:p>
            <a:r>
              <a:rPr lang="uz-Cyrl-UZ" dirty="0" smtClean="0"/>
              <a:t>  Эркин машқларнинг мазмуни ҳам тасвирий ҳам тематик маънода бўлиши мумкин. Тематик бўлганда темани ёритиш учун спорт анжомлари хизмат қилиши мумкин.анжомларнинг қўлланилиши чиқиш қатнашчилари етарли даражада спорт тайёргарлигига эга бўлмаганда айниқса зарур бўлади.</a:t>
            </a:r>
            <a:endParaRPr lang="ru-RU" dirty="0" smtClean="0"/>
          </a:p>
          <a:p>
            <a:r>
              <a:rPr lang="uz-Cyrl-UZ" dirty="0" smtClean="0"/>
              <a:t> </a:t>
            </a:r>
            <a:r>
              <a:rPr lang="uz-Cyrl-UZ" b="1" dirty="0" smtClean="0"/>
              <a:t>Акробатика машқлар</a:t>
            </a:r>
            <a:r>
              <a:rPr lang="uz-Cyrl-UZ" dirty="0" smtClean="0"/>
              <a:t>. Томошабинларнинг акробатлар чиқишига бўлган қизиқиши улар бажарадиган машқларнинг ҳаракатчанлиги ва ақл бовар қилмайдиган чаққонлик ва жасурлик билан бажарилишига боғлиқ.</a:t>
            </a:r>
            <a:endParaRPr lang="ru-RU" dirty="0" smtClean="0"/>
          </a:p>
          <a:p>
            <a:r>
              <a:rPr lang="uz-Cyrl-UZ" dirty="0" smtClean="0"/>
              <a:t> Яккахон машқлар. Гимнастика чиқишлари дастурида одатда яшши тайёрланган яккахон машқлар киритилади. </a:t>
            </a:r>
            <a:endParaRPr lang="ru-RU" dirty="0" smtClean="0"/>
          </a:p>
          <a:p>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074" name="Picture 2" descr="C:\Users\Asd\Downloads\10_569.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0"/>
            <a:ext cx="8229600" cy="6858000"/>
          </a:xfrm>
        </p:spPr>
        <p:txBody>
          <a:bodyPr>
            <a:normAutofit fontScale="92500" lnSpcReduction="20000"/>
          </a:bodyPr>
          <a:lstStyle/>
          <a:p>
            <a:r>
              <a:rPr lang="uz-Cyrl-UZ" b="1" dirty="0" smtClean="0"/>
              <a:t>Оммавий сафланишлар ва пирамидалар</a:t>
            </a:r>
            <a:r>
              <a:rPr lang="uz-Cyrl-UZ" dirty="0" smtClean="0"/>
              <a:t>. Чиқиш қатнашчилари нинг юзалик ифодаларни   ёки халқниншг қахрамонона меҳнатини акс эттирувчи пирамидаларни ифодалашлари спорт байрамининг ғоявий асоси ҳисобланади. </a:t>
            </a:r>
            <a:endParaRPr lang="ru-RU" dirty="0" smtClean="0"/>
          </a:p>
          <a:p>
            <a:r>
              <a:rPr lang="uz-Cyrl-UZ" dirty="0" smtClean="0"/>
              <a:t> </a:t>
            </a:r>
            <a:r>
              <a:rPr lang="uz-Cyrl-UZ" b="1" dirty="0" smtClean="0"/>
              <a:t>Фон ҳаракатлари.</a:t>
            </a:r>
            <a:r>
              <a:rPr lang="uz-Cyrl-UZ" dirty="0" smtClean="0"/>
              <a:t> Майдончанинг тўрига одатда сунъий тўсиқ: байроқчалар қайинчалар гуллаб турган боғ ўрнатилади. Уларни ташкил қилиш учун минбарнинг қарама – қарши томонидан қатнашчиларнинг махсус группаси байроқчалари билан жойлашадилар улар чиқиш давомида рангларни алмаштириб турадилар. </a:t>
            </a:r>
            <a:endParaRPr lang="ru-RU" dirty="0" smtClean="0"/>
          </a:p>
          <a:p>
            <a:r>
              <a:rPr lang="uz-Cyrl-UZ" b="1" dirty="0" smtClean="0"/>
              <a:t>    Чиқиб кетиш.</a:t>
            </a:r>
            <a:r>
              <a:rPr lang="uz-Cyrl-UZ" dirty="0" smtClean="0"/>
              <a:t> Чиқиш қатнашчиларининг майдондан чиқиб кетиши аниқ қисқа вақт ичида ва кўтаринки руҳда ўтиши керак. </a:t>
            </a:r>
            <a:r>
              <a:rPr lang="uz-Cyrl-UZ" b="1" dirty="0" smtClean="0"/>
              <a:t> </a:t>
            </a:r>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098" name="Picture 2" descr="C:\Users\Asd\Downloads\1200px-Gymnastics-Facility-07888-nevit (1).jpg"/>
          <p:cNvPicPr>
            <a:picLocks noGrp="1" noChangeAspect="1" noChangeArrowheads="1"/>
          </p:cNvPicPr>
          <p:nvPr>
            <p:ph idx="1"/>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uz-Cyrl-UZ" sz="3600" dirty="0" smtClean="0"/>
              <a:t>Гимнастика чиқишларда мусиқа жўрлиги.</a:t>
            </a:r>
            <a:r>
              <a:rPr lang="ru-RU" sz="3600" dirty="0" smtClean="0"/>
              <a:t/>
            </a:r>
            <a:br>
              <a:rPr lang="ru-RU" sz="3600" dirty="0" smtClean="0"/>
            </a:br>
            <a:endParaRPr lang="ru-RU" sz="3600" dirty="0"/>
          </a:p>
        </p:txBody>
      </p:sp>
      <p:sp>
        <p:nvSpPr>
          <p:cNvPr id="3" name="Содержимое 2"/>
          <p:cNvSpPr>
            <a:spLocks noGrp="1"/>
          </p:cNvSpPr>
          <p:nvPr>
            <p:ph idx="1"/>
          </p:nvPr>
        </p:nvSpPr>
        <p:spPr/>
        <p:txBody>
          <a:bodyPr>
            <a:normAutofit fontScale="55000" lnSpcReduction="20000"/>
          </a:bodyPr>
          <a:lstStyle/>
          <a:p>
            <a:r>
              <a:rPr lang="uz-Cyrl-UZ" dirty="0" smtClean="0"/>
              <a:t>Гимнастика чиқишларини балет спетакли сингари мусиқа жўрлигисиз ўтишини тасаввур қилиб бўлмайди. Чиқиш қатнашчиларининг ҳаракатлари мусиқа билан ўзаро бирикиб кетиб яхлит бирликни ташкил қилади. Мусиқа гимнастика чиқишларининг маънавий томонини кучайтиради ва тушунарли қилади шу билан бирга эмоционал завқ беришнинг кўпгина қисмини ўз зиммасига олади. Шунинг учун мусиқа асарларини гимнастика чиқишларининг бутун мазмуни сингари пухта ва ўйлаб танлаш зарур. </a:t>
            </a:r>
            <a:endParaRPr lang="ru-RU" dirty="0" smtClean="0"/>
          </a:p>
          <a:p>
            <a:r>
              <a:rPr lang="uz-Cyrl-UZ" dirty="0" smtClean="0"/>
              <a:t>   Мусиқа асарларини танлаганда қуйидагиларни ҳисобга олиш керак ва зарур.</a:t>
            </a:r>
            <a:endParaRPr lang="ru-RU" dirty="0" smtClean="0"/>
          </a:p>
          <a:p>
            <a:r>
              <a:rPr lang="uz-Cyrl-UZ" dirty="0" smtClean="0"/>
              <a:t>1.мусиқа материали чиқишларга бағишланган байрам мавзусига мос келиши.</a:t>
            </a:r>
            <a:endParaRPr lang="ru-RU" dirty="0" smtClean="0"/>
          </a:p>
          <a:p>
            <a:r>
              <a:rPr lang="uz-Cyrl-UZ" dirty="0" smtClean="0"/>
              <a:t>2. мусиқанинг сифати санъат асари даражасида бўлиши лозим.</a:t>
            </a:r>
            <a:endParaRPr lang="ru-RU" dirty="0" smtClean="0"/>
          </a:p>
          <a:p>
            <a:r>
              <a:rPr lang="uz-Cyrl-UZ" dirty="0" smtClean="0"/>
              <a:t>3.мусиқа мазмунининг чиқиш қатнашчиларининг ҳаракатига мос келиши зарур.</a:t>
            </a:r>
            <a:endParaRPr lang="ru-RU" dirty="0" smtClean="0"/>
          </a:p>
          <a:p>
            <a:r>
              <a:rPr lang="uz-Cyrl-UZ" dirty="0" smtClean="0"/>
              <a:t> 4. бажариш суръати.</a:t>
            </a:r>
            <a:endParaRPr lang="ru-RU" dirty="0" smtClean="0"/>
          </a:p>
          <a:p>
            <a:r>
              <a:rPr lang="uz-Cyrl-UZ" dirty="0" smtClean="0"/>
              <a:t>5. ҳисобнинг аниқ ва бир меъёрда бўлиши.</a:t>
            </a:r>
            <a:endParaRPr lang="ru-RU" dirty="0" smtClean="0"/>
          </a:p>
          <a:p>
            <a:r>
              <a:rPr lang="uz-Cyrl-UZ" dirty="0" smtClean="0"/>
              <a:t>6. мусиқа дастурининг жанр ва ўйноқилик жиҳатдан фарқ килиши.</a:t>
            </a:r>
            <a:endParaRPr lang="ru-RU" dirty="0" smtClean="0"/>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pPr algn="ctr">
              <a:buNone/>
            </a:pPr>
            <a:r>
              <a:rPr lang="uz-Cyrl-UZ" dirty="0" smtClean="0"/>
              <a:t>  </a:t>
            </a:r>
          </a:p>
          <a:p>
            <a:pPr algn="ctr">
              <a:buNone/>
            </a:pPr>
            <a:endParaRPr lang="uz-Cyrl-UZ" dirty="0" smtClean="0"/>
          </a:p>
          <a:p>
            <a:pPr algn="ctr">
              <a:buNone/>
            </a:pPr>
            <a:endParaRPr lang="uz-Cyrl-UZ" dirty="0" smtClean="0"/>
          </a:p>
          <a:p>
            <a:pPr algn="ctr">
              <a:buNone/>
            </a:pPr>
            <a:endParaRPr lang="uz-Cyrl-UZ" dirty="0" smtClean="0"/>
          </a:p>
          <a:p>
            <a:pPr algn="ctr">
              <a:buNone/>
            </a:pPr>
            <a:endParaRPr lang="uz-Cyrl-UZ" dirty="0" smtClean="0"/>
          </a:p>
          <a:p>
            <a:pPr algn="ctr">
              <a:buNone/>
            </a:pPr>
            <a:endParaRPr lang="uz-Cyrl-UZ" dirty="0" smtClean="0"/>
          </a:p>
          <a:p>
            <a:pPr algn="ctr">
              <a:buNone/>
            </a:pPr>
            <a:r>
              <a:rPr lang="uz-Cyrl-UZ" sz="4000" dirty="0" smtClean="0"/>
              <a:t>ЭЪТИБОРИНГИЗ УЧУН РАХМАТ !</a:t>
            </a:r>
            <a:endParaRPr lang="ru-RU" sz="4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15</TotalTime>
  <Words>552</Words>
  <PresentationFormat>Экран (4:3)</PresentationFormat>
  <Paragraphs>36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Литейная</vt:lpstr>
      <vt:lpstr>Гимнастика чиқишлар</vt:lpstr>
      <vt:lpstr>Слайд 2</vt:lpstr>
      <vt:lpstr>Гимнастика чиқишларининг аҳамияти. </vt:lpstr>
      <vt:lpstr>Слайд 4</vt:lpstr>
      <vt:lpstr>Талабаларга гимнастика чиқишларнинг дастури бўйича  тушунча </vt:lpstr>
      <vt:lpstr>Слайд 6</vt:lpstr>
      <vt:lpstr>Слайд 7</vt:lpstr>
      <vt:lpstr>Слайд 8</vt:lpstr>
      <vt:lpstr>Слайд 9</vt:lpstr>
      <vt:lpstr>Гимнастика чиқишларда мусиқа жўрлиги. </vt:lpstr>
      <vt:lpstr>Слайд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Гимнастика чиқишлар</dc:title>
  <dc:creator>Asd</dc:creator>
  <cp:lastModifiedBy>Asd</cp:lastModifiedBy>
  <cp:revision>5</cp:revision>
  <dcterms:created xsi:type="dcterms:W3CDTF">2020-08-16T07:15:12Z</dcterms:created>
  <dcterms:modified xsi:type="dcterms:W3CDTF">2020-08-16T09:10:30Z</dcterms:modified>
</cp:coreProperties>
</file>