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54BE4D-2196-4FCF-9796-96E483FB9F7C}" type="datetimeFigureOut">
              <a:rPr lang="ru-RU" smtClean="0"/>
              <a:pPr/>
              <a:t>01.06.2016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241129-4B21-4E4D-96A8-90AB282C83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9982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D562-0821-4135-AEF1-B46532FEB260}" type="datetimeFigureOut">
              <a:rPr lang="ru-RU" smtClean="0"/>
              <a:pPr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5B9A-5CAD-42A6-8CCE-F428C7D71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D562-0821-4135-AEF1-B46532FEB260}" type="datetimeFigureOut">
              <a:rPr lang="ru-RU" smtClean="0"/>
              <a:pPr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5B9A-5CAD-42A6-8CCE-F428C7D71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D562-0821-4135-AEF1-B46532FEB260}" type="datetimeFigureOut">
              <a:rPr lang="ru-RU" smtClean="0"/>
              <a:pPr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5B9A-5CAD-42A6-8CCE-F428C7D71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D562-0821-4135-AEF1-B46532FEB260}" type="datetimeFigureOut">
              <a:rPr lang="ru-RU" smtClean="0"/>
              <a:pPr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5B9A-5CAD-42A6-8CCE-F428C7D71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D562-0821-4135-AEF1-B46532FEB260}" type="datetimeFigureOut">
              <a:rPr lang="ru-RU" smtClean="0"/>
              <a:pPr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5B9A-5CAD-42A6-8CCE-F428C7D71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D562-0821-4135-AEF1-B46532FEB260}" type="datetimeFigureOut">
              <a:rPr lang="ru-RU" smtClean="0"/>
              <a:pPr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5B9A-5CAD-42A6-8CCE-F428C7D71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D562-0821-4135-AEF1-B46532FEB260}" type="datetimeFigureOut">
              <a:rPr lang="ru-RU" smtClean="0"/>
              <a:pPr/>
              <a:t>01.06.2016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5B9A-5CAD-42A6-8CCE-F428C7D71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D562-0821-4135-AEF1-B46532FEB260}" type="datetimeFigureOut">
              <a:rPr lang="ru-RU" smtClean="0"/>
              <a:pPr/>
              <a:t>01.06.2016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5B9A-5CAD-42A6-8CCE-F428C7D71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D562-0821-4135-AEF1-B46532FEB260}" type="datetimeFigureOut">
              <a:rPr lang="ru-RU" smtClean="0"/>
              <a:pPr/>
              <a:t>01.06.2016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5B9A-5CAD-42A6-8CCE-F428C7D71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D562-0821-4135-AEF1-B46532FEB260}" type="datetimeFigureOut">
              <a:rPr lang="ru-RU" smtClean="0"/>
              <a:pPr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5B9A-5CAD-42A6-8CCE-F428C7D71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CD562-0821-4135-AEF1-B46532FEB260}" type="datetimeFigureOut">
              <a:rPr lang="ru-RU" smtClean="0"/>
              <a:pPr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25B9A-5CAD-42A6-8CCE-F428C7D71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CD562-0821-4135-AEF1-B46532FEB260}" type="datetimeFigureOut">
              <a:rPr lang="ru-RU" smtClean="0"/>
              <a:pPr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25B9A-5CAD-42A6-8CCE-F428C7D71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57158" y="857232"/>
            <a:ext cx="8429684" cy="485778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11560" y="651675"/>
            <a:ext cx="806489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uz-Cyrl-UZ" sz="36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uz-Cyrl-UZ" sz="3200" b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</a:t>
            </a:r>
            <a:r>
              <a:rPr lang="uz-Cyrl-UZ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–мавзу: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Ишлаб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чиқариш жараёнининг воситалари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ва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энергетикаси (2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соат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Режа:  1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. Ишлаб чиқариш воситаларининг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   таркиби ва тузиш шартлари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2. Қишлоқ хўжалик агрегатларининг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   энергия манбалари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ва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уларга  </a:t>
            </a:r>
          </a:p>
          <a:p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    қўйиладиган   талаблар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/>
              <a:t> 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08" y="357166"/>
            <a:ext cx="5000660" cy="135732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Диққат!  </a:t>
            </a:r>
          </a:p>
          <a:p>
            <a:pPr algn="ctr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51520" y="1714488"/>
            <a:ext cx="8606760" cy="492922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272421" y="2193940"/>
            <a:ext cx="860676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Энергетик  воситалар ва          </a:t>
            </a:r>
          </a:p>
          <a:p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       иш машина ларини 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танлашда </a:t>
            </a:r>
            <a:endParaRPr lang="uz-Cyrl-UZ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биринчи  навбатда  мамлакатимизда    </a:t>
            </a:r>
          </a:p>
          <a:p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ишлаб     чиқарилаётган   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давлат  </a:t>
            </a:r>
          </a:p>
          <a:p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синовдан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ўтган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чет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эл техникаларни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танланишига  алоҳида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аҳамият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                берилиши   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керак.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437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99892" y="1772816"/>
            <a:ext cx="5184575" cy="3240360"/>
          </a:xfrm>
          <a:prstGeom prst="roundRect">
            <a:avLst>
              <a:gd name="adj" fmla="val 2008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Ишни   бажаришда    қандай    </a:t>
            </a:r>
          </a:p>
          <a:p>
            <a:pPr algn="just"/>
            <a:r>
              <a:rPr lang="uz-Cyrl-UZ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воситалардан 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фойдаланилади? </a:t>
            </a:r>
          </a:p>
          <a:p>
            <a:pPr algn="just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Энергия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манбаи      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деганда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нимани   тушунасиз?</a:t>
            </a:r>
          </a:p>
          <a:p>
            <a:pPr algn="just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3) Ҳозирда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қайси турдаги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энергия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манбаларидан  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кўпроқ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фойдаланилади?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476672"/>
            <a:ext cx="7920880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1772817"/>
            <a:ext cx="3312368" cy="3240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i="1" dirty="0" smtClean="0">
                <a:latin typeface="Times New Roman" pitchFamily="18" charset="0"/>
                <a:cs typeface="Times New Roman" pitchFamily="18" charset="0"/>
              </a:rPr>
              <a:t>Қишлоқ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хўжалиги агрегати, энергия манбаи, иш </a:t>
            </a:r>
            <a:r>
              <a:rPr lang="uz-Cyrl-UZ" sz="2400" b="1" i="1" dirty="0" smtClean="0">
                <a:latin typeface="Times New Roman" pitchFamily="18" charset="0"/>
                <a:cs typeface="Times New Roman" pitchFamily="18" charset="0"/>
              </a:rPr>
              <a:t>маши-наси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,  машина-трактор агрегати, энергетика базаси, энергия </a:t>
            </a:r>
            <a:r>
              <a:rPr lang="uz-Cyrl-UZ" sz="2400" b="1" i="1" dirty="0" smtClean="0">
                <a:latin typeface="Times New Roman" pitchFamily="18" charset="0"/>
                <a:cs typeface="Times New Roman" pitchFamily="18" charset="0"/>
              </a:rPr>
              <a:t>восита-ларининг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турлари.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2400" b="1" dirty="0"/>
              <a:t> 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166359"/>
            <a:ext cx="2808312" cy="4572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9" y="1173770"/>
            <a:ext cx="3816423" cy="4497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04678925"/>
              </p:ext>
            </p:extLst>
          </p:nvPr>
        </p:nvGraphicFramePr>
        <p:xfrm>
          <a:off x="359531" y="5157192"/>
          <a:ext cx="8388933" cy="14432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6239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57158" y="1357298"/>
            <a:ext cx="8358246" cy="535785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28596" y="1778302"/>
            <a:ext cx="821537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Қишлоқ хўжалигидаги механизация-лаштирилган ишларни бажаришда 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қишлоқ хўжалик агрегатлари 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асосий ишлаб чиқариш воситалари ҳисобланади.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Энергия  манбаи, иш машиналари ҳамда  уларни энергия манбаига улаш ва энергия узатиш учун хизмат қиладиган ёрдамчи қурилмалар 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биргаликда қишлоқ хўжалик агрегати  деб   аталади.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282" y="357166"/>
            <a:ext cx="8643998" cy="8572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Механизациялаштирилган ишларни бажаришнинг  асосий воситалари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428596" y="357166"/>
            <a:ext cx="8215370" cy="8572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Қишлоқ хўжалиги агрегатининг таркиби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20" y="1500174"/>
            <a:ext cx="3286148" cy="1785950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Энергия  манбаи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(трактор, ўзиюрар шасси ва б.)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00760" y="1500174"/>
            <a:ext cx="2928958" cy="17859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Иш машинаси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(қишлоқ хўжалиги машиналари</a:t>
            </a:r>
            <a:r>
              <a:rPr lang="uz-Cyrl-U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14744" y="1844824"/>
            <a:ext cx="2143140" cy="14413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Ёрдамчи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қурилмалар </a:t>
            </a:r>
            <a:r>
              <a:rPr lang="uz-Cyrl-U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(тиркагич, ўрнатгич ва б.)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285" y="3316003"/>
            <a:ext cx="856799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1538" y="285728"/>
            <a:ext cx="6429420" cy="7143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Машина-трактор агрегатлари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071546"/>
            <a:ext cx="8572560" cy="199741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75715" y="946868"/>
            <a:ext cx="835824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59055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Механик ва электр энергияси манбаи</a:t>
            </a:r>
            <a:r>
              <a:rPr lang="uz-Cyrl-UZ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иш машина-лари ҳамда  уларни энергия манбаига улаш ва энергия узатиш учун хизмат қиладиган ёрдамчи қурилмалар  биргаликда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машина-трактор агрегати </a:t>
            </a:r>
            <a:r>
              <a:rPr lang="uz-Cyrl-UZ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деб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айтилади.</a:t>
            </a:r>
            <a:endParaRPr kumimoji="0" lang="uz-Cyrl-UZ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284984"/>
            <a:ext cx="4572032" cy="342902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250001" y="3461374"/>
            <a:ext cx="1643074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Ер ҳайдаш агрегати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7B42E649"/>
          <p:cNvPicPr>
            <a:picLocks noChangeAspect="1" noChangeArrowheads="1"/>
          </p:cNvPicPr>
          <p:nvPr/>
        </p:nvPicPr>
        <p:blipFill>
          <a:blip r:embed="rId3"/>
          <a:srcRect l="55266" t="56177" r="5266" b="18924"/>
          <a:stretch>
            <a:fillRect/>
          </a:stretch>
        </p:blipFill>
        <p:spPr bwMode="auto">
          <a:xfrm>
            <a:off x="4983585" y="3284984"/>
            <a:ext cx="4119678" cy="3429024"/>
          </a:xfrm>
          <a:prstGeom prst="rect">
            <a:avLst/>
          </a:prstGeom>
          <a:noFill/>
          <a:ln w="19050" cmpd="tri">
            <a:solidFill>
              <a:schemeClr val="tx1"/>
            </a:solidFill>
            <a:miter lim="800000"/>
            <a:headEnd/>
            <a:tailEnd/>
          </a:ln>
          <a:effectLst>
            <a:outerShdw dist="217018" dir="1233363" algn="ctr" rotWithShape="0">
              <a:srgbClr val="808080">
                <a:alpha val="50000"/>
              </a:srgbClr>
            </a:outerShdw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5004048" y="3481210"/>
            <a:ext cx="1500198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Ғалла ўриш агрегати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14480" y="214290"/>
            <a:ext cx="5643602" cy="57150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Агрегатларнинг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таснифи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596" y="1000108"/>
            <a:ext cx="8286808" cy="57150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00034" y="857232"/>
            <a:ext cx="8286808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Ишни бажариш усулига қараб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харакатланадиган, муқим ва муқим-кўчма ҳолатда ишлайдиган; 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2. Энергия манбаи турига қараб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иссиқлик  ва электр двигателли; 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3. Иш машинасини энергия манбаига улаш усулига қараб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тиркама,  осма  </a:t>
            </a:r>
            <a:r>
              <a:rPr lang="uz-Cyrl-UZ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 ярим осма; 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4. Агрегатдаги машиналар сонига қараб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бир ва  кўп машинали; 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5. Бажариладиган ишларнинг турига қараб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ер ҳайдаш, тирмалаш, молалаш, экиш  ва ҳ.;   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Иш машинасига харакат узатиш усулига қараб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тракторнинг қувват  олиш валидан, машина ғилдирагидан ва алоҳида ўрнатилган </a:t>
            </a:r>
            <a:r>
              <a:rPr lang="uz-Cyrl-UZ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двигателдан харакат узатиладиган;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Иш машинасини тракторга нисбатан ўрнатилишига қараб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трактор  олдига,  ёнига, орқасига ва аралаш ўрнатилган;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9. Ишчи машиналарни агрегатнинг бўйига нисбатан ўрнатилишига қараб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   </a:t>
            </a:r>
            <a:r>
              <a:rPr lang="uz-Cyrl-UZ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симметрик ва асимметрик ўрнатилган;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0. Материал йиғиладиган сиғими мавжутлигига қараб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сиғими  </a:t>
            </a:r>
            <a:r>
              <a:rPr lang="uz-Cyrl-UZ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бор ва  сиғими  йўқ агрегатларга бўлинади.</a:t>
            </a:r>
            <a:endParaRPr kumimoji="0" lang="uz-Cyrl-UZ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5720" y="285727"/>
            <a:ext cx="8501122" cy="105504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Агрегатларни тузишда  қўйиладиган талаблар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556792"/>
            <a:ext cx="8501122" cy="5158356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28596" y="1149621"/>
            <a:ext cx="828680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z-Cyrl-UZ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Аниқ минтақавий шароитлар учун ишларнинг сифати бўйича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белгиланган кўрсатгичларни таъминлаш.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Кам меҳнат, восита ва фойдаланиш матеиаллари (ёқилғи, мой, эҳтиёт қисмлар) сарфлаб,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юқори иш унумига эришиш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1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Кейинги машинани ишлаши учун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керакли шароитларни яратиш.    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Механизатор ва ёрдамчи ишчилар учун хавфсиз ишлаши ва хизмат кўрсатишига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қулай шароит яратиш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uz-Cyrl-UZ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247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571472" y="214290"/>
            <a:ext cx="8072494" cy="8572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Ишлаб чиқариш воситаларининг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энергия  манбалари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42976" y="1500174"/>
            <a:ext cx="3500462" cy="7046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Анъанавий</a:t>
            </a:r>
            <a:r>
              <a:rPr lang="uz-Cyrl-UZ" sz="4000" b="1" dirty="0" smtClean="0">
                <a:solidFill>
                  <a:schemeClr val="tx1"/>
                </a:solidFill>
              </a:rPr>
              <a:t> 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72066" y="1500174"/>
            <a:ext cx="3429024" cy="70469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Ноанъанавий</a:t>
            </a: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35867" y="2243545"/>
            <a:ext cx="3500462" cy="41044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Қаттиқ, суюқ ёки газсимон ёқилғилар ҳамда электр энергиясидан фойдаланиш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72066" y="2276872"/>
            <a:ext cx="3429024" cy="41044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Қуёш, шамол, геотермик сув, органик чиқиндилар энергиясидан фойдаланиш 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2786050" y="1071546"/>
            <a:ext cx="428628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6429388" y="1071546"/>
            <a:ext cx="428628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9697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1142976" y="332656"/>
            <a:ext cx="7215238" cy="11521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Энергия воситаларининг турлари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42976" y="1704669"/>
            <a:ext cx="2143140" cy="143629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Харакат-ланувчи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544572" y="1704669"/>
            <a:ext cx="2214578" cy="143629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Қисман харакат-ланувчи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143636" y="1691449"/>
            <a:ext cx="2286016" cy="143629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Қўзғалмас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71600" y="3356992"/>
            <a:ext cx="2314516" cy="328671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Трактор ва автомобил-лар, ўзиюрар комбайнлар ва турли моторлашти-рилган   машиналар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418447" y="3368979"/>
            <a:ext cx="2664296" cy="3286718"/>
          </a:xfrm>
          <a:prstGeom prst="roundRect">
            <a:avLst>
              <a:gd name="adj" fmla="val 5000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Канатли ёки канат-трактор тортиш чиғириқ-лари ҳамда кўприкли тизимлар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143636" y="3356992"/>
            <a:ext cx="2286016" cy="328671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Иссиқлик олиш, электр энергияси ҳосил қилиш қурилма-лари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1928794" y="1490355"/>
            <a:ext cx="642942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4357686" y="1460238"/>
            <a:ext cx="642942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7000892" y="1489173"/>
            <a:ext cx="571504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368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558</Words>
  <Application>Microsoft Office PowerPoint</Application>
  <PresentationFormat>Экран (4:3)</PresentationFormat>
  <Paragraphs>86</Paragraphs>
  <Slides>10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Гость</cp:lastModifiedBy>
  <cp:revision>2</cp:revision>
  <dcterms:created xsi:type="dcterms:W3CDTF">2016-06-01T12:06:33Z</dcterms:created>
  <dcterms:modified xsi:type="dcterms:W3CDTF">2016-06-01T12:10:44Z</dcterms:modified>
</cp:coreProperties>
</file>