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4D82772-CFB2-4BC0-B9F6-795B25EEEE28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AA2D1A-FD89-472A-BFA2-3755AC55B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A576D87-1D27-4C41-A039-17E4797B6E6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A451EC2-CC37-49D6-B37E-1D859E2F916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47AF0B9-4DF3-4B1B-88CC-E7F410E091A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FC2E75-C29E-4B4D-BD11-A69A1AD2DEB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7E1AE-AC12-483C-8A32-2D6B490A1770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DE7D4-7B63-4211-900C-3AFD5AFC0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6F4EB-C193-4EED-A3B1-D46A55B1F656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BC2E3-6B95-4C7C-905D-B7AA20CFA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13F47-A00F-4D07-AAE1-F8350B75F7D1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E0066-66B0-4548-83D3-9F950CDA9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B413B-00A3-4622-A1A6-9A62E3518D3C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9EB36-B360-476C-8D8C-7B8F9D1819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DB9BE-F509-4CB1-97F5-482E65BCDF06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983F4-95FF-4F64-8B3D-9AAF6DDCA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997B7-A005-4C1E-BE69-3ED9ED6919E5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10C0B-94D7-4BA5-AD97-07C5342BD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AA4D0-BAB3-4181-AF23-D8986E097CDD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4934A-3D1F-41FA-BA02-2F2CE3D6CA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5B7ED-099D-4F97-BFEA-B67EC7D732A6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FFCFB-A96A-4252-87AB-62003B30E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E1A24-0400-49DD-B913-8573BDF67331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E7F4C-9F48-40C6-8A23-173F3A97E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2AF78-38E5-4A9D-BFA0-58F57DE6E3AB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EEB27-271B-476C-ACE8-09E783283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C8B9A-8264-41CF-AE74-A17AF01DB62C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944FA-8B2F-4CA7-B746-83D0500A1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3B6330-0C45-4F33-A1C8-9E70528EF135}" type="datetimeFigureOut">
              <a:rPr lang="ru-RU"/>
              <a:pPr>
                <a:defRPr/>
              </a:pPr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746D9E-CC8C-4867-AB8D-46AE843C4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85750" y="1000125"/>
            <a:ext cx="8643938" cy="41433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500063" y="682625"/>
            <a:ext cx="82867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uz-Cyrl-UZ" sz="32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20- мавзу: Мева ва узум йиғиштириш технологияси ва машиналари (2 соат)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Режа: 1. Мева ва узумлар  йиғишнинг   ўзига хос </a:t>
            </a:r>
          </a:p>
          <a:p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               хусусиятлари ва усуллари;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          2. Йиғиштириш  машиналарини турлари, </a:t>
            </a:r>
          </a:p>
          <a:p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              тузилиши ва иш   жараёнлари. 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982663"/>
          </a:xfr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Тўкилган меваларни пневматик усулда териш машинаси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260350" y="1196975"/>
            <a:ext cx="8643938" cy="24161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Пневматик усулда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мевалар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ҳаво оқими ёки вакуум сўрғичлар ёрдамида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териб (сўриб) олинади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Бундай машиналар кўп энергия талаб этади ва меваларни турли хилдаги  чиқиндилар билан бирга териб олади.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defRPr/>
            </a:pP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Рисунок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4283075" y="3068638"/>
            <a:ext cx="4646613" cy="35290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344488" y="3716338"/>
            <a:ext cx="3925887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Вакуум с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ўрғ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ичли мева тергич: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       а-агрегат схемаси; б-эластик ротор; д-вакуум сўрғич;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 1- гидроцилиндр; 2,3-ғилдираклар;          3-ғилоф; 4-ротор; 5-рама; 7-занжир;       8- гидромотор; 9,10,11,12- транспортер; 13-яшик; 14- тиркама арава; 15-осиш қурилмаси; 16-вал; 17-найча; 18-шланг; 19-сўргич;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982663"/>
          </a:xfr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Тўкилган меваларни механик</a:t>
            </a:r>
            <a:b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усулда териш машинаси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379413" y="1196975"/>
            <a:ext cx="8643937" cy="26781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Тўкилган меваларни механик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усулда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нинали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барабанлар, бармоқли транспортерлар ва бошқа курилмалар билан жиҳозланган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машиналар билан териб олинади,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улар кам энергия сарфлайди, лекин меваларни захалайди ва кўплаб чиқиндилар билан териб олади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       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Рисунок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3924300" y="3357563"/>
            <a:ext cx="4808538" cy="330041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8" name="Прямоугольник 2"/>
          <p:cNvSpPr>
            <a:spLocks noChangeArrowheads="1"/>
          </p:cNvSpPr>
          <p:nvPr/>
        </p:nvSpPr>
        <p:spPr bwMode="auto">
          <a:xfrm>
            <a:off x="468313" y="4089400"/>
            <a:ext cx="324008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Игнасимон  мева  тергич: 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1-осиш мосламаси; 2-ғилоф; 3-игнали барабан; 4-рама;   5- транспортер;   6-ажратгич;  7-харакат юритмаси.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6223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Комбинациялашган  усулда мевани териб олиш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179388" y="930275"/>
            <a:ext cx="8643937" cy="24161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Комбинациялашган усулда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бармоқли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барабан ҳамда ҳаво оқими ёрдамида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мевалар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териб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олинади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Бундай машиналар нисбатан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мураккаб бўлиб, меваларни кам захалайди ва чиқиндилардан тозалайди, аммо кўп энергия сарфлайди.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indent="447675" algn="just">
              <a:defRPr/>
            </a:pP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141663"/>
            <a:ext cx="5635625" cy="36004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188913"/>
            <a:ext cx="8534400" cy="10080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Тўкилган меваларни териб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оладиган  замонавий машиналар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300" y="1341438"/>
            <a:ext cx="8429625" cy="526256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dirty="0"/>
              <a:t> </a:t>
            </a:r>
            <a:endParaRPr lang="ru-RU" dirty="0"/>
          </a:p>
        </p:txBody>
      </p:sp>
      <p:sp>
        <p:nvSpPr>
          <p:cNvPr id="30723" name="TextBox 1"/>
          <p:cNvSpPr txBox="1">
            <a:spLocks noChangeArrowheads="1"/>
          </p:cNvSpPr>
          <p:nvPr/>
        </p:nvSpPr>
        <p:spPr bwMode="auto">
          <a:xfrm>
            <a:off x="6516688" y="1400175"/>
            <a:ext cx="2087562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Ердаги меваларни териб </a:t>
            </a:r>
          </a:p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олувчи  мини машина:               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1-териш аппарати;                           2-тозалагич;</a:t>
            </a:r>
          </a:p>
          <a:p>
            <a:pPr algn="ctr"/>
            <a:r>
              <a:rPr lang="ru-RU" sz="1600" b="1">
                <a:latin typeface="Times New Roman" pitchFamily="18" charset="0"/>
                <a:cs typeface="Times New Roman" pitchFamily="18" charset="0"/>
              </a:rPr>
              <a:t>3-йи</a:t>
            </a:r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ғ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иш идиши;                           4- тўлган идиш;                             5-харакат бериш механизми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400175"/>
            <a:ext cx="5903912" cy="2571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3525" y="4113213"/>
            <a:ext cx="3743325" cy="24447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188913"/>
            <a:ext cx="8534400" cy="10080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Дарахт шохидаги меваларни йиғиштириб олишни механизациялаш асоси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300" y="1341438"/>
            <a:ext cx="8429625" cy="5262562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dirty="0"/>
              <a:t> </a:t>
            </a:r>
            <a:endParaRPr lang="ru-RU" dirty="0"/>
          </a:p>
        </p:txBody>
      </p:sp>
      <p:sp>
        <p:nvSpPr>
          <p:cNvPr id="31747" name="Прямоугольник 9"/>
          <p:cNvSpPr>
            <a:spLocks noChangeArrowheads="1"/>
          </p:cNvSpPr>
          <p:nvPr/>
        </p:nvSpPr>
        <p:spPr bwMode="auto">
          <a:xfrm>
            <a:off x="681038" y="1196975"/>
            <a:ext cx="79946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Механизациялаш асосига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мевали дарахт-ларни тебратиш ҳисобига унинг шоҳида осилиб турган меваларга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резонанс ходисасини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қўллаган ҳолда йиғиштириб олиш ҳисобланади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8" name="Рисунок 6" descr="Саженцы GRIB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3073400"/>
            <a:ext cx="5184775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142875"/>
            <a:ext cx="8643937" cy="8572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Дарахт шохидаги меваларни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йиғиш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машинаси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Прямоугольник 1"/>
          <p:cNvSpPr>
            <a:spLocks noChangeArrowheads="1"/>
          </p:cNvSpPr>
          <p:nvPr/>
        </p:nvSpPr>
        <p:spPr bwMode="auto">
          <a:xfrm>
            <a:off x="214313" y="1125538"/>
            <a:ext cx="8643937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 йиғиш машинаси қатор оралари кенглиги 6 м гача ва шохларининг диаметри 7 м гача бўлган боғзорлардаги данакли ва уруғли меваларни йиғиб олиш учун мўлжалланган. </a:t>
            </a:r>
            <a:endParaRPr lang="ru-RU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5729288" y="2867025"/>
            <a:ext cx="3311525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КПУ-2 мева йиғиш машинасининг тузилиши ва иш жараёни:                  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1,3,6- илгичлар;     2 ва 15 – шассилар; 4,7- ўнг ва чап агрегатлар;  5,12-қия юзалар; 8-қия транспортер;     9-йўналтиргич; 10-контайнер;   11-майдонча; 13,-бўйлама ва кўндаланг транспортерлар;                           16-амортизаторлар; 17-тебратгич; 18-илгич.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2" name="Рисунок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813" y="2867025"/>
            <a:ext cx="5472112" cy="3816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142875"/>
            <a:ext cx="8643937" cy="8572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Мева йиғиш машиналари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Прямоугольник 1"/>
          <p:cNvSpPr>
            <a:spLocks noChangeArrowheads="1"/>
          </p:cNvSpPr>
          <p:nvPr/>
        </p:nvSpPr>
        <p:spPr bwMode="auto">
          <a:xfrm>
            <a:off x="214313" y="1125538"/>
            <a:ext cx="8643937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ВУМ-15А ва МПУ-1А  русумли ўзиюрар шассиларга ўрнатилган мева йиғиш машиналари қатор ораси 3-4 м ва диаметри 3,5 м гача бўлган  олча, олхўри ва олма каби  дарахтларнинг мевасини йиғиб олишда  фойдаланилади.</a:t>
            </a:r>
            <a:endParaRPr lang="ru-RU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5729288" y="2867025"/>
            <a:ext cx="3311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708275"/>
            <a:ext cx="6840537" cy="3070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7" name="Прямоугольник 4"/>
          <p:cNvSpPr>
            <a:spLocks noChangeArrowheads="1"/>
          </p:cNvSpPr>
          <p:nvPr/>
        </p:nvSpPr>
        <p:spPr bwMode="auto">
          <a:xfrm>
            <a:off x="323850" y="5510213"/>
            <a:ext cx="84248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uz-Cyrl-UZ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Мева йиғиш машиналарининг тузилиши ва иш жараёни: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1,4,10 ва 14- илгичлар;  2,15,17-тебратгичлар; 3,9-транспортерлар; 5-экран;  6,8-шассилар; 7,13-контейнерлар; 11-трос; 12-вентилятор; 16-ғилдирак.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>
                <a:latin typeface="Times New Roman" pitchFamily="18" charset="0"/>
                <a:cs typeface="Times New Roman" pitchFamily="18" charset="0"/>
              </a:rPr>
              <a:t> 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50" y="188913"/>
            <a:ext cx="8643938" cy="7921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Дарахт  шоҳидаги меваларни йиғиштириб олишда замонавий  машиналар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975" y="1125538"/>
            <a:ext cx="3792538" cy="24939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3402013" y="3573463"/>
            <a:ext cx="29225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Олича, олхўри тергичлар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1688" y="3941763"/>
            <a:ext cx="3806825" cy="24399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3941763"/>
            <a:ext cx="3481387" cy="24399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4822" name="TextBox 4"/>
          <p:cNvSpPr txBox="1">
            <a:spLocks noChangeArrowheads="1"/>
          </p:cNvSpPr>
          <p:nvPr/>
        </p:nvSpPr>
        <p:spPr bwMode="auto">
          <a:xfrm>
            <a:off x="971550" y="6356350"/>
            <a:ext cx="3236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Қорағат (смородина) тергич 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23" name="TextBox 6"/>
          <p:cNvSpPr txBox="1">
            <a:spLocks noChangeArrowheads="1"/>
          </p:cNvSpPr>
          <p:nvPr/>
        </p:nvSpPr>
        <p:spPr bwMode="auto">
          <a:xfrm>
            <a:off x="5934075" y="6345238"/>
            <a:ext cx="19097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b="1">
                <a:latin typeface="Times New Roman" pitchFamily="18" charset="0"/>
                <a:cs typeface="Times New Roman" pitchFamily="18" charset="0"/>
              </a:rPr>
              <a:t>Олмалар тергич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4" name="Рисунок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1125538"/>
            <a:ext cx="3625850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142875"/>
            <a:ext cx="8643937" cy="8572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Узум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йиғгич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комбайни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214313" y="973138"/>
            <a:ext cx="86439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Узум йиғгич комбайни қатор ораси 2-4 м, қиялиги 5 градусгача бўлган майдонлардаги техник навли узумларни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силкитиш  усулида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ишлов бериш орқали йиғиб олишга мўлжалланган.  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Прямоугольник 2"/>
          <p:cNvSpPr>
            <a:spLocks noChangeArrowheads="1"/>
          </p:cNvSpPr>
          <p:nvPr/>
        </p:nvSpPr>
        <p:spPr bwMode="auto">
          <a:xfrm>
            <a:off x="6084888" y="2854325"/>
            <a:ext cx="28797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Узум йиғгич комбайнини тузилиши ва иш жараёни:</a:t>
            </a:r>
          </a:p>
          <a:p>
            <a:pPr algn="ctr"/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1,13-транспортерларни горионтал         қисми;  2,9  -    илгичлар;                                  3,12-стерженлар;                 4,11-силкитгичлар;                  5-вентилятор;                                                         6,8-транспортернинг қия қисми; 7-бункер;                     10-сопло</a:t>
            </a:r>
            <a:r>
              <a:rPr lang="uz-Cyrl-UZ">
                <a:latin typeface="Times New Roman" pitchFamily="18" charset="0"/>
                <a:cs typeface="Times New Roman" pitchFamily="18" charset="0"/>
              </a:rPr>
              <a:t>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803525"/>
            <a:ext cx="5473700" cy="37941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63" y="214313"/>
            <a:ext cx="5000625" cy="150018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Диққат!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7188" y="1714500"/>
            <a:ext cx="8572500" cy="478631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7" name="Rectangle 1"/>
          <p:cNvSpPr>
            <a:spLocks noChangeArrowheads="1"/>
          </p:cNvSpPr>
          <p:nvPr/>
        </p:nvSpPr>
        <p:spPr bwMode="auto">
          <a:xfrm>
            <a:off x="301625" y="2246313"/>
            <a:ext cx="86439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Мева ва  узумлар ҳосилини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йиғиштириб  олишдан  олдин 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уларни  </a:t>
            </a:r>
          </a:p>
          <a:p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сақлаш   ёки  зудлик   билан  қайта  ишлов   </a:t>
            </a:r>
          </a:p>
          <a:p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бериш  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имкониятини  ҳисобга  олган ҳолда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махсус   машиналар   ва    агрегатларни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   танлашга алоҳида аҳамият бериш  </a:t>
            </a:r>
          </a:p>
          <a:p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                                    керак. </a:t>
            </a:r>
            <a:endParaRPr lang="ru-RU" sz="2000"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375" y="1773238"/>
            <a:ext cx="5184775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1).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Меваларни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йиғиштириб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олишда унинг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қайси хоссасидан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фойдаланилади?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 Қанақа меваларни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машиналар ёрдамида йиғиштириб олиш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керак?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476250"/>
            <a:ext cx="7920037" cy="576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388" y="1806575"/>
            <a:ext cx="3313112" cy="3240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2800" b="1" i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i="1" dirty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вани йиғиш-тириш усуллари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агротехник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талаб-лар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технологик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жараёнлар ва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машиналар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тури, машинанинг ишчи қисмлари, илғор технологиялар.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/>
              <a:t> </a:t>
            </a:r>
            <a:endParaRPr lang="ru-RU" sz="28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1166813"/>
            <a:ext cx="2808287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1173163"/>
            <a:ext cx="3816350" cy="450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8775" y="5157788"/>
          <a:ext cx="8389938" cy="1443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50" y="188913"/>
            <a:ext cx="7358063" cy="863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1. Мева ва узум  йиғишнинг   ўзига хос хусусиятлари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388" y="1220788"/>
            <a:ext cx="4248150" cy="16557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Узоқ       муддатга сақланадиган  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мевалар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қўлда       йиғиб     олинади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62475" y="1196975"/>
            <a:ext cx="4283075" cy="16795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Қайта 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ишлов беришга мўлжалланган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мевалар махсус машиналар билан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йиғиб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олинади 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2241550" y="1052513"/>
            <a:ext cx="484188" cy="1444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6580188" y="1060450"/>
            <a:ext cx="484187" cy="1285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90" name="Рисунок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141663"/>
            <a:ext cx="4176713" cy="33035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3128963"/>
            <a:ext cx="4125913" cy="33035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50" y="285750"/>
            <a:ext cx="7358063" cy="9826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Мева ва узум  йиғишнинг   турлари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50" y="1773238"/>
            <a:ext cx="4286250" cy="47513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Узоқ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муддатга сақланадиган мевалар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қўлда,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 жиҳозлар ёки мева йиғадиган платформалардан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фойдаланилган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ҳолда йиғиб олинади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6313" y="1773238"/>
            <a:ext cx="4071937" cy="47513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600" b="1" dirty="0"/>
              <a:t> 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Техник қайта 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ишлов беришга мўлжалланган ёки тезда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истеъмол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қилинадиган мевалар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  машиналар      ва комбайнлар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билан  йиғиб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олинади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2241550" y="1268413"/>
            <a:ext cx="484188" cy="504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6580188" y="1284288"/>
            <a:ext cx="484187" cy="488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7" name="Rectangle 1"/>
          <p:cNvSpPr>
            <a:spLocks noChangeArrowheads="1"/>
          </p:cNvSpPr>
          <p:nvPr/>
        </p:nvSpPr>
        <p:spPr bwMode="auto">
          <a:xfrm>
            <a:off x="285750" y="1639888"/>
            <a:ext cx="8572500" cy="47101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Ҳозирги пайтда меваларни йиғиштириб олишда учта усулдан фойдаланилади.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1-бошланғич механизациялаш.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Бунда ёрдамчи техник воситалардан, яъни шоти, махсус сумкалар ва бошқалардан фойдаланиб қўлда териш.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2-ярим механизациялаш.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Турли агрегат, платформалардан фойдаланиб  қўлда териш.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3-тўлиқ механизациялаш.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Мева териш машина ва комбайнлари  ёрдамида териб олиш. 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50" y="484188"/>
            <a:ext cx="8643938" cy="92868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Мева ва  узумларни йиғиштириб олиш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288" y="285750"/>
            <a:ext cx="8280400" cy="5508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2. Бошланғич механизациялаш воситалари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981075"/>
            <a:ext cx="8353425" cy="55435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uz-Cyrl-UZ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Рисунок 8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</a:blip>
          <a:srcRect/>
          <a:stretch>
            <a:fillRect/>
          </a:stretch>
        </p:blipFill>
        <p:spPr bwMode="auto">
          <a:xfrm>
            <a:off x="533400" y="1042988"/>
            <a:ext cx="4856163" cy="170656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797550" y="1090613"/>
            <a:ext cx="2878138" cy="5324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Қўлда ишлати-ладиган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боғ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жиҳоз-ларига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шотилар (А),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 йиғиш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сумкалари (Б),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узгичлар (В)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киради. Улардан фойдаланиш қўл меҳнати унумини бирмунча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оши-ради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ишчиларга хавфсизроқ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вази-ятда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ишлаш имконини беради.</a:t>
            </a:r>
          </a:p>
        </p:txBody>
      </p:sp>
      <p:pic>
        <p:nvPicPr>
          <p:cNvPr id="19461" name="Рисунок 10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</a:blip>
          <a:srcRect/>
          <a:stretch>
            <a:fillRect/>
          </a:stretch>
        </p:blipFill>
        <p:spPr bwMode="auto">
          <a:xfrm>
            <a:off x="533400" y="2781300"/>
            <a:ext cx="4843463" cy="17510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2" name="TextBox 11"/>
          <p:cNvSpPr txBox="1">
            <a:spLocks noChangeArrowheads="1"/>
          </p:cNvSpPr>
          <p:nvPr/>
        </p:nvSpPr>
        <p:spPr bwMode="auto">
          <a:xfrm>
            <a:off x="5470525" y="1438275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3" name="TextBox 12"/>
          <p:cNvSpPr txBox="1">
            <a:spLocks noChangeArrowheads="1"/>
          </p:cNvSpPr>
          <p:nvPr/>
        </p:nvSpPr>
        <p:spPr bwMode="auto">
          <a:xfrm>
            <a:off x="5478463" y="3467100"/>
            <a:ext cx="3365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4" name="Рисунок 13"/>
          <p:cNvPicPr>
            <a:picLocks noChangeAspect="1" noChangeArrowheads="1"/>
          </p:cNvPicPr>
          <p:nvPr/>
        </p:nvPicPr>
        <p:blipFill>
          <a:blip r:embed="rId4">
            <a:grayscl/>
            <a:biLevel thresh="50000"/>
          </a:blip>
          <a:srcRect/>
          <a:stretch>
            <a:fillRect/>
          </a:stretch>
        </p:blipFill>
        <p:spPr bwMode="auto">
          <a:xfrm>
            <a:off x="515938" y="4597400"/>
            <a:ext cx="4860925" cy="18557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9465" name="TextBox 1"/>
          <p:cNvSpPr txBox="1">
            <a:spLocks noChangeArrowheads="1"/>
          </p:cNvSpPr>
          <p:nvPr/>
        </p:nvSpPr>
        <p:spPr bwMode="auto">
          <a:xfrm>
            <a:off x="5483225" y="5289550"/>
            <a:ext cx="339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3" y="142875"/>
            <a:ext cx="8643937" cy="6223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Ярим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механизациялаш воситалари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107950" y="742950"/>
            <a:ext cx="87772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Бу воситалар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турли қурилмалар билан жиҳозланган бўлиб, қуйидаги кўринишдаги: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 - паст бўйли мевазор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 (тиркамалар);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- ўрта бўйли мевазор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(ПКО-0,5 платформа) ва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 - баланд бўйли 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(ПКО-0,75 платформа) мевазор боғларда ишлатилади. </a:t>
            </a:r>
            <a:endParaRPr lang="ru-RU" sz="28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125788"/>
            <a:ext cx="5329237" cy="3543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Прямоугольник 2"/>
          <p:cNvSpPr>
            <a:spLocks noChangeArrowheads="1"/>
          </p:cNvSpPr>
          <p:nvPr/>
        </p:nvSpPr>
        <p:spPr bwMode="auto">
          <a:xfrm>
            <a:off x="5729288" y="3135313"/>
            <a:ext cx="3311525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Боғлардаги меваларни қўлда териш комплекси: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z-Cyrl-UZ" sz="24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6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контейнер ташиш тиркамаси; </a:t>
            </a:r>
            <a:r>
              <a:rPr lang="uz-Cyrl-UZ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б-мева тозалаш-саралаш пункти; </a:t>
            </a:r>
          </a:p>
          <a:p>
            <a:pPr algn="ctr"/>
            <a:r>
              <a:rPr lang="uz-Cyrl-UZ" sz="16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- ПКО-0,5 териш платформаси;                      </a:t>
            </a:r>
            <a:r>
              <a:rPr lang="uz-Cyrl-UZ" sz="1600" b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г-ПКО-0,75 териш платформаси</a:t>
            </a:r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; 1,3,9–платформалар;                 2,11 - устунлар; 4-контейнерлар 5-юклагич; 6,12-гидроцилиндр;                  7-тўсиқ; 8,13-сурилувчи йўлаклар; 10-рама; </a:t>
            </a:r>
          </a:p>
          <a:p>
            <a:pPr algn="ctr"/>
            <a:r>
              <a:rPr lang="uz-Cyrl-UZ" sz="1600" b="1">
                <a:latin typeface="Times New Roman" pitchFamily="18" charset="0"/>
                <a:cs typeface="Times New Roman" pitchFamily="18" charset="0"/>
              </a:rPr>
              <a:t>14,15- иш </a:t>
            </a:r>
            <a:r>
              <a:rPr lang="uz-Cyrl-UZ" b="1">
                <a:latin typeface="Times New Roman" pitchFamily="18" charset="0"/>
                <a:cs typeface="Times New Roman" pitchFamily="18" charset="0"/>
              </a:rPr>
              <a:t>майдончалари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50" y="484188"/>
            <a:ext cx="8643938" cy="12160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Ярим механизациялашган замонавий машиналар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33600"/>
            <a:ext cx="4240213" cy="41529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7" name="Рисунок 6" descr="http://www.tria-agro.com/static/media/shop/category/gardening/appl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081213"/>
            <a:ext cx="3997325" cy="4156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982663"/>
          </a:xfr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Тўлиқ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механизациялаш воситалари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5489" name="Rectangle 1"/>
          <p:cNvSpPr>
            <a:spLocks noChangeArrowheads="1"/>
          </p:cNvSpPr>
          <p:nvPr/>
        </p:nvSpPr>
        <p:spPr bwMode="auto">
          <a:xfrm>
            <a:off x="285750" y="1101725"/>
            <a:ext cx="8643938" cy="51704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Тўлиқ механизациялаш воситалари меваларни териб олиш усулларига қараб икки турга бўлинади: </a:t>
            </a:r>
            <a:r>
              <a:rPr lang="uz-Cyrl-UZ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ерга тўкилган ва дарахт шохидаги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меваларни йиғиштириб олиш усулларидан иборат.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Мева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турлари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экиш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схемалари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000" b="1" dirty="0">
                <a:latin typeface="Times New Roman" pitchFamily="18" charset="0"/>
                <a:cs typeface="Times New Roman" pitchFamily="18" charset="0"/>
              </a:rPr>
              <a:t>қатор 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орасининг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ўлчамларига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қараб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мева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терадиган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қурилмалар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машиналар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комбайнлар</a:t>
            </a:r>
            <a:r>
              <a:rPr lang="ru-RU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териб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олинади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000" b="1" dirty="0">
                <a:latin typeface="Times New Roman" pitchFamily="18" charset="0"/>
                <a:cs typeface="Times New Roman" pitchFamily="18" charset="0"/>
              </a:rPr>
              <a:t>         Бундай машиналар асосан </a:t>
            </a:r>
            <a:r>
              <a:rPr lang="uz-Cyrl-UZ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пневматик ва механик ишчи қисмлар </a:t>
            </a:r>
            <a:r>
              <a:rPr lang="uz-Cyrl-UZ" sz="3000" b="1" dirty="0">
                <a:latin typeface="Times New Roman" pitchFamily="18" charset="0"/>
                <a:cs typeface="Times New Roman" pitchFamily="18" charset="0"/>
              </a:rPr>
              <a:t>билан жиҳозланган. 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759</Words>
  <Application>Microsoft Office PowerPoint</Application>
  <PresentationFormat>Экран (4:3)</PresentationFormat>
  <Paragraphs>102</Paragraphs>
  <Slides>19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Тўлиқ  механизациялаш воситалари</vt:lpstr>
      <vt:lpstr>Тўкилган меваларни пневматик усулда териш машинаси </vt:lpstr>
      <vt:lpstr>Тўкилган меваларни механик  усулда териш машинаси</vt:lpstr>
      <vt:lpstr>Комбинациялашган  усулда мевани териб олиш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2</cp:revision>
  <dcterms:created xsi:type="dcterms:W3CDTF">2016-06-01T12:54:56Z</dcterms:created>
  <dcterms:modified xsi:type="dcterms:W3CDTF">2018-11-06T08:08:35Z</dcterms:modified>
</cp:coreProperties>
</file>