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2ED68B-A0F9-4C12-B896-58CB07603735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C3E9A6-2AF1-4B20-A979-5AA92AED4C1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6421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ABDF-E72C-4C2E-BD23-12B44698E3BD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914CC-33A2-4AE8-B489-DFEE37CDCB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ABDF-E72C-4C2E-BD23-12B44698E3BD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914CC-33A2-4AE8-B489-DFEE37CDCB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ABDF-E72C-4C2E-BD23-12B44698E3BD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914CC-33A2-4AE8-B489-DFEE37CDCB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ABDF-E72C-4C2E-BD23-12B44698E3BD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914CC-33A2-4AE8-B489-DFEE37CDCB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ABDF-E72C-4C2E-BD23-12B44698E3BD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914CC-33A2-4AE8-B489-DFEE37CDCB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ABDF-E72C-4C2E-BD23-12B44698E3BD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914CC-33A2-4AE8-B489-DFEE37CDCB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ABDF-E72C-4C2E-BD23-12B44698E3BD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914CC-33A2-4AE8-B489-DFEE37CDCB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ABDF-E72C-4C2E-BD23-12B44698E3BD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914CC-33A2-4AE8-B489-DFEE37CDCB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ABDF-E72C-4C2E-BD23-12B44698E3BD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914CC-33A2-4AE8-B489-DFEE37CDCB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ABDF-E72C-4C2E-BD23-12B44698E3BD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914CC-33A2-4AE8-B489-DFEE37CDCB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ABDF-E72C-4C2E-BD23-12B44698E3BD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914CC-33A2-4AE8-B489-DFEE37CDCB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7ABDF-E72C-4C2E-BD23-12B44698E3BD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914CC-33A2-4AE8-B489-DFEE37CDCB1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34" y="1000108"/>
            <a:ext cx="8072494" cy="471490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00034" y="1380454"/>
            <a:ext cx="800105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4-мавзу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: Қишлоқ хўжалиги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трактори  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(2 соат)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Режа: 1.  Тракторнинг вазифаси, тузилиши ва ишлаш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          жараёни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          2.  Тракторларнинг таснифланиши ва уларни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          танлаш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тартиби.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3600" dirty="0"/>
              <a:t> </a:t>
            </a:r>
            <a:endParaRPr lang="ru-RU" sz="3600" dirty="0"/>
          </a:p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43108" y="357166"/>
            <a:ext cx="5000660" cy="135732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Диққат!  </a:t>
            </a:r>
          </a:p>
          <a:p>
            <a:pPr algn="ctr"/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034" y="1857364"/>
            <a:ext cx="8358246" cy="47863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2049934"/>
            <a:ext cx="850112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65125" algn="ctr" fontAlgn="base">
              <a:spcBef>
                <a:spcPct val="0"/>
              </a:spcBef>
              <a:spcAft>
                <a:spcPct val="0"/>
              </a:spcAft>
            </a:pP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Тракторларни ишлаб </a:t>
            </a:r>
          </a:p>
          <a:p>
            <a:pPr lvl="0" indent="365125" algn="ctr" fontAlgn="base">
              <a:spcBef>
                <a:spcPct val="0"/>
              </a:spcBef>
              <a:spcAft>
                <a:spcPct val="0"/>
              </a:spcAft>
            </a:pP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чиқаришда    қўллашда 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биринчи   навбатда   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республикамизда    ишлаб чиқарилаётган техникаларни </a:t>
            </a:r>
            <a:r>
              <a:rPr lang="uz-Cyrl-UZ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танланишига  ҳамда   уларни   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намунавий  технологик  карталар   ва  “Машиналар тизими”га киритилганлигига  </a:t>
            </a:r>
            <a:r>
              <a:rPr lang="uz-Cyrl-UZ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алоҳида  аҳамият  берилиши керак.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635896" y="1772816"/>
            <a:ext cx="5184575" cy="32403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1).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Тракторнинг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вазифаси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нимадан иборат деб ўйлайсиз? </a:t>
            </a:r>
          </a:p>
          <a:p>
            <a:pPr algn="just"/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2).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Тракторнинг қандай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ишчи жиҳозлари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борлигини биласизми? 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476672"/>
            <a:ext cx="7920880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1772817"/>
            <a:ext cx="3312368" cy="324035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трактор,  двигател, трансмиссия, юриш қисми, бошқариш механизми, ишчи  жиҳозлари, </a:t>
            </a:r>
            <a:r>
              <a:rPr lang="uz-Cyrl-UZ" sz="2400" b="1" i="1" dirty="0" smtClean="0">
                <a:latin typeface="Times New Roman" pitchFamily="18" charset="0"/>
                <a:cs typeface="Times New Roman" pitchFamily="18" charset="0"/>
              </a:rPr>
              <a:t>ғилди-ракли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ва занжирли трактор, трактор турлари.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166359"/>
            <a:ext cx="2808312" cy="4572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3969" y="1173770"/>
            <a:ext cx="3816423" cy="4497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69473965"/>
              </p:ext>
            </p:extLst>
          </p:nvPr>
        </p:nvGraphicFramePr>
        <p:xfrm>
          <a:off x="359531" y="5157192"/>
          <a:ext cx="8388933" cy="144326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0979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5936" y="472513"/>
            <a:ext cx="8501122" cy="91102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1. Тракторларнинг асосий вазифаси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700808"/>
            <a:ext cx="8501122" cy="515719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Трактор 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ғилдиракли ва занжирли ўзиюрар машина  бўлиб, қишлоқ хўжалик машиналарини кўчиб юришини таъминлаш ва унинг ишчи қисмларини  харакатга келтириш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учун хизмат қилади.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          Тракторлар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ҳалқ хўжалигининг турли соҳаларида қўлланилади. Улар қишлоқ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ва ўрмон хўжалигида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, ерларни ўзлаштириш ва суғориш, юкларни ташиш ишларида фойдаланилади.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28596" y="3088613"/>
            <a:ext cx="828680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z-Cyrl-UZ" sz="2800" dirty="0" smtClean="0"/>
          </a:p>
          <a:p>
            <a:endParaRPr lang="uz-Cyrl-UZ" sz="2800" dirty="0"/>
          </a:p>
          <a:p>
            <a:pPr algn="just"/>
            <a:r>
              <a:rPr lang="uz-Cyrl-UZ" sz="2800" dirty="0" smtClean="0"/>
              <a:t> </a:t>
            </a:r>
            <a:endParaRPr kumimoji="0" lang="uz-Cyrl-UZ" sz="32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457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27584" y="357166"/>
            <a:ext cx="7632848" cy="57150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Тракторларнинг ривожланиш тарихи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3922" name="Picture 2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/>
          <a:stretch>
            <a:fillRect/>
          </a:stretch>
        </p:blipFill>
        <p:spPr bwMode="auto">
          <a:xfrm>
            <a:off x="428596" y="1118065"/>
            <a:ext cx="4143404" cy="251460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710657" name="Picture 1"/>
          <p:cNvPicPr>
            <a:picLocks noChangeAspect="1" noChangeArrowheads="1"/>
          </p:cNvPicPr>
          <p:nvPr/>
        </p:nvPicPr>
        <p:blipFill>
          <a:blip r:embed="rId3">
            <a:lum bright="-10000" contrast="40000"/>
          </a:blip>
          <a:srcRect/>
          <a:stretch>
            <a:fillRect/>
          </a:stretch>
        </p:blipFill>
        <p:spPr bwMode="auto">
          <a:xfrm>
            <a:off x="4643438" y="1142984"/>
            <a:ext cx="4257675" cy="257176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710658" name="Picture 2"/>
          <p:cNvPicPr>
            <a:picLocks noChangeAspect="1" noChangeArrowheads="1"/>
          </p:cNvPicPr>
          <p:nvPr/>
        </p:nvPicPr>
        <p:blipFill>
          <a:blip r:embed="rId4">
            <a:lum contrast="40000"/>
          </a:blip>
          <a:srcRect/>
          <a:stretch>
            <a:fillRect/>
          </a:stretch>
        </p:blipFill>
        <p:spPr bwMode="auto">
          <a:xfrm>
            <a:off x="428596" y="3929066"/>
            <a:ext cx="414340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0659" name="Picture 3"/>
          <p:cNvPicPr>
            <a:picLocks noChangeAspect="1" noChangeArrowheads="1"/>
          </p:cNvPicPr>
          <p:nvPr/>
        </p:nvPicPr>
        <p:blipFill>
          <a:blip r:embed="rId5">
            <a:lum contrast="30000"/>
          </a:blip>
          <a:srcRect/>
          <a:stretch>
            <a:fillRect/>
          </a:stretch>
        </p:blipFill>
        <p:spPr bwMode="auto">
          <a:xfrm>
            <a:off x="4714876" y="3929066"/>
            <a:ext cx="3929090" cy="2697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357166"/>
            <a:ext cx="8215370" cy="112761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Қишлоқ хўжалиги ишлаб чиқаришининг </a:t>
            </a:r>
          </a:p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замонавий энергетик воситалари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21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30627"/>
            <a:ext cx="3624724" cy="2416466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7" name="Picture 3" descr="E:\Users\Администратор\Desktop\магнум\CASE_MAGNUM_MX-290__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699" y="1662079"/>
            <a:ext cx="3998705" cy="239083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7" name="Picture 14" descr="C:\Documents and Settings\User\Рабочий стол\as\images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09011" y="4204024"/>
            <a:ext cx="4006393" cy="2439686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" name="Picture 8" descr="класс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204024"/>
            <a:ext cx="3624724" cy="2439686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45791" dir="8778596" algn="ctr" rotWithShape="0">
              <a:srgbClr val="333333"/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51824" y="1662079"/>
            <a:ext cx="1090748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uz-Cyrl-UZ" sz="1600" b="1" dirty="0" smtClean="0"/>
              <a:t>Занжирли</a:t>
            </a:r>
            <a:endParaRPr lang="ru-RU" sz="16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380312" y="1692642"/>
            <a:ext cx="1335092" cy="4286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z-Cyrl-UZ" sz="1600" b="1" dirty="0" smtClean="0">
                <a:solidFill>
                  <a:schemeClr val="tx1"/>
                </a:solidFill>
              </a:rPr>
              <a:t>Ғилдиракли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250" y="4210012"/>
            <a:ext cx="1500198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uz-Cyrl-UZ" sz="1400" b="1" dirty="0" smtClean="0"/>
              <a:t>        </a:t>
            </a:r>
            <a:r>
              <a:rPr lang="uz-Cyrl-UZ" sz="1600" b="1" dirty="0" smtClean="0"/>
              <a:t>Қўш</a:t>
            </a:r>
          </a:p>
          <a:p>
            <a:r>
              <a:rPr lang="uz-Cyrl-UZ" sz="1600" b="1" dirty="0" smtClean="0"/>
              <a:t> ғилдиракли</a:t>
            </a:r>
            <a:endParaRPr lang="ru-RU" sz="1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788024" y="4210012"/>
            <a:ext cx="1079526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uz-Cyrl-UZ" sz="1600" b="1" dirty="0" smtClean="0"/>
              <a:t>    Ярим </a:t>
            </a:r>
          </a:p>
          <a:p>
            <a:r>
              <a:rPr lang="uz-Cyrl-UZ" sz="1600" b="1" dirty="0" smtClean="0"/>
              <a:t>занжирли</a:t>
            </a:r>
            <a:endParaRPr lang="ru-RU" sz="16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75856" y="4650081"/>
            <a:ext cx="9144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8443941" cy="207170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4357694"/>
            <a:ext cx="3292974" cy="211455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27" name="Picture 3" descr="image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4357694"/>
            <a:ext cx="2857520" cy="20621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5357818" y="4357694"/>
            <a:ext cx="857256" cy="28575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TS-130</a:t>
            </a:r>
            <a:endParaRPr lang="ru-RU" sz="14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14414" y="4357694"/>
            <a:ext cx="1214446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ARION 630C</a:t>
            </a:r>
            <a:endParaRPr lang="ru-RU" sz="1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00232" y="2000240"/>
            <a:ext cx="1000132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400" b="1" dirty="0" smtClean="0"/>
              <a:t>ТТЗ-80.10</a:t>
            </a:r>
            <a:endParaRPr lang="ru-RU" sz="1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143240" y="2000240"/>
            <a:ext cx="1000132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400" b="1" dirty="0" smtClean="0"/>
              <a:t>ТТЗ-80.11</a:t>
            </a:r>
            <a:endParaRPr lang="ru-RU" sz="1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72396" y="1857364"/>
            <a:ext cx="1143008" cy="357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400" b="1" dirty="0" smtClean="0">
                <a:latin typeface="Times New Roman" pitchFamily="18" charset="0"/>
                <a:cs typeface="Times New Roman" pitchFamily="18" charset="0"/>
              </a:rPr>
              <a:t>Юк ортгич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1560" y="357166"/>
            <a:ext cx="7389464" cy="100013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Тошкент қишлоқ хўжалиги техникалари заводида ишлаб чиқарилаётган тракторлар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071538" y="642918"/>
            <a:ext cx="6858048" cy="78581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2. Т Р А К Т О Р Л А Р Н И   У М У М И Й     </a:t>
            </a:r>
          </a:p>
          <a:p>
            <a:pPr algn="ctr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Т У З И Л И Ш 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611560" y="5031414"/>
            <a:ext cx="790824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6195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Тракторнинг тузилиши: </a:t>
            </a:r>
            <a:r>
              <a:rPr lang="uz-Cyrl-UZ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А-</a:t>
            </a:r>
            <a:r>
              <a:rPr lang="uz-Cyrl-UZ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ғилдиракли</a:t>
            </a:r>
            <a:r>
              <a:rPr lang="uz-Cyrl-UZ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Б-занжирли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619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 двигател; 2- трансмиссия; 3- орқа</a:t>
            </a:r>
            <a:r>
              <a:rPr kumimoji="0" lang="uz-Cyrl-UZ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ғилдирак; 4-олдинги ғилдирак; 5-ўрнатиш қурилмаси;  6-кабина; 7- бошқариш механизмлари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8- қувват олиш вали; 9-юриш қисми.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619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64929" y="4704605"/>
            <a:ext cx="32412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uz-Cyrl-UZ" b="1" dirty="0" smtClean="0"/>
              <a:t>А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063376" y="4660420"/>
            <a:ext cx="312906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uz-Cyrl-UZ" b="1" dirty="0" smtClean="0"/>
              <a:t>Б</a:t>
            </a:r>
            <a:endParaRPr lang="ru-RU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0034" y="1785926"/>
            <a:ext cx="8143932" cy="25717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953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36022"/>
            <a:ext cx="3816423" cy="29667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953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7" y="1628800"/>
            <a:ext cx="3803788" cy="297394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28596" y="214290"/>
            <a:ext cx="8286808" cy="8572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5538" name="Rectangle 2"/>
          <p:cNvSpPr>
            <a:spLocks noChangeArrowheads="1"/>
          </p:cNvSpPr>
          <p:nvPr/>
        </p:nvSpPr>
        <p:spPr bwMode="auto">
          <a:xfrm>
            <a:off x="571472" y="142852"/>
            <a:ext cx="792961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512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Мамлакатимизда  қўлланилаётган тракторларнинг фойдаланиш кўрсатгичлари</a:t>
            </a:r>
            <a:endParaRPr kumimoji="0" lang="uz-Cyrl-UZ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055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14422"/>
            <a:ext cx="7929618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0" name="Прямая соединительная линия 9"/>
          <p:cNvCxnSpPr/>
          <p:nvPr/>
        </p:nvCxnSpPr>
        <p:spPr>
          <a:xfrm rot="5400000" flipH="1" flipV="1">
            <a:off x="6929454" y="1500174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6200000" flipH="1">
            <a:off x="1214414" y="3857628"/>
            <a:ext cx="5072098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6200000" flipH="1">
            <a:off x="6107917" y="3821909"/>
            <a:ext cx="5000660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5037141" y="3963991"/>
            <a:ext cx="478634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-1356560" y="3856834"/>
            <a:ext cx="500066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142976" y="5857892"/>
            <a:ext cx="678661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142976" y="6000768"/>
            <a:ext cx="6786610" cy="714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714348" y="6429396"/>
            <a:ext cx="792961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7858148" y="5857892"/>
            <a:ext cx="78581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7929586" y="6072206"/>
            <a:ext cx="71438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142976" y="6215082"/>
            <a:ext cx="750099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714348" y="2857496"/>
            <a:ext cx="792961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714348" y="3071810"/>
            <a:ext cx="785818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714348" y="3214686"/>
            <a:ext cx="785818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714744" y="1857364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dirty="0" smtClean="0"/>
              <a:t>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500166" y="357166"/>
            <a:ext cx="6929486" cy="50006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2. Тракторларнинг турлари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00166" y="1000108"/>
            <a:ext cx="2571768" cy="78581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Тортиш кучига  қараб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00166" y="1928802"/>
            <a:ext cx="2571768" cy="228601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Белгиланган ишларни бажаришига қараб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00166" y="4357694"/>
            <a:ext cx="2571768" cy="92869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Юриш қисмини тузилишига қараб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57686" y="1000108"/>
            <a:ext cx="4071966" cy="78581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6, 9, 14, 20, 30, 40, 50, 60, 70, 80 кН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357686" y="1928802"/>
            <a:ext cx="4143404" cy="228601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357686" y="4357694"/>
            <a:ext cx="4143404" cy="92869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Ғилдиракли </a:t>
            </a:r>
            <a:r>
              <a:rPr lang="uz-Cyrl-UZ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z-Cyrl-UZ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3х2, 4х2, 4х4) кўринишида; </a:t>
            </a:r>
            <a:r>
              <a:rPr lang="uz-Cyrl-U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занжирли    ва       қисман занжирли </a:t>
            </a:r>
            <a:r>
              <a:rPr lang="uz-Cyrl-UZ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бўлади</a:t>
            </a:r>
            <a:r>
              <a:rPr lang="uz-Cyrl-UZ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z-Cyrl-UZ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1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500166" y="5500702"/>
            <a:ext cx="2571768" cy="114300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Асосини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тузилишига қараб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357686" y="5500702"/>
            <a:ext cx="4143404" cy="114300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Рамали, ярим рамали, рамасиз</a:t>
            </a:r>
            <a:r>
              <a:rPr lang="uz-Cyrl-U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турларга бўлинади</a:t>
            </a:r>
            <a:r>
              <a:rPr lang="uz-Cyrl-UZ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429124" y="1928802"/>
            <a:ext cx="392909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Умумий ишларни бажарадиган тракторлар 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uz-Cyrl-UZ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ер ҳайдаш, текислаш, тирмалаш, молалаш ва б.); </a:t>
            </a:r>
            <a:endParaRPr kumimoji="0" lang="uz-Cyrl-UZ" sz="1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Универсал-чопиқ тракторлари</a:t>
            </a:r>
            <a:r>
              <a:rPr kumimoji="0" lang="uz-Cyrl-UZ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(экинлар қатор ораларига ишлов бериш, юкларни ташийдиган); </a:t>
            </a:r>
            <a:endParaRPr kumimoji="0" lang="uz-Cyrl-UZ" sz="1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ахсус тракторлар</a:t>
            </a:r>
            <a:r>
              <a:rPr kumimoji="0" lang="uz-Cyrl-UZ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(боғ,  узумзор, ботқоқ, тоғ олди ва б.) </a:t>
            </a:r>
            <a:endParaRPr kumimoji="0" lang="uz-Cyrl-UZ" sz="20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>
            <a:off x="-1678825" y="3321843"/>
            <a:ext cx="550072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трелка вправо 17"/>
          <p:cNvSpPr/>
          <p:nvPr/>
        </p:nvSpPr>
        <p:spPr>
          <a:xfrm>
            <a:off x="1071538" y="1214422"/>
            <a:ext cx="42862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1071538" y="2786058"/>
            <a:ext cx="42862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1071538" y="4643446"/>
            <a:ext cx="428628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1071538" y="5857892"/>
            <a:ext cx="42862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единительная линия 24"/>
          <p:cNvCxnSpPr>
            <a:endCxn id="4" idx="1"/>
          </p:cNvCxnSpPr>
          <p:nvPr/>
        </p:nvCxnSpPr>
        <p:spPr>
          <a:xfrm>
            <a:off x="1071538" y="571480"/>
            <a:ext cx="428628" cy="3571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3887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</Words>
  <Application>Microsoft Office PowerPoint</Application>
  <PresentationFormat>Экран (4:3)</PresentationFormat>
  <Paragraphs>64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Гость</cp:lastModifiedBy>
  <cp:revision>1</cp:revision>
  <dcterms:created xsi:type="dcterms:W3CDTF">2016-06-01T12:12:47Z</dcterms:created>
  <dcterms:modified xsi:type="dcterms:W3CDTF">2016-06-01T12:13:23Z</dcterms:modified>
</cp:coreProperties>
</file>