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85E86A-9DB0-42F6-9A3D-A7EC4EF1D130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A47CA-24BA-4ECC-B6CF-B4ECDC0BA64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68A9-0D1B-40B3-8AC3-BEF3573E442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2622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BCED4-0033-45EE-91B9-1674F9BD2F73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3C2CF-A3B7-447E-81EE-797C2E9A42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BCED4-0033-45EE-91B9-1674F9BD2F73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3C2CF-A3B7-447E-81EE-797C2E9A42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BCED4-0033-45EE-91B9-1674F9BD2F73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3C2CF-A3B7-447E-81EE-797C2E9A42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BCED4-0033-45EE-91B9-1674F9BD2F73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3C2CF-A3B7-447E-81EE-797C2E9A42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BCED4-0033-45EE-91B9-1674F9BD2F73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3C2CF-A3B7-447E-81EE-797C2E9A42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BCED4-0033-45EE-91B9-1674F9BD2F73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3C2CF-A3B7-447E-81EE-797C2E9A42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BCED4-0033-45EE-91B9-1674F9BD2F73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3C2CF-A3B7-447E-81EE-797C2E9A42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BCED4-0033-45EE-91B9-1674F9BD2F73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3C2CF-A3B7-447E-81EE-797C2E9A42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BCED4-0033-45EE-91B9-1674F9BD2F73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3C2CF-A3B7-447E-81EE-797C2E9A42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BCED4-0033-45EE-91B9-1674F9BD2F73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3C2CF-A3B7-447E-81EE-797C2E9A42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BCED4-0033-45EE-91B9-1674F9BD2F73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73C2CF-A3B7-447E-81EE-797C2E9A42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BCED4-0033-45EE-91B9-1674F9BD2F73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3C2CF-A3B7-447E-81EE-797C2E9A42D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436847" y="692696"/>
            <a:ext cx="8424936" cy="5400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</a:rPr>
              <a:t>   </a:t>
            </a:r>
            <a:endParaRPr lang="ru-RU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24035" y="56821"/>
            <a:ext cx="8052421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uz-Cyrl-UZ" sz="32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uz-Cyrl-UZ" sz="32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9-мавзу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Машинанинг техник  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кўрсатгичлари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Режа: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1. Қишлоқ хўжалигида иш </a:t>
            </a:r>
            <a:endParaRPr lang="uz-Cyrl-UZ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              машиналаридан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фойдаланиш;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                2. Машиналарнинг техник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             кўрсатгичлари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3200" dirty="0" smtClean="0"/>
              <a:t>                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379855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214290"/>
            <a:ext cx="8352928" cy="112647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Плугларнинг асосий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техник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кўрсатгичлари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1484784"/>
            <a:ext cx="8640960" cy="496855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66544572"/>
              </p:ext>
            </p:extLst>
          </p:nvPr>
        </p:nvGraphicFramePr>
        <p:xfrm>
          <a:off x="539551" y="1637760"/>
          <a:ext cx="8136904" cy="477096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{5A111915-BE36-4E01-A7E5-04B1672EAD32}</a:tableStyleId>
              </a:tblPr>
              <a:tblGrid>
                <a:gridCol w="3015801"/>
                <a:gridCol w="1381688"/>
                <a:gridCol w="1255919"/>
                <a:gridCol w="1255919"/>
                <a:gridCol w="1227577"/>
              </a:tblGrid>
              <a:tr h="366387">
                <a:tc rowSpan="2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Кўрсаткичлар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Машиналар русуми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53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ПЯ-3-35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ПНЯ-4</a:t>
                      </a:r>
                      <a:r>
                        <a:rPr lang="uz-Cyrl-UZ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+1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-4</a:t>
                      </a:r>
                      <a:r>
                        <a:rPr lang="uz-Cyrl-UZ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ПД-4-45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LD-100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46432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Тури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тиркалма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осма 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осма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осма</a:t>
                      </a:r>
                      <a:r>
                        <a:rPr lang="uz-Cyrl-UZ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айланма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980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Қамров кенглиги, м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1,05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uz-Cyrl-UZ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80-2,25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1,5-2,5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980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Иш тезлиги, км/соат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5-7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7-9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7-9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7-9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980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Ҳайдов  чуқурлиги, см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30-40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uz-Cyrl-UZ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30-40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 гача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980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Корпуслар сони, дона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4/5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980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1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Конструктив массаси, кг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uz-Cyrl-UZ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396413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Ташқи ўлчамлари, мм: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узунлиги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кенглиги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баландлиги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5660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2070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1520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5175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2275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1835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4700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2400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5400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2400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20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1840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839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214290"/>
            <a:ext cx="8352928" cy="112647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uz-Cyrl-UZ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Чигит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экиш машиналарининг техник кўрсатгичлари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/>
              <a:t> </a:t>
            </a:r>
            <a:endParaRPr lang="ru-RU" sz="40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1484784"/>
            <a:ext cx="8640960" cy="496855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66850647"/>
              </p:ext>
            </p:extLst>
          </p:nvPr>
        </p:nvGraphicFramePr>
        <p:xfrm>
          <a:off x="457200" y="1628800"/>
          <a:ext cx="8229599" cy="480920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{10A1B5D5-9B99-4C35-A422-299274C87663}</a:tableStyleId>
              </a:tblPr>
              <a:tblGrid>
                <a:gridCol w="2854025"/>
                <a:gridCol w="1379281"/>
                <a:gridCol w="1379281"/>
                <a:gridCol w="1538935"/>
                <a:gridCol w="1078077"/>
              </a:tblGrid>
              <a:tr h="433967">
                <a:tc rowSpan="2"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Кўрсаткичлар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Машиналар рус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r>
                        <a:rPr lang="uz-Cyrl-UZ" sz="18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35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СЧХ-4А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СХУ-4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СМХ-4</a:t>
                      </a:r>
                      <a:endParaRPr lang="ru-RU" sz="1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“Кейс-1200”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/>
                </a:tc>
              </a:tr>
              <a:tr h="433967"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Тури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Осма</a:t>
                      </a:r>
                      <a:endParaRPr lang="ru-RU" sz="1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Осма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Осма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Осма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</a:tr>
              <a:tr h="433967"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uz-Cyrl-UZ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Қатор оралиғи, см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60, 70, 90</a:t>
                      </a:r>
                      <a:endParaRPr lang="ru-RU" sz="1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60,90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60, 90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</a:tr>
              <a:tr h="433967"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Иш</a:t>
                      </a:r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z-Cyrl-UZ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қамрови, м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2,4; 2,8; 3,6</a:t>
                      </a:r>
                      <a:endParaRPr lang="ru-RU" sz="1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2,4; 3,6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7,2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</a:tr>
              <a:tr h="433967"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Иш</a:t>
                      </a:r>
                      <a:r>
                        <a:rPr lang="uz-Cyrl-UZ" sz="18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тезлиги, км/соат</a:t>
                      </a:r>
                      <a:endParaRPr lang="ru-RU" sz="14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6,1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7,5</a:t>
                      </a:r>
                      <a:endParaRPr lang="ru-RU" sz="1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7,5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7,8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</a:tr>
              <a:tr h="523581"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uz-Cyrl-UZ" sz="18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Уруғларни кўмиш чуқурлиги, см</a:t>
                      </a:r>
                      <a:endParaRPr lang="ru-RU" sz="14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3-8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3-8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3-8</a:t>
                      </a:r>
                      <a:endParaRPr lang="ru-RU" sz="1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3-10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</a:tr>
              <a:tr h="433967"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uz-Cyrl-UZ" sz="18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Уялар ораси, см</a:t>
                      </a:r>
                      <a:endParaRPr lang="ru-RU" sz="14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3-30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3-30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3-30</a:t>
                      </a:r>
                      <a:endParaRPr lang="ru-RU" sz="1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3-50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</a:tr>
              <a:tr h="523581"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uz-Cyrl-UZ" sz="18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Уруғ идишларининг умумий сиғими, м</a:t>
                      </a:r>
                      <a:r>
                        <a:rPr lang="uz-Cyrl-UZ" sz="1800" b="1" baseline="30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0,36</a:t>
                      </a:r>
                      <a:endParaRPr lang="ru-RU" sz="1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0,164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0,186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1,32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</a:tr>
              <a:tr h="433967"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uz-Cyrl-UZ" sz="18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Массаси, кг</a:t>
                      </a:r>
                      <a:endParaRPr lang="ru-RU" sz="14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560</a:t>
                      </a:r>
                      <a:endParaRPr lang="ru-RU" sz="1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825</a:t>
                      </a:r>
                      <a:endParaRPr lang="ru-RU" sz="1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650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2079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341" marR="67341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839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214290"/>
            <a:ext cx="8352928" cy="112647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uz-Cyrl-UZ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Пахта териш машиналарининг </a:t>
            </a:r>
          </a:p>
          <a:p>
            <a:pPr algn="ctr"/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техник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кўрсатгичлари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/>
              <a:t> </a:t>
            </a:r>
            <a:endParaRPr lang="ru-RU" sz="40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1484784"/>
            <a:ext cx="8640960" cy="496855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55456047"/>
              </p:ext>
            </p:extLst>
          </p:nvPr>
        </p:nvGraphicFramePr>
        <p:xfrm>
          <a:off x="467544" y="1628798"/>
          <a:ext cx="8208913" cy="464597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{69012ECD-51FC-41F1-AA8D-1B2483CD663E}</a:tableStyleId>
              </a:tblPr>
              <a:tblGrid>
                <a:gridCol w="4090803"/>
                <a:gridCol w="2122918"/>
                <a:gridCol w="1995192"/>
              </a:tblGrid>
              <a:tr h="293091">
                <a:tc rowSpan="2">
                  <a:txBody>
                    <a:bodyPr/>
                    <a:lstStyle/>
                    <a:p>
                      <a:pPr indent="-270510" algn="ctr">
                        <a:spcAft>
                          <a:spcPts val="0"/>
                        </a:spcAft>
                      </a:pPr>
                      <a:r>
                        <a:rPr lang="uz-Cyrl-UZ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Кўрсаткичлар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Машиналар    русуми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24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МХ-1,8</a:t>
                      </a:r>
                      <a:endParaRPr lang="ru-RU" sz="16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“Кейс-2022”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96022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Тури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Ярим осма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Ўзиюрар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96022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Қаторлар оралиғи, см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96022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Қамров кенглиги, м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96022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Териладиган қаторлар сони, дона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96022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Бўйлама базаси, мм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3870</a:t>
                      </a:r>
                      <a:endParaRPr lang="ru-RU" sz="1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3190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96022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Ҳ</a:t>
                      </a:r>
                      <a:r>
                        <a:rPr lang="uz-Cyrl-UZ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аракат тезлиги, км/соат: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96022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- биринчи пахта теримида 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4,23</a:t>
                      </a:r>
                      <a:endParaRPr lang="ru-RU" sz="1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0-5,6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96022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- иккинчи пахта теримида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5,13</a:t>
                      </a:r>
                      <a:endParaRPr lang="ru-RU" sz="1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0-6,6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44801">
                <a:tc>
                  <a:txBody>
                    <a:bodyPr/>
                    <a:lstStyle/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Эксплуатацион </a:t>
                      </a: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массаси</a:t>
                      </a:r>
                      <a:r>
                        <a:rPr lang="uz-Cyrl-UZ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(трактор,</a:t>
                      </a:r>
                      <a:endParaRPr lang="ru-RU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тўла ёнилғи, пахта билан), кг</a:t>
                      </a:r>
                      <a:endParaRPr lang="ru-RU" sz="16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7800</a:t>
                      </a:r>
                      <a:endParaRPr lang="ru-RU" sz="1600" b="1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uz-Cyrl-UZ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10760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567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143108" y="357166"/>
            <a:ext cx="5000660" cy="135732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rgbClr val="FF0000"/>
                </a:solidFill>
              </a:rPr>
              <a:t>Диққат!  </a:t>
            </a:r>
          </a:p>
          <a:p>
            <a:pPr algn="ctr"/>
            <a:r>
              <a:rPr lang="uz-Cyrl-UZ" sz="2800" b="1" dirty="0" smtClean="0">
                <a:solidFill>
                  <a:srgbClr val="FF0000"/>
                </a:solidFill>
              </a:rPr>
              <a:t>Ёзиб олинг ва эслаб қолинг!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00034" y="1857364"/>
            <a:ext cx="8358246" cy="47863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611560" y="1057145"/>
            <a:ext cx="8103844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</a:p>
          <a:p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ашиналарни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танлашда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уларни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йил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давомида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ишлатиш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мумкинлиги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ишлов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бериладиган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материалларга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айниқса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тупроққа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салбий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таъсирини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мини-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мумга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камайтирилганлиги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уни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қўллашда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энг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кўп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иқтисодий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самара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олиш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мумкинлигини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ҳ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исобга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олиш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керак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240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635896" y="1772816"/>
            <a:ext cx="5184575" cy="324036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1). Комплекс механизациялаш  </a:t>
            </a:r>
            <a:r>
              <a:rPr lang="uz-Cyrl-UZ" sz="2600" b="1" dirty="0" smtClean="0">
                <a:latin typeface="Times New Roman" pitchFamily="18" charset="0"/>
                <a:cs typeface="Times New Roman" pitchFamily="18" charset="0"/>
              </a:rPr>
              <a:t>деганда </a:t>
            </a:r>
            <a:r>
              <a:rPr lang="uz-Cyrl-UZ" sz="2600" b="1" dirty="0">
                <a:latin typeface="Times New Roman" pitchFamily="18" charset="0"/>
                <a:cs typeface="Times New Roman" pitchFamily="18" charset="0"/>
              </a:rPr>
              <a:t>нимани тушинасиз? 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z-Cyrl-UZ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2).</a:t>
            </a:r>
            <a:r>
              <a:rPr lang="uz-Cyrl-UZ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Машиналар тизимининг </a:t>
            </a:r>
            <a:r>
              <a:rPr lang="uz-Cyrl-UZ" sz="2600" b="1" dirty="0" smtClean="0">
                <a:latin typeface="Times New Roman" pitchFamily="18" charset="0"/>
                <a:cs typeface="Times New Roman" pitchFamily="18" charset="0"/>
              </a:rPr>
              <a:t>вазифаси нимадан иборат? </a:t>
            </a:r>
          </a:p>
          <a:p>
            <a:pPr algn="just"/>
            <a:r>
              <a:rPr lang="uz-Cyrl-UZ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z-Cyrl-UZ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3).</a:t>
            </a:r>
            <a:r>
              <a:rPr lang="uz-Cyrl-UZ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Машинани танлашда </a:t>
            </a:r>
            <a:r>
              <a:rPr lang="uz-Cyrl-UZ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асосий  кўрсатгични </a:t>
            </a:r>
            <a:r>
              <a:rPr lang="uz-Cyrl-UZ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биласизми? </a:t>
            </a:r>
            <a:endParaRPr lang="ru-RU" sz="2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476672"/>
            <a:ext cx="7920880" cy="5760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Мавзу бўйича билим савиясини баҳолаш </a:t>
            </a: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512" y="1772817"/>
            <a:ext cx="3312368" cy="324035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000" i="1" dirty="0" smtClean="0"/>
              <a:t> </a:t>
            </a:r>
            <a:r>
              <a:rPr lang="uz-Cyrl-UZ" sz="2200" b="1" i="1" dirty="0" smtClean="0"/>
              <a:t>Машиналарни    </a:t>
            </a:r>
            <a:r>
              <a:rPr lang="uz-Cyrl-UZ" sz="2200" b="1" i="1" dirty="0"/>
              <a:t>русуми, тури, конструктив қамров кенглиги, ишлов бериш </a:t>
            </a:r>
            <a:r>
              <a:rPr lang="uz-Cyrl-UZ" sz="2200" b="1" i="1" dirty="0" smtClean="0"/>
              <a:t>чуқурлиги </a:t>
            </a:r>
            <a:r>
              <a:rPr lang="uz-Cyrl-UZ" sz="2200" b="1" i="1" dirty="0"/>
              <a:t>ва тезлиги, ишчи қисмлар сони, </a:t>
            </a:r>
            <a:r>
              <a:rPr lang="uz-Cyrl-UZ" sz="2200" b="1" i="1" dirty="0" smtClean="0"/>
              <a:t>конс-труктив </a:t>
            </a:r>
            <a:r>
              <a:rPr lang="uz-Cyrl-UZ" sz="2200" b="1" i="1" dirty="0"/>
              <a:t>массаси, ташқи ўлчамлари. </a:t>
            </a:r>
            <a:endParaRPr lang="ru-RU" sz="22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1166359"/>
            <a:ext cx="2808312" cy="45720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Тушунчалар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3969" y="1173770"/>
            <a:ext cx="3816423" cy="4497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Назорат саволлари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50291694"/>
              </p:ext>
            </p:extLst>
          </p:nvPr>
        </p:nvGraphicFramePr>
        <p:xfrm>
          <a:off x="359531" y="5157192"/>
          <a:ext cx="8388933" cy="144326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645159"/>
                <a:gridCol w="3249766"/>
                <a:gridCol w="2494008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Биламан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24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794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Билишни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хоҳлайман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Билиб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олдим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охирида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1805"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906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214290"/>
            <a:ext cx="8352928" cy="112647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Ишлаб чиқаришни комплекс механизациялаш</a:t>
            </a:r>
            <a:r>
              <a:rPr lang="uz-Cyrl-UZ" sz="40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1484784"/>
            <a:ext cx="8640960" cy="496855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484784"/>
            <a:ext cx="82809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Ишлаб чиқаришни комплекс механизациялаш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деганда 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қишлоқ хўжалик экинларини парваришлаш ва ҳосилни  йиғиштириб олиш ҳамда йиғиштириб олинган маҳсулотларни дастлабки ишлаш ва сақлашдаги асосий ишлар билан бирга керакли ёрдамчи, тайёрлов, транспорт, ортиш -тушириш ва бошқа ишларни тўлиқ  механизациялаш  кўзда тутилади.  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561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214290"/>
            <a:ext cx="8352928" cy="112647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Машиналар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тизимини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танлаш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1484784"/>
            <a:ext cx="8640960" cy="496855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484784"/>
            <a:ext cx="828092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Комплекс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механизациялаш учун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машиналар тизимини 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шундай танлаш керакки, бунда  минтақаларни хусусиятлари, табиий - иқлим шароитлари, фермер хўжалигининг йўналишлари ва экинларни парваришлашнинг замонавий технологияларидан  фойдаланишни ҳисобга олиш керак.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561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214290"/>
            <a:ext cx="8352928" cy="112647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Машиналар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тизимини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турлари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1484784"/>
            <a:ext cx="8640960" cy="496855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484784"/>
            <a:ext cx="828092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1) Қишлоқ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хўжалиги ишлаб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чиқари-шининг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алоҳида соҳалари (далачилик, паррандачилик, чорвачилик,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пилла-чилик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ўрмончилик  ва бошқалар)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учун соҳа машиналар тизими;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2) Маълум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экинлар (пахтачилик, ғаллачилик, боғ ва узумчилик, полиз-сабзавотчилик ва бошқалар)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учун машиналар тизимларга бўлинади.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561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214290"/>
            <a:ext cx="8352928" cy="112647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Машиналар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тизимининг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вазифалари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1484784"/>
            <a:ext cx="8640960" cy="496855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484784"/>
            <a:ext cx="828092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Вазифалари: </a:t>
            </a:r>
          </a:p>
          <a:p>
            <a:pPr algn="just"/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- маҳсулот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ишлаб чиқаришдаги барча технологик жараёнларни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комплекс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механизациялашни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-  барча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ишларни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агротехник муддатларда юқори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сифатли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қилиб 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бажаришни;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меҳнат унумдорлигини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ошириш ва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ҳаражатларини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камайтиришни;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техникалардан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мақсадли ва йил давомида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текис фойдаланишни;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- техникадан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самарали фойдаланишни таъминлаши лозим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561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214290"/>
            <a:ext cx="8352928" cy="112647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Қишлоқ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хўжалиги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машинасининг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асосий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вазифаси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1484784"/>
            <a:ext cx="8640960" cy="496855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484784"/>
            <a:ext cx="82809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Қишлоқ хўжалик машинасининг </a:t>
            </a:r>
            <a:r>
              <a:rPr lang="uz-Cyrl-UZ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асосий вазифаси 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ишлаб чиқариш жараёнини амалга оширишда технологик жараёнларни </a:t>
            </a:r>
            <a:r>
              <a:rPr lang="uz-Cyrl-U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белги-ланган </a:t>
            </a:r>
            <a:r>
              <a:rPr lang="uz-Cyrl-UZ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агротехник талабларга асосан сифатли қилиб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бажаришдан иборат.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561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214290"/>
            <a:ext cx="8352928" cy="112647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Машиналарнинг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турлари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1484784"/>
            <a:ext cx="8640960" cy="496855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484784"/>
            <a:ext cx="828092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харакатланишига қараб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– муқим ва харакатланиб ишлайдиган;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бажарадиган ишга қараб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–тупроққа ишлов берадиган,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экадиган,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ўғит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соладиган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, касаллик ва ҳашоратлардан ҳимоя қиладиган, суғорадиган, мелиорацияда ишлатиладиган, маҳсулотларни йиғиштирадиган ва даслабки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ишлайдиган;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энергия манбаига уланишига қараб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– осма, ярим осма, тиркама, ўрнатма, қисқа масофага кўчиб юрадиган, ўзи юрадиган, муқим ўрнатилган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машиналар киради</a:t>
            </a:r>
            <a:r>
              <a:rPr lang="uz-Cyrl-UZ" sz="4000" dirty="0" smtClean="0"/>
              <a:t>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328745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214290"/>
            <a:ext cx="8352928" cy="112647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Машинанинг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асосий техник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кўрсатгичлари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1484784"/>
            <a:ext cx="8640960" cy="496855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484784"/>
            <a:ext cx="828092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Машиналарнинг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асосий техник кўрсатгичларига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қуйидагилар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z-Cyrl-UZ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русуми, тури, конструктив қамров кенглиги, ишлов бериш чуқурлиги ва тезлиги, </a:t>
            </a:r>
            <a:r>
              <a:rPr lang="uz-Cyrl-U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идиш сиғими, ишчи </a:t>
            </a:r>
            <a:r>
              <a:rPr lang="uz-Cyrl-UZ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қисмлар сони, конструктив массаси, ташқи ўлчамлари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киради. 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616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699</Words>
  <Application>Microsoft Office PowerPoint</Application>
  <PresentationFormat>Экран (4:3)</PresentationFormat>
  <Paragraphs>197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Гость</cp:lastModifiedBy>
  <cp:revision>1</cp:revision>
  <dcterms:created xsi:type="dcterms:W3CDTF">2016-06-01T12:26:03Z</dcterms:created>
  <dcterms:modified xsi:type="dcterms:W3CDTF">2016-06-01T12:27:07Z</dcterms:modified>
</cp:coreProperties>
</file>