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8B22840-8386-4B29-A34D-50D9F2478302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470AEE-4EA2-498A-90A0-87B48C1C7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477B1C-AF02-46C7-820E-46BDEE4A5C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E9C5001-BC97-4263-9440-2071D846D26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C247FBF-6BF8-4729-B533-A68F9EB405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DAF14-4652-4CF6-AF38-2DBA97B12276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472BC-52FA-4935-838A-64F8718A0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CA54F-6846-4D42-A4B3-581B44CBEDB3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8FB33-A6AD-4DB2-A037-3018739D1F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6ACF-4B9D-4071-B4F4-FAC8EBB26412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552D5-5113-4305-8204-88E0C6942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49BF-BF95-46EA-9DD2-5D280003EB37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D7B5D-477F-45E9-894D-0A63AD162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93A8C-DD3B-4A95-B1B8-8A4F4AD23403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FC0D0-450D-401A-9D20-B1F7DD3524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48F6C-EAC2-4F7E-AC71-3E86A263031E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46C1-B16E-4D2A-B0BE-135D1329F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DB80C-186C-4305-9E7E-C5D426965F36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2AEE5-CB0B-414A-98D4-7820958DCC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B5B72-0F8B-47C8-845D-7F7777E6B5D9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9389D-A888-419C-99C0-850906031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F3073-D5D9-403C-9C06-FB54A143030C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E6715-6432-431D-9E2B-82ECB523A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C1503-AB6D-492A-B235-BF49FE343AB7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AE31F-7BDD-4718-A92B-7627F9BCA1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EFF7F-FF60-4AF3-A713-C9EB51A65901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52382-C6CD-4921-8019-EE203E3C1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47B2F9-51E5-4DF2-9E97-9F873EA506EA}" type="datetimeFigureOut">
              <a:rPr lang="ru-RU"/>
              <a:pPr>
                <a:defRPr/>
              </a:pPr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FF99A8-4FFE-48C9-80E8-79D60C0431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63" y="857250"/>
            <a:ext cx="8072437" cy="48577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63" y="728663"/>
            <a:ext cx="8143875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4-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мавзу: Экинлар уруғини экиш ва кўчат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ўтқазиш (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 соат)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Режа: 1. Экинлар уруғини экиш ва кўчат ўтқазишнинг </a:t>
            </a:r>
            <a:endParaRPr lang="uz-Cyrl-UZ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    ўзига хос хусусиятлари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агротехник талаблар;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2. Уруғ экиш   машиналарининг турлари, </a:t>
            </a:r>
            <a:endParaRPr lang="uz-Cyrl-UZ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    тузилиши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иш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жараёни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3. Кўчат ўтқазиш машиналарининг тузилиши ва </a:t>
            </a:r>
            <a:endParaRPr lang="uz-Cyrl-UZ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   иш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жараёни.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indent="449263" eaLnBrk="0" hangingPunct="0"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14438" y="142875"/>
            <a:ext cx="6858000" cy="7143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Дон экиш сеялкалари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57188" y="1143000"/>
          <a:ext cx="5314950" cy="2195513"/>
        </p:xfrm>
        <a:graphic>
          <a:graphicData uri="http://schemas.openxmlformats.org/presentationml/2006/ole">
            <p:oleObj spid="_x0000_s6147" r:id="rId3" imgW="7590476" imgH="3134162" progId="">
              <p:embed/>
            </p:oleObj>
          </a:graphicData>
        </a:graphic>
      </p:graphicFrame>
      <p:pic>
        <p:nvPicPr>
          <p:cNvPr id="6150" name="Picture 3" descr="атыз-1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 t="7774" b="6134"/>
          <a:stretch>
            <a:fillRect/>
          </a:stretch>
        </p:blipFill>
        <p:spPr bwMode="auto">
          <a:xfrm>
            <a:off x="3714750" y="3786188"/>
            <a:ext cx="5010150" cy="2928937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151" name="TextBox 7"/>
          <p:cNvSpPr txBox="1">
            <a:spLocks noChangeArrowheads="1"/>
          </p:cNvSpPr>
          <p:nvPr/>
        </p:nvSpPr>
        <p:spPr bwMode="auto">
          <a:xfrm>
            <a:off x="6286500" y="1785938"/>
            <a:ext cx="21431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 i="1">
                <a:latin typeface="Times New Roman" pitchFamily="18" charset="0"/>
                <a:cs typeface="Times New Roman" pitchFamily="18" charset="0"/>
              </a:rPr>
              <a:t>СЗ-3,6 рус</a:t>
            </a:r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uz-Cyrl-UZ" sz="2400" b="1" i="1">
                <a:latin typeface="Times New Roman" pitchFamily="18" charset="0"/>
                <a:cs typeface="Times New Roman" pitchFamily="18" charset="0"/>
              </a:rPr>
              <a:t>мли ғалла сеялкаси.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714375" y="4429125"/>
            <a:ext cx="21431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 i="1">
                <a:latin typeface="Times New Roman" pitchFamily="18" charset="0"/>
                <a:cs typeface="Times New Roman" pitchFamily="18" charset="0"/>
              </a:rPr>
              <a:t>ДЕМ – 3,6 русумли ғалла сеялкаси.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1890713" y="571500"/>
            <a:ext cx="536257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285875" y="214313"/>
            <a:ext cx="6858000" cy="7858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СЗ-3,6А дон экиш сеялкасининг тузилиши ва иш жараёни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4" name="Picture 2" descr="сканирование000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</a:extLst>
          </a:blip>
          <a:srcRect b="25902"/>
          <a:stretch>
            <a:fillRect/>
          </a:stretch>
        </p:blipFill>
        <p:spPr bwMode="auto">
          <a:xfrm>
            <a:off x="785786" y="1285860"/>
            <a:ext cx="4643470" cy="471768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357313" y="285750"/>
            <a:ext cx="6786562" cy="64293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Ғўза қатор орасига дон экиш мосламаси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5786438" y="1500188"/>
            <a:ext cx="3071812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 i="1">
                <a:latin typeface="Times New Roman" pitchFamily="18" charset="0"/>
                <a:cs typeface="Times New Roman" pitchFamily="18" charset="0"/>
              </a:rPr>
              <a:t>КХУ-4 асосидаги сеялка-культиватор технологик схемаси.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а) ёнидан кўриниши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1,2-ўғит; 3-КМХ-65 сепувчи аппарат;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4-тарқатувчи м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ма; 5-борона м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ма.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б) орқадан кўриниши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2-ўғит; 3-КМХ-65 сепувчи аппарат;           4-тарқатувчи мослама.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570957" y="2642394"/>
            <a:ext cx="14287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500313" y="2643188"/>
            <a:ext cx="15716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57250" y="285750"/>
            <a:ext cx="7500938" cy="8572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Картошка эккичнинг (Л-201) тузилиши ва иш жараёни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0" name="TextBox 6"/>
          <p:cNvSpPr txBox="1">
            <a:spLocks noChangeArrowheads="1"/>
          </p:cNvSpPr>
          <p:nvPr/>
        </p:nvSpPr>
        <p:spPr bwMode="auto">
          <a:xfrm>
            <a:off x="6858000" y="1285875"/>
            <a:ext cx="218122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1-бункер;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2-тўсиқ;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3- экиш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аппарати;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4-ишчи қисм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(қошиқ);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5-тебратгич;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6-ўтказгич;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7-ростлагич;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8-эгат олигич;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9-кўмгич;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10-харакат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узатиш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механизми.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1438275"/>
            <a:ext cx="6357937" cy="5286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357313" y="285750"/>
            <a:ext cx="6786562" cy="4794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Кўчат ўтқазиш машинаси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Рисунок 7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900113" y="3376613"/>
            <a:ext cx="4078287" cy="31384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5" name="Прямоугольник 3"/>
          <p:cNvSpPr>
            <a:spLocks noChangeArrowheads="1"/>
          </p:cNvSpPr>
          <p:nvPr/>
        </p:nvSpPr>
        <p:spPr bwMode="auto">
          <a:xfrm>
            <a:off x="5148263" y="3514725"/>
            <a:ext cx="36718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2.15-расм. Кўчат ўтқазадиган машинанинг тузилиши: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>
                <a:latin typeface="Times New Roman" pitchFamily="18" charset="0"/>
                <a:cs typeface="Times New Roman" pitchFamily="18" charset="0"/>
              </a:rPr>
              <a:t>1- рама; 2- ғилдирак; 3 - кўчат ўтқазиш аппарати; 4 - ўғитлаш              аппарати;  5, 6 - ҳаракат юритмаси;  7 - из торткич; 8 - автотиркагич;              9- бункер;  10 -лемех исканаси;      11- ўриндиқ;  12- зичловчи ғалтак;                   13- жўяк олгич;  14 -куракча;          15 - соябон.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750" y="836613"/>
            <a:ext cx="8064500" cy="24479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Интенсив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боғларни ташкил этишда (қаторлардаги кўчатлар орасидаги масофа 1 м)  махсус  кўчат экиш машинасидан фойдаланилади.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Машина кўчат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экиладиган чуқур жўяк ариғини очиб, у ерга туширилган кўчатни тупроқ билан кўмиб, зичлайди. Керак бўлса ерни ўғитлаб, кейинчалик суғориш учун саёз жўяк очиб кетиши мумкин.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50" y="285750"/>
            <a:ext cx="7358063" cy="7143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3. Чигит экишнинг самарали усуллари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50" y="1071563"/>
            <a:ext cx="4286250" cy="55006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6313" y="1071563"/>
            <a:ext cx="4071937" cy="55006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20" name="Rectangle 1"/>
          <p:cNvSpPr>
            <a:spLocks noChangeArrowheads="1"/>
          </p:cNvSpPr>
          <p:nvPr/>
        </p:nvSpPr>
        <p:spPr bwMode="auto">
          <a:xfrm>
            <a:off x="357188" y="1071563"/>
            <a:ext cx="4071937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z-Cyrl-UZ" sz="20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Чигитни пленка остига экиш</a:t>
            </a:r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усулининг асосий афзаллик-ларига экинлар уруғини эрта экиш ҳисобига уларнинг            10-15 кун олдин пишишини таъминлашдан иборат. </a:t>
            </a:r>
          </a:p>
          <a:p>
            <a:pPr algn="just"/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Масалан, чигит  20-25 мартда экилган тақдирда пахта               20-25 августларга тўлиқ пишиб етилиши таъминланади. Бу эса биринчи навбатда пахтани ёғингарчилик кунларга қолмас-дан  сифатли қилиб териб олиш имконини беради, иккинчидан кузги бошоқли дон экинларини агротехник муддатларда экиб олишга шароит яратади. </a:t>
            </a:r>
            <a:endParaRPr lang="uz-Cyrl-UZ" sz="2000" b="1">
              <a:ea typeface="Calibri" pitchFamily="34" charset="0"/>
              <a:cs typeface="Arial" charset="0"/>
            </a:endParaRPr>
          </a:p>
        </p:txBody>
      </p:sp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4857750" y="1143000"/>
            <a:ext cx="3929063" cy="529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z-Cyrl-UZ" sz="20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Қўш қаторлаб экиш </a:t>
            </a:r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усули асосан  чигитни  60х30 схемада экишдан иборат бўлиб, унинг асосий афзаллаги унумсиз тупроқларда бир гектар майдонда ғўза туплари сонини 130-140 мингтагача кўпайти-риш ҳисобига пахта ҳосилдор-лигини ошириш имконияти бўлади. </a:t>
            </a:r>
          </a:p>
          <a:p>
            <a:pPr algn="just"/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Шу билан бирга бу усулда экилган ғўзаларни томчилаб суғориш ишларини ташкил этиш ҳисобига сув ресурс-ларидан  оқилона фойдаланиш имкониятини яратиш мумкин.</a:t>
            </a:r>
            <a:endParaRPr lang="ru-RU" sz="2000" b="1">
              <a:ea typeface="Calibri" pitchFamily="34" charset="0"/>
              <a:cs typeface="Arial" charset="0"/>
            </a:endParaRPr>
          </a:p>
          <a:p>
            <a:pPr algn="just" eaLnBrk="0" hangingPunct="0"/>
            <a:endParaRPr lang="ru-RU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63" y="357188"/>
            <a:ext cx="5000625" cy="150018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Диққат!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50" y="2000250"/>
            <a:ext cx="8572500" cy="471487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3" name="Rectangle 1"/>
          <p:cNvSpPr>
            <a:spLocks noChangeArrowheads="1"/>
          </p:cNvSpPr>
          <p:nvPr/>
        </p:nvSpPr>
        <p:spPr bwMode="auto">
          <a:xfrm>
            <a:off x="285750" y="1628775"/>
            <a:ext cx="85725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z-Cyrl-UZ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</a:t>
            </a:r>
          </a:p>
          <a:p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Э</a:t>
            </a:r>
            <a:r>
              <a:rPr lang="uz-Cyrl-UZ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киш ишларини </a:t>
            </a:r>
          </a:p>
          <a:p>
            <a:r>
              <a:rPr lang="uz-Cyrl-UZ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белгиланган       муддатларда       </a:t>
            </a:r>
          </a:p>
          <a:p>
            <a:r>
              <a:rPr lang="uz-Cyrl-UZ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бажаришга алоҳида аҳамият бериш керак.  </a:t>
            </a:r>
          </a:p>
          <a:p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uz-Cyrl-UZ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Масалан: чигитни экиш </a:t>
            </a:r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Тошкент   ва  Фарғона   водийси     вилоятларида  5... 15 апрел, Сурхондарё  ва Қашқадарё  вилоятларида   25   мартдан  5   апрелгача,   Жиззах, Сирдарё,  Самарқанд,    Навоий   ва       Бухоро     </a:t>
            </a:r>
          </a:p>
          <a:p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вилоятларида  1...15 апрел   ҳамда     Хоразм  </a:t>
            </a:r>
          </a:p>
          <a:p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вилояти       ва            Қорақалпоғистон    </a:t>
            </a:r>
          </a:p>
          <a:p>
            <a:r>
              <a:rPr lang="uz-Cyrl-UZ" sz="26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Республикасида  10....25    апрелгача              </a:t>
            </a:r>
          </a:p>
          <a:p>
            <a:r>
              <a:rPr lang="uz-Cyrl-UZ" sz="2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экиш тавсия  этилади.</a:t>
            </a:r>
            <a:endParaRPr lang="uz-Cyrl-UZ" sz="2600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375" y="1773238"/>
            <a:ext cx="5184775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Экинлар уруғини мақбул кўмиш чуқурлиги қандай асосланади? Унга таъсир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этувчи қандай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омилларни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биласиз?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uz-Cyrl-UZ" sz="24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Экинлар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уруғини экиш усуллари уларнинг қайси хусусиятларига қараб танланади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476250"/>
            <a:ext cx="7920037" cy="576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950" y="1773238"/>
            <a:ext cx="3384550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Уруғ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экиш ва кўчат ўтқазиш усуллари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агротехник талаб, технологик жара-ёнлар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 машиналар тури,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ишчи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қисмлари, илғор технологиялар.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/>
              <a:t> </a:t>
            </a:r>
            <a:endParaRPr lang="ru-RU" sz="2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1166813"/>
            <a:ext cx="2808287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1173163"/>
            <a:ext cx="3816350" cy="450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8775" y="5157788"/>
          <a:ext cx="8389938" cy="1443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4313" y="1571625"/>
            <a:ext cx="8572500" cy="50720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50" y="428625"/>
            <a:ext cx="6357938" cy="7858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Экинлар уруғи экишнинг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технологик жараёни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638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286000"/>
            <a:ext cx="8429625" cy="300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14313" y="1500188"/>
            <a:ext cx="8572500" cy="51435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85750" y="1357313"/>
            <a:ext cx="83581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Қишлоқ хўжалиги экинларининг ҳосилдорлигини оширишда энг муҳим тадбирлардан бири уруғ экиш ишларини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белгиланган муддатларда ва мақбул чуқурликка сифатли  қилиб экишдан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иборат.</a:t>
            </a:r>
            <a:endParaRPr lang="ru-RU" sz="1100" b="1">
              <a:ea typeface="Calibri" pitchFamily="34" charset="0"/>
              <a:cs typeface="Arial" charset="0"/>
            </a:endParaRPr>
          </a:p>
          <a:p>
            <a:pPr indent="447675" algn="just" eaLnBrk="0" hangingPunct="0"/>
            <a:r>
              <a:rPr lang="uz-Cyrl-UZ" sz="24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uz-Cyrl-UZ" sz="3200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18435" name="Рисунок 9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85750" y="2857500"/>
            <a:ext cx="4857750" cy="36433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5214938" y="2928938"/>
            <a:ext cx="35718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just"/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Уруғларни кўмиш чуқурлиги </a:t>
            </a:r>
            <a:r>
              <a:rPr lang="uz-Cyrl-UZ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чигит экишда   3-6 см, буғдойда -   4-6 см, картошкада-8-16 см, сабзи, пиёзда- 1,5-2 см, саксаул уруғини экишда  0,5-1 см бўлиб, уруғларнинг ўсувчан-лик энергияси ҳамда тупроқнинг ҳолатига (намлиги ва ҳарорати)   боғлик   ҳолда    аниқланади.</a:t>
            </a:r>
            <a:r>
              <a:rPr lang="uz-Cyrl-UZ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uz-Cyrl-UZ" sz="2800">
              <a:ea typeface="Calibri" pitchFamily="34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85813" y="357188"/>
            <a:ext cx="7429500" cy="9286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indent="447675" algn="ctr"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Экинлар уруғини мақбул кўмиш чуқурлигини  асослаш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57188" y="1000125"/>
            <a:ext cx="8429625" cy="56435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63" y="214313"/>
            <a:ext cx="8143875" cy="6429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Экинлар  уруғини экиш усуллари 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428625" y="857250"/>
            <a:ext cx="828675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Уруғларнинг қуйидаги хусусиятларига қараб экиш усуллари танланади: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экинларнинг ўсиш баландлиги, ҳосилдорлиги, уларни парваришлаш хоссалари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(сувлида,  лалмида, тувакда, пуштага,  эгатнинг устига, ёнига ва тубига, пленка остига, иссиқхоналарда) ҳамда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суғориш усуллари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(ёппасига, қатор оралаб, томчилаб, ер остидан суғориш) каби хусусиятлари ҳисобга олинади.</a:t>
            </a:r>
            <a:endParaRPr lang="ru-RU" sz="1200" b="1">
              <a:ea typeface="Calibri" pitchFamily="34" charset="0"/>
              <a:cs typeface="Arial" charset="0"/>
            </a:endParaRPr>
          </a:p>
          <a:p>
            <a:pPr algn="just" eaLnBrk="0" hangingPunct="0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Бундан ташқари тор қатор  (12-15 см) ва кенг қатор (60, 70, 90 см) уялаб экиш лентасимон экиш,    қўш қаторлаб экиш, бир доналаб экиш,  квадрат уялаб экиш,   ёппасига    сепиш      каби  </a:t>
            </a:r>
          </a:p>
          <a:p>
            <a:pPr algn="just" eaLnBrk="0" hangingPunct="0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усуллардан фойдаланилади</a:t>
            </a:r>
            <a:r>
              <a:rPr lang="uz-Cyrl-UZ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uz-Cyrl-UZ" sz="28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928688" y="357188"/>
            <a:ext cx="7286625" cy="61436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143000" y="214313"/>
            <a:ext cx="7072313" cy="7143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Чигит экишга қўйиладиган агротехник талаблар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50" y="1071563"/>
            <a:ext cx="8501063" cy="542925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6572250" y="1571625"/>
          <a:ext cx="142875" cy="152400"/>
        </p:xfrm>
        <a:graphic>
          <a:graphicData uri="http://schemas.openxmlformats.org/presentationml/2006/ole">
            <p:oleObj spid="_x0000_s4099" name="Формула" r:id="rId3" imgW="139639" imgH="152334" progId="Equation.3">
              <p:embed/>
            </p:oleObj>
          </a:graphicData>
        </a:graphic>
      </p:graphicFrame>
      <p:sp>
        <p:nvSpPr>
          <p:cNvPr id="4102" name="Rectangle 3"/>
          <p:cNvSpPr>
            <a:spLocks noChangeArrowheads="1"/>
          </p:cNvSpPr>
          <p:nvPr/>
        </p:nvSpPr>
        <p:spPr bwMode="auto">
          <a:xfrm>
            <a:off x="357188" y="1000125"/>
            <a:ext cx="8358187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туксизлантирилган пахта чигитини уялаб экишда 1 метрга тушадиган уруғ сони 11-14 дона; </a:t>
            </a:r>
          </a:p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намланган тукли чигитларни қаторлаб экишда 1 м. га тушадиган чигит сони 30-50 дона; </a:t>
            </a:r>
          </a:p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-экиладиган уруғ турига қараб уларни кўмиш чуқурлиги 3-8 см; </a:t>
            </a:r>
          </a:p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ҳақиқий ва белгиланган экиш меъёрлари орасидаги рухсат этилган фарқ: туксизлан-тирилган  чигит учун кўпи билан 10%, тукли  чигит учун кўпи билан 15%; </a:t>
            </a:r>
          </a:p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қатор ораларининг бир-биридан фарқ-ланиши кўпи билан  ±1 см  ташкил этиши талаб  </a:t>
            </a:r>
          </a:p>
          <a:p>
            <a:pPr indent="447675" algn="just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этилади</a:t>
            </a:r>
            <a:endParaRPr lang="uz-Cyrl-UZ" sz="2800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785813" y="214313"/>
            <a:ext cx="7786687" cy="8572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2. Чигит экиш сеялкаларини тузилиши ва иш жараёни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572250" y="1571625"/>
          <a:ext cx="142875" cy="152400"/>
        </p:xfrm>
        <a:graphic>
          <a:graphicData uri="http://schemas.openxmlformats.org/presentationml/2006/ole">
            <p:oleObj spid="_x0000_s5123" name="Формула" r:id="rId3" imgW="139639" imgH="152334" progId="Equation.3">
              <p:embed/>
            </p:oleObj>
          </a:graphicData>
        </a:graphic>
      </p:graphicFrame>
      <p:sp>
        <p:nvSpPr>
          <p:cNvPr id="5125" name="Прямоугольник 23"/>
          <p:cNvSpPr>
            <a:spLocks noChangeArrowheads="1"/>
          </p:cNvSpPr>
          <p:nvPr/>
        </p:nvSpPr>
        <p:spPr bwMode="auto">
          <a:xfrm>
            <a:off x="4786313" y="578643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1400" b="1">
                <a:latin typeface="Calibri" pitchFamily="34" charset="0"/>
              </a:rPr>
              <a:t>        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</a:extLst>
          </a:blip>
          <a:srcRect/>
          <a:stretch>
            <a:fillRect/>
          </a:stretch>
        </p:blipFill>
        <p:spPr bwMode="auto">
          <a:xfrm>
            <a:off x="285720" y="1214422"/>
            <a:ext cx="8501122" cy="52864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5127" name="Прямоугольник 9"/>
          <p:cNvSpPr>
            <a:spLocks noChangeArrowheads="1"/>
          </p:cNvSpPr>
          <p:nvPr/>
        </p:nvSpPr>
        <p:spPr bwMode="auto">
          <a:xfrm>
            <a:off x="4572000" y="1285875"/>
            <a:ext cx="428625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Чигит экиш сеялкасининг 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тузилиши:</a:t>
            </a:r>
          </a:p>
          <a:p>
            <a:pPr algn="ctr"/>
            <a:r>
              <a:rPr lang="uz-Cyrl-UZ" b="1">
                <a:latin typeface="Times New Roman" pitchFamily="18" charset="0"/>
                <a:cs typeface="Times New Roman" pitchFamily="18" charset="0"/>
              </a:rPr>
              <a:t>  1 –ғилдиракнинг  харакат узатмаси;   2-вал; 3-занжирли узатма;   4- бункер;  5-тўзиткич;           6- миқдорлагич;         7-подшипник;   8-уруғ  ўтказгич;            9-юритувчи ғилдирак;  10- конссимон шестерня;  11-телескопик  вал;            12-тўдалагич;   13- эккич;                        14 – ботирувчи  ғилдирак;                             15-кўмгич,  16-шаббалагич</a:t>
            </a:r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. 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Копия СХУ-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500063" y="785813"/>
            <a:ext cx="4214812" cy="25019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2071688" y="3643313"/>
            <a:ext cx="5629275" cy="260032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0" y="3214688"/>
            <a:ext cx="5143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 i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ХУ</a:t>
            </a:r>
            <a:r>
              <a:rPr lang="uz-Cyrl-UZ" sz="2000" b="1" i="1">
                <a:latin typeface="Times New Roman" pitchFamily="18" charset="0"/>
                <a:cs typeface="Times New Roman" pitchFamily="18" charset="0"/>
              </a:rPr>
              <a:t>-4 русумли </a:t>
            </a:r>
            <a:r>
              <a:rPr lang="ru-RU" sz="2000" b="1" i="1">
                <a:latin typeface="Times New Roman" pitchFamily="18" charset="0"/>
                <a:cs typeface="Times New Roman" pitchFamily="18" charset="0"/>
              </a:rPr>
              <a:t>универсал </a:t>
            </a:r>
            <a:r>
              <a:rPr lang="uz-Cyrl-UZ" sz="2000" b="1" i="1">
                <a:latin typeface="Times New Roman" pitchFamily="18" charset="0"/>
                <a:cs typeface="Times New Roman" pitchFamily="18" charset="0"/>
              </a:rPr>
              <a:t> сеялка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1214438" y="6211888"/>
            <a:ext cx="7072312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2000" b="1" i="1">
                <a:latin typeface="Times New Roman" pitchFamily="18" charset="0"/>
                <a:cs typeface="Times New Roman" pitchFamily="18" charset="0"/>
              </a:rPr>
              <a:t>Кейс-1200”     русумли  8  қаторли пневматик сеялка.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5813" y="142875"/>
            <a:ext cx="7572375" cy="5715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Чигит экиш сеялкаларининг турлари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Picture 6" descr="image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785813"/>
            <a:ext cx="3871913" cy="2500312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27655" name="TextBox 9"/>
          <p:cNvSpPr txBox="1">
            <a:spLocks noChangeArrowheads="1"/>
          </p:cNvSpPr>
          <p:nvPr/>
        </p:nvSpPr>
        <p:spPr bwMode="auto">
          <a:xfrm>
            <a:off x="5857875" y="3286125"/>
            <a:ext cx="23399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 b="1" i="1">
                <a:latin typeface="Times New Roman" pitchFamily="18" charset="0"/>
                <a:cs typeface="Times New Roman" pitchFamily="18" charset="0"/>
              </a:rPr>
              <a:t>Қўш қаторли сеялка</a:t>
            </a:r>
            <a:endParaRPr lang="ru-RU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723</Words>
  <Application>Microsoft Office PowerPoint</Application>
  <PresentationFormat>Экран (4:3)</PresentationFormat>
  <Paragraphs>97</Paragraphs>
  <Slides>16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Calibri</vt:lpstr>
      <vt:lpstr>Arial</vt:lpstr>
      <vt:lpstr>Times New Roman</vt:lpstr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3</cp:revision>
  <dcterms:created xsi:type="dcterms:W3CDTF">2016-06-01T12:34:28Z</dcterms:created>
  <dcterms:modified xsi:type="dcterms:W3CDTF">2018-10-30T13:23:58Z</dcterms:modified>
</cp:coreProperties>
</file>