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E13EC-B798-45A7-83DA-41F16D615946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9CEDE-7336-4516-B3DA-012BA8D7F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9CEDE-7336-4516-B3DA-012BA8D7F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FA6CC-EE62-422A-9849-AB60E07741A1}" type="datetimeFigureOut">
              <a:rPr lang="ru-RU" smtClean="0"/>
              <a:pPr/>
              <a:t>14.02.2017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719E9-186F-46D6-B3A8-2F8C832626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imgres?imgurl=http://www.etoday.ru/uploads/2009/09/12/s10.jpg&amp;imgrefurl=http://www.etoday.ru/tag/%D1%82%D0%B5%D1%80%D1%80%D0%BE%D1%80%D0%B8%D0%B7%D0%BC&amp;docid=z55-M3Wu2CEdIM&amp;tbnid=ZwDc4D2sISGmbM:&amp;vet=1&amp;w=600&amp;h=395&amp;bih=440&amp;biw=807&amp;q=terrorizm%20haqida&amp;ved=0ahUKEwjK5bOSwu7RAhXjAJoKHYfNCsIQMwhVKC8wLw&amp;iact=mrc&amp;uact=8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2" Type="http://schemas.openxmlformats.org/officeDocument/2006/relationships/hyperlink" Target="https://www.google.com/imgres?imgurl=http://www.press-service.uz/upload/iblock/d3d/d3d47b71e54dc45cd8bf4a15f1a45843.jpg&amp;imgrefurl=http://www.press-service.uz/uz/news/4537/&amp;docid=8wB9RAlLKaqvpM&amp;tbnid=84eeFunhYETlNM:&amp;vet=1&amp;w=500&amp;h=223&amp;bih=440&amp;biw=807&amp;q=terrorizm%20haqida&amp;ved=0ahUKEwjK5bOSwu7RAhXjAJoKHYfNCsIQMwglKAkwCQ&amp;iact=mrc&amp;uact=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m/imgres?imgurl=http://www.manaviyat.gov.uz/upload/iblock/df1/df1aab53ebda4bb54737fb2f8cfc53b2.JPG&amp;imgrefurl=http://www.manaviyat.gov.uz/uz/news/center/2607/&amp;docid=rbXFCPikhSIUOM&amp;tbnid=WJvI_-N6Kn5YYM:&amp;vet=1&amp;w=700&amp;h=466&amp;bih=440&amp;biw=807&amp;q=terrorizm%20haqida&amp;ved=0ahUKEwjK5bOSwu7RAhXjAJoKHYfNCsIQMwhPKCkwKQ&amp;iact=mrc&amp;uact=8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0" Type="http://schemas.openxmlformats.org/officeDocument/2006/relationships/hyperlink" Target="https://www.google.com/imgres?imgurl=http://bepull.ucoz.com/_nw/163/31113073.jpg&amp;imgrefurl=http://bepull.ucoz.com/news/?page755&amp;docid=LmQH_yNhGuURHM&amp;tbnid=GTob27cXvu0KGM:&amp;vet=1&amp;w=620&amp;h=380&amp;bih=672&amp;biw=1366&amp;q=terrorizm%20haqida&amp;ved=0ahUKEwif37Wcwu7RAhUJD5oKHfXWCao4ZBAzCC0oKzAr&amp;iact=mrc&amp;uact=8" TargetMode="External"/><Relationship Id="rId4" Type="http://schemas.openxmlformats.org/officeDocument/2006/relationships/hyperlink" Target="https://www.google.com/imgres?imgurl=https://gdb.voanews.com/CC59341E-4A40-4599-8DA1-278C35533871_mw1024_mh1024_s.jpg&amp;imgrefurl=http://www.amerikaovozi.com/a/iraq-syria-tajikistan/2425015.html&amp;docid=0zXOSFIgAFtOBM&amp;tbnid=aE28eSZ6WUeqCM:&amp;vet=1&amp;w=1024&amp;h=634&amp;bih=440&amp;biw=807&amp;q=terrorizm%20haqida&amp;ved=0ahUKEwjK5bOSwu7RAhXjAJoKHYfNCsIQMwgtKBEwEQ&amp;iact=mrc&amp;uact=8" TargetMode="Externa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imgres?imgurl=http://new.jizzaxcity.uz/uploads/posts/2015-03/thumbs/1426318151_opiy.jpg&amp;imgrefurl=http://jizzaxcity.uz/social/200-odamzod-ilojini-topadigan-sinov.html&amp;docid=zBeYFSUXJUdVUM&amp;tbnid=gatuXgaAJqjO3M:&amp;vet=1&amp;w=450&amp;h=300&amp;bih=440&amp;biw=807&amp;q=terrorizm%20haqida&amp;ved=0ahUKEwjK5bOSwu7RAhXjAJoKHYfNCsIQMwhNKCcwJw&amp;iact=mrc&amp;uact=8" TargetMode="External"/><Relationship Id="rId13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12" Type="http://schemas.openxmlformats.org/officeDocument/2006/relationships/hyperlink" Target="https://www.google.com/imgres?imgurl=http://www.religions.uz/files/img/news/356.jpg&amp;imgrefurl=http://www.religions.uz/&amp;docid=-zKUfRWL29OgFM&amp;tbnid=QdRZfv5LB23gjM:&amp;vet=1&amp;w=640&amp;h=480&amp;bih=440&amp;biw=807&amp;q=terrorizm%20haqida&amp;ved=0ahUKEwjK5bOSwu7RAhXjAJoKHYfNCsIQMwhmKD8wPw&amp;iact=mrc&amp;uact=8" TargetMode="External"/><Relationship Id="rId2" Type="http://schemas.openxmlformats.org/officeDocument/2006/relationships/hyperlink" Target="https://www.google.com/imgres?imgurl=http://fikr.uz/uploads/images/00/17/30/2016/09/16/ebcf6e.jpg&amp;imgrefurl=http://fikr.uz/blog/Fikr_goya_va_marifat/mezhdunarodnyj-terrorizm-i-sposoby-borby-s-nim.html&amp;docid=ri7UItvP3Rd91M&amp;tbnid=AMCtEgKIdPfarM:&amp;vet=1&amp;w=1116&amp;h=1024&amp;bih=440&amp;biw=807&amp;q=terrorizm%20haqida&amp;ved=0ahUKEwjK5bOSwu7RAhXjAJoKHYfNCsIQMwiBAShaMFo&amp;iact=mrc&amp;uact=8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google.com/imgres?imgurl=http://www.yoshlar.com/_nw/51/63312579.jpg&amp;imgrefurl=http://www.yoshlar.com/news/interpol_800_ming_muhojir_liviyadan_eiga_jo_39_nashga_tayyor/2016-05-18-5123&amp;docid=Jx77NDAm8oYfiM&amp;tbnid=74WKhk5hU_Z5lM:&amp;vet=1&amp;w=736&amp;h=414&amp;bih=440&amp;biw=807&amp;q=terrorizm%20haqida&amp;ved=0ahUKEwjK5bOSwu7RAhXjAJoKHYfNCsIQMwhFKB8wHw&amp;iact=mrc&amp;uact=8" TargetMode="External"/><Relationship Id="rId11" Type="http://schemas.openxmlformats.org/officeDocument/2006/relationships/image" Target="../media/image10.jpeg"/><Relationship Id="rId5" Type="http://schemas.openxmlformats.org/officeDocument/2006/relationships/image" Target="../media/image7.jpeg"/><Relationship Id="rId15" Type="http://schemas.openxmlformats.org/officeDocument/2006/relationships/image" Target="../media/image12.jpeg"/><Relationship Id="rId10" Type="http://schemas.openxmlformats.org/officeDocument/2006/relationships/hyperlink" Target="https://www.google.com/imgres?imgurl=http://jizzax.uz/wp-content/uploads/2016/10/2016-10-11_151018.jpg&amp;imgrefurl=http://jizzomin.uz/88-terrorizm-tinchlikka-ya11791179ol-ta1203did.html&amp;docid=kq_yxMtN1UJ_ZM&amp;tbnid=L6pNTOvUHpWWpM:&amp;vet=1&amp;w=761&amp;h=478&amp;bih=440&amp;biw=807&amp;q=terrorizm%20haqida&amp;ved=0ahUKEwjK5bOSwu7RAhXjAJoKHYfNCsIQMwhTKC0wLQ&amp;iact=mrc&amp;uact=8" TargetMode="External"/><Relationship Id="rId4" Type="http://schemas.openxmlformats.org/officeDocument/2006/relationships/hyperlink" Target="https://www.google.com/imgres?imgurl=http://ichef-1.bbci.co.uk/news/ws/560/amz/worldservice/live/assets/images/2013/08/29/130829114144_afghanistan_512x288_afp.jpg&amp;imgrefurl=http://www.bbc.com/uzbek/lotin/2013/10/131007_latin_central_asia_militancy&amp;docid=aSm6Xu-luDCF4M&amp;tbnid=MLspRQBwinaS-M:&amp;vet=1&amp;w=560&amp;h=315&amp;bih=440&amp;biw=807&amp;q=terrorizm%20haqida&amp;ved=0ahUKEwjK5bOSwu7RAhXjAJoKHYfNCsIQMwgkKAgwCA&amp;iact=mrc&amp;uact=8" TargetMode="External"/><Relationship Id="rId9" Type="http://schemas.openxmlformats.org/officeDocument/2006/relationships/image" Target="../media/image9.jpeg"/><Relationship Id="rId14" Type="http://schemas.openxmlformats.org/officeDocument/2006/relationships/hyperlink" Target="https://www.google.com/imgres?imgurl=http://slayd.arxiv.uz/uploads/download/posts/2016-04/1461516137_slayd20.jpg&amp;imgrefurl=http://slayd.arxiv.uz/index.php?do=files&amp;op=download&amp;fileid=62462&amp;docid=ZBozJcjcUbzPXM&amp;tbnid=N64ggb4W6UJBeM:&amp;vet=1&amp;w=960&amp;h=720&amp;bih=440&amp;biw=807&amp;q=terrorizm%20haqida&amp;ved=0ahUKEwjK5bOSwu7RAhXjAJoKHYfNCsIQMwhuKEcwRw&amp;iact=mrc&amp;uact=8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hyperlink" Target="https://www.google.com/imgres?imgurl=https://img-fotki.yandex.ru/get/172017/127908635.15bd/0_1b4578_781767c7_orig.jpg&amp;imgrefurl=http://slavikap.livejournal.com/18592860.html&amp;docid=xaa2DGARP1It6M&amp;tbnid=2leSnJejwF0eNM:&amp;vet=1&amp;w=900&amp;h=500&amp;bih=672&amp;biw=1366&amp;q=terrorizm%20haqida&amp;ved=0ahUKEwif37Wcwu7RAhUJD5oKHfXWCao4ZBAzCBMoETAR&amp;iact=mrc&amp;uact=8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google.com/imgres?imgurl=http://jizzax.uz/wp-content/uploads/2016/07/1033849602.jpg&amp;imgrefurl=http://jizzax.uz/uz/2016/07/26/etiqod-kushandasi/&amp;docid=O212GPMtsCgPcM&amp;tbnid=LzPvgsYLlGuT0M:&amp;vet=1&amp;w=600&amp;h=340&amp;bih=672&amp;biw=1366&amp;q=terrorizm%20haqida&amp;ved=0ahUKEwif37Wcwu7RAhUJD5oKHfXWCao4ZBAzCB4oHDAc&amp;iact=mrc&amp;uact=8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s://www.google.com/imgres?imgurl=https://pp.vk.me/c6036/v6036192/213b2/iPNvNfeJgws.jpg&amp;imgrefurl=https://vk.com/wall-90535577?own=1&amp;offset=3180&amp;docid=u9iLY_tbJaHvQM&amp;tbnid=zLOq6EFY7-LJ4M:&amp;vet=1&amp;w=537&amp;h=240&amp;bih=672&amp;biw=1366&amp;q=terrorizm%20haqida&amp;ved=0ahUKEwif37Wcwu7RAhUJD5oKHfXWCao4ZBAzCB0oGzAb&amp;iact=mrc&amp;uact=8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https://www.google.com/imgres?imgurl=https://gdb.voanews.com/9099DA80-2202-43EE-948B-FB52FE136143_w987_r1_s.jpg&amp;imgrefurl=http://www.voanews.com/a/technology-allows-terror-threat-spread-intelligence-officials-say/3498412.html&amp;docid=eYjJVS4Mho0ZXM&amp;tbnid=RQf4sRRyvfgVPM:&amp;vet=1&amp;w=987&amp;h=555&amp;bih=440&amp;biw=807&amp;q=terrorizm%20haqida&amp;ved=0ahUKEwjK5bOSwu7RAhXjAJoKHYfNCsIQMwg-KBgwGA&amp;iact=mrc&amp;uact=8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google.com/imgres?imgurl=https://qulnoma.files.wordpress.com/2011/07/xitoy-shinjondan-ko_zini-uzmaydi-1-uzbek_china_protest.jpg&amp;imgrefurl=https://qulnoma.wordpress.com/2011/07/06/xitoy-shinjondan-ko%E2%80%99zini-uzmaydi-voa-uzbek/&amp;docid=C7KSwb8Wv6-YyM&amp;tbnid=1H4y34ZNt7_WUM:&amp;vet=1&amp;w=480&amp;h=298&amp;bih=440&amp;biw=807&amp;q=terrorizm%20haqida&amp;ved=0ahUKEwjK5bOSwu7RAhXjAJoKHYfNCsIQMwhDKB0wHQ&amp;iact=mrc&amp;uact=8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s://www.google.com/imgres?imgurl=https://i.mycdn.me/image?id=528698239840&amp;bid=528698239840&amp;t=0&amp;plc=MOBILE&amp;tkn=*mLCUFz8lGD4D411FmwZCLVMBwKw&amp;imgrefurl=http://m.ok.ru/group/52040322252896/topic/62217836134496&amp;docid=DwCeieUbBUVw1M&amp;tbnid=nViAZEL0jULTiM:&amp;vet=1&amp;w=640&amp;h=426&amp;bih=672&amp;biw=1366&amp;q=terrorizm%20haqida&amp;ved=0ahUKEwif37Wcwu7RAhUJD5oKHfXWCao4ZBAzCCUoIzAj&amp;iact=mrc&amp;uact=8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imgres?imgurl=http://news.uzreport.uz/foto/2014/10/14140625891.jpg&amp;imgrefurl=http://news.uzreport.uz/news_3_u_125525.html&amp;docid=Rg_a8mwV9OQFDM&amp;tbnid=ofua-pyuVTfzmM:&amp;vet=1&amp;w=600&amp;h=400&amp;bih=672&amp;biw=1366&amp;q=terrorizm%20haqida&amp;ved=0ahUKEwif37Wcwu7RAhUJD5oKHfXWCao4ZBAzCAQoAjAC&amp;iact=mrc&amp;uact=8" TargetMode="External"/><Relationship Id="rId13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12" Type="http://schemas.openxmlformats.org/officeDocument/2006/relationships/hyperlink" Target="https://www.google.com/imgres?imgurl=http://new.jizzaxcity.uz/uploads/posts/2016-03/1457953737_1.jpg&amp;imgrefurl=http://new.jizzaxcity.uz/main/483-diniy-ekstremizm-va-terrorizm-asr-muammosi.html&amp;docid=_-5KfGpHDZTTQM&amp;tbnid=OEdauuZrSojPHM:&amp;vet=1&amp;w=640&amp;h=421&amp;bih=672&amp;biw=1366&amp;q=terrorizm%20haqida&amp;ved=0ahUKEwif37Wcwu7RAhUJD5oKHfXWCao4ZBAzCCooKDAo&amp;iact=mrc&amp;uact=8" TargetMode="External"/><Relationship Id="rId17" Type="http://schemas.openxmlformats.org/officeDocument/2006/relationships/image" Target="../media/image27.jpeg"/><Relationship Id="rId2" Type="http://schemas.openxmlformats.org/officeDocument/2006/relationships/hyperlink" Target="https://www.google.com/imgres?imgurl=http://new.jizzaxcity.uz/uploads/posts/2016-03/1457953818_6.jpg&amp;imgrefurl=http://new.jizzaxcity.uz/main/483-diniy-ekstremizm-va-terrorizm-asr-muammosi.html&amp;docid=_-5KfGpHDZTTQM&amp;tbnid=9gjPMr-AK2ms0M:&amp;vet=1&amp;w=624&amp;h=480&amp;bih=440&amp;biw=807&amp;q=terrorizm%20haqida&amp;ved=0ahUKEwjK5bOSwu7RAhXjAJoKHYfNCsIQMwhLKCUwJQ&amp;iact=mrc&amp;uact=8" TargetMode="External"/><Relationship Id="rId16" Type="http://schemas.openxmlformats.org/officeDocument/2006/relationships/hyperlink" Target="https://www.google.com/imgres?imgurl=http://mrdi.uz/uploads/posts/2016-02/1454638558_image003.jpg&amp;imgrefurl=http://mrdi.uz/yangiliklar/242-diniy-ekstremizm-va-terrorizm-taraiet-dushmani.html&amp;docid=WzBiN8iI-hYKmM&amp;tbnid=APj5JpgAKt9KAM:&amp;vet=1&amp;w=600&amp;h=360&amp;bih=672&amp;biw=1366&amp;q=terrorizm%20haqida&amp;ved=0ahUKEwif37Wcwu7RAhUJD5oKHfXWCao4ZBAzCCcoJTAl&amp;iact=mrc&amp;uact=8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google.com/imgres?imgurl=http://tayi.uz/uploads/posts/2015-03/1426056550_1111.jpg&amp;imgrefurl=http://tayi.uz/60-diniy-ekstremizm-va-terrorizm-tahdidi-xushyorlik-va-ogohlikni-kuchaytirish.html&amp;docid=AaAxK1htEYJ4ZM&amp;tbnid=9SGJOy-oaWE70M:&amp;vet=1&amp;w=450&amp;h=164&amp;bih=440&amp;biw=807&amp;q=terrorizm%20haqida&amp;ved=0ahUKEwjK5bOSwu7RAhXjAJoKHYfNCsIQMwh6KFMwUw&amp;iact=mrc&amp;uact=8" TargetMode="External"/><Relationship Id="rId11" Type="http://schemas.openxmlformats.org/officeDocument/2006/relationships/image" Target="../media/image24.jpeg"/><Relationship Id="rId5" Type="http://schemas.openxmlformats.org/officeDocument/2006/relationships/image" Target="../media/image21.jpeg"/><Relationship Id="rId15" Type="http://schemas.openxmlformats.org/officeDocument/2006/relationships/image" Target="../media/image26.jpeg"/><Relationship Id="rId10" Type="http://schemas.openxmlformats.org/officeDocument/2006/relationships/hyperlink" Target="https://www.google.com/imgres?imgurl=http://news.uzreport.uz/foto/2015/05/14323056661.jpg&amp;imgrefurl=http://news.uzreport.uz/news_3_u_131878.html&amp;docid=V5_t_i2HWMzOKM&amp;tbnid=QXvVjeF6dc8BQM:&amp;vet=1&amp;w=600&amp;h=400&amp;bih=672&amp;biw=1366&amp;q=terrorizm%20haqida&amp;ved=0ahUKEwif37Wcwu7RAhUJD5oKHfXWCao4ZBAzCA0oCzAL&amp;iact=mrc&amp;uact=8" TargetMode="External"/><Relationship Id="rId4" Type="http://schemas.openxmlformats.org/officeDocument/2006/relationships/hyperlink" Target="https://www.google.com/imgres?imgurl=http://fikr.uz/uploads/images/01/54/72/2016/04/08/5f98f5.jpg&amp;imgrefurl=http://fikr.uz/blog/toshkent_islom_universiteti/terrorizmning-yuzaga-kelish-tarihi-mohiyati-va-sabablari-terrorchilik-tashkilotlari-tasnifi-mavzusida-davra-suhbati-bo_lib-o_tdi.html?lang=rus&amp;docid=W1ItD5NFO1jfQM&amp;tbnid=rz3AKs9bCc-ogM:&amp;vet=1&amp;w=650&amp;h=488&amp;bih=440&amp;biw=807&amp;q=terrorizm%20haqida&amp;ved=0ahUKEwjK5bOSwu7RAhXjAJoKHYfNCsIQMwhjKDwwPA&amp;iact=mrc&amp;uact=8" TargetMode="External"/><Relationship Id="rId9" Type="http://schemas.openxmlformats.org/officeDocument/2006/relationships/image" Target="../media/image23.jpeg"/><Relationship Id="rId14" Type="http://schemas.openxmlformats.org/officeDocument/2006/relationships/hyperlink" Target="https://www.google.com/imgres?imgurl=http://sammoi.uz/uploads/posts/2016-08/1472545848_27-07-02.jpg&amp;imgrefurl=http://sammoi.uz/59-diniy-ekstremizm-va-terrorizm-hamda-uning-salbiy-oqibatlari-mavzusida-davra-suhbati-bolib-otdi.html&amp;docid=oBSJD321A8RWaM&amp;tbnid=eQIJc3mSv-23DM:&amp;vet=1&amp;w=640&amp;h=384&amp;bih=672&amp;biw=1366&amp;q=terrorizm%20haqida&amp;ved=0ahUKEwif37Wcwu7RAhUJD5oKHfXWCao4ZBAzCEMoQTBB&amp;iact=mrc&amp;uact=8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google.com/imgres?imgurl=http://www.elections.uz/upload/medialibrary/ac3/ac3e7f1b464cb542434963ed2a64be6f.jpg&amp;imgrefurl=http://www.elections.uz/uz/events/candidates/6675/&amp;docid=-Iz_fz0a32rkgM&amp;tbnid=sQcBIzfbqVcvqM:&amp;vet=1&amp;w=682&amp;h=1024&amp;bih=672&amp;biw=1366&amp;q=terrorizm%20haqida&amp;ved=0ahUKEwif37Wcwu7RAhUJD5oKHfXWCao4ZBAzCFMoUTBR&amp;iact=mrc&amp;uact=8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2.jpeg"/><Relationship Id="rId2" Type="http://schemas.openxmlformats.org/officeDocument/2006/relationships/hyperlink" Target="https://www.google.com/imgres?imgurl=https://i.mycdn.me/image?id=833916797513&amp;bid=833916797513&amp;t=35&amp;plc=WEB&amp;tkn=*HDCKPUuVWGx7IqcG6V5OSMw-YFo&amp;imgrefurl=https://ok.ru/profile/567483216465&amp;docid=U3pstzk3M9Y0LM&amp;tbnid=iG1nIghiEL_2kM:&amp;vet=1&amp;w=348&amp;h=411&amp;bih=672&amp;biw=1366&amp;q=terrorizm%20haqida&amp;ved=0ahUKEwif37Wcwu7RAhUJD5oKHfXWCao4ZBAzCEwoSjBK&amp;iact=mrc&amp;uact=8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google.com/imgres?imgurl=http://fikr.uz/uploads/images/images_103.jpg&amp;imgrefurl=http://zarina777.fikr.uz/page5/&amp;docid=_pQqOFhCoycuyM&amp;tbnid=_UauQncNL8sKwM:&amp;vet=1&amp;w=600&amp;h=399&amp;bih=440&amp;biw=807&amp;q=terrorizm%20haqida&amp;ved=0ahUKEwjK5bOSwu7RAhXjAJoKHYfNCsIQMwh8KFUwVQ&amp;iact=mrc&amp;uact=8" TargetMode="External"/><Relationship Id="rId5" Type="http://schemas.openxmlformats.org/officeDocument/2006/relationships/image" Target="../media/image31.jpeg"/><Relationship Id="rId4" Type="http://schemas.openxmlformats.org/officeDocument/2006/relationships/hyperlink" Target="https://www.google.com/imgres?imgurl=http://ichef.bbci.co.uk/news/660/cpsprodpb/14FE1/production/_91158958_tashkent.jpg&amp;imgrefurl=http://www.bbc.com/uzbek/lotin-37332672&amp;docid=RtP7MXlSLbboBM&amp;tbnid=GRRDM2UXPpQApM:&amp;vet=1&amp;w=660&amp;h=371&amp;bih=440&amp;biw=807&amp;q=terrorizm%20haqida&amp;ved=0ahUKEwjK5bOSwu7RAhXjAJoKHYfNCsIQMwh_KFgwWA&amp;iact=mrc&amp;uact=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428596" y="285728"/>
            <a:ext cx="7772400" cy="1470025"/>
          </a:xfrm>
        </p:spPr>
        <p:txBody>
          <a:bodyPr/>
          <a:lstStyle/>
          <a:p>
            <a:r>
              <a:rPr lang="en-US" dirty="0" err="1" smtClean="0"/>
              <a:t>Aholi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obyektlarni</a:t>
            </a:r>
            <a:r>
              <a:rPr lang="en-US" dirty="0" smtClean="0"/>
              <a:t> </a:t>
            </a:r>
            <a:r>
              <a:rPr lang="en-US" dirty="0" err="1" smtClean="0"/>
              <a:t>bosqinchi</a:t>
            </a:r>
            <a:r>
              <a:rPr lang="en-US" dirty="0" smtClean="0"/>
              <a:t> </a:t>
            </a:r>
            <a:r>
              <a:rPr lang="en-US" dirty="0" err="1" smtClean="0"/>
              <a:t>terorchilikidan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357818" y="5786454"/>
            <a:ext cx="3343281" cy="709612"/>
          </a:xfrm>
        </p:spPr>
        <p:txBody>
          <a:bodyPr>
            <a:normAutofit/>
          </a:bodyPr>
          <a:lstStyle/>
          <a:p>
            <a:r>
              <a:rPr lang="en-US" dirty="0" smtClean="0"/>
              <a:t>9-14 </a:t>
            </a:r>
            <a:r>
              <a:rPr lang="en-US" dirty="0" err="1" smtClean="0"/>
              <a:t>Ummatov</a:t>
            </a:r>
            <a:r>
              <a:rPr lang="en-US" dirty="0" smtClean="0"/>
              <a:t> B</a:t>
            </a:r>
            <a:endParaRPr lang="ru-RU" dirty="0"/>
          </a:p>
        </p:txBody>
      </p:sp>
      <p:pic>
        <p:nvPicPr>
          <p:cNvPr id="4" name="Рисунок 3" descr="Картинки по запросу terrorizm haqida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857364"/>
            <a:ext cx="3204210" cy="1431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terrorizm haqida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1785926"/>
            <a:ext cx="457203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terrorizm haqida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3357562"/>
            <a:ext cx="321471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terrorizm haqida">
            <a:hlinkClick r:id="rId8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1472" y="4786322"/>
            <a:ext cx="3214710" cy="1519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инки по запросу terrorizm haqida">
            <a:hlinkClick r:id="rId10"/>
          </p:cNvPr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929058" y="3643314"/>
            <a:ext cx="457203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err="1" smtClean="0"/>
              <a:t>Terrorizm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lotincha</a:t>
            </a:r>
            <a:r>
              <a:rPr lang="en-US" sz="2800" b="1" dirty="0" smtClean="0"/>
              <a:t> </a:t>
            </a:r>
            <a:r>
              <a:rPr lang="en-US" sz="2800" b="1" dirty="0" smtClean="0"/>
              <a:t>“terror” </a:t>
            </a:r>
            <a:r>
              <a:rPr lang="en-US" sz="2800" b="1" dirty="0" err="1" smtClean="0"/>
              <a:t>so'zidan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olingan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bo'lib</a:t>
            </a:r>
            <a:r>
              <a:rPr lang="ru-RU" sz="2800" b="1" dirty="0" smtClean="0"/>
              <a:t> </a:t>
            </a:r>
            <a:r>
              <a:rPr lang="en-US" sz="2800" b="1" dirty="0" smtClean="0"/>
              <a:t>“</a:t>
            </a:r>
            <a:r>
              <a:rPr lang="en-US" sz="2800" b="1" dirty="0" err="1" smtClean="0"/>
              <a:t>zo`rlik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zo`roonlik</a:t>
            </a:r>
            <a:r>
              <a:rPr lang="en-US" sz="2800" b="1" dirty="0" smtClean="0"/>
              <a:t>” </a:t>
            </a:r>
            <a:r>
              <a:rPr lang="en-US" sz="2800" b="1" dirty="0" err="1" smtClean="0"/>
              <a:t>ma`nolarni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anglatadi</a:t>
            </a:r>
            <a:r>
              <a:rPr lang="en-US" sz="2800" b="1" dirty="0" smtClean="0"/>
              <a:t>.</a:t>
            </a:r>
            <a:endParaRPr lang="ru-RU" sz="2800" b="1" dirty="0"/>
          </a:p>
        </p:txBody>
      </p:sp>
      <p:pic>
        <p:nvPicPr>
          <p:cNvPr id="11" name="Рисунок 10" descr="Картинки по запросу terrorizm haqida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714620"/>
            <a:ext cx="2928957" cy="278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артинки по запросу terrorizm haqida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 rot="20555662">
            <a:off x="602300" y="4869383"/>
            <a:ext cx="2854325" cy="1598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артинки по запросу terrorizm haqida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 rot="939309">
            <a:off x="162704" y="3070091"/>
            <a:ext cx="2854325" cy="1598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Картинки по запросу terrorizm haqida">
            <a:hlinkClick r:id="rId8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 rot="257770">
            <a:off x="1061641" y="1381406"/>
            <a:ext cx="2616200" cy="1741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Картинки по запросу terrorizm haqida">
            <a:hlinkClick r:id="rId10"/>
          </p:cNvPr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 rot="21059588">
            <a:off x="6332480" y="3200931"/>
            <a:ext cx="2695575" cy="1693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Картинки по запросу terrorizm haqida">
            <a:hlinkClick r:id="rId12"/>
          </p:cNvPr>
          <p:cNvPicPr/>
          <p:nvPr/>
        </p:nvPicPr>
        <p:blipFill>
          <a:blip r:embed="rId13"/>
          <a:srcRect/>
          <a:stretch>
            <a:fillRect/>
          </a:stretch>
        </p:blipFill>
        <p:spPr bwMode="auto">
          <a:xfrm rot="551170">
            <a:off x="5617172" y="1497570"/>
            <a:ext cx="2465070" cy="158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Картинки по запросу terrorizm haqida">
            <a:hlinkClick r:id="rId14"/>
          </p:cNvPr>
          <p:cNvPicPr/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57884" y="5005070"/>
            <a:ext cx="2465070" cy="163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15074" y="571480"/>
            <a:ext cx="2471726" cy="535785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1990 </a:t>
            </a:r>
            <a:r>
              <a:rPr lang="en-US" sz="2000" b="1" dirty="0" err="1" smtClean="0"/>
              <a:t>yillar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err="1" smtClean="0"/>
              <a:t>Leban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err="1" smtClean="0"/>
              <a:t>Quvayt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err="1" smtClean="0"/>
              <a:t>Shirilanka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endParaRPr lang="ru-RU" sz="2000" b="1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14282" y="785794"/>
            <a:ext cx="5715040" cy="4892675"/>
            <a:chOff x="673" y="817"/>
            <a:chExt cx="4532" cy="3082"/>
          </a:xfrm>
        </p:grpSpPr>
        <p:grpSp>
          <p:nvGrpSpPr>
            <p:cNvPr id="4" name="Group 3"/>
            <p:cNvGrpSpPr>
              <a:grpSpLocks/>
            </p:cNvGrpSpPr>
            <p:nvPr/>
          </p:nvGrpSpPr>
          <p:grpSpPr bwMode="auto">
            <a:xfrm>
              <a:off x="673" y="973"/>
              <a:ext cx="4532" cy="2926"/>
              <a:chOff x="673" y="973"/>
              <a:chExt cx="4532" cy="2926"/>
            </a:xfrm>
          </p:grpSpPr>
          <p:sp>
            <p:nvSpPr>
              <p:cNvPr id="328" name="Freeform 4"/>
              <p:cNvSpPr>
                <a:spLocks/>
              </p:cNvSpPr>
              <p:nvPr/>
            </p:nvSpPr>
            <p:spPr bwMode="auto">
              <a:xfrm>
                <a:off x="2688" y="1024"/>
                <a:ext cx="99" cy="140"/>
              </a:xfrm>
              <a:custGeom>
                <a:avLst/>
                <a:gdLst/>
                <a:ahLst/>
                <a:cxnLst>
                  <a:cxn ang="0">
                    <a:pos x="201" y="115"/>
                  </a:cxn>
                  <a:cxn ang="0">
                    <a:pos x="164" y="100"/>
                  </a:cxn>
                  <a:cxn ang="0">
                    <a:pos x="158" y="42"/>
                  </a:cxn>
                  <a:cxn ang="0">
                    <a:pos x="149" y="13"/>
                  </a:cxn>
                  <a:cxn ang="0">
                    <a:pos x="116" y="0"/>
                  </a:cxn>
                  <a:cxn ang="0">
                    <a:pos x="87" y="19"/>
                  </a:cxn>
                  <a:cxn ang="0">
                    <a:pos x="69" y="49"/>
                  </a:cxn>
                  <a:cxn ang="0">
                    <a:pos x="0" y="13"/>
                  </a:cxn>
                  <a:cxn ang="0">
                    <a:pos x="0" y="42"/>
                  </a:cxn>
                  <a:cxn ang="0">
                    <a:pos x="29" y="128"/>
                  </a:cxn>
                  <a:cxn ang="0">
                    <a:pos x="48" y="164"/>
                  </a:cxn>
                  <a:cxn ang="0">
                    <a:pos x="56" y="217"/>
                  </a:cxn>
                  <a:cxn ang="0">
                    <a:pos x="109" y="258"/>
                  </a:cxn>
                  <a:cxn ang="0">
                    <a:pos x="143" y="278"/>
                  </a:cxn>
                  <a:cxn ang="0">
                    <a:pos x="193" y="250"/>
                  </a:cxn>
                  <a:cxn ang="0">
                    <a:pos x="193" y="217"/>
                  </a:cxn>
                  <a:cxn ang="0">
                    <a:pos x="236" y="234"/>
                  </a:cxn>
                  <a:cxn ang="0">
                    <a:pos x="249" y="291"/>
                  </a:cxn>
                  <a:cxn ang="0">
                    <a:pos x="215" y="309"/>
                  </a:cxn>
                  <a:cxn ang="0">
                    <a:pos x="178" y="309"/>
                  </a:cxn>
                  <a:cxn ang="0">
                    <a:pos x="174" y="336"/>
                  </a:cxn>
                  <a:cxn ang="0">
                    <a:pos x="215" y="345"/>
                  </a:cxn>
                  <a:cxn ang="0">
                    <a:pos x="249" y="353"/>
                  </a:cxn>
                  <a:cxn ang="0">
                    <a:pos x="222" y="403"/>
                  </a:cxn>
                  <a:cxn ang="0">
                    <a:pos x="178" y="418"/>
                  </a:cxn>
                  <a:cxn ang="0">
                    <a:pos x="215" y="484"/>
                  </a:cxn>
                  <a:cxn ang="0">
                    <a:pos x="273" y="515"/>
                  </a:cxn>
                  <a:cxn ang="0">
                    <a:pos x="294" y="559"/>
                  </a:cxn>
                  <a:cxn ang="0">
                    <a:pos x="308" y="484"/>
                  </a:cxn>
                  <a:cxn ang="0">
                    <a:pos x="315" y="411"/>
                  </a:cxn>
                  <a:cxn ang="0">
                    <a:pos x="328" y="336"/>
                  </a:cxn>
                  <a:cxn ang="0">
                    <a:pos x="361" y="265"/>
                  </a:cxn>
                  <a:cxn ang="0">
                    <a:pos x="372" y="195"/>
                  </a:cxn>
                  <a:cxn ang="0">
                    <a:pos x="393" y="164"/>
                  </a:cxn>
                  <a:cxn ang="0">
                    <a:pos x="361" y="158"/>
                  </a:cxn>
                  <a:cxn ang="0">
                    <a:pos x="308" y="115"/>
                  </a:cxn>
                  <a:cxn ang="0">
                    <a:pos x="264" y="55"/>
                  </a:cxn>
                  <a:cxn ang="0">
                    <a:pos x="243" y="84"/>
                  </a:cxn>
                  <a:cxn ang="0">
                    <a:pos x="185" y="100"/>
                  </a:cxn>
                  <a:cxn ang="0">
                    <a:pos x="201" y="115"/>
                  </a:cxn>
                  <a:cxn ang="0">
                    <a:pos x="201" y="115"/>
                  </a:cxn>
                  <a:cxn ang="0">
                    <a:pos x="201" y="115"/>
                  </a:cxn>
                </a:cxnLst>
                <a:rect l="0" t="0" r="r" b="b"/>
                <a:pathLst>
                  <a:path w="393" h="559">
                    <a:moveTo>
                      <a:pt x="201" y="115"/>
                    </a:moveTo>
                    <a:lnTo>
                      <a:pt x="164" y="100"/>
                    </a:lnTo>
                    <a:lnTo>
                      <a:pt x="158" y="42"/>
                    </a:lnTo>
                    <a:lnTo>
                      <a:pt x="149" y="13"/>
                    </a:lnTo>
                    <a:lnTo>
                      <a:pt x="116" y="0"/>
                    </a:lnTo>
                    <a:lnTo>
                      <a:pt x="87" y="19"/>
                    </a:lnTo>
                    <a:lnTo>
                      <a:pt x="69" y="49"/>
                    </a:lnTo>
                    <a:lnTo>
                      <a:pt x="0" y="13"/>
                    </a:lnTo>
                    <a:lnTo>
                      <a:pt x="0" y="42"/>
                    </a:lnTo>
                    <a:lnTo>
                      <a:pt x="29" y="128"/>
                    </a:lnTo>
                    <a:lnTo>
                      <a:pt x="48" y="164"/>
                    </a:lnTo>
                    <a:lnTo>
                      <a:pt x="56" y="217"/>
                    </a:lnTo>
                    <a:lnTo>
                      <a:pt x="109" y="258"/>
                    </a:lnTo>
                    <a:lnTo>
                      <a:pt x="143" y="278"/>
                    </a:lnTo>
                    <a:lnTo>
                      <a:pt x="193" y="250"/>
                    </a:lnTo>
                    <a:lnTo>
                      <a:pt x="193" y="217"/>
                    </a:lnTo>
                    <a:lnTo>
                      <a:pt x="236" y="234"/>
                    </a:lnTo>
                    <a:lnTo>
                      <a:pt x="249" y="291"/>
                    </a:lnTo>
                    <a:lnTo>
                      <a:pt x="215" y="309"/>
                    </a:lnTo>
                    <a:lnTo>
                      <a:pt x="178" y="309"/>
                    </a:lnTo>
                    <a:lnTo>
                      <a:pt x="174" y="336"/>
                    </a:lnTo>
                    <a:lnTo>
                      <a:pt x="215" y="345"/>
                    </a:lnTo>
                    <a:lnTo>
                      <a:pt x="249" y="353"/>
                    </a:lnTo>
                    <a:lnTo>
                      <a:pt x="222" y="403"/>
                    </a:lnTo>
                    <a:lnTo>
                      <a:pt x="178" y="418"/>
                    </a:lnTo>
                    <a:lnTo>
                      <a:pt x="215" y="484"/>
                    </a:lnTo>
                    <a:lnTo>
                      <a:pt x="273" y="515"/>
                    </a:lnTo>
                    <a:lnTo>
                      <a:pt x="294" y="559"/>
                    </a:lnTo>
                    <a:lnTo>
                      <a:pt x="308" y="484"/>
                    </a:lnTo>
                    <a:lnTo>
                      <a:pt x="315" y="411"/>
                    </a:lnTo>
                    <a:lnTo>
                      <a:pt x="328" y="336"/>
                    </a:lnTo>
                    <a:lnTo>
                      <a:pt x="361" y="265"/>
                    </a:lnTo>
                    <a:lnTo>
                      <a:pt x="372" y="195"/>
                    </a:lnTo>
                    <a:lnTo>
                      <a:pt x="393" y="164"/>
                    </a:lnTo>
                    <a:lnTo>
                      <a:pt x="361" y="158"/>
                    </a:lnTo>
                    <a:lnTo>
                      <a:pt x="308" y="115"/>
                    </a:lnTo>
                    <a:lnTo>
                      <a:pt x="264" y="55"/>
                    </a:lnTo>
                    <a:lnTo>
                      <a:pt x="243" y="84"/>
                    </a:lnTo>
                    <a:lnTo>
                      <a:pt x="185" y="100"/>
                    </a:lnTo>
                    <a:lnTo>
                      <a:pt x="201" y="115"/>
                    </a:lnTo>
                    <a:lnTo>
                      <a:pt x="201" y="115"/>
                    </a:lnTo>
                    <a:lnTo>
                      <a:pt x="201" y="11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9" name="Freeform 5"/>
              <p:cNvSpPr>
                <a:spLocks/>
              </p:cNvSpPr>
              <p:nvPr/>
            </p:nvSpPr>
            <p:spPr bwMode="auto">
              <a:xfrm>
                <a:off x="2689" y="1024"/>
                <a:ext cx="98" cy="140"/>
              </a:xfrm>
              <a:custGeom>
                <a:avLst/>
                <a:gdLst/>
                <a:ahLst/>
                <a:cxnLst>
                  <a:cxn ang="0">
                    <a:pos x="199" y="116"/>
                  </a:cxn>
                  <a:cxn ang="0">
                    <a:pos x="163" y="100"/>
                  </a:cxn>
                  <a:cxn ang="0">
                    <a:pos x="157" y="42"/>
                  </a:cxn>
                  <a:cxn ang="0">
                    <a:pos x="148" y="13"/>
                  </a:cxn>
                  <a:cxn ang="0">
                    <a:pos x="115" y="0"/>
                  </a:cxn>
                  <a:cxn ang="0">
                    <a:pos x="86" y="20"/>
                  </a:cxn>
                  <a:cxn ang="0">
                    <a:pos x="68" y="49"/>
                  </a:cxn>
                  <a:cxn ang="0">
                    <a:pos x="0" y="13"/>
                  </a:cxn>
                  <a:cxn ang="0">
                    <a:pos x="0" y="42"/>
                  </a:cxn>
                  <a:cxn ang="0">
                    <a:pos x="28" y="130"/>
                  </a:cxn>
                  <a:cxn ang="0">
                    <a:pos x="47" y="164"/>
                  </a:cxn>
                  <a:cxn ang="0">
                    <a:pos x="55" y="218"/>
                  </a:cxn>
                  <a:cxn ang="0">
                    <a:pos x="107" y="259"/>
                  </a:cxn>
                  <a:cxn ang="0">
                    <a:pos x="141" y="278"/>
                  </a:cxn>
                  <a:cxn ang="0">
                    <a:pos x="192" y="250"/>
                  </a:cxn>
                  <a:cxn ang="0">
                    <a:pos x="192" y="218"/>
                  </a:cxn>
                  <a:cxn ang="0">
                    <a:pos x="234" y="234"/>
                  </a:cxn>
                  <a:cxn ang="0">
                    <a:pos x="247" y="291"/>
                  </a:cxn>
                  <a:cxn ang="0">
                    <a:pos x="213" y="309"/>
                  </a:cxn>
                  <a:cxn ang="0">
                    <a:pos x="177" y="309"/>
                  </a:cxn>
                  <a:cxn ang="0">
                    <a:pos x="172" y="338"/>
                  </a:cxn>
                  <a:cxn ang="0">
                    <a:pos x="213" y="345"/>
                  </a:cxn>
                  <a:cxn ang="0">
                    <a:pos x="247" y="353"/>
                  </a:cxn>
                  <a:cxn ang="0">
                    <a:pos x="221" y="403"/>
                  </a:cxn>
                  <a:cxn ang="0">
                    <a:pos x="177" y="418"/>
                  </a:cxn>
                  <a:cxn ang="0">
                    <a:pos x="213" y="485"/>
                  </a:cxn>
                  <a:cxn ang="0">
                    <a:pos x="271" y="516"/>
                  </a:cxn>
                  <a:cxn ang="0">
                    <a:pos x="292" y="560"/>
                  </a:cxn>
                  <a:cxn ang="0">
                    <a:pos x="307" y="485"/>
                  </a:cxn>
                  <a:cxn ang="0">
                    <a:pos x="314" y="411"/>
                  </a:cxn>
                  <a:cxn ang="0">
                    <a:pos x="327" y="338"/>
                  </a:cxn>
                  <a:cxn ang="0">
                    <a:pos x="359" y="265"/>
                  </a:cxn>
                  <a:cxn ang="0">
                    <a:pos x="371" y="195"/>
                  </a:cxn>
                  <a:cxn ang="0">
                    <a:pos x="392" y="164"/>
                  </a:cxn>
                  <a:cxn ang="0">
                    <a:pos x="359" y="158"/>
                  </a:cxn>
                  <a:cxn ang="0">
                    <a:pos x="307" y="116"/>
                  </a:cxn>
                  <a:cxn ang="0">
                    <a:pos x="263" y="55"/>
                  </a:cxn>
                  <a:cxn ang="0">
                    <a:pos x="242" y="85"/>
                  </a:cxn>
                  <a:cxn ang="0">
                    <a:pos x="184" y="100"/>
                  </a:cxn>
                  <a:cxn ang="0">
                    <a:pos x="199" y="116"/>
                  </a:cxn>
                  <a:cxn ang="0">
                    <a:pos x="199" y="116"/>
                  </a:cxn>
                  <a:cxn ang="0">
                    <a:pos x="199" y="116"/>
                  </a:cxn>
                </a:cxnLst>
                <a:rect l="0" t="0" r="r" b="b"/>
                <a:pathLst>
                  <a:path w="392" h="560">
                    <a:moveTo>
                      <a:pt x="199" y="116"/>
                    </a:moveTo>
                    <a:lnTo>
                      <a:pt x="163" y="100"/>
                    </a:lnTo>
                    <a:lnTo>
                      <a:pt x="157" y="42"/>
                    </a:lnTo>
                    <a:lnTo>
                      <a:pt x="148" y="13"/>
                    </a:lnTo>
                    <a:lnTo>
                      <a:pt x="115" y="0"/>
                    </a:lnTo>
                    <a:lnTo>
                      <a:pt x="86" y="20"/>
                    </a:lnTo>
                    <a:lnTo>
                      <a:pt x="68" y="49"/>
                    </a:lnTo>
                    <a:lnTo>
                      <a:pt x="0" y="13"/>
                    </a:lnTo>
                    <a:lnTo>
                      <a:pt x="0" y="42"/>
                    </a:lnTo>
                    <a:lnTo>
                      <a:pt x="28" y="130"/>
                    </a:lnTo>
                    <a:lnTo>
                      <a:pt x="47" y="164"/>
                    </a:lnTo>
                    <a:lnTo>
                      <a:pt x="55" y="218"/>
                    </a:lnTo>
                    <a:lnTo>
                      <a:pt x="107" y="259"/>
                    </a:lnTo>
                    <a:lnTo>
                      <a:pt x="141" y="278"/>
                    </a:lnTo>
                    <a:lnTo>
                      <a:pt x="192" y="250"/>
                    </a:lnTo>
                    <a:lnTo>
                      <a:pt x="192" y="218"/>
                    </a:lnTo>
                    <a:lnTo>
                      <a:pt x="234" y="234"/>
                    </a:lnTo>
                    <a:lnTo>
                      <a:pt x="247" y="291"/>
                    </a:lnTo>
                    <a:lnTo>
                      <a:pt x="213" y="309"/>
                    </a:lnTo>
                    <a:lnTo>
                      <a:pt x="177" y="309"/>
                    </a:lnTo>
                    <a:lnTo>
                      <a:pt x="172" y="338"/>
                    </a:lnTo>
                    <a:lnTo>
                      <a:pt x="213" y="345"/>
                    </a:lnTo>
                    <a:lnTo>
                      <a:pt x="247" y="353"/>
                    </a:lnTo>
                    <a:lnTo>
                      <a:pt x="221" y="403"/>
                    </a:lnTo>
                    <a:lnTo>
                      <a:pt x="177" y="418"/>
                    </a:lnTo>
                    <a:lnTo>
                      <a:pt x="213" y="485"/>
                    </a:lnTo>
                    <a:lnTo>
                      <a:pt x="271" y="516"/>
                    </a:lnTo>
                    <a:lnTo>
                      <a:pt x="292" y="560"/>
                    </a:lnTo>
                    <a:lnTo>
                      <a:pt x="307" y="485"/>
                    </a:lnTo>
                    <a:lnTo>
                      <a:pt x="314" y="411"/>
                    </a:lnTo>
                    <a:lnTo>
                      <a:pt x="327" y="338"/>
                    </a:lnTo>
                    <a:lnTo>
                      <a:pt x="359" y="265"/>
                    </a:lnTo>
                    <a:lnTo>
                      <a:pt x="371" y="195"/>
                    </a:lnTo>
                    <a:lnTo>
                      <a:pt x="392" y="164"/>
                    </a:lnTo>
                    <a:lnTo>
                      <a:pt x="359" y="158"/>
                    </a:lnTo>
                    <a:lnTo>
                      <a:pt x="307" y="116"/>
                    </a:lnTo>
                    <a:lnTo>
                      <a:pt x="263" y="55"/>
                    </a:lnTo>
                    <a:lnTo>
                      <a:pt x="242" y="85"/>
                    </a:lnTo>
                    <a:lnTo>
                      <a:pt x="184" y="100"/>
                    </a:lnTo>
                    <a:lnTo>
                      <a:pt x="199" y="116"/>
                    </a:lnTo>
                    <a:lnTo>
                      <a:pt x="199" y="116"/>
                    </a:lnTo>
                    <a:lnTo>
                      <a:pt x="199" y="11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0" name="Freeform 6"/>
              <p:cNvSpPr>
                <a:spLocks/>
              </p:cNvSpPr>
              <p:nvPr/>
            </p:nvSpPr>
            <p:spPr bwMode="auto">
              <a:xfrm>
                <a:off x="2789" y="1016"/>
                <a:ext cx="51" cy="54"/>
              </a:xfrm>
              <a:custGeom>
                <a:avLst/>
                <a:gdLst/>
                <a:ahLst/>
                <a:cxnLst>
                  <a:cxn ang="0">
                    <a:pos x="27" y="39"/>
                  </a:cxn>
                  <a:cxn ang="0">
                    <a:pos x="0" y="82"/>
                  </a:cxn>
                  <a:cxn ang="0">
                    <a:pos x="4" y="140"/>
                  </a:cxn>
                  <a:cxn ang="0">
                    <a:pos x="14" y="185"/>
                  </a:cxn>
                  <a:cxn ang="0">
                    <a:pos x="42" y="216"/>
                  </a:cxn>
                  <a:cxn ang="0">
                    <a:pos x="83" y="206"/>
                  </a:cxn>
                  <a:cxn ang="0">
                    <a:pos x="99" y="178"/>
                  </a:cxn>
                  <a:cxn ang="0">
                    <a:pos x="141" y="140"/>
                  </a:cxn>
                  <a:cxn ang="0">
                    <a:pos x="180" y="133"/>
                  </a:cxn>
                  <a:cxn ang="0">
                    <a:pos x="205" y="82"/>
                  </a:cxn>
                  <a:cxn ang="0">
                    <a:pos x="205" y="33"/>
                  </a:cxn>
                  <a:cxn ang="0">
                    <a:pos x="128" y="0"/>
                  </a:cxn>
                  <a:cxn ang="0">
                    <a:pos x="42" y="52"/>
                  </a:cxn>
                  <a:cxn ang="0">
                    <a:pos x="27" y="62"/>
                  </a:cxn>
                  <a:cxn ang="0">
                    <a:pos x="27" y="39"/>
                  </a:cxn>
                  <a:cxn ang="0">
                    <a:pos x="27" y="39"/>
                  </a:cxn>
                  <a:cxn ang="0">
                    <a:pos x="27" y="39"/>
                  </a:cxn>
                </a:cxnLst>
                <a:rect l="0" t="0" r="r" b="b"/>
                <a:pathLst>
                  <a:path w="205" h="216">
                    <a:moveTo>
                      <a:pt x="27" y="39"/>
                    </a:moveTo>
                    <a:lnTo>
                      <a:pt x="0" y="82"/>
                    </a:lnTo>
                    <a:lnTo>
                      <a:pt x="4" y="140"/>
                    </a:lnTo>
                    <a:lnTo>
                      <a:pt x="14" y="185"/>
                    </a:lnTo>
                    <a:lnTo>
                      <a:pt x="42" y="216"/>
                    </a:lnTo>
                    <a:lnTo>
                      <a:pt x="83" y="206"/>
                    </a:lnTo>
                    <a:lnTo>
                      <a:pt x="99" y="178"/>
                    </a:lnTo>
                    <a:lnTo>
                      <a:pt x="141" y="140"/>
                    </a:lnTo>
                    <a:lnTo>
                      <a:pt x="180" y="133"/>
                    </a:lnTo>
                    <a:lnTo>
                      <a:pt x="205" y="82"/>
                    </a:lnTo>
                    <a:lnTo>
                      <a:pt x="205" y="33"/>
                    </a:lnTo>
                    <a:lnTo>
                      <a:pt x="128" y="0"/>
                    </a:lnTo>
                    <a:lnTo>
                      <a:pt x="42" y="52"/>
                    </a:lnTo>
                    <a:lnTo>
                      <a:pt x="27" y="62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27" y="3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1" name="Freeform 7"/>
              <p:cNvSpPr>
                <a:spLocks/>
              </p:cNvSpPr>
              <p:nvPr/>
            </p:nvSpPr>
            <p:spPr bwMode="auto">
              <a:xfrm>
                <a:off x="2789" y="1016"/>
                <a:ext cx="51" cy="54"/>
              </a:xfrm>
              <a:custGeom>
                <a:avLst/>
                <a:gdLst/>
                <a:ahLst/>
                <a:cxnLst>
                  <a:cxn ang="0">
                    <a:pos x="27" y="40"/>
                  </a:cxn>
                  <a:cxn ang="0">
                    <a:pos x="0" y="82"/>
                  </a:cxn>
                  <a:cxn ang="0">
                    <a:pos x="4" y="141"/>
                  </a:cxn>
                  <a:cxn ang="0">
                    <a:pos x="14" y="186"/>
                  </a:cxn>
                  <a:cxn ang="0">
                    <a:pos x="42" y="217"/>
                  </a:cxn>
                  <a:cxn ang="0">
                    <a:pos x="83" y="207"/>
                  </a:cxn>
                  <a:cxn ang="0">
                    <a:pos x="98" y="178"/>
                  </a:cxn>
                  <a:cxn ang="0">
                    <a:pos x="141" y="141"/>
                  </a:cxn>
                  <a:cxn ang="0">
                    <a:pos x="179" y="133"/>
                  </a:cxn>
                  <a:cxn ang="0">
                    <a:pos x="204" y="82"/>
                  </a:cxn>
                  <a:cxn ang="0">
                    <a:pos x="204" y="33"/>
                  </a:cxn>
                  <a:cxn ang="0">
                    <a:pos x="128" y="0"/>
                  </a:cxn>
                  <a:cxn ang="0">
                    <a:pos x="42" y="53"/>
                  </a:cxn>
                  <a:cxn ang="0">
                    <a:pos x="27" y="62"/>
                  </a:cxn>
                  <a:cxn ang="0">
                    <a:pos x="27" y="40"/>
                  </a:cxn>
                  <a:cxn ang="0">
                    <a:pos x="27" y="40"/>
                  </a:cxn>
                  <a:cxn ang="0">
                    <a:pos x="27" y="40"/>
                  </a:cxn>
                </a:cxnLst>
                <a:rect l="0" t="0" r="r" b="b"/>
                <a:pathLst>
                  <a:path w="204" h="217">
                    <a:moveTo>
                      <a:pt x="27" y="40"/>
                    </a:moveTo>
                    <a:lnTo>
                      <a:pt x="0" y="82"/>
                    </a:lnTo>
                    <a:lnTo>
                      <a:pt x="4" y="141"/>
                    </a:lnTo>
                    <a:lnTo>
                      <a:pt x="14" y="186"/>
                    </a:lnTo>
                    <a:lnTo>
                      <a:pt x="42" y="217"/>
                    </a:lnTo>
                    <a:lnTo>
                      <a:pt x="83" y="207"/>
                    </a:lnTo>
                    <a:lnTo>
                      <a:pt x="98" y="178"/>
                    </a:lnTo>
                    <a:lnTo>
                      <a:pt x="141" y="141"/>
                    </a:lnTo>
                    <a:lnTo>
                      <a:pt x="179" y="133"/>
                    </a:lnTo>
                    <a:lnTo>
                      <a:pt x="204" y="82"/>
                    </a:lnTo>
                    <a:lnTo>
                      <a:pt x="204" y="33"/>
                    </a:lnTo>
                    <a:lnTo>
                      <a:pt x="128" y="0"/>
                    </a:lnTo>
                    <a:lnTo>
                      <a:pt x="42" y="53"/>
                    </a:lnTo>
                    <a:lnTo>
                      <a:pt x="27" y="62"/>
                    </a:lnTo>
                    <a:lnTo>
                      <a:pt x="27" y="40"/>
                    </a:lnTo>
                    <a:lnTo>
                      <a:pt x="27" y="40"/>
                    </a:lnTo>
                    <a:lnTo>
                      <a:pt x="27" y="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2" name="Freeform 8"/>
              <p:cNvSpPr>
                <a:spLocks/>
              </p:cNvSpPr>
              <p:nvPr/>
            </p:nvSpPr>
            <p:spPr bwMode="auto">
              <a:xfrm>
                <a:off x="2789" y="1097"/>
                <a:ext cx="34" cy="52"/>
              </a:xfrm>
              <a:custGeom>
                <a:avLst/>
                <a:gdLst/>
                <a:ahLst/>
                <a:cxnLst>
                  <a:cxn ang="0">
                    <a:pos x="79" y="62"/>
                  </a:cxn>
                  <a:cxn ang="0">
                    <a:pos x="42" y="37"/>
                  </a:cxn>
                  <a:cxn ang="0">
                    <a:pos x="0" y="0"/>
                  </a:cxn>
                  <a:cxn ang="0">
                    <a:pos x="4" y="112"/>
                  </a:cxn>
                  <a:cxn ang="0">
                    <a:pos x="51" y="143"/>
                  </a:cxn>
                  <a:cxn ang="0">
                    <a:pos x="79" y="193"/>
                  </a:cxn>
                  <a:cxn ang="0">
                    <a:pos x="113" y="208"/>
                  </a:cxn>
                  <a:cxn ang="0">
                    <a:pos x="128" y="158"/>
                  </a:cxn>
                  <a:cxn ang="0">
                    <a:pos x="138" y="99"/>
                  </a:cxn>
                  <a:cxn ang="0">
                    <a:pos x="99" y="79"/>
                  </a:cxn>
                  <a:cxn ang="0">
                    <a:pos x="66" y="85"/>
                  </a:cxn>
                  <a:cxn ang="0">
                    <a:pos x="35" y="54"/>
                  </a:cxn>
                  <a:cxn ang="0">
                    <a:pos x="4" y="37"/>
                  </a:cxn>
                  <a:cxn ang="0">
                    <a:pos x="79" y="62"/>
                  </a:cxn>
                  <a:cxn ang="0">
                    <a:pos x="79" y="62"/>
                  </a:cxn>
                  <a:cxn ang="0">
                    <a:pos x="79" y="62"/>
                  </a:cxn>
                </a:cxnLst>
                <a:rect l="0" t="0" r="r" b="b"/>
                <a:pathLst>
                  <a:path w="138" h="208">
                    <a:moveTo>
                      <a:pt x="79" y="62"/>
                    </a:moveTo>
                    <a:lnTo>
                      <a:pt x="42" y="37"/>
                    </a:lnTo>
                    <a:lnTo>
                      <a:pt x="0" y="0"/>
                    </a:lnTo>
                    <a:lnTo>
                      <a:pt x="4" y="112"/>
                    </a:lnTo>
                    <a:lnTo>
                      <a:pt x="51" y="143"/>
                    </a:lnTo>
                    <a:lnTo>
                      <a:pt x="79" y="193"/>
                    </a:lnTo>
                    <a:lnTo>
                      <a:pt x="113" y="208"/>
                    </a:lnTo>
                    <a:lnTo>
                      <a:pt x="128" y="158"/>
                    </a:lnTo>
                    <a:lnTo>
                      <a:pt x="138" y="99"/>
                    </a:lnTo>
                    <a:lnTo>
                      <a:pt x="99" y="79"/>
                    </a:lnTo>
                    <a:lnTo>
                      <a:pt x="66" y="85"/>
                    </a:lnTo>
                    <a:lnTo>
                      <a:pt x="35" y="54"/>
                    </a:lnTo>
                    <a:lnTo>
                      <a:pt x="4" y="37"/>
                    </a:lnTo>
                    <a:lnTo>
                      <a:pt x="79" y="62"/>
                    </a:lnTo>
                    <a:lnTo>
                      <a:pt x="79" y="62"/>
                    </a:lnTo>
                    <a:lnTo>
                      <a:pt x="79" y="6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3" name="Freeform 9"/>
              <p:cNvSpPr>
                <a:spLocks/>
              </p:cNvSpPr>
              <p:nvPr/>
            </p:nvSpPr>
            <p:spPr bwMode="auto">
              <a:xfrm>
                <a:off x="2789" y="1097"/>
                <a:ext cx="35" cy="52"/>
              </a:xfrm>
              <a:custGeom>
                <a:avLst/>
                <a:gdLst/>
                <a:ahLst/>
                <a:cxnLst>
                  <a:cxn ang="0">
                    <a:pos x="79" y="62"/>
                  </a:cxn>
                  <a:cxn ang="0">
                    <a:pos x="42" y="37"/>
                  </a:cxn>
                  <a:cxn ang="0">
                    <a:pos x="0" y="0"/>
                  </a:cxn>
                  <a:cxn ang="0">
                    <a:pos x="4" y="112"/>
                  </a:cxn>
                  <a:cxn ang="0">
                    <a:pos x="50" y="143"/>
                  </a:cxn>
                  <a:cxn ang="0">
                    <a:pos x="79" y="194"/>
                  </a:cxn>
                  <a:cxn ang="0">
                    <a:pos x="113" y="208"/>
                  </a:cxn>
                  <a:cxn ang="0">
                    <a:pos x="128" y="158"/>
                  </a:cxn>
                  <a:cxn ang="0">
                    <a:pos x="138" y="99"/>
                  </a:cxn>
                  <a:cxn ang="0">
                    <a:pos x="98" y="79"/>
                  </a:cxn>
                  <a:cxn ang="0">
                    <a:pos x="66" y="85"/>
                  </a:cxn>
                  <a:cxn ang="0">
                    <a:pos x="35" y="54"/>
                  </a:cxn>
                  <a:cxn ang="0">
                    <a:pos x="4" y="37"/>
                  </a:cxn>
                  <a:cxn ang="0">
                    <a:pos x="79" y="62"/>
                  </a:cxn>
                  <a:cxn ang="0">
                    <a:pos x="79" y="62"/>
                  </a:cxn>
                  <a:cxn ang="0">
                    <a:pos x="79" y="62"/>
                  </a:cxn>
                </a:cxnLst>
                <a:rect l="0" t="0" r="r" b="b"/>
                <a:pathLst>
                  <a:path w="138" h="208">
                    <a:moveTo>
                      <a:pt x="79" y="62"/>
                    </a:moveTo>
                    <a:lnTo>
                      <a:pt x="42" y="37"/>
                    </a:lnTo>
                    <a:lnTo>
                      <a:pt x="0" y="0"/>
                    </a:lnTo>
                    <a:lnTo>
                      <a:pt x="4" y="112"/>
                    </a:lnTo>
                    <a:lnTo>
                      <a:pt x="50" y="143"/>
                    </a:lnTo>
                    <a:lnTo>
                      <a:pt x="79" y="194"/>
                    </a:lnTo>
                    <a:lnTo>
                      <a:pt x="113" y="208"/>
                    </a:lnTo>
                    <a:lnTo>
                      <a:pt x="128" y="158"/>
                    </a:lnTo>
                    <a:lnTo>
                      <a:pt x="138" y="99"/>
                    </a:lnTo>
                    <a:lnTo>
                      <a:pt x="98" y="79"/>
                    </a:lnTo>
                    <a:lnTo>
                      <a:pt x="66" y="85"/>
                    </a:lnTo>
                    <a:lnTo>
                      <a:pt x="35" y="54"/>
                    </a:lnTo>
                    <a:lnTo>
                      <a:pt x="4" y="37"/>
                    </a:lnTo>
                    <a:lnTo>
                      <a:pt x="79" y="62"/>
                    </a:lnTo>
                    <a:lnTo>
                      <a:pt x="79" y="62"/>
                    </a:lnTo>
                    <a:lnTo>
                      <a:pt x="79" y="6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4" name="Freeform 10"/>
              <p:cNvSpPr>
                <a:spLocks/>
              </p:cNvSpPr>
              <p:nvPr/>
            </p:nvSpPr>
            <p:spPr bwMode="auto">
              <a:xfrm>
                <a:off x="4829" y="2508"/>
                <a:ext cx="11" cy="8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1"/>
                  </a:cxn>
                  <a:cxn ang="0">
                    <a:pos x="11" y="31"/>
                  </a:cxn>
                  <a:cxn ang="0">
                    <a:pos x="44" y="31"/>
                  </a:cxn>
                </a:cxnLst>
                <a:rect l="0" t="0" r="r" b="b"/>
                <a:pathLst>
                  <a:path w="44" h="31">
                    <a:moveTo>
                      <a:pt x="21" y="0"/>
                    </a:moveTo>
                    <a:lnTo>
                      <a:pt x="0" y="31"/>
                    </a:lnTo>
                    <a:lnTo>
                      <a:pt x="11" y="31"/>
                    </a:lnTo>
                    <a:lnTo>
                      <a:pt x="44" y="3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5" name="Freeform 11"/>
              <p:cNvSpPr>
                <a:spLocks/>
              </p:cNvSpPr>
              <p:nvPr/>
            </p:nvSpPr>
            <p:spPr bwMode="auto">
              <a:xfrm>
                <a:off x="3973" y="2724"/>
                <a:ext cx="163" cy="172"/>
              </a:xfrm>
              <a:custGeom>
                <a:avLst/>
                <a:gdLst/>
                <a:ahLst/>
                <a:cxnLst>
                  <a:cxn ang="0">
                    <a:pos x="281" y="139"/>
                  </a:cxn>
                  <a:cxn ang="0">
                    <a:pos x="261" y="111"/>
                  </a:cxn>
                  <a:cxn ang="0">
                    <a:pos x="208" y="69"/>
                  </a:cxn>
                  <a:cxn ang="0">
                    <a:pos x="165" y="21"/>
                  </a:cxn>
                  <a:cxn ang="0">
                    <a:pos x="120" y="0"/>
                  </a:cxn>
                  <a:cxn ang="0">
                    <a:pos x="69" y="46"/>
                  </a:cxn>
                  <a:cxn ang="0">
                    <a:pos x="32" y="13"/>
                  </a:cxn>
                  <a:cxn ang="0">
                    <a:pos x="0" y="0"/>
                  </a:cxn>
                  <a:cxn ang="0">
                    <a:pos x="32" y="59"/>
                  </a:cxn>
                  <a:cxn ang="0">
                    <a:pos x="100" y="132"/>
                  </a:cxn>
                  <a:cxn ang="0">
                    <a:pos x="149" y="175"/>
                  </a:cxn>
                  <a:cxn ang="0">
                    <a:pos x="216" y="282"/>
                  </a:cxn>
                  <a:cxn ang="0">
                    <a:pos x="250" y="319"/>
                  </a:cxn>
                  <a:cxn ang="0">
                    <a:pos x="256" y="368"/>
                  </a:cxn>
                  <a:cxn ang="0">
                    <a:pos x="250" y="464"/>
                  </a:cxn>
                  <a:cxn ang="0">
                    <a:pos x="310" y="503"/>
                  </a:cxn>
                  <a:cxn ang="0">
                    <a:pos x="368" y="553"/>
                  </a:cxn>
                  <a:cxn ang="0">
                    <a:pos x="435" y="622"/>
                  </a:cxn>
                  <a:cxn ang="0">
                    <a:pos x="483" y="657"/>
                  </a:cxn>
                  <a:cxn ang="0">
                    <a:pos x="531" y="686"/>
                  </a:cxn>
                  <a:cxn ang="0">
                    <a:pos x="609" y="686"/>
                  </a:cxn>
                  <a:cxn ang="0">
                    <a:pos x="653" y="636"/>
                  </a:cxn>
                  <a:cxn ang="0">
                    <a:pos x="653" y="582"/>
                  </a:cxn>
                  <a:cxn ang="0">
                    <a:pos x="619" y="537"/>
                  </a:cxn>
                  <a:cxn ang="0">
                    <a:pos x="576" y="485"/>
                  </a:cxn>
                  <a:cxn ang="0">
                    <a:pos x="549" y="437"/>
                  </a:cxn>
                  <a:cxn ang="0">
                    <a:pos x="513" y="391"/>
                  </a:cxn>
                  <a:cxn ang="0">
                    <a:pos x="439" y="334"/>
                  </a:cxn>
                  <a:cxn ang="0">
                    <a:pos x="409" y="304"/>
                  </a:cxn>
                  <a:cxn ang="0">
                    <a:pos x="373" y="265"/>
                  </a:cxn>
                  <a:cxn ang="0">
                    <a:pos x="318" y="231"/>
                  </a:cxn>
                  <a:cxn ang="0">
                    <a:pos x="301" y="196"/>
                  </a:cxn>
                  <a:cxn ang="0">
                    <a:pos x="284" y="142"/>
                  </a:cxn>
                  <a:cxn ang="0">
                    <a:pos x="281" y="139"/>
                  </a:cxn>
                  <a:cxn ang="0">
                    <a:pos x="281" y="139"/>
                  </a:cxn>
                  <a:cxn ang="0">
                    <a:pos x="281" y="139"/>
                  </a:cxn>
                </a:cxnLst>
                <a:rect l="0" t="0" r="r" b="b"/>
                <a:pathLst>
                  <a:path w="653" h="686">
                    <a:moveTo>
                      <a:pt x="281" y="139"/>
                    </a:moveTo>
                    <a:lnTo>
                      <a:pt x="261" y="111"/>
                    </a:lnTo>
                    <a:lnTo>
                      <a:pt x="208" y="69"/>
                    </a:lnTo>
                    <a:lnTo>
                      <a:pt x="165" y="21"/>
                    </a:lnTo>
                    <a:lnTo>
                      <a:pt x="120" y="0"/>
                    </a:lnTo>
                    <a:lnTo>
                      <a:pt x="69" y="46"/>
                    </a:lnTo>
                    <a:lnTo>
                      <a:pt x="32" y="13"/>
                    </a:lnTo>
                    <a:lnTo>
                      <a:pt x="0" y="0"/>
                    </a:lnTo>
                    <a:lnTo>
                      <a:pt x="32" y="59"/>
                    </a:lnTo>
                    <a:lnTo>
                      <a:pt x="100" y="132"/>
                    </a:lnTo>
                    <a:lnTo>
                      <a:pt x="149" y="175"/>
                    </a:lnTo>
                    <a:lnTo>
                      <a:pt x="216" y="282"/>
                    </a:lnTo>
                    <a:lnTo>
                      <a:pt x="250" y="319"/>
                    </a:lnTo>
                    <a:lnTo>
                      <a:pt x="256" y="368"/>
                    </a:lnTo>
                    <a:lnTo>
                      <a:pt x="250" y="464"/>
                    </a:lnTo>
                    <a:lnTo>
                      <a:pt x="310" y="503"/>
                    </a:lnTo>
                    <a:lnTo>
                      <a:pt x="368" y="553"/>
                    </a:lnTo>
                    <a:lnTo>
                      <a:pt x="435" y="622"/>
                    </a:lnTo>
                    <a:lnTo>
                      <a:pt x="483" y="657"/>
                    </a:lnTo>
                    <a:lnTo>
                      <a:pt x="531" y="686"/>
                    </a:lnTo>
                    <a:lnTo>
                      <a:pt x="609" y="686"/>
                    </a:lnTo>
                    <a:lnTo>
                      <a:pt x="653" y="636"/>
                    </a:lnTo>
                    <a:lnTo>
                      <a:pt x="653" y="582"/>
                    </a:lnTo>
                    <a:lnTo>
                      <a:pt x="619" y="537"/>
                    </a:lnTo>
                    <a:lnTo>
                      <a:pt x="576" y="485"/>
                    </a:lnTo>
                    <a:lnTo>
                      <a:pt x="549" y="437"/>
                    </a:lnTo>
                    <a:lnTo>
                      <a:pt x="513" y="391"/>
                    </a:lnTo>
                    <a:lnTo>
                      <a:pt x="439" y="334"/>
                    </a:lnTo>
                    <a:lnTo>
                      <a:pt x="409" y="304"/>
                    </a:lnTo>
                    <a:lnTo>
                      <a:pt x="373" y="265"/>
                    </a:lnTo>
                    <a:lnTo>
                      <a:pt x="318" y="231"/>
                    </a:lnTo>
                    <a:lnTo>
                      <a:pt x="301" y="196"/>
                    </a:lnTo>
                    <a:lnTo>
                      <a:pt x="284" y="142"/>
                    </a:lnTo>
                    <a:lnTo>
                      <a:pt x="281" y="139"/>
                    </a:lnTo>
                    <a:lnTo>
                      <a:pt x="281" y="139"/>
                    </a:lnTo>
                    <a:lnTo>
                      <a:pt x="281" y="13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6" name="Freeform 12"/>
              <p:cNvSpPr>
                <a:spLocks/>
              </p:cNvSpPr>
              <p:nvPr/>
            </p:nvSpPr>
            <p:spPr bwMode="auto">
              <a:xfrm>
                <a:off x="3973" y="2725"/>
                <a:ext cx="163" cy="171"/>
              </a:xfrm>
              <a:custGeom>
                <a:avLst/>
                <a:gdLst/>
                <a:ahLst/>
                <a:cxnLst>
                  <a:cxn ang="0">
                    <a:pos x="281" y="138"/>
                  </a:cxn>
                  <a:cxn ang="0">
                    <a:pos x="263" y="110"/>
                  </a:cxn>
                  <a:cxn ang="0">
                    <a:pos x="208" y="68"/>
                  </a:cxn>
                  <a:cxn ang="0">
                    <a:pos x="166" y="21"/>
                  </a:cxn>
                  <a:cxn ang="0">
                    <a:pos x="120" y="0"/>
                  </a:cxn>
                  <a:cxn ang="0">
                    <a:pos x="69" y="45"/>
                  </a:cxn>
                  <a:cxn ang="0">
                    <a:pos x="33" y="13"/>
                  </a:cxn>
                  <a:cxn ang="0">
                    <a:pos x="0" y="0"/>
                  </a:cxn>
                  <a:cxn ang="0">
                    <a:pos x="33" y="58"/>
                  </a:cxn>
                  <a:cxn ang="0">
                    <a:pos x="100" y="132"/>
                  </a:cxn>
                  <a:cxn ang="0">
                    <a:pos x="149" y="174"/>
                  </a:cxn>
                  <a:cxn ang="0">
                    <a:pos x="216" y="281"/>
                  </a:cxn>
                  <a:cxn ang="0">
                    <a:pos x="250" y="318"/>
                  </a:cxn>
                  <a:cxn ang="0">
                    <a:pos x="256" y="367"/>
                  </a:cxn>
                  <a:cxn ang="0">
                    <a:pos x="250" y="464"/>
                  </a:cxn>
                  <a:cxn ang="0">
                    <a:pos x="310" y="502"/>
                  </a:cxn>
                  <a:cxn ang="0">
                    <a:pos x="369" y="553"/>
                  </a:cxn>
                  <a:cxn ang="0">
                    <a:pos x="436" y="621"/>
                  </a:cxn>
                  <a:cxn ang="0">
                    <a:pos x="484" y="656"/>
                  </a:cxn>
                  <a:cxn ang="0">
                    <a:pos x="533" y="686"/>
                  </a:cxn>
                  <a:cxn ang="0">
                    <a:pos x="609" y="686"/>
                  </a:cxn>
                  <a:cxn ang="0">
                    <a:pos x="653" y="635"/>
                  </a:cxn>
                  <a:cxn ang="0">
                    <a:pos x="653" y="581"/>
                  </a:cxn>
                  <a:cxn ang="0">
                    <a:pos x="619" y="536"/>
                  </a:cxn>
                  <a:cxn ang="0">
                    <a:pos x="577" y="485"/>
                  </a:cxn>
                  <a:cxn ang="0">
                    <a:pos x="549" y="437"/>
                  </a:cxn>
                  <a:cxn ang="0">
                    <a:pos x="513" y="390"/>
                  </a:cxn>
                  <a:cxn ang="0">
                    <a:pos x="440" y="333"/>
                  </a:cxn>
                  <a:cxn ang="0">
                    <a:pos x="410" y="304"/>
                  </a:cxn>
                  <a:cxn ang="0">
                    <a:pos x="374" y="265"/>
                  </a:cxn>
                  <a:cxn ang="0">
                    <a:pos x="318" y="230"/>
                  </a:cxn>
                  <a:cxn ang="0">
                    <a:pos x="301" y="195"/>
                  </a:cxn>
                  <a:cxn ang="0">
                    <a:pos x="284" y="141"/>
                  </a:cxn>
                  <a:cxn ang="0">
                    <a:pos x="281" y="138"/>
                  </a:cxn>
                  <a:cxn ang="0">
                    <a:pos x="281" y="138"/>
                  </a:cxn>
                  <a:cxn ang="0">
                    <a:pos x="281" y="138"/>
                  </a:cxn>
                </a:cxnLst>
                <a:rect l="0" t="0" r="r" b="b"/>
                <a:pathLst>
                  <a:path w="653" h="686">
                    <a:moveTo>
                      <a:pt x="281" y="138"/>
                    </a:moveTo>
                    <a:lnTo>
                      <a:pt x="263" y="110"/>
                    </a:lnTo>
                    <a:lnTo>
                      <a:pt x="208" y="68"/>
                    </a:lnTo>
                    <a:lnTo>
                      <a:pt x="166" y="21"/>
                    </a:lnTo>
                    <a:lnTo>
                      <a:pt x="120" y="0"/>
                    </a:lnTo>
                    <a:lnTo>
                      <a:pt x="69" y="45"/>
                    </a:lnTo>
                    <a:lnTo>
                      <a:pt x="33" y="13"/>
                    </a:lnTo>
                    <a:lnTo>
                      <a:pt x="0" y="0"/>
                    </a:lnTo>
                    <a:lnTo>
                      <a:pt x="33" y="58"/>
                    </a:lnTo>
                    <a:lnTo>
                      <a:pt x="100" y="132"/>
                    </a:lnTo>
                    <a:lnTo>
                      <a:pt x="149" y="174"/>
                    </a:lnTo>
                    <a:lnTo>
                      <a:pt x="216" y="281"/>
                    </a:lnTo>
                    <a:lnTo>
                      <a:pt x="250" y="318"/>
                    </a:lnTo>
                    <a:lnTo>
                      <a:pt x="256" y="367"/>
                    </a:lnTo>
                    <a:lnTo>
                      <a:pt x="250" y="464"/>
                    </a:lnTo>
                    <a:lnTo>
                      <a:pt x="310" y="502"/>
                    </a:lnTo>
                    <a:lnTo>
                      <a:pt x="369" y="553"/>
                    </a:lnTo>
                    <a:lnTo>
                      <a:pt x="436" y="621"/>
                    </a:lnTo>
                    <a:lnTo>
                      <a:pt x="484" y="656"/>
                    </a:lnTo>
                    <a:lnTo>
                      <a:pt x="533" y="686"/>
                    </a:lnTo>
                    <a:lnTo>
                      <a:pt x="609" y="686"/>
                    </a:lnTo>
                    <a:lnTo>
                      <a:pt x="653" y="635"/>
                    </a:lnTo>
                    <a:lnTo>
                      <a:pt x="653" y="581"/>
                    </a:lnTo>
                    <a:lnTo>
                      <a:pt x="619" y="536"/>
                    </a:lnTo>
                    <a:lnTo>
                      <a:pt x="577" y="485"/>
                    </a:lnTo>
                    <a:lnTo>
                      <a:pt x="549" y="437"/>
                    </a:lnTo>
                    <a:lnTo>
                      <a:pt x="513" y="390"/>
                    </a:lnTo>
                    <a:lnTo>
                      <a:pt x="440" y="333"/>
                    </a:lnTo>
                    <a:lnTo>
                      <a:pt x="410" y="304"/>
                    </a:lnTo>
                    <a:lnTo>
                      <a:pt x="374" y="265"/>
                    </a:lnTo>
                    <a:lnTo>
                      <a:pt x="318" y="230"/>
                    </a:lnTo>
                    <a:lnTo>
                      <a:pt x="301" y="195"/>
                    </a:lnTo>
                    <a:lnTo>
                      <a:pt x="284" y="141"/>
                    </a:lnTo>
                    <a:lnTo>
                      <a:pt x="281" y="138"/>
                    </a:lnTo>
                    <a:lnTo>
                      <a:pt x="281" y="138"/>
                    </a:lnTo>
                    <a:lnTo>
                      <a:pt x="281" y="13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7" name="Freeform 13"/>
              <p:cNvSpPr>
                <a:spLocks/>
              </p:cNvSpPr>
              <p:nvPr/>
            </p:nvSpPr>
            <p:spPr bwMode="auto">
              <a:xfrm>
                <a:off x="4127" y="2901"/>
                <a:ext cx="130" cy="30"/>
              </a:xfrm>
              <a:custGeom>
                <a:avLst/>
                <a:gdLst/>
                <a:ahLst/>
                <a:cxnLst>
                  <a:cxn ang="0">
                    <a:pos x="125" y="56"/>
                  </a:cxn>
                  <a:cxn ang="0">
                    <a:pos x="57" y="100"/>
                  </a:cxn>
                  <a:cxn ang="0">
                    <a:pos x="13" y="85"/>
                  </a:cxn>
                  <a:cxn ang="0">
                    <a:pos x="0" y="54"/>
                  </a:cxn>
                  <a:cxn ang="0">
                    <a:pos x="13" y="17"/>
                  </a:cxn>
                  <a:cxn ang="0">
                    <a:pos x="73" y="17"/>
                  </a:cxn>
                  <a:cxn ang="0">
                    <a:pos x="136" y="23"/>
                  </a:cxn>
                  <a:cxn ang="0">
                    <a:pos x="187" y="39"/>
                  </a:cxn>
                  <a:cxn ang="0">
                    <a:pos x="196" y="8"/>
                  </a:cxn>
                  <a:cxn ang="0">
                    <a:pos x="294" y="0"/>
                  </a:cxn>
                  <a:cxn ang="0">
                    <a:pos x="359" y="0"/>
                  </a:cxn>
                  <a:cxn ang="0">
                    <a:pos x="408" y="23"/>
                  </a:cxn>
                  <a:cxn ang="0">
                    <a:pos x="445" y="39"/>
                  </a:cxn>
                  <a:cxn ang="0">
                    <a:pos x="492" y="75"/>
                  </a:cxn>
                  <a:cxn ang="0">
                    <a:pos x="519" y="85"/>
                  </a:cxn>
                  <a:cxn ang="0">
                    <a:pos x="519" y="100"/>
                  </a:cxn>
                  <a:cxn ang="0">
                    <a:pos x="395" y="111"/>
                  </a:cxn>
                  <a:cxn ang="0">
                    <a:pos x="325" y="119"/>
                  </a:cxn>
                  <a:cxn ang="0">
                    <a:pos x="276" y="100"/>
                  </a:cxn>
                  <a:cxn ang="0">
                    <a:pos x="211" y="85"/>
                  </a:cxn>
                  <a:cxn ang="0">
                    <a:pos x="165" y="54"/>
                  </a:cxn>
                  <a:cxn ang="0">
                    <a:pos x="129" y="44"/>
                  </a:cxn>
                  <a:cxn ang="0">
                    <a:pos x="117" y="44"/>
                  </a:cxn>
                  <a:cxn ang="0">
                    <a:pos x="125" y="56"/>
                  </a:cxn>
                  <a:cxn ang="0">
                    <a:pos x="125" y="56"/>
                  </a:cxn>
                  <a:cxn ang="0">
                    <a:pos x="125" y="56"/>
                  </a:cxn>
                </a:cxnLst>
                <a:rect l="0" t="0" r="r" b="b"/>
                <a:pathLst>
                  <a:path w="519" h="119">
                    <a:moveTo>
                      <a:pt x="125" y="56"/>
                    </a:moveTo>
                    <a:lnTo>
                      <a:pt x="57" y="100"/>
                    </a:lnTo>
                    <a:lnTo>
                      <a:pt x="13" y="85"/>
                    </a:lnTo>
                    <a:lnTo>
                      <a:pt x="0" y="54"/>
                    </a:lnTo>
                    <a:lnTo>
                      <a:pt x="13" y="17"/>
                    </a:lnTo>
                    <a:lnTo>
                      <a:pt x="73" y="17"/>
                    </a:lnTo>
                    <a:lnTo>
                      <a:pt x="136" y="23"/>
                    </a:lnTo>
                    <a:lnTo>
                      <a:pt x="187" y="39"/>
                    </a:lnTo>
                    <a:lnTo>
                      <a:pt x="196" y="8"/>
                    </a:lnTo>
                    <a:lnTo>
                      <a:pt x="294" y="0"/>
                    </a:lnTo>
                    <a:lnTo>
                      <a:pt x="359" y="0"/>
                    </a:lnTo>
                    <a:lnTo>
                      <a:pt x="408" y="23"/>
                    </a:lnTo>
                    <a:lnTo>
                      <a:pt x="445" y="39"/>
                    </a:lnTo>
                    <a:lnTo>
                      <a:pt x="492" y="75"/>
                    </a:lnTo>
                    <a:lnTo>
                      <a:pt x="519" y="85"/>
                    </a:lnTo>
                    <a:lnTo>
                      <a:pt x="519" y="100"/>
                    </a:lnTo>
                    <a:lnTo>
                      <a:pt x="395" y="111"/>
                    </a:lnTo>
                    <a:lnTo>
                      <a:pt x="325" y="119"/>
                    </a:lnTo>
                    <a:lnTo>
                      <a:pt x="276" y="100"/>
                    </a:lnTo>
                    <a:lnTo>
                      <a:pt x="211" y="85"/>
                    </a:lnTo>
                    <a:lnTo>
                      <a:pt x="165" y="54"/>
                    </a:lnTo>
                    <a:lnTo>
                      <a:pt x="129" y="44"/>
                    </a:lnTo>
                    <a:lnTo>
                      <a:pt x="117" y="44"/>
                    </a:lnTo>
                    <a:lnTo>
                      <a:pt x="125" y="56"/>
                    </a:lnTo>
                    <a:lnTo>
                      <a:pt x="125" y="56"/>
                    </a:lnTo>
                    <a:lnTo>
                      <a:pt x="125" y="5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8" name="Freeform 14"/>
              <p:cNvSpPr>
                <a:spLocks/>
              </p:cNvSpPr>
              <p:nvPr/>
            </p:nvSpPr>
            <p:spPr bwMode="auto">
              <a:xfrm>
                <a:off x="4127" y="2901"/>
                <a:ext cx="130" cy="30"/>
              </a:xfrm>
              <a:custGeom>
                <a:avLst/>
                <a:gdLst/>
                <a:ahLst/>
                <a:cxnLst>
                  <a:cxn ang="0">
                    <a:pos x="125" y="55"/>
                  </a:cxn>
                  <a:cxn ang="0">
                    <a:pos x="57" y="99"/>
                  </a:cxn>
                  <a:cxn ang="0">
                    <a:pos x="13" y="85"/>
                  </a:cxn>
                  <a:cxn ang="0">
                    <a:pos x="0" y="54"/>
                  </a:cxn>
                  <a:cxn ang="0">
                    <a:pos x="13" y="17"/>
                  </a:cxn>
                  <a:cxn ang="0">
                    <a:pos x="74" y="17"/>
                  </a:cxn>
                  <a:cxn ang="0">
                    <a:pos x="136" y="23"/>
                  </a:cxn>
                  <a:cxn ang="0">
                    <a:pos x="187" y="38"/>
                  </a:cxn>
                  <a:cxn ang="0">
                    <a:pos x="197" y="7"/>
                  </a:cxn>
                  <a:cxn ang="0">
                    <a:pos x="295" y="0"/>
                  </a:cxn>
                  <a:cxn ang="0">
                    <a:pos x="359" y="0"/>
                  </a:cxn>
                  <a:cxn ang="0">
                    <a:pos x="409" y="23"/>
                  </a:cxn>
                  <a:cxn ang="0">
                    <a:pos x="446" y="38"/>
                  </a:cxn>
                  <a:cxn ang="0">
                    <a:pos x="494" y="75"/>
                  </a:cxn>
                  <a:cxn ang="0">
                    <a:pos x="519" y="85"/>
                  </a:cxn>
                  <a:cxn ang="0">
                    <a:pos x="519" y="99"/>
                  </a:cxn>
                  <a:cxn ang="0">
                    <a:pos x="395" y="111"/>
                  </a:cxn>
                  <a:cxn ang="0">
                    <a:pos x="326" y="119"/>
                  </a:cxn>
                  <a:cxn ang="0">
                    <a:pos x="276" y="99"/>
                  </a:cxn>
                  <a:cxn ang="0">
                    <a:pos x="211" y="85"/>
                  </a:cxn>
                  <a:cxn ang="0">
                    <a:pos x="166" y="54"/>
                  </a:cxn>
                  <a:cxn ang="0">
                    <a:pos x="129" y="44"/>
                  </a:cxn>
                  <a:cxn ang="0">
                    <a:pos x="118" y="44"/>
                  </a:cxn>
                  <a:cxn ang="0">
                    <a:pos x="125" y="55"/>
                  </a:cxn>
                  <a:cxn ang="0">
                    <a:pos x="125" y="55"/>
                  </a:cxn>
                  <a:cxn ang="0">
                    <a:pos x="125" y="55"/>
                  </a:cxn>
                </a:cxnLst>
                <a:rect l="0" t="0" r="r" b="b"/>
                <a:pathLst>
                  <a:path w="519" h="119">
                    <a:moveTo>
                      <a:pt x="125" y="55"/>
                    </a:moveTo>
                    <a:lnTo>
                      <a:pt x="57" y="99"/>
                    </a:lnTo>
                    <a:lnTo>
                      <a:pt x="13" y="85"/>
                    </a:lnTo>
                    <a:lnTo>
                      <a:pt x="0" y="54"/>
                    </a:lnTo>
                    <a:lnTo>
                      <a:pt x="13" y="17"/>
                    </a:lnTo>
                    <a:lnTo>
                      <a:pt x="74" y="17"/>
                    </a:lnTo>
                    <a:lnTo>
                      <a:pt x="136" y="23"/>
                    </a:lnTo>
                    <a:lnTo>
                      <a:pt x="187" y="38"/>
                    </a:lnTo>
                    <a:lnTo>
                      <a:pt x="197" y="7"/>
                    </a:lnTo>
                    <a:lnTo>
                      <a:pt x="295" y="0"/>
                    </a:lnTo>
                    <a:lnTo>
                      <a:pt x="359" y="0"/>
                    </a:lnTo>
                    <a:lnTo>
                      <a:pt x="409" y="23"/>
                    </a:lnTo>
                    <a:lnTo>
                      <a:pt x="446" y="38"/>
                    </a:lnTo>
                    <a:lnTo>
                      <a:pt x="494" y="75"/>
                    </a:lnTo>
                    <a:lnTo>
                      <a:pt x="519" y="85"/>
                    </a:lnTo>
                    <a:lnTo>
                      <a:pt x="519" y="99"/>
                    </a:lnTo>
                    <a:lnTo>
                      <a:pt x="395" y="111"/>
                    </a:lnTo>
                    <a:lnTo>
                      <a:pt x="326" y="119"/>
                    </a:lnTo>
                    <a:lnTo>
                      <a:pt x="276" y="99"/>
                    </a:lnTo>
                    <a:lnTo>
                      <a:pt x="211" y="85"/>
                    </a:lnTo>
                    <a:lnTo>
                      <a:pt x="166" y="54"/>
                    </a:lnTo>
                    <a:lnTo>
                      <a:pt x="129" y="44"/>
                    </a:lnTo>
                    <a:lnTo>
                      <a:pt x="118" y="44"/>
                    </a:lnTo>
                    <a:lnTo>
                      <a:pt x="125" y="55"/>
                    </a:lnTo>
                    <a:lnTo>
                      <a:pt x="125" y="55"/>
                    </a:lnTo>
                    <a:lnTo>
                      <a:pt x="125" y="5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9" name="Freeform 15"/>
              <p:cNvSpPr>
                <a:spLocks/>
              </p:cNvSpPr>
              <p:nvPr/>
            </p:nvSpPr>
            <p:spPr bwMode="auto">
              <a:xfrm>
                <a:off x="4321" y="2907"/>
                <a:ext cx="41" cy="9"/>
              </a:xfrm>
              <a:custGeom>
                <a:avLst/>
                <a:gdLst/>
                <a:ahLst/>
                <a:cxnLst>
                  <a:cxn ang="0">
                    <a:pos x="38" y="27"/>
                  </a:cxn>
                  <a:cxn ang="0">
                    <a:pos x="0" y="0"/>
                  </a:cxn>
                  <a:cxn ang="0">
                    <a:pos x="53" y="0"/>
                  </a:cxn>
                  <a:cxn ang="0">
                    <a:pos x="107" y="0"/>
                  </a:cxn>
                  <a:cxn ang="0">
                    <a:pos x="146" y="0"/>
                  </a:cxn>
                  <a:cxn ang="0">
                    <a:pos x="166" y="37"/>
                  </a:cxn>
                  <a:cxn ang="0">
                    <a:pos x="102" y="31"/>
                  </a:cxn>
                  <a:cxn ang="0">
                    <a:pos x="38" y="21"/>
                  </a:cxn>
                  <a:cxn ang="0">
                    <a:pos x="38" y="27"/>
                  </a:cxn>
                  <a:cxn ang="0">
                    <a:pos x="38" y="27"/>
                  </a:cxn>
                  <a:cxn ang="0">
                    <a:pos x="38" y="27"/>
                  </a:cxn>
                </a:cxnLst>
                <a:rect l="0" t="0" r="r" b="b"/>
                <a:pathLst>
                  <a:path w="166" h="37">
                    <a:moveTo>
                      <a:pt x="38" y="27"/>
                    </a:moveTo>
                    <a:lnTo>
                      <a:pt x="0" y="0"/>
                    </a:lnTo>
                    <a:lnTo>
                      <a:pt x="53" y="0"/>
                    </a:lnTo>
                    <a:lnTo>
                      <a:pt x="107" y="0"/>
                    </a:lnTo>
                    <a:lnTo>
                      <a:pt x="146" y="0"/>
                    </a:lnTo>
                    <a:lnTo>
                      <a:pt x="166" y="37"/>
                    </a:lnTo>
                    <a:lnTo>
                      <a:pt x="102" y="31"/>
                    </a:lnTo>
                    <a:lnTo>
                      <a:pt x="38" y="21"/>
                    </a:lnTo>
                    <a:lnTo>
                      <a:pt x="38" y="27"/>
                    </a:lnTo>
                    <a:lnTo>
                      <a:pt x="38" y="27"/>
                    </a:lnTo>
                    <a:lnTo>
                      <a:pt x="38" y="2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0" name="Freeform 16"/>
              <p:cNvSpPr>
                <a:spLocks/>
              </p:cNvSpPr>
              <p:nvPr/>
            </p:nvSpPr>
            <p:spPr bwMode="auto">
              <a:xfrm>
                <a:off x="4321" y="2907"/>
                <a:ext cx="42" cy="9"/>
              </a:xfrm>
              <a:custGeom>
                <a:avLst/>
                <a:gdLst/>
                <a:ahLst/>
                <a:cxnLst>
                  <a:cxn ang="0">
                    <a:pos x="38" y="26"/>
                  </a:cxn>
                  <a:cxn ang="0">
                    <a:pos x="0" y="0"/>
                  </a:cxn>
                  <a:cxn ang="0">
                    <a:pos x="54" y="0"/>
                  </a:cxn>
                  <a:cxn ang="0">
                    <a:pos x="108" y="0"/>
                  </a:cxn>
                  <a:cxn ang="0">
                    <a:pos x="147" y="0"/>
                  </a:cxn>
                  <a:cxn ang="0">
                    <a:pos x="167" y="36"/>
                  </a:cxn>
                  <a:cxn ang="0">
                    <a:pos x="103" y="31"/>
                  </a:cxn>
                  <a:cxn ang="0">
                    <a:pos x="38" y="21"/>
                  </a:cxn>
                  <a:cxn ang="0">
                    <a:pos x="38" y="26"/>
                  </a:cxn>
                  <a:cxn ang="0">
                    <a:pos x="38" y="26"/>
                  </a:cxn>
                  <a:cxn ang="0">
                    <a:pos x="38" y="26"/>
                  </a:cxn>
                </a:cxnLst>
                <a:rect l="0" t="0" r="r" b="b"/>
                <a:pathLst>
                  <a:path w="167" h="36">
                    <a:moveTo>
                      <a:pt x="38" y="26"/>
                    </a:moveTo>
                    <a:lnTo>
                      <a:pt x="0" y="0"/>
                    </a:lnTo>
                    <a:lnTo>
                      <a:pt x="54" y="0"/>
                    </a:lnTo>
                    <a:lnTo>
                      <a:pt x="108" y="0"/>
                    </a:lnTo>
                    <a:lnTo>
                      <a:pt x="147" y="0"/>
                    </a:lnTo>
                    <a:lnTo>
                      <a:pt x="167" y="36"/>
                    </a:lnTo>
                    <a:lnTo>
                      <a:pt x="103" y="31"/>
                    </a:lnTo>
                    <a:lnTo>
                      <a:pt x="38" y="21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38" y="2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1" name="Freeform 17"/>
              <p:cNvSpPr>
                <a:spLocks/>
              </p:cNvSpPr>
              <p:nvPr/>
            </p:nvSpPr>
            <p:spPr bwMode="auto">
              <a:xfrm>
                <a:off x="4314" y="2929"/>
                <a:ext cx="25" cy="11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34" y="0"/>
                  </a:cxn>
                  <a:cxn ang="0">
                    <a:pos x="86" y="0"/>
                  </a:cxn>
                  <a:cxn ang="0">
                    <a:pos x="100" y="45"/>
                  </a:cxn>
                  <a:cxn ang="0">
                    <a:pos x="71" y="31"/>
                  </a:cxn>
                  <a:cxn ang="0">
                    <a:pos x="34" y="15"/>
                  </a:cxn>
                  <a:cxn ang="0">
                    <a:pos x="3" y="1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00" h="45">
                    <a:moveTo>
                      <a:pt x="0" y="8"/>
                    </a:moveTo>
                    <a:lnTo>
                      <a:pt x="34" y="0"/>
                    </a:lnTo>
                    <a:lnTo>
                      <a:pt x="86" y="0"/>
                    </a:lnTo>
                    <a:lnTo>
                      <a:pt x="100" y="45"/>
                    </a:lnTo>
                    <a:lnTo>
                      <a:pt x="71" y="31"/>
                    </a:lnTo>
                    <a:lnTo>
                      <a:pt x="34" y="15"/>
                    </a:lnTo>
                    <a:lnTo>
                      <a:pt x="3" y="1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2" name="Freeform 18"/>
              <p:cNvSpPr>
                <a:spLocks/>
              </p:cNvSpPr>
              <p:nvPr/>
            </p:nvSpPr>
            <p:spPr bwMode="auto">
              <a:xfrm>
                <a:off x="4314" y="2929"/>
                <a:ext cx="25" cy="11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34" y="0"/>
                  </a:cxn>
                  <a:cxn ang="0">
                    <a:pos x="88" y="0"/>
                  </a:cxn>
                  <a:cxn ang="0">
                    <a:pos x="101" y="45"/>
                  </a:cxn>
                  <a:cxn ang="0">
                    <a:pos x="71" y="31"/>
                  </a:cxn>
                  <a:cxn ang="0">
                    <a:pos x="34" y="14"/>
                  </a:cxn>
                  <a:cxn ang="0">
                    <a:pos x="3" y="1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01" h="45">
                    <a:moveTo>
                      <a:pt x="0" y="8"/>
                    </a:moveTo>
                    <a:lnTo>
                      <a:pt x="34" y="0"/>
                    </a:lnTo>
                    <a:lnTo>
                      <a:pt x="88" y="0"/>
                    </a:lnTo>
                    <a:lnTo>
                      <a:pt x="101" y="45"/>
                    </a:lnTo>
                    <a:lnTo>
                      <a:pt x="71" y="31"/>
                    </a:lnTo>
                    <a:lnTo>
                      <a:pt x="34" y="14"/>
                    </a:lnTo>
                    <a:lnTo>
                      <a:pt x="3" y="1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3" name="Freeform 19"/>
              <p:cNvSpPr>
                <a:spLocks/>
              </p:cNvSpPr>
              <p:nvPr/>
            </p:nvSpPr>
            <p:spPr bwMode="auto">
              <a:xfrm>
                <a:off x="4384" y="2883"/>
                <a:ext cx="45" cy="41"/>
              </a:xfrm>
              <a:custGeom>
                <a:avLst/>
                <a:gdLst/>
                <a:ahLst/>
                <a:cxnLst>
                  <a:cxn ang="0">
                    <a:pos x="0" y="161"/>
                  </a:cxn>
                  <a:cxn ang="0">
                    <a:pos x="37" y="115"/>
                  </a:cxn>
                  <a:cxn ang="0">
                    <a:pos x="93" y="71"/>
                  </a:cxn>
                  <a:cxn ang="0">
                    <a:pos x="124" y="44"/>
                  </a:cxn>
                  <a:cxn ang="0">
                    <a:pos x="179" y="0"/>
                  </a:cxn>
                  <a:cxn ang="0">
                    <a:pos x="159" y="59"/>
                  </a:cxn>
                  <a:cxn ang="0">
                    <a:pos x="107" y="88"/>
                  </a:cxn>
                  <a:cxn ang="0">
                    <a:pos x="52" y="138"/>
                  </a:cxn>
                  <a:cxn ang="0">
                    <a:pos x="16" y="156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1"/>
                  </a:cxn>
                </a:cxnLst>
                <a:rect l="0" t="0" r="r" b="b"/>
                <a:pathLst>
                  <a:path w="179" h="161">
                    <a:moveTo>
                      <a:pt x="0" y="161"/>
                    </a:moveTo>
                    <a:lnTo>
                      <a:pt x="37" y="115"/>
                    </a:lnTo>
                    <a:lnTo>
                      <a:pt x="93" y="71"/>
                    </a:lnTo>
                    <a:lnTo>
                      <a:pt x="124" y="44"/>
                    </a:lnTo>
                    <a:lnTo>
                      <a:pt x="179" y="0"/>
                    </a:lnTo>
                    <a:lnTo>
                      <a:pt x="159" y="59"/>
                    </a:lnTo>
                    <a:lnTo>
                      <a:pt x="107" y="88"/>
                    </a:lnTo>
                    <a:lnTo>
                      <a:pt x="52" y="138"/>
                    </a:lnTo>
                    <a:lnTo>
                      <a:pt x="16" y="156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16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4" name="Freeform 20"/>
              <p:cNvSpPr>
                <a:spLocks/>
              </p:cNvSpPr>
              <p:nvPr/>
            </p:nvSpPr>
            <p:spPr bwMode="auto">
              <a:xfrm>
                <a:off x="4384" y="2883"/>
                <a:ext cx="45" cy="41"/>
              </a:xfrm>
              <a:custGeom>
                <a:avLst/>
                <a:gdLst/>
                <a:ahLst/>
                <a:cxnLst>
                  <a:cxn ang="0">
                    <a:pos x="0" y="161"/>
                  </a:cxn>
                  <a:cxn ang="0">
                    <a:pos x="37" y="116"/>
                  </a:cxn>
                  <a:cxn ang="0">
                    <a:pos x="92" y="72"/>
                  </a:cxn>
                  <a:cxn ang="0">
                    <a:pos x="123" y="45"/>
                  </a:cxn>
                  <a:cxn ang="0">
                    <a:pos x="179" y="0"/>
                  </a:cxn>
                  <a:cxn ang="0">
                    <a:pos x="160" y="59"/>
                  </a:cxn>
                  <a:cxn ang="0">
                    <a:pos x="108" y="89"/>
                  </a:cxn>
                  <a:cxn ang="0">
                    <a:pos x="51" y="139"/>
                  </a:cxn>
                  <a:cxn ang="0">
                    <a:pos x="16" y="157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1"/>
                  </a:cxn>
                </a:cxnLst>
                <a:rect l="0" t="0" r="r" b="b"/>
                <a:pathLst>
                  <a:path w="179" h="161">
                    <a:moveTo>
                      <a:pt x="0" y="161"/>
                    </a:moveTo>
                    <a:lnTo>
                      <a:pt x="37" y="116"/>
                    </a:lnTo>
                    <a:lnTo>
                      <a:pt x="92" y="72"/>
                    </a:lnTo>
                    <a:lnTo>
                      <a:pt x="123" y="45"/>
                    </a:lnTo>
                    <a:lnTo>
                      <a:pt x="179" y="0"/>
                    </a:lnTo>
                    <a:lnTo>
                      <a:pt x="160" y="59"/>
                    </a:lnTo>
                    <a:lnTo>
                      <a:pt x="108" y="89"/>
                    </a:lnTo>
                    <a:lnTo>
                      <a:pt x="51" y="139"/>
                    </a:lnTo>
                    <a:lnTo>
                      <a:pt x="16" y="157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16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5" name="Freeform 21"/>
              <p:cNvSpPr>
                <a:spLocks/>
              </p:cNvSpPr>
              <p:nvPr/>
            </p:nvSpPr>
            <p:spPr bwMode="auto">
              <a:xfrm>
                <a:off x="4185" y="2716"/>
                <a:ext cx="136" cy="145"/>
              </a:xfrm>
              <a:custGeom>
                <a:avLst/>
                <a:gdLst/>
                <a:ahLst/>
                <a:cxnLst>
                  <a:cxn ang="0">
                    <a:pos x="289" y="557"/>
                  </a:cxn>
                  <a:cxn ang="0">
                    <a:pos x="198" y="549"/>
                  </a:cxn>
                  <a:cxn ang="0">
                    <a:pos x="141" y="580"/>
                  </a:cxn>
                  <a:cxn ang="0">
                    <a:pos x="98" y="580"/>
                  </a:cxn>
                  <a:cxn ang="0">
                    <a:pos x="58" y="555"/>
                  </a:cxn>
                  <a:cxn ang="0">
                    <a:pos x="45" y="526"/>
                  </a:cxn>
                  <a:cxn ang="0">
                    <a:pos x="58" y="483"/>
                  </a:cxn>
                  <a:cxn ang="0">
                    <a:pos x="45" y="470"/>
                  </a:cxn>
                  <a:cxn ang="0">
                    <a:pos x="0" y="449"/>
                  </a:cxn>
                  <a:cxn ang="0">
                    <a:pos x="0" y="401"/>
                  </a:cxn>
                  <a:cxn ang="0">
                    <a:pos x="19" y="352"/>
                  </a:cxn>
                  <a:cxn ang="0">
                    <a:pos x="19" y="293"/>
                  </a:cxn>
                  <a:cxn ang="0">
                    <a:pos x="49" y="229"/>
                  </a:cxn>
                  <a:cxn ang="0">
                    <a:pos x="97" y="256"/>
                  </a:cxn>
                  <a:cxn ang="0">
                    <a:pos x="124" y="275"/>
                  </a:cxn>
                  <a:cxn ang="0">
                    <a:pos x="173" y="267"/>
                  </a:cxn>
                  <a:cxn ang="0">
                    <a:pos x="253" y="208"/>
                  </a:cxn>
                  <a:cxn ang="0">
                    <a:pos x="288" y="189"/>
                  </a:cxn>
                  <a:cxn ang="0">
                    <a:pos x="318" y="144"/>
                  </a:cxn>
                  <a:cxn ang="0">
                    <a:pos x="353" y="82"/>
                  </a:cxn>
                  <a:cxn ang="0">
                    <a:pos x="388" y="27"/>
                  </a:cxn>
                  <a:cxn ang="0">
                    <a:pos x="424" y="8"/>
                  </a:cxn>
                  <a:cxn ang="0">
                    <a:pos x="463" y="0"/>
                  </a:cxn>
                  <a:cxn ang="0">
                    <a:pos x="482" y="2"/>
                  </a:cxn>
                  <a:cxn ang="0">
                    <a:pos x="487" y="69"/>
                  </a:cxn>
                  <a:cxn ang="0">
                    <a:pos x="517" y="102"/>
                  </a:cxn>
                  <a:cxn ang="0">
                    <a:pos x="544" y="144"/>
                  </a:cxn>
                  <a:cxn ang="0">
                    <a:pos x="544" y="195"/>
                  </a:cxn>
                  <a:cxn ang="0">
                    <a:pos x="482" y="244"/>
                  </a:cxn>
                  <a:cxn ang="0">
                    <a:pos x="474" y="321"/>
                  </a:cxn>
                  <a:cxn ang="0">
                    <a:pos x="432" y="367"/>
                  </a:cxn>
                  <a:cxn ang="0">
                    <a:pos x="409" y="388"/>
                  </a:cxn>
                  <a:cxn ang="0">
                    <a:pos x="395" y="461"/>
                  </a:cxn>
                  <a:cxn ang="0">
                    <a:pos x="395" y="497"/>
                  </a:cxn>
                  <a:cxn ang="0">
                    <a:pos x="367" y="555"/>
                  </a:cxn>
                  <a:cxn ang="0">
                    <a:pos x="288" y="555"/>
                  </a:cxn>
                  <a:cxn ang="0">
                    <a:pos x="289" y="557"/>
                  </a:cxn>
                  <a:cxn ang="0">
                    <a:pos x="289" y="557"/>
                  </a:cxn>
                  <a:cxn ang="0">
                    <a:pos x="289" y="557"/>
                  </a:cxn>
                </a:cxnLst>
                <a:rect l="0" t="0" r="r" b="b"/>
                <a:pathLst>
                  <a:path w="544" h="580">
                    <a:moveTo>
                      <a:pt x="289" y="557"/>
                    </a:moveTo>
                    <a:lnTo>
                      <a:pt x="198" y="549"/>
                    </a:lnTo>
                    <a:lnTo>
                      <a:pt x="141" y="580"/>
                    </a:lnTo>
                    <a:lnTo>
                      <a:pt x="98" y="580"/>
                    </a:lnTo>
                    <a:lnTo>
                      <a:pt x="58" y="555"/>
                    </a:lnTo>
                    <a:lnTo>
                      <a:pt x="45" y="526"/>
                    </a:lnTo>
                    <a:lnTo>
                      <a:pt x="58" y="483"/>
                    </a:lnTo>
                    <a:lnTo>
                      <a:pt x="45" y="470"/>
                    </a:lnTo>
                    <a:lnTo>
                      <a:pt x="0" y="449"/>
                    </a:lnTo>
                    <a:lnTo>
                      <a:pt x="0" y="401"/>
                    </a:lnTo>
                    <a:lnTo>
                      <a:pt x="19" y="352"/>
                    </a:lnTo>
                    <a:lnTo>
                      <a:pt x="19" y="293"/>
                    </a:lnTo>
                    <a:lnTo>
                      <a:pt x="49" y="229"/>
                    </a:lnTo>
                    <a:lnTo>
                      <a:pt x="97" y="256"/>
                    </a:lnTo>
                    <a:lnTo>
                      <a:pt x="124" y="275"/>
                    </a:lnTo>
                    <a:lnTo>
                      <a:pt x="173" y="267"/>
                    </a:lnTo>
                    <a:lnTo>
                      <a:pt x="253" y="208"/>
                    </a:lnTo>
                    <a:lnTo>
                      <a:pt x="288" y="189"/>
                    </a:lnTo>
                    <a:lnTo>
                      <a:pt x="318" y="144"/>
                    </a:lnTo>
                    <a:lnTo>
                      <a:pt x="353" y="82"/>
                    </a:lnTo>
                    <a:lnTo>
                      <a:pt x="388" y="27"/>
                    </a:lnTo>
                    <a:lnTo>
                      <a:pt x="424" y="8"/>
                    </a:lnTo>
                    <a:lnTo>
                      <a:pt x="463" y="0"/>
                    </a:lnTo>
                    <a:lnTo>
                      <a:pt x="482" y="2"/>
                    </a:lnTo>
                    <a:lnTo>
                      <a:pt x="487" y="69"/>
                    </a:lnTo>
                    <a:lnTo>
                      <a:pt x="517" y="102"/>
                    </a:lnTo>
                    <a:lnTo>
                      <a:pt x="544" y="144"/>
                    </a:lnTo>
                    <a:lnTo>
                      <a:pt x="544" y="195"/>
                    </a:lnTo>
                    <a:lnTo>
                      <a:pt x="482" y="244"/>
                    </a:lnTo>
                    <a:lnTo>
                      <a:pt x="474" y="321"/>
                    </a:lnTo>
                    <a:lnTo>
                      <a:pt x="432" y="367"/>
                    </a:lnTo>
                    <a:lnTo>
                      <a:pt x="409" y="388"/>
                    </a:lnTo>
                    <a:lnTo>
                      <a:pt x="395" y="461"/>
                    </a:lnTo>
                    <a:lnTo>
                      <a:pt x="395" y="497"/>
                    </a:lnTo>
                    <a:lnTo>
                      <a:pt x="367" y="555"/>
                    </a:lnTo>
                    <a:lnTo>
                      <a:pt x="288" y="555"/>
                    </a:lnTo>
                    <a:lnTo>
                      <a:pt x="289" y="557"/>
                    </a:lnTo>
                    <a:lnTo>
                      <a:pt x="289" y="557"/>
                    </a:lnTo>
                    <a:lnTo>
                      <a:pt x="289" y="55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6" name="Freeform 22"/>
              <p:cNvSpPr>
                <a:spLocks/>
              </p:cNvSpPr>
              <p:nvPr/>
            </p:nvSpPr>
            <p:spPr bwMode="auto">
              <a:xfrm>
                <a:off x="4185" y="2716"/>
                <a:ext cx="136" cy="145"/>
              </a:xfrm>
              <a:custGeom>
                <a:avLst/>
                <a:gdLst/>
                <a:ahLst/>
                <a:cxnLst>
                  <a:cxn ang="0">
                    <a:pos x="290" y="557"/>
                  </a:cxn>
                  <a:cxn ang="0">
                    <a:pos x="198" y="549"/>
                  </a:cxn>
                  <a:cxn ang="0">
                    <a:pos x="141" y="580"/>
                  </a:cxn>
                  <a:cxn ang="0">
                    <a:pos x="99" y="580"/>
                  </a:cxn>
                  <a:cxn ang="0">
                    <a:pos x="59" y="556"/>
                  </a:cxn>
                  <a:cxn ang="0">
                    <a:pos x="45" y="526"/>
                  </a:cxn>
                  <a:cxn ang="0">
                    <a:pos x="59" y="484"/>
                  </a:cxn>
                  <a:cxn ang="0">
                    <a:pos x="45" y="471"/>
                  </a:cxn>
                  <a:cxn ang="0">
                    <a:pos x="0" y="450"/>
                  </a:cxn>
                  <a:cxn ang="0">
                    <a:pos x="0" y="401"/>
                  </a:cxn>
                  <a:cxn ang="0">
                    <a:pos x="20" y="352"/>
                  </a:cxn>
                  <a:cxn ang="0">
                    <a:pos x="20" y="294"/>
                  </a:cxn>
                  <a:cxn ang="0">
                    <a:pos x="49" y="229"/>
                  </a:cxn>
                  <a:cxn ang="0">
                    <a:pos x="97" y="256"/>
                  </a:cxn>
                  <a:cxn ang="0">
                    <a:pos x="124" y="276"/>
                  </a:cxn>
                  <a:cxn ang="0">
                    <a:pos x="174" y="268"/>
                  </a:cxn>
                  <a:cxn ang="0">
                    <a:pos x="253" y="208"/>
                  </a:cxn>
                  <a:cxn ang="0">
                    <a:pos x="288" y="189"/>
                  </a:cxn>
                  <a:cxn ang="0">
                    <a:pos x="318" y="144"/>
                  </a:cxn>
                  <a:cxn ang="0">
                    <a:pos x="353" y="82"/>
                  </a:cxn>
                  <a:cxn ang="0">
                    <a:pos x="388" y="27"/>
                  </a:cxn>
                  <a:cxn ang="0">
                    <a:pos x="424" y="8"/>
                  </a:cxn>
                  <a:cxn ang="0">
                    <a:pos x="463" y="0"/>
                  </a:cxn>
                  <a:cxn ang="0">
                    <a:pos x="483" y="3"/>
                  </a:cxn>
                  <a:cxn ang="0">
                    <a:pos x="488" y="69"/>
                  </a:cxn>
                  <a:cxn ang="0">
                    <a:pos x="517" y="102"/>
                  </a:cxn>
                  <a:cxn ang="0">
                    <a:pos x="544" y="144"/>
                  </a:cxn>
                  <a:cxn ang="0">
                    <a:pos x="544" y="195"/>
                  </a:cxn>
                  <a:cxn ang="0">
                    <a:pos x="483" y="245"/>
                  </a:cxn>
                  <a:cxn ang="0">
                    <a:pos x="475" y="321"/>
                  </a:cxn>
                  <a:cxn ang="0">
                    <a:pos x="432" y="367"/>
                  </a:cxn>
                  <a:cxn ang="0">
                    <a:pos x="410" y="388"/>
                  </a:cxn>
                  <a:cxn ang="0">
                    <a:pos x="396" y="461"/>
                  </a:cxn>
                  <a:cxn ang="0">
                    <a:pos x="396" y="498"/>
                  </a:cxn>
                  <a:cxn ang="0">
                    <a:pos x="367" y="556"/>
                  </a:cxn>
                  <a:cxn ang="0">
                    <a:pos x="288" y="556"/>
                  </a:cxn>
                  <a:cxn ang="0">
                    <a:pos x="290" y="557"/>
                  </a:cxn>
                  <a:cxn ang="0">
                    <a:pos x="290" y="557"/>
                  </a:cxn>
                  <a:cxn ang="0">
                    <a:pos x="290" y="557"/>
                  </a:cxn>
                </a:cxnLst>
                <a:rect l="0" t="0" r="r" b="b"/>
                <a:pathLst>
                  <a:path w="544" h="580">
                    <a:moveTo>
                      <a:pt x="290" y="557"/>
                    </a:moveTo>
                    <a:lnTo>
                      <a:pt x="198" y="549"/>
                    </a:lnTo>
                    <a:lnTo>
                      <a:pt x="141" y="580"/>
                    </a:lnTo>
                    <a:lnTo>
                      <a:pt x="99" y="580"/>
                    </a:lnTo>
                    <a:lnTo>
                      <a:pt x="59" y="556"/>
                    </a:lnTo>
                    <a:lnTo>
                      <a:pt x="45" y="526"/>
                    </a:lnTo>
                    <a:lnTo>
                      <a:pt x="59" y="484"/>
                    </a:lnTo>
                    <a:lnTo>
                      <a:pt x="45" y="471"/>
                    </a:lnTo>
                    <a:lnTo>
                      <a:pt x="0" y="450"/>
                    </a:lnTo>
                    <a:lnTo>
                      <a:pt x="0" y="401"/>
                    </a:lnTo>
                    <a:lnTo>
                      <a:pt x="20" y="352"/>
                    </a:lnTo>
                    <a:lnTo>
                      <a:pt x="20" y="294"/>
                    </a:lnTo>
                    <a:lnTo>
                      <a:pt x="49" y="229"/>
                    </a:lnTo>
                    <a:lnTo>
                      <a:pt x="97" y="256"/>
                    </a:lnTo>
                    <a:lnTo>
                      <a:pt x="124" y="276"/>
                    </a:lnTo>
                    <a:lnTo>
                      <a:pt x="174" y="268"/>
                    </a:lnTo>
                    <a:lnTo>
                      <a:pt x="253" y="208"/>
                    </a:lnTo>
                    <a:lnTo>
                      <a:pt x="288" y="189"/>
                    </a:lnTo>
                    <a:lnTo>
                      <a:pt x="318" y="144"/>
                    </a:lnTo>
                    <a:lnTo>
                      <a:pt x="353" y="82"/>
                    </a:lnTo>
                    <a:lnTo>
                      <a:pt x="388" y="27"/>
                    </a:lnTo>
                    <a:lnTo>
                      <a:pt x="424" y="8"/>
                    </a:lnTo>
                    <a:lnTo>
                      <a:pt x="463" y="0"/>
                    </a:lnTo>
                    <a:lnTo>
                      <a:pt x="483" y="3"/>
                    </a:lnTo>
                    <a:lnTo>
                      <a:pt x="488" y="69"/>
                    </a:lnTo>
                    <a:lnTo>
                      <a:pt x="517" y="102"/>
                    </a:lnTo>
                    <a:lnTo>
                      <a:pt x="544" y="144"/>
                    </a:lnTo>
                    <a:lnTo>
                      <a:pt x="544" y="195"/>
                    </a:lnTo>
                    <a:lnTo>
                      <a:pt x="483" y="245"/>
                    </a:lnTo>
                    <a:lnTo>
                      <a:pt x="475" y="321"/>
                    </a:lnTo>
                    <a:lnTo>
                      <a:pt x="432" y="367"/>
                    </a:lnTo>
                    <a:lnTo>
                      <a:pt x="410" y="388"/>
                    </a:lnTo>
                    <a:lnTo>
                      <a:pt x="396" y="461"/>
                    </a:lnTo>
                    <a:lnTo>
                      <a:pt x="396" y="498"/>
                    </a:lnTo>
                    <a:lnTo>
                      <a:pt x="367" y="556"/>
                    </a:lnTo>
                    <a:lnTo>
                      <a:pt x="288" y="556"/>
                    </a:lnTo>
                    <a:lnTo>
                      <a:pt x="290" y="557"/>
                    </a:lnTo>
                    <a:lnTo>
                      <a:pt x="290" y="557"/>
                    </a:lnTo>
                    <a:lnTo>
                      <a:pt x="290" y="55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7" name="Freeform 23"/>
              <p:cNvSpPr>
                <a:spLocks/>
              </p:cNvSpPr>
              <p:nvPr/>
            </p:nvSpPr>
            <p:spPr bwMode="auto">
              <a:xfrm>
                <a:off x="4324" y="2592"/>
                <a:ext cx="20" cy="2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31" y="62"/>
                  </a:cxn>
                  <a:cxn ang="0">
                    <a:pos x="80" y="0"/>
                  </a:cxn>
                  <a:cxn ang="0">
                    <a:pos x="60" y="62"/>
                  </a:cxn>
                  <a:cxn ang="0">
                    <a:pos x="25" y="99"/>
                  </a:cxn>
                  <a:cxn ang="0">
                    <a:pos x="19" y="107"/>
                  </a:cxn>
                  <a:cxn ang="0">
                    <a:pos x="0" y="115"/>
                  </a:cxn>
                  <a:cxn ang="0">
                    <a:pos x="0" y="115"/>
                  </a:cxn>
                  <a:cxn ang="0">
                    <a:pos x="0" y="115"/>
                  </a:cxn>
                </a:cxnLst>
                <a:rect l="0" t="0" r="r" b="b"/>
                <a:pathLst>
                  <a:path w="80" h="115">
                    <a:moveTo>
                      <a:pt x="0" y="115"/>
                    </a:moveTo>
                    <a:lnTo>
                      <a:pt x="31" y="62"/>
                    </a:lnTo>
                    <a:lnTo>
                      <a:pt x="80" y="0"/>
                    </a:lnTo>
                    <a:lnTo>
                      <a:pt x="60" y="62"/>
                    </a:lnTo>
                    <a:lnTo>
                      <a:pt x="25" y="99"/>
                    </a:lnTo>
                    <a:lnTo>
                      <a:pt x="19" y="107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0" y="11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8" name="Freeform 24"/>
              <p:cNvSpPr>
                <a:spLocks/>
              </p:cNvSpPr>
              <p:nvPr/>
            </p:nvSpPr>
            <p:spPr bwMode="auto">
              <a:xfrm>
                <a:off x="4324" y="2592"/>
                <a:ext cx="20" cy="29"/>
              </a:xfrm>
              <a:custGeom>
                <a:avLst/>
                <a:gdLst/>
                <a:ahLst/>
                <a:cxnLst>
                  <a:cxn ang="0">
                    <a:pos x="0" y="116"/>
                  </a:cxn>
                  <a:cxn ang="0">
                    <a:pos x="31" y="62"/>
                  </a:cxn>
                  <a:cxn ang="0">
                    <a:pos x="80" y="0"/>
                  </a:cxn>
                  <a:cxn ang="0">
                    <a:pos x="61" y="62"/>
                  </a:cxn>
                  <a:cxn ang="0">
                    <a:pos x="25" y="99"/>
                  </a:cxn>
                  <a:cxn ang="0">
                    <a:pos x="20" y="108"/>
                  </a:cxn>
                  <a:cxn ang="0">
                    <a:pos x="0" y="116"/>
                  </a:cxn>
                  <a:cxn ang="0">
                    <a:pos x="0" y="116"/>
                  </a:cxn>
                  <a:cxn ang="0">
                    <a:pos x="0" y="116"/>
                  </a:cxn>
                </a:cxnLst>
                <a:rect l="0" t="0" r="r" b="b"/>
                <a:pathLst>
                  <a:path w="80" h="116">
                    <a:moveTo>
                      <a:pt x="0" y="116"/>
                    </a:moveTo>
                    <a:lnTo>
                      <a:pt x="31" y="62"/>
                    </a:lnTo>
                    <a:lnTo>
                      <a:pt x="80" y="0"/>
                    </a:lnTo>
                    <a:lnTo>
                      <a:pt x="61" y="62"/>
                    </a:lnTo>
                    <a:lnTo>
                      <a:pt x="25" y="99"/>
                    </a:lnTo>
                    <a:lnTo>
                      <a:pt x="20" y="10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0" y="11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9" name="Freeform 25"/>
              <p:cNvSpPr>
                <a:spLocks/>
              </p:cNvSpPr>
              <p:nvPr/>
            </p:nvSpPr>
            <p:spPr bwMode="auto">
              <a:xfrm>
                <a:off x="4329" y="2742"/>
                <a:ext cx="87" cy="136"/>
              </a:xfrm>
              <a:custGeom>
                <a:avLst/>
                <a:gdLst/>
                <a:ahLst/>
                <a:cxnLst>
                  <a:cxn ang="0">
                    <a:pos x="157" y="359"/>
                  </a:cxn>
                  <a:cxn ang="0">
                    <a:pos x="127" y="353"/>
                  </a:cxn>
                  <a:cxn ang="0">
                    <a:pos x="83" y="403"/>
                  </a:cxn>
                  <a:cxn ang="0">
                    <a:pos x="75" y="478"/>
                  </a:cxn>
                  <a:cxn ang="0">
                    <a:pos x="75" y="538"/>
                  </a:cxn>
                  <a:cxn ang="0">
                    <a:pos x="27" y="543"/>
                  </a:cxn>
                  <a:cxn ang="0">
                    <a:pos x="0" y="468"/>
                  </a:cxn>
                  <a:cxn ang="0">
                    <a:pos x="12" y="381"/>
                  </a:cxn>
                  <a:cxn ang="0">
                    <a:pos x="12" y="314"/>
                  </a:cxn>
                  <a:cxn ang="0">
                    <a:pos x="21" y="235"/>
                  </a:cxn>
                  <a:cxn ang="0">
                    <a:pos x="54" y="152"/>
                  </a:cxn>
                  <a:cxn ang="0">
                    <a:pos x="105" y="83"/>
                  </a:cxn>
                  <a:cxn ang="0">
                    <a:pos x="147" y="56"/>
                  </a:cxn>
                  <a:cxn ang="0">
                    <a:pos x="212" y="56"/>
                  </a:cxn>
                  <a:cxn ang="0">
                    <a:pos x="313" y="27"/>
                  </a:cxn>
                  <a:cxn ang="0">
                    <a:pos x="348" y="0"/>
                  </a:cxn>
                  <a:cxn ang="0">
                    <a:pos x="272" y="115"/>
                  </a:cxn>
                  <a:cxn ang="0">
                    <a:pos x="199" y="142"/>
                  </a:cxn>
                  <a:cxn ang="0">
                    <a:pos x="167" y="173"/>
                  </a:cxn>
                  <a:cxn ang="0">
                    <a:pos x="251" y="191"/>
                  </a:cxn>
                  <a:cxn ang="0">
                    <a:pos x="290" y="162"/>
                  </a:cxn>
                  <a:cxn ang="0">
                    <a:pos x="243" y="250"/>
                  </a:cxn>
                  <a:cxn ang="0">
                    <a:pos x="229" y="286"/>
                  </a:cxn>
                  <a:cxn ang="0">
                    <a:pos x="236" y="337"/>
                  </a:cxn>
                  <a:cxn ang="0">
                    <a:pos x="184" y="368"/>
                  </a:cxn>
                  <a:cxn ang="0">
                    <a:pos x="162" y="368"/>
                  </a:cxn>
                  <a:cxn ang="0">
                    <a:pos x="157" y="359"/>
                  </a:cxn>
                  <a:cxn ang="0">
                    <a:pos x="157" y="359"/>
                  </a:cxn>
                  <a:cxn ang="0">
                    <a:pos x="157" y="359"/>
                  </a:cxn>
                </a:cxnLst>
                <a:rect l="0" t="0" r="r" b="b"/>
                <a:pathLst>
                  <a:path w="348" h="543">
                    <a:moveTo>
                      <a:pt x="157" y="359"/>
                    </a:moveTo>
                    <a:lnTo>
                      <a:pt x="127" y="353"/>
                    </a:lnTo>
                    <a:lnTo>
                      <a:pt x="83" y="403"/>
                    </a:lnTo>
                    <a:lnTo>
                      <a:pt x="75" y="478"/>
                    </a:lnTo>
                    <a:lnTo>
                      <a:pt x="75" y="538"/>
                    </a:lnTo>
                    <a:lnTo>
                      <a:pt x="27" y="543"/>
                    </a:lnTo>
                    <a:lnTo>
                      <a:pt x="0" y="468"/>
                    </a:lnTo>
                    <a:lnTo>
                      <a:pt x="12" y="381"/>
                    </a:lnTo>
                    <a:lnTo>
                      <a:pt x="12" y="314"/>
                    </a:lnTo>
                    <a:lnTo>
                      <a:pt x="21" y="235"/>
                    </a:lnTo>
                    <a:lnTo>
                      <a:pt x="54" y="152"/>
                    </a:lnTo>
                    <a:lnTo>
                      <a:pt x="105" y="83"/>
                    </a:lnTo>
                    <a:lnTo>
                      <a:pt x="147" y="56"/>
                    </a:lnTo>
                    <a:lnTo>
                      <a:pt x="212" y="56"/>
                    </a:lnTo>
                    <a:lnTo>
                      <a:pt x="313" y="27"/>
                    </a:lnTo>
                    <a:lnTo>
                      <a:pt x="348" y="0"/>
                    </a:lnTo>
                    <a:lnTo>
                      <a:pt x="272" y="115"/>
                    </a:lnTo>
                    <a:lnTo>
                      <a:pt x="199" y="142"/>
                    </a:lnTo>
                    <a:lnTo>
                      <a:pt x="167" y="173"/>
                    </a:lnTo>
                    <a:lnTo>
                      <a:pt x="251" y="191"/>
                    </a:lnTo>
                    <a:lnTo>
                      <a:pt x="290" y="162"/>
                    </a:lnTo>
                    <a:lnTo>
                      <a:pt x="243" y="250"/>
                    </a:lnTo>
                    <a:lnTo>
                      <a:pt x="229" y="286"/>
                    </a:lnTo>
                    <a:lnTo>
                      <a:pt x="236" y="337"/>
                    </a:lnTo>
                    <a:lnTo>
                      <a:pt x="184" y="368"/>
                    </a:lnTo>
                    <a:lnTo>
                      <a:pt x="162" y="368"/>
                    </a:lnTo>
                    <a:lnTo>
                      <a:pt x="157" y="359"/>
                    </a:lnTo>
                    <a:lnTo>
                      <a:pt x="157" y="359"/>
                    </a:lnTo>
                    <a:lnTo>
                      <a:pt x="157" y="35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0" name="Freeform 26"/>
              <p:cNvSpPr>
                <a:spLocks/>
              </p:cNvSpPr>
              <p:nvPr/>
            </p:nvSpPr>
            <p:spPr bwMode="auto">
              <a:xfrm>
                <a:off x="4329" y="2742"/>
                <a:ext cx="87" cy="136"/>
              </a:xfrm>
              <a:custGeom>
                <a:avLst/>
                <a:gdLst/>
                <a:ahLst/>
                <a:cxnLst>
                  <a:cxn ang="0">
                    <a:pos x="156" y="359"/>
                  </a:cxn>
                  <a:cxn ang="0">
                    <a:pos x="127" y="353"/>
                  </a:cxn>
                  <a:cxn ang="0">
                    <a:pos x="83" y="403"/>
                  </a:cxn>
                  <a:cxn ang="0">
                    <a:pos x="75" y="478"/>
                  </a:cxn>
                  <a:cxn ang="0">
                    <a:pos x="75" y="538"/>
                  </a:cxn>
                  <a:cxn ang="0">
                    <a:pos x="28" y="543"/>
                  </a:cxn>
                  <a:cxn ang="0">
                    <a:pos x="0" y="468"/>
                  </a:cxn>
                  <a:cxn ang="0">
                    <a:pos x="11" y="382"/>
                  </a:cxn>
                  <a:cxn ang="0">
                    <a:pos x="11" y="314"/>
                  </a:cxn>
                  <a:cxn ang="0">
                    <a:pos x="21" y="236"/>
                  </a:cxn>
                  <a:cxn ang="0">
                    <a:pos x="54" y="153"/>
                  </a:cxn>
                  <a:cxn ang="0">
                    <a:pos x="104" y="83"/>
                  </a:cxn>
                  <a:cxn ang="0">
                    <a:pos x="147" y="56"/>
                  </a:cxn>
                  <a:cxn ang="0">
                    <a:pos x="212" y="56"/>
                  </a:cxn>
                  <a:cxn ang="0">
                    <a:pos x="312" y="28"/>
                  </a:cxn>
                  <a:cxn ang="0">
                    <a:pos x="349" y="0"/>
                  </a:cxn>
                  <a:cxn ang="0">
                    <a:pos x="271" y="116"/>
                  </a:cxn>
                  <a:cxn ang="0">
                    <a:pos x="199" y="143"/>
                  </a:cxn>
                  <a:cxn ang="0">
                    <a:pos x="166" y="174"/>
                  </a:cxn>
                  <a:cxn ang="0">
                    <a:pos x="250" y="192"/>
                  </a:cxn>
                  <a:cxn ang="0">
                    <a:pos x="289" y="162"/>
                  </a:cxn>
                  <a:cxn ang="0">
                    <a:pos x="243" y="250"/>
                  </a:cxn>
                  <a:cxn ang="0">
                    <a:pos x="229" y="286"/>
                  </a:cxn>
                  <a:cxn ang="0">
                    <a:pos x="236" y="338"/>
                  </a:cxn>
                  <a:cxn ang="0">
                    <a:pos x="183" y="369"/>
                  </a:cxn>
                  <a:cxn ang="0">
                    <a:pos x="161" y="369"/>
                  </a:cxn>
                  <a:cxn ang="0">
                    <a:pos x="156" y="359"/>
                  </a:cxn>
                  <a:cxn ang="0">
                    <a:pos x="156" y="359"/>
                  </a:cxn>
                  <a:cxn ang="0">
                    <a:pos x="156" y="359"/>
                  </a:cxn>
                </a:cxnLst>
                <a:rect l="0" t="0" r="r" b="b"/>
                <a:pathLst>
                  <a:path w="349" h="543">
                    <a:moveTo>
                      <a:pt x="156" y="359"/>
                    </a:moveTo>
                    <a:lnTo>
                      <a:pt x="127" y="353"/>
                    </a:lnTo>
                    <a:lnTo>
                      <a:pt x="83" y="403"/>
                    </a:lnTo>
                    <a:lnTo>
                      <a:pt x="75" y="478"/>
                    </a:lnTo>
                    <a:lnTo>
                      <a:pt x="75" y="538"/>
                    </a:lnTo>
                    <a:lnTo>
                      <a:pt x="28" y="543"/>
                    </a:lnTo>
                    <a:lnTo>
                      <a:pt x="0" y="468"/>
                    </a:lnTo>
                    <a:lnTo>
                      <a:pt x="11" y="382"/>
                    </a:lnTo>
                    <a:lnTo>
                      <a:pt x="11" y="314"/>
                    </a:lnTo>
                    <a:lnTo>
                      <a:pt x="21" y="236"/>
                    </a:lnTo>
                    <a:lnTo>
                      <a:pt x="54" y="153"/>
                    </a:lnTo>
                    <a:lnTo>
                      <a:pt x="104" y="83"/>
                    </a:lnTo>
                    <a:lnTo>
                      <a:pt x="147" y="56"/>
                    </a:lnTo>
                    <a:lnTo>
                      <a:pt x="212" y="56"/>
                    </a:lnTo>
                    <a:lnTo>
                      <a:pt x="312" y="28"/>
                    </a:lnTo>
                    <a:lnTo>
                      <a:pt x="349" y="0"/>
                    </a:lnTo>
                    <a:lnTo>
                      <a:pt x="271" y="116"/>
                    </a:lnTo>
                    <a:lnTo>
                      <a:pt x="199" y="143"/>
                    </a:lnTo>
                    <a:lnTo>
                      <a:pt x="166" y="174"/>
                    </a:lnTo>
                    <a:lnTo>
                      <a:pt x="250" y="192"/>
                    </a:lnTo>
                    <a:lnTo>
                      <a:pt x="289" y="162"/>
                    </a:lnTo>
                    <a:lnTo>
                      <a:pt x="243" y="250"/>
                    </a:lnTo>
                    <a:lnTo>
                      <a:pt x="229" y="286"/>
                    </a:lnTo>
                    <a:lnTo>
                      <a:pt x="236" y="338"/>
                    </a:lnTo>
                    <a:lnTo>
                      <a:pt x="183" y="369"/>
                    </a:lnTo>
                    <a:lnTo>
                      <a:pt x="161" y="369"/>
                    </a:lnTo>
                    <a:lnTo>
                      <a:pt x="156" y="359"/>
                    </a:lnTo>
                    <a:lnTo>
                      <a:pt x="156" y="359"/>
                    </a:lnTo>
                    <a:lnTo>
                      <a:pt x="156" y="35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1" name="Freeform 27"/>
              <p:cNvSpPr>
                <a:spLocks/>
              </p:cNvSpPr>
              <p:nvPr/>
            </p:nvSpPr>
            <p:spPr bwMode="auto">
              <a:xfrm>
                <a:off x="4431" y="2802"/>
                <a:ext cx="5" cy="1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6"/>
                  </a:cxn>
                  <a:cxn ang="0">
                    <a:pos x="0" y="46"/>
                  </a:cxn>
                  <a:cxn ang="0">
                    <a:pos x="21" y="36"/>
                  </a:cxn>
                  <a:cxn ang="0">
                    <a:pos x="21" y="12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21" h="46">
                    <a:moveTo>
                      <a:pt x="21" y="0"/>
                    </a:moveTo>
                    <a:lnTo>
                      <a:pt x="0" y="36"/>
                    </a:lnTo>
                    <a:lnTo>
                      <a:pt x="0" y="46"/>
                    </a:lnTo>
                    <a:lnTo>
                      <a:pt x="21" y="36"/>
                    </a:lnTo>
                    <a:lnTo>
                      <a:pt x="21" y="12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2" name="Freeform 28"/>
              <p:cNvSpPr>
                <a:spLocks/>
              </p:cNvSpPr>
              <p:nvPr/>
            </p:nvSpPr>
            <p:spPr bwMode="auto">
              <a:xfrm>
                <a:off x="4431" y="2802"/>
                <a:ext cx="5" cy="1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6"/>
                  </a:cxn>
                  <a:cxn ang="0">
                    <a:pos x="0" y="45"/>
                  </a:cxn>
                  <a:cxn ang="0">
                    <a:pos x="21" y="36"/>
                  </a:cxn>
                  <a:cxn ang="0">
                    <a:pos x="21" y="11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21" h="45">
                    <a:moveTo>
                      <a:pt x="21" y="0"/>
                    </a:moveTo>
                    <a:lnTo>
                      <a:pt x="0" y="36"/>
                    </a:lnTo>
                    <a:lnTo>
                      <a:pt x="0" y="45"/>
                    </a:lnTo>
                    <a:lnTo>
                      <a:pt x="21" y="36"/>
                    </a:lnTo>
                    <a:lnTo>
                      <a:pt x="21" y="11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3" name="Freeform 29"/>
              <p:cNvSpPr>
                <a:spLocks/>
              </p:cNvSpPr>
              <p:nvPr/>
            </p:nvSpPr>
            <p:spPr bwMode="auto">
              <a:xfrm>
                <a:off x="4472" y="2793"/>
                <a:ext cx="17" cy="11"/>
              </a:xfrm>
              <a:custGeom>
                <a:avLst/>
                <a:gdLst/>
                <a:ahLst/>
                <a:cxnLst>
                  <a:cxn ang="0">
                    <a:pos x="37" y="23"/>
                  </a:cxn>
                  <a:cxn ang="0">
                    <a:pos x="27" y="9"/>
                  </a:cxn>
                  <a:cxn ang="0">
                    <a:pos x="15" y="15"/>
                  </a:cxn>
                  <a:cxn ang="0">
                    <a:pos x="0" y="36"/>
                  </a:cxn>
                  <a:cxn ang="0">
                    <a:pos x="37" y="46"/>
                  </a:cxn>
                  <a:cxn ang="0">
                    <a:pos x="69" y="31"/>
                  </a:cxn>
                  <a:cxn ang="0">
                    <a:pos x="69" y="9"/>
                  </a:cxn>
                  <a:cxn ang="0">
                    <a:pos x="55" y="0"/>
                  </a:cxn>
                  <a:cxn ang="0">
                    <a:pos x="41" y="0"/>
                  </a:cxn>
                  <a:cxn ang="0">
                    <a:pos x="27" y="0"/>
                  </a:cxn>
                  <a:cxn ang="0">
                    <a:pos x="37" y="23"/>
                  </a:cxn>
                  <a:cxn ang="0">
                    <a:pos x="37" y="23"/>
                  </a:cxn>
                  <a:cxn ang="0">
                    <a:pos x="37" y="23"/>
                  </a:cxn>
                </a:cxnLst>
                <a:rect l="0" t="0" r="r" b="b"/>
                <a:pathLst>
                  <a:path w="69" h="46">
                    <a:moveTo>
                      <a:pt x="37" y="23"/>
                    </a:moveTo>
                    <a:lnTo>
                      <a:pt x="27" y="9"/>
                    </a:lnTo>
                    <a:lnTo>
                      <a:pt x="15" y="15"/>
                    </a:lnTo>
                    <a:lnTo>
                      <a:pt x="0" y="36"/>
                    </a:lnTo>
                    <a:lnTo>
                      <a:pt x="37" y="46"/>
                    </a:lnTo>
                    <a:lnTo>
                      <a:pt x="69" y="31"/>
                    </a:lnTo>
                    <a:lnTo>
                      <a:pt x="69" y="9"/>
                    </a:lnTo>
                    <a:lnTo>
                      <a:pt x="55" y="0"/>
                    </a:lnTo>
                    <a:lnTo>
                      <a:pt x="41" y="0"/>
                    </a:lnTo>
                    <a:lnTo>
                      <a:pt x="27" y="0"/>
                    </a:lnTo>
                    <a:lnTo>
                      <a:pt x="37" y="23"/>
                    </a:lnTo>
                    <a:lnTo>
                      <a:pt x="37" y="23"/>
                    </a:lnTo>
                    <a:lnTo>
                      <a:pt x="37" y="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4" name="Freeform 30"/>
              <p:cNvSpPr>
                <a:spLocks/>
              </p:cNvSpPr>
              <p:nvPr/>
            </p:nvSpPr>
            <p:spPr bwMode="auto">
              <a:xfrm>
                <a:off x="4472" y="2793"/>
                <a:ext cx="18" cy="11"/>
              </a:xfrm>
              <a:custGeom>
                <a:avLst/>
                <a:gdLst/>
                <a:ahLst/>
                <a:cxnLst>
                  <a:cxn ang="0">
                    <a:pos x="37" y="23"/>
                  </a:cxn>
                  <a:cxn ang="0">
                    <a:pos x="27" y="8"/>
                  </a:cxn>
                  <a:cxn ang="0">
                    <a:pos x="16" y="14"/>
                  </a:cxn>
                  <a:cxn ang="0">
                    <a:pos x="0" y="36"/>
                  </a:cxn>
                  <a:cxn ang="0">
                    <a:pos x="37" y="45"/>
                  </a:cxn>
                  <a:cxn ang="0">
                    <a:pos x="70" y="31"/>
                  </a:cxn>
                  <a:cxn ang="0">
                    <a:pos x="70" y="8"/>
                  </a:cxn>
                  <a:cxn ang="0">
                    <a:pos x="57" y="0"/>
                  </a:cxn>
                  <a:cxn ang="0">
                    <a:pos x="41" y="0"/>
                  </a:cxn>
                  <a:cxn ang="0">
                    <a:pos x="27" y="0"/>
                  </a:cxn>
                  <a:cxn ang="0">
                    <a:pos x="37" y="23"/>
                  </a:cxn>
                  <a:cxn ang="0">
                    <a:pos x="37" y="23"/>
                  </a:cxn>
                  <a:cxn ang="0">
                    <a:pos x="37" y="23"/>
                  </a:cxn>
                </a:cxnLst>
                <a:rect l="0" t="0" r="r" b="b"/>
                <a:pathLst>
                  <a:path w="70" h="45">
                    <a:moveTo>
                      <a:pt x="37" y="23"/>
                    </a:moveTo>
                    <a:lnTo>
                      <a:pt x="27" y="8"/>
                    </a:lnTo>
                    <a:lnTo>
                      <a:pt x="16" y="14"/>
                    </a:lnTo>
                    <a:lnTo>
                      <a:pt x="0" y="36"/>
                    </a:lnTo>
                    <a:lnTo>
                      <a:pt x="37" y="45"/>
                    </a:lnTo>
                    <a:lnTo>
                      <a:pt x="70" y="31"/>
                    </a:lnTo>
                    <a:lnTo>
                      <a:pt x="70" y="8"/>
                    </a:lnTo>
                    <a:lnTo>
                      <a:pt x="57" y="0"/>
                    </a:lnTo>
                    <a:lnTo>
                      <a:pt x="41" y="0"/>
                    </a:lnTo>
                    <a:lnTo>
                      <a:pt x="27" y="0"/>
                    </a:lnTo>
                    <a:lnTo>
                      <a:pt x="37" y="23"/>
                    </a:lnTo>
                    <a:lnTo>
                      <a:pt x="37" y="23"/>
                    </a:lnTo>
                    <a:lnTo>
                      <a:pt x="37" y="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5" name="Freeform 31"/>
              <p:cNvSpPr>
                <a:spLocks/>
              </p:cNvSpPr>
              <p:nvPr/>
            </p:nvSpPr>
            <p:spPr bwMode="auto">
              <a:xfrm>
                <a:off x="4460" y="2703"/>
                <a:ext cx="14" cy="44"/>
              </a:xfrm>
              <a:custGeom>
                <a:avLst/>
                <a:gdLst/>
                <a:ahLst/>
                <a:cxnLst>
                  <a:cxn ang="0">
                    <a:pos x="10" y="156"/>
                  </a:cxn>
                  <a:cxn ang="0">
                    <a:pos x="51" y="133"/>
                  </a:cxn>
                  <a:cxn ang="0">
                    <a:pos x="59" y="87"/>
                  </a:cxn>
                  <a:cxn ang="0">
                    <a:pos x="59" y="41"/>
                  </a:cxn>
                  <a:cxn ang="0">
                    <a:pos x="51" y="0"/>
                  </a:cxn>
                  <a:cxn ang="0">
                    <a:pos x="41" y="63"/>
                  </a:cxn>
                  <a:cxn ang="0">
                    <a:pos x="20" y="115"/>
                  </a:cxn>
                  <a:cxn ang="0">
                    <a:pos x="0" y="146"/>
                  </a:cxn>
                  <a:cxn ang="0">
                    <a:pos x="7" y="175"/>
                  </a:cxn>
                  <a:cxn ang="0">
                    <a:pos x="10" y="156"/>
                  </a:cxn>
                  <a:cxn ang="0">
                    <a:pos x="10" y="156"/>
                  </a:cxn>
                  <a:cxn ang="0">
                    <a:pos x="10" y="156"/>
                  </a:cxn>
                </a:cxnLst>
                <a:rect l="0" t="0" r="r" b="b"/>
                <a:pathLst>
                  <a:path w="59" h="175">
                    <a:moveTo>
                      <a:pt x="10" y="156"/>
                    </a:moveTo>
                    <a:lnTo>
                      <a:pt x="51" y="133"/>
                    </a:lnTo>
                    <a:lnTo>
                      <a:pt x="59" y="87"/>
                    </a:lnTo>
                    <a:lnTo>
                      <a:pt x="59" y="41"/>
                    </a:lnTo>
                    <a:lnTo>
                      <a:pt x="51" y="0"/>
                    </a:lnTo>
                    <a:lnTo>
                      <a:pt x="41" y="63"/>
                    </a:lnTo>
                    <a:lnTo>
                      <a:pt x="20" y="115"/>
                    </a:lnTo>
                    <a:lnTo>
                      <a:pt x="0" y="146"/>
                    </a:lnTo>
                    <a:lnTo>
                      <a:pt x="7" y="175"/>
                    </a:lnTo>
                    <a:lnTo>
                      <a:pt x="10" y="156"/>
                    </a:lnTo>
                    <a:lnTo>
                      <a:pt x="10" y="156"/>
                    </a:lnTo>
                    <a:lnTo>
                      <a:pt x="10" y="15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6" name="Freeform 32"/>
              <p:cNvSpPr>
                <a:spLocks/>
              </p:cNvSpPr>
              <p:nvPr/>
            </p:nvSpPr>
            <p:spPr bwMode="auto">
              <a:xfrm>
                <a:off x="4460" y="2703"/>
                <a:ext cx="14" cy="44"/>
              </a:xfrm>
              <a:custGeom>
                <a:avLst/>
                <a:gdLst/>
                <a:ahLst/>
                <a:cxnLst>
                  <a:cxn ang="0">
                    <a:pos x="10" y="156"/>
                  </a:cxn>
                  <a:cxn ang="0">
                    <a:pos x="50" y="133"/>
                  </a:cxn>
                  <a:cxn ang="0">
                    <a:pos x="59" y="88"/>
                  </a:cxn>
                  <a:cxn ang="0">
                    <a:pos x="59" y="41"/>
                  </a:cxn>
                  <a:cxn ang="0">
                    <a:pos x="50" y="0"/>
                  </a:cxn>
                  <a:cxn ang="0">
                    <a:pos x="41" y="64"/>
                  </a:cxn>
                  <a:cxn ang="0">
                    <a:pos x="19" y="115"/>
                  </a:cxn>
                  <a:cxn ang="0">
                    <a:pos x="0" y="146"/>
                  </a:cxn>
                  <a:cxn ang="0">
                    <a:pos x="6" y="176"/>
                  </a:cxn>
                  <a:cxn ang="0">
                    <a:pos x="10" y="156"/>
                  </a:cxn>
                  <a:cxn ang="0">
                    <a:pos x="10" y="156"/>
                  </a:cxn>
                  <a:cxn ang="0">
                    <a:pos x="10" y="156"/>
                  </a:cxn>
                </a:cxnLst>
                <a:rect l="0" t="0" r="r" b="b"/>
                <a:pathLst>
                  <a:path w="59" h="176">
                    <a:moveTo>
                      <a:pt x="10" y="156"/>
                    </a:moveTo>
                    <a:lnTo>
                      <a:pt x="50" y="133"/>
                    </a:lnTo>
                    <a:lnTo>
                      <a:pt x="59" y="88"/>
                    </a:lnTo>
                    <a:lnTo>
                      <a:pt x="59" y="41"/>
                    </a:lnTo>
                    <a:lnTo>
                      <a:pt x="50" y="0"/>
                    </a:lnTo>
                    <a:lnTo>
                      <a:pt x="41" y="64"/>
                    </a:lnTo>
                    <a:lnTo>
                      <a:pt x="19" y="115"/>
                    </a:lnTo>
                    <a:lnTo>
                      <a:pt x="0" y="146"/>
                    </a:lnTo>
                    <a:lnTo>
                      <a:pt x="6" y="176"/>
                    </a:lnTo>
                    <a:lnTo>
                      <a:pt x="10" y="156"/>
                    </a:lnTo>
                    <a:lnTo>
                      <a:pt x="10" y="156"/>
                    </a:lnTo>
                    <a:lnTo>
                      <a:pt x="10" y="15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7" name="Freeform 33"/>
              <p:cNvSpPr>
                <a:spLocks/>
              </p:cNvSpPr>
              <p:nvPr/>
            </p:nvSpPr>
            <p:spPr bwMode="auto">
              <a:xfrm>
                <a:off x="4371" y="2606"/>
                <a:ext cx="76" cy="56"/>
              </a:xfrm>
              <a:custGeom>
                <a:avLst/>
                <a:gdLst/>
                <a:ahLst/>
                <a:cxnLst>
                  <a:cxn ang="0">
                    <a:pos x="133" y="162"/>
                  </a:cxn>
                  <a:cxn ang="0">
                    <a:pos x="100" y="148"/>
                  </a:cxn>
                  <a:cxn ang="0">
                    <a:pos x="76" y="162"/>
                  </a:cxn>
                  <a:cxn ang="0">
                    <a:pos x="38" y="191"/>
                  </a:cxn>
                  <a:cxn ang="0">
                    <a:pos x="0" y="191"/>
                  </a:cxn>
                  <a:cxn ang="0">
                    <a:pos x="38" y="127"/>
                  </a:cxn>
                  <a:cxn ang="0">
                    <a:pos x="76" y="86"/>
                  </a:cxn>
                  <a:cxn ang="0">
                    <a:pos x="116" y="65"/>
                  </a:cxn>
                  <a:cxn ang="0">
                    <a:pos x="191" y="38"/>
                  </a:cxn>
                  <a:cxn ang="0">
                    <a:pos x="240" y="0"/>
                  </a:cxn>
                  <a:cxn ang="0">
                    <a:pos x="298" y="0"/>
                  </a:cxn>
                  <a:cxn ang="0">
                    <a:pos x="305" y="52"/>
                  </a:cxn>
                  <a:cxn ang="0">
                    <a:pos x="290" y="103"/>
                  </a:cxn>
                  <a:cxn ang="0">
                    <a:pos x="261" y="178"/>
                  </a:cxn>
                  <a:cxn ang="0">
                    <a:pos x="181" y="222"/>
                  </a:cxn>
                  <a:cxn ang="0">
                    <a:pos x="154" y="191"/>
                  </a:cxn>
                  <a:cxn ang="0">
                    <a:pos x="137" y="148"/>
                  </a:cxn>
                  <a:cxn ang="0">
                    <a:pos x="133" y="162"/>
                  </a:cxn>
                  <a:cxn ang="0">
                    <a:pos x="133" y="162"/>
                  </a:cxn>
                  <a:cxn ang="0">
                    <a:pos x="133" y="162"/>
                  </a:cxn>
                </a:cxnLst>
                <a:rect l="0" t="0" r="r" b="b"/>
                <a:pathLst>
                  <a:path w="305" h="222">
                    <a:moveTo>
                      <a:pt x="133" y="162"/>
                    </a:moveTo>
                    <a:lnTo>
                      <a:pt x="100" y="148"/>
                    </a:lnTo>
                    <a:lnTo>
                      <a:pt x="76" y="162"/>
                    </a:lnTo>
                    <a:lnTo>
                      <a:pt x="38" y="191"/>
                    </a:lnTo>
                    <a:lnTo>
                      <a:pt x="0" y="191"/>
                    </a:lnTo>
                    <a:lnTo>
                      <a:pt x="38" y="127"/>
                    </a:lnTo>
                    <a:lnTo>
                      <a:pt x="76" y="86"/>
                    </a:lnTo>
                    <a:lnTo>
                      <a:pt x="116" y="65"/>
                    </a:lnTo>
                    <a:lnTo>
                      <a:pt x="191" y="38"/>
                    </a:lnTo>
                    <a:lnTo>
                      <a:pt x="240" y="0"/>
                    </a:lnTo>
                    <a:lnTo>
                      <a:pt x="298" y="0"/>
                    </a:lnTo>
                    <a:lnTo>
                      <a:pt x="305" y="52"/>
                    </a:lnTo>
                    <a:lnTo>
                      <a:pt x="290" y="103"/>
                    </a:lnTo>
                    <a:lnTo>
                      <a:pt x="261" y="178"/>
                    </a:lnTo>
                    <a:lnTo>
                      <a:pt x="181" y="222"/>
                    </a:lnTo>
                    <a:lnTo>
                      <a:pt x="154" y="191"/>
                    </a:lnTo>
                    <a:lnTo>
                      <a:pt x="137" y="148"/>
                    </a:lnTo>
                    <a:lnTo>
                      <a:pt x="133" y="162"/>
                    </a:lnTo>
                    <a:lnTo>
                      <a:pt x="133" y="162"/>
                    </a:lnTo>
                    <a:lnTo>
                      <a:pt x="133" y="16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8" name="Freeform 34"/>
              <p:cNvSpPr>
                <a:spLocks/>
              </p:cNvSpPr>
              <p:nvPr/>
            </p:nvSpPr>
            <p:spPr bwMode="auto">
              <a:xfrm>
                <a:off x="4371" y="2606"/>
                <a:ext cx="76" cy="56"/>
              </a:xfrm>
              <a:custGeom>
                <a:avLst/>
                <a:gdLst/>
                <a:ahLst/>
                <a:cxnLst>
                  <a:cxn ang="0">
                    <a:pos x="133" y="163"/>
                  </a:cxn>
                  <a:cxn ang="0">
                    <a:pos x="101" y="149"/>
                  </a:cxn>
                  <a:cxn ang="0">
                    <a:pos x="77" y="163"/>
                  </a:cxn>
                  <a:cxn ang="0">
                    <a:pos x="39" y="191"/>
                  </a:cxn>
                  <a:cxn ang="0">
                    <a:pos x="0" y="191"/>
                  </a:cxn>
                  <a:cxn ang="0">
                    <a:pos x="39" y="128"/>
                  </a:cxn>
                  <a:cxn ang="0">
                    <a:pos x="77" y="87"/>
                  </a:cxn>
                  <a:cxn ang="0">
                    <a:pos x="117" y="66"/>
                  </a:cxn>
                  <a:cxn ang="0">
                    <a:pos x="193" y="38"/>
                  </a:cxn>
                  <a:cxn ang="0">
                    <a:pos x="241" y="0"/>
                  </a:cxn>
                  <a:cxn ang="0">
                    <a:pos x="299" y="0"/>
                  </a:cxn>
                  <a:cxn ang="0">
                    <a:pos x="307" y="53"/>
                  </a:cxn>
                  <a:cxn ang="0">
                    <a:pos x="291" y="103"/>
                  </a:cxn>
                  <a:cxn ang="0">
                    <a:pos x="262" y="178"/>
                  </a:cxn>
                  <a:cxn ang="0">
                    <a:pos x="183" y="222"/>
                  </a:cxn>
                  <a:cxn ang="0">
                    <a:pos x="154" y="191"/>
                  </a:cxn>
                  <a:cxn ang="0">
                    <a:pos x="138" y="149"/>
                  </a:cxn>
                  <a:cxn ang="0">
                    <a:pos x="133" y="163"/>
                  </a:cxn>
                  <a:cxn ang="0">
                    <a:pos x="133" y="163"/>
                  </a:cxn>
                  <a:cxn ang="0">
                    <a:pos x="133" y="163"/>
                  </a:cxn>
                </a:cxnLst>
                <a:rect l="0" t="0" r="r" b="b"/>
                <a:pathLst>
                  <a:path w="307" h="222">
                    <a:moveTo>
                      <a:pt x="133" y="163"/>
                    </a:moveTo>
                    <a:lnTo>
                      <a:pt x="101" y="149"/>
                    </a:lnTo>
                    <a:lnTo>
                      <a:pt x="77" y="163"/>
                    </a:lnTo>
                    <a:lnTo>
                      <a:pt x="39" y="191"/>
                    </a:lnTo>
                    <a:lnTo>
                      <a:pt x="0" y="191"/>
                    </a:lnTo>
                    <a:lnTo>
                      <a:pt x="39" y="128"/>
                    </a:lnTo>
                    <a:lnTo>
                      <a:pt x="77" y="87"/>
                    </a:lnTo>
                    <a:lnTo>
                      <a:pt x="117" y="66"/>
                    </a:lnTo>
                    <a:lnTo>
                      <a:pt x="193" y="38"/>
                    </a:lnTo>
                    <a:lnTo>
                      <a:pt x="241" y="0"/>
                    </a:lnTo>
                    <a:lnTo>
                      <a:pt x="299" y="0"/>
                    </a:lnTo>
                    <a:lnTo>
                      <a:pt x="307" y="53"/>
                    </a:lnTo>
                    <a:lnTo>
                      <a:pt x="291" y="103"/>
                    </a:lnTo>
                    <a:lnTo>
                      <a:pt x="262" y="178"/>
                    </a:lnTo>
                    <a:lnTo>
                      <a:pt x="183" y="222"/>
                    </a:lnTo>
                    <a:lnTo>
                      <a:pt x="154" y="191"/>
                    </a:lnTo>
                    <a:lnTo>
                      <a:pt x="138" y="149"/>
                    </a:lnTo>
                    <a:lnTo>
                      <a:pt x="133" y="163"/>
                    </a:lnTo>
                    <a:lnTo>
                      <a:pt x="133" y="163"/>
                    </a:lnTo>
                    <a:lnTo>
                      <a:pt x="133" y="16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9" name="Freeform 35"/>
              <p:cNvSpPr>
                <a:spLocks/>
              </p:cNvSpPr>
              <p:nvPr/>
            </p:nvSpPr>
            <p:spPr bwMode="auto">
              <a:xfrm>
                <a:off x="4336" y="2465"/>
                <a:ext cx="41" cy="84"/>
              </a:xfrm>
              <a:custGeom>
                <a:avLst/>
                <a:gdLst/>
                <a:ahLst/>
                <a:cxnLst>
                  <a:cxn ang="0">
                    <a:pos x="91" y="277"/>
                  </a:cxn>
                  <a:cxn ang="0">
                    <a:pos x="91" y="241"/>
                  </a:cxn>
                  <a:cxn ang="0">
                    <a:pos x="113" y="194"/>
                  </a:cxn>
                  <a:cxn ang="0">
                    <a:pos x="135" y="160"/>
                  </a:cxn>
                  <a:cxn ang="0">
                    <a:pos x="140" y="95"/>
                  </a:cxn>
                  <a:cxn ang="0">
                    <a:pos x="164" y="48"/>
                  </a:cxn>
                  <a:cxn ang="0">
                    <a:pos x="120" y="6"/>
                  </a:cxn>
                  <a:cxn ang="0">
                    <a:pos x="61" y="0"/>
                  </a:cxn>
                  <a:cxn ang="0">
                    <a:pos x="48" y="40"/>
                  </a:cxn>
                  <a:cxn ang="0">
                    <a:pos x="48" y="98"/>
                  </a:cxn>
                  <a:cxn ang="0">
                    <a:pos x="34" y="166"/>
                  </a:cxn>
                  <a:cxn ang="0">
                    <a:pos x="0" y="277"/>
                  </a:cxn>
                  <a:cxn ang="0">
                    <a:pos x="14" y="324"/>
                  </a:cxn>
                  <a:cxn ang="0">
                    <a:pos x="48" y="337"/>
                  </a:cxn>
                  <a:cxn ang="0">
                    <a:pos x="87" y="312"/>
                  </a:cxn>
                  <a:cxn ang="0">
                    <a:pos x="91" y="277"/>
                  </a:cxn>
                  <a:cxn ang="0">
                    <a:pos x="91" y="277"/>
                  </a:cxn>
                  <a:cxn ang="0">
                    <a:pos x="91" y="277"/>
                  </a:cxn>
                </a:cxnLst>
                <a:rect l="0" t="0" r="r" b="b"/>
                <a:pathLst>
                  <a:path w="164" h="337">
                    <a:moveTo>
                      <a:pt x="91" y="277"/>
                    </a:moveTo>
                    <a:lnTo>
                      <a:pt x="91" y="241"/>
                    </a:lnTo>
                    <a:lnTo>
                      <a:pt x="113" y="194"/>
                    </a:lnTo>
                    <a:lnTo>
                      <a:pt x="135" y="160"/>
                    </a:lnTo>
                    <a:lnTo>
                      <a:pt x="140" y="95"/>
                    </a:lnTo>
                    <a:lnTo>
                      <a:pt x="164" y="48"/>
                    </a:lnTo>
                    <a:lnTo>
                      <a:pt x="120" y="6"/>
                    </a:lnTo>
                    <a:lnTo>
                      <a:pt x="61" y="0"/>
                    </a:lnTo>
                    <a:lnTo>
                      <a:pt x="48" y="40"/>
                    </a:lnTo>
                    <a:lnTo>
                      <a:pt x="48" y="98"/>
                    </a:lnTo>
                    <a:lnTo>
                      <a:pt x="34" y="166"/>
                    </a:lnTo>
                    <a:lnTo>
                      <a:pt x="0" y="277"/>
                    </a:lnTo>
                    <a:lnTo>
                      <a:pt x="14" y="324"/>
                    </a:lnTo>
                    <a:lnTo>
                      <a:pt x="48" y="337"/>
                    </a:lnTo>
                    <a:lnTo>
                      <a:pt x="87" y="312"/>
                    </a:lnTo>
                    <a:lnTo>
                      <a:pt x="91" y="277"/>
                    </a:lnTo>
                    <a:lnTo>
                      <a:pt x="91" y="277"/>
                    </a:lnTo>
                    <a:lnTo>
                      <a:pt x="91" y="2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0" name="Freeform 36"/>
              <p:cNvSpPr>
                <a:spLocks/>
              </p:cNvSpPr>
              <p:nvPr/>
            </p:nvSpPr>
            <p:spPr bwMode="auto">
              <a:xfrm>
                <a:off x="4336" y="2465"/>
                <a:ext cx="41" cy="84"/>
              </a:xfrm>
              <a:custGeom>
                <a:avLst/>
                <a:gdLst/>
                <a:ahLst/>
                <a:cxnLst>
                  <a:cxn ang="0">
                    <a:pos x="89" y="277"/>
                  </a:cxn>
                  <a:cxn ang="0">
                    <a:pos x="89" y="240"/>
                  </a:cxn>
                  <a:cxn ang="0">
                    <a:pos x="112" y="194"/>
                  </a:cxn>
                  <a:cxn ang="0">
                    <a:pos x="133" y="159"/>
                  </a:cxn>
                  <a:cxn ang="0">
                    <a:pos x="138" y="94"/>
                  </a:cxn>
                  <a:cxn ang="0">
                    <a:pos x="163" y="48"/>
                  </a:cxn>
                  <a:cxn ang="0">
                    <a:pos x="119" y="5"/>
                  </a:cxn>
                  <a:cxn ang="0">
                    <a:pos x="60" y="0"/>
                  </a:cxn>
                  <a:cxn ang="0">
                    <a:pos x="47" y="39"/>
                  </a:cxn>
                  <a:cxn ang="0">
                    <a:pos x="47" y="97"/>
                  </a:cxn>
                  <a:cxn ang="0">
                    <a:pos x="32" y="165"/>
                  </a:cxn>
                  <a:cxn ang="0">
                    <a:pos x="0" y="277"/>
                  </a:cxn>
                  <a:cxn ang="0">
                    <a:pos x="13" y="323"/>
                  </a:cxn>
                  <a:cxn ang="0">
                    <a:pos x="47" y="336"/>
                  </a:cxn>
                  <a:cxn ang="0">
                    <a:pos x="86" y="312"/>
                  </a:cxn>
                  <a:cxn ang="0">
                    <a:pos x="89" y="277"/>
                  </a:cxn>
                  <a:cxn ang="0">
                    <a:pos x="89" y="277"/>
                  </a:cxn>
                  <a:cxn ang="0">
                    <a:pos x="89" y="277"/>
                  </a:cxn>
                </a:cxnLst>
                <a:rect l="0" t="0" r="r" b="b"/>
                <a:pathLst>
                  <a:path w="163" h="336">
                    <a:moveTo>
                      <a:pt x="89" y="277"/>
                    </a:moveTo>
                    <a:lnTo>
                      <a:pt x="89" y="240"/>
                    </a:lnTo>
                    <a:lnTo>
                      <a:pt x="112" y="194"/>
                    </a:lnTo>
                    <a:lnTo>
                      <a:pt x="133" y="159"/>
                    </a:lnTo>
                    <a:lnTo>
                      <a:pt x="138" y="94"/>
                    </a:lnTo>
                    <a:lnTo>
                      <a:pt x="163" y="48"/>
                    </a:lnTo>
                    <a:lnTo>
                      <a:pt x="119" y="5"/>
                    </a:lnTo>
                    <a:lnTo>
                      <a:pt x="60" y="0"/>
                    </a:lnTo>
                    <a:lnTo>
                      <a:pt x="47" y="39"/>
                    </a:lnTo>
                    <a:lnTo>
                      <a:pt x="47" y="97"/>
                    </a:lnTo>
                    <a:lnTo>
                      <a:pt x="32" y="165"/>
                    </a:lnTo>
                    <a:lnTo>
                      <a:pt x="0" y="277"/>
                    </a:lnTo>
                    <a:lnTo>
                      <a:pt x="13" y="323"/>
                    </a:lnTo>
                    <a:lnTo>
                      <a:pt x="47" y="336"/>
                    </a:lnTo>
                    <a:lnTo>
                      <a:pt x="86" y="312"/>
                    </a:lnTo>
                    <a:lnTo>
                      <a:pt x="89" y="277"/>
                    </a:lnTo>
                    <a:lnTo>
                      <a:pt x="89" y="277"/>
                    </a:lnTo>
                    <a:lnTo>
                      <a:pt x="89" y="2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1" name="Freeform 37"/>
              <p:cNvSpPr>
                <a:spLocks/>
              </p:cNvSpPr>
              <p:nvPr/>
            </p:nvSpPr>
            <p:spPr bwMode="auto">
              <a:xfrm>
                <a:off x="4379" y="2551"/>
                <a:ext cx="13" cy="13"/>
              </a:xfrm>
              <a:custGeom>
                <a:avLst/>
                <a:gdLst/>
                <a:ahLst/>
                <a:cxnLst>
                  <a:cxn ang="0">
                    <a:pos x="52" y="23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0" y="31"/>
                  </a:cxn>
                  <a:cxn ang="0">
                    <a:pos x="30" y="52"/>
                  </a:cxn>
                  <a:cxn ang="0">
                    <a:pos x="44" y="42"/>
                  </a:cxn>
                  <a:cxn ang="0">
                    <a:pos x="52" y="23"/>
                  </a:cxn>
                  <a:cxn ang="0">
                    <a:pos x="52" y="23"/>
                  </a:cxn>
                  <a:cxn ang="0">
                    <a:pos x="52" y="23"/>
                  </a:cxn>
                </a:cxnLst>
                <a:rect l="0" t="0" r="r" b="b"/>
                <a:pathLst>
                  <a:path w="52" h="52">
                    <a:moveTo>
                      <a:pt x="52" y="23"/>
                    </a:moveTo>
                    <a:lnTo>
                      <a:pt x="37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30" y="52"/>
                    </a:lnTo>
                    <a:lnTo>
                      <a:pt x="44" y="42"/>
                    </a:lnTo>
                    <a:lnTo>
                      <a:pt x="52" y="23"/>
                    </a:lnTo>
                    <a:lnTo>
                      <a:pt x="52" y="23"/>
                    </a:lnTo>
                    <a:lnTo>
                      <a:pt x="52" y="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2" name="Freeform 38"/>
              <p:cNvSpPr>
                <a:spLocks/>
              </p:cNvSpPr>
              <p:nvPr/>
            </p:nvSpPr>
            <p:spPr bwMode="auto">
              <a:xfrm>
                <a:off x="4379" y="2551"/>
                <a:ext cx="13" cy="13"/>
              </a:xfrm>
              <a:custGeom>
                <a:avLst/>
                <a:gdLst/>
                <a:ahLst/>
                <a:cxnLst>
                  <a:cxn ang="0">
                    <a:pos x="51" y="23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0" y="31"/>
                  </a:cxn>
                  <a:cxn ang="0">
                    <a:pos x="30" y="53"/>
                  </a:cxn>
                  <a:cxn ang="0">
                    <a:pos x="44" y="43"/>
                  </a:cxn>
                  <a:cxn ang="0">
                    <a:pos x="51" y="23"/>
                  </a:cxn>
                  <a:cxn ang="0">
                    <a:pos x="51" y="23"/>
                  </a:cxn>
                  <a:cxn ang="0">
                    <a:pos x="51" y="23"/>
                  </a:cxn>
                </a:cxnLst>
                <a:rect l="0" t="0" r="r" b="b"/>
                <a:pathLst>
                  <a:path w="51" h="53">
                    <a:moveTo>
                      <a:pt x="51" y="23"/>
                    </a:moveTo>
                    <a:lnTo>
                      <a:pt x="37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30" y="53"/>
                    </a:lnTo>
                    <a:lnTo>
                      <a:pt x="44" y="43"/>
                    </a:lnTo>
                    <a:lnTo>
                      <a:pt x="51" y="23"/>
                    </a:lnTo>
                    <a:lnTo>
                      <a:pt x="51" y="23"/>
                    </a:lnTo>
                    <a:lnTo>
                      <a:pt x="51" y="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3" name="Freeform 39"/>
              <p:cNvSpPr>
                <a:spLocks/>
              </p:cNvSpPr>
              <p:nvPr/>
            </p:nvSpPr>
            <p:spPr bwMode="auto">
              <a:xfrm>
                <a:off x="4405" y="2551"/>
                <a:ext cx="14" cy="1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3" y="0"/>
                  </a:cxn>
                  <a:cxn ang="0">
                    <a:pos x="0" y="37"/>
                  </a:cxn>
                  <a:cxn ang="0">
                    <a:pos x="17" y="42"/>
                  </a:cxn>
                  <a:cxn ang="0">
                    <a:pos x="23" y="23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54" h="42">
                    <a:moveTo>
                      <a:pt x="54" y="0"/>
                    </a:moveTo>
                    <a:lnTo>
                      <a:pt x="23" y="0"/>
                    </a:lnTo>
                    <a:lnTo>
                      <a:pt x="0" y="37"/>
                    </a:lnTo>
                    <a:lnTo>
                      <a:pt x="17" y="42"/>
                    </a:lnTo>
                    <a:lnTo>
                      <a:pt x="23" y="23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4" name="Freeform 40"/>
              <p:cNvSpPr>
                <a:spLocks/>
              </p:cNvSpPr>
              <p:nvPr/>
            </p:nvSpPr>
            <p:spPr bwMode="auto">
              <a:xfrm>
                <a:off x="4405" y="2551"/>
                <a:ext cx="14" cy="11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24" y="0"/>
                  </a:cxn>
                  <a:cxn ang="0">
                    <a:pos x="0" y="38"/>
                  </a:cxn>
                  <a:cxn ang="0">
                    <a:pos x="16" y="43"/>
                  </a:cxn>
                  <a:cxn ang="0">
                    <a:pos x="24" y="23"/>
                  </a:cxn>
                  <a:cxn ang="0">
                    <a:pos x="55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55" h="43">
                    <a:moveTo>
                      <a:pt x="55" y="0"/>
                    </a:moveTo>
                    <a:lnTo>
                      <a:pt x="24" y="0"/>
                    </a:lnTo>
                    <a:lnTo>
                      <a:pt x="0" y="38"/>
                    </a:lnTo>
                    <a:lnTo>
                      <a:pt x="16" y="43"/>
                    </a:lnTo>
                    <a:lnTo>
                      <a:pt x="24" y="23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5" name="Freeform 41"/>
              <p:cNvSpPr>
                <a:spLocks/>
              </p:cNvSpPr>
              <p:nvPr/>
            </p:nvSpPr>
            <p:spPr bwMode="auto">
              <a:xfrm>
                <a:off x="4785" y="2968"/>
                <a:ext cx="73" cy="26"/>
              </a:xfrm>
              <a:custGeom>
                <a:avLst/>
                <a:gdLst/>
                <a:ahLst/>
                <a:cxnLst>
                  <a:cxn ang="0">
                    <a:pos x="128" y="21"/>
                  </a:cxn>
                  <a:cxn ang="0">
                    <a:pos x="93" y="17"/>
                  </a:cxn>
                  <a:cxn ang="0">
                    <a:pos x="63" y="0"/>
                  </a:cxn>
                  <a:cxn ang="0">
                    <a:pos x="0" y="21"/>
                  </a:cxn>
                  <a:cxn ang="0">
                    <a:pos x="29" y="68"/>
                  </a:cxn>
                  <a:cxn ang="0">
                    <a:pos x="86" y="76"/>
                  </a:cxn>
                  <a:cxn ang="0">
                    <a:pos x="120" y="81"/>
                  </a:cxn>
                  <a:cxn ang="0">
                    <a:pos x="177" y="103"/>
                  </a:cxn>
                  <a:cxn ang="0">
                    <a:pos x="221" y="103"/>
                  </a:cxn>
                  <a:cxn ang="0">
                    <a:pos x="281" y="76"/>
                  </a:cxn>
                  <a:cxn ang="0">
                    <a:pos x="294" y="38"/>
                  </a:cxn>
                  <a:cxn ang="0">
                    <a:pos x="252" y="17"/>
                  </a:cxn>
                  <a:cxn ang="0">
                    <a:pos x="203" y="17"/>
                  </a:cxn>
                  <a:cxn ang="0">
                    <a:pos x="155" y="38"/>
                  </a:cxn>
                  <a:cxn ang="0">
                    <a:pos x="128" y="46"/>
                  </a:cxn>
                  <a:cxn ang="0">
                    <a:pos x="120" y="31"/>
                  </a:cxn>
                  <a:cxn ang="0">
                    <a:pos x="128" y="21"/>
                  </a:cxn>
                  <a:cxn ang="0">
                    <a:pos x="128" y="21"/>
                  </a:cxn>
                  <a:cxn ang="0">
                    <a:pos x="128" y="21"/>
                  </a:cxn>
                </a:cxnLst>
                <a:rect l="0" t="0" r="r" b="b"/>
                <a:pathLst>
                  <a:path w="294" h="103">
                    <a:moveTo>
                      <a:pt x="128" y="21"/>
                    </a:moveTo>
                    <a:lnTo>
                      <a:pt x="93" y="17"/>
                    </a:lnTo>
                    <a:lnTo>
                      <a:pt x="63" y="0"/>
                    </a:lnTo>
                    <a:lnTo>
                      <a:pt x="0" y="21"/>
                    </a:lnTo>
                    <a:lnTo>
                      <a:pt x="29" y="68"/>
                    </a:lnTo>
                    <a:lnTo>
                      <a:pt x="86" y="76"/>
                    </a:lnTo>
                    <a:lnTo>
                      <a:pt x="120" y="81"/>
                    </a:lnTo>
                    <a:lnTo>
                      <a:pt x="177" y="103"/>
                    </a:lnTo>
                    <a:lnTo>
                      <a:pt x="221" y="103"/>
                    </a:lnTo>
                    <a:lnTo>
                      <a:pt x="281" y="76"/>
                    </a:lnTo>
                    <a:lnTo>
                      <a:pt x="294" y="38"/>
                    </a:lnTo>
                    <a:lnTo>
                      <a:pt x="252" y="17"/>
                    </a:lnTo>
                    <a:lnTo>
                      <a:pt x="203" y="17"/>
                    </a:lnTo>
                    <a:lnTo>
                      <a:pt x="155" y="38"/>
                    </a:lnTo>
                    <a:lnTo>
                      <a:pt x="128" y="46"/>
                    </a:lnTo>
                    <a:lnTo>
                      <a:pt x="120" y="31"/>
                    </a:lnTo>
                    <a:lnTo>
                      <a:pt x="128" y="21"/>
                    </a:lnTo>
                    <a:lnTo>
                      <a:pt x="128" y="21"/>
                    </a:lnTo>
                    <a:lnTo>
                      <a:pt x="128" y="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6" name="Freeform 42"/>
              <p:cNvSpPr>
                <a:spLocks/>
              </p:cNvSpPr>
              <p:nvPr/>
            </p:nvSpPr>
            <p:spPr bwMode="auto">
              <a:xfrm>
                <a:off x="4785" y="2968"/>
                <a:ext cx="73" cy="26"/>
              </a:xfrm>
              <a:custGeom>
                <a:avLst/>
                <a:gdLst/>
                <a:ahLst/>
                <a:cxnLst>
                  <a:cxn ang="0">
                    <a:pos x="129" y="21"/>
                  </a:cxn>
                  <a:cxn ang="0">
                    <a:pos x="93" y="17"/>
                  </a:cxn>
                  <a:cxn ang="0">
                    <a:pos x="64" y="0"/>
                  </a:cxn>
                  <a:cxn ang="0">
                    <a:pos x="0" y="21"/>
                  </a:cxn>
                  <a:cxn ang="0">
                    <a:pos x="29" y="68"/>
                  </a:cxn>
                  <a:cxn ang="0">
                    <a:pos x="86" y="76"/>
                  </a:cxn>
                  <a:cxn ang="0">
                    <a:pos x="121" y="81"/>
                  </a:cxn>
                  <a:cxn ang="0">
                    <a:pos x="177" y="104"/>
                  </a:cxn>
                  <a:cxn ang="0">
                    <a:pos x="221" y="104"/>
                  </a:cxn>
                  <a:cxn ang="0">
                    <a:pos x="281" y="76"/>
                  </a:cxn>
                  <a:cxn ang="0">
                    <a:pos x="294" y="39"/>
                  </a:cxn>
                  <a:cxn ang="0">
                    <a:pos x="252" y="17"/>
                  </a:cxn>
                  <a:cxn ang="0">
                    <a:pos x="204" y="17"/>
                  </a:cxn>
                  <a:cxn ang="0">
                    <a:pos x="156" y="39"/>
                  </a:cxn>
                  <a:cxn ang="0">
                    <a:pos x="129" y="47"/>
                  </a:cxn>
                  <a:cxn ang="0">
                    <a:pos x="121" y="31"/>
                  </a:cxn>
                  <a:cxn ang="0">
                    <a:pos x="129" y="21"/>
                  </a:cxn>
                  <a:cxn ang="0">
                    <a:pos x="129" y="21"/>
                  </a:cxn>
                  <a:cxn ang="0">
                    <a:pos x="129" y="21"/>
                  </a:cxn>
                </a:cxnLst>
                <a:rect l="0" t="0" r="r" b="b"/>
                <a:pathLst>
                  <a:path w="294" h="104">
                    <a:moveTo>
                      <a:pt x="129" y="21"/>
                    </a:moveTo>
                    <a:lnTo>
                      <a:pt x="93" y="17"/>
                    </a:lnTo>
                    <a:lnTo>
                      <a:pt x="64" y="0"/>
                    </a:lnTo>
                    <a:lnTo>
                      <a:pt x="0" y="21"/>
                    </a:lnTo>
                    <a:lnTo>
                      <a:pt x="29" y="68"/>
                    </a:lnTo>
                    <a:lnTo>
                      <a:pt x="86" y="76"/>
                    </a:lnTo>
                    <a:lnTo>
                      <a:pt x="121" y="81"/>
                    </a:lnTo>
                    <a:lnTo>
                      <a:pt x="177" y="104"/>
                    </a:lnTo>
                    <a:lnTo>
                      <a:pt x="221" y="104"/>
                    </a:lnTo>
                    <a:lnTo>
                      <a:pt x="281" y="76"/>
                    </a:lnTo>
                    <a:lnTo>
                      <a:pt x="294" y="39"/>
                    </a:lnTo>
                    <a:lnTo>
                      <a:pt x="252" y="17"/>
                    </a:lnTo>
                    <a:lnTo>
                      <a:pt x="204" y="17"/>
                    </a:lnTo>
                    <a:lnTo>
                      <a:pt x="156" y="39"/>
                    </a:lnTo>
                    <a:lnTo>
                      <a:pt x="129" y="47"/>
                    </a:lnTo>
                    <a:lnTo>
                      <a:pt x="121" y="31"/>
                    </a:lnTo>
                    <a:lnTo>
                      <a:pt x="129" y="21"/>
                    </a:lnTo>
                    <a:lnTo>
                      <a:pt x="129" y="21"/>
                    </a:lnTo>
                    <a:lnTo>
                      <a:pt x="129" y="2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7" name="Line 43"/>
              <p:cNvSpPr>
                <a:spLocks noChangeShapeType="1"/>
              </p:cNvSpPr>
              <p:nvPr/>
            </p:nvSpPr>
            <p:spPr bwMode="auto">
              <a:xfrm>
                <a:off x="4753" y="2920"/>
                <a:ext cx="1" cy="1"/>
              </a:xfrm>
              <a:prstGeom prst="line">
                <a:avLst/>
              </a:prstGeom>
              <a:noFill/>
              <a:ln w="317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8" name="Freeform 44"/>
              <p:cNvSpPr>
                <a:spLocks/>
              </p:cNvSpPr>
              <p:nvPr/>
            </p:nvSpPr>
            <p:spPr bwMode="auto">
              <a:xfrm>
                <a:off x="4831" y="2940"/>
                <a:ext cx="26" cy="38"/>
              </a:xfrm>
              <a:custGeom>
                <a:avLst/>
                <a:gdLst/>
                <a:ahLst/>
                <a:cxnLst>
                  <a:cxn ang="0">
                    <a:pos x="59" y="129"/>
                  </a:cxn>
                  <a:cxn ang="0">
                    <a:pos x="59" y="106"/>
                  </a:cxn>
                  <a:cxn ang="0">
                    <a:pos x="36" y="81"/>
                  </a:cxn>
                  <a:cxn ang="0">
                    <a:pos x="28" y="35"/>
                  </a:cxn>
                  <a:cxn ang="0">
                    <a:pos x="0" y="0"/>
                  </a:cxn>
                  <a:cxn ang="0">
                    <a:pos x="59" y="14"/>
                  </a:cxn>
                  <a:cxn ang="0">
                    <a:pos x="96" y="54"/>
                  </a:cxn>
                  <a:cxn ang="0">
                    <a:pos x="104" y="96"/>
                  </a:cxn>
                  <a:cxn ang="0">
                    <a:pos x="104" y="129"/>
                  </a:cxn>
                  <a:cxn ang="0">
                    <a:pos x="96" y="150"/>
                  </a:cxn>
                  <a:cxn ang="0">
                    <a:pos x="89" y="150"/>
                  </a:cxn>
                  <a:cxn ang="0">
                    <a:pos x="59" y="129"/>
                  </a:cxn>
                  <a:cxn ang="0">
                    <a:pos x="59" y="129"/>
                  </a:cxn>
                  <a:cxn ang="0">
                    <a:pos x="59" y="129"/>
                  </a:cxn>
                </a:cxnLst>
                <a:rect l="0" t="0" r="r" b="b"/>
                <a:pathLst>
                  <a:path w="104" h="150">
                    <a:moveTo>
                      <a:pt x="59" y="129"/>
                    </a:moveTo>
                    <a:lnTo>
                      <a:pt x="59" y="106"/>
                    </a:lnTo>
                    <a:lnTo>
                      <a:pt x="36" y="81"/>
                    </a:lnTo>
                    <a:lnTo>
                      <a:pt x="28" y="35"/>
                    </a:lnTo>
                    <a:lnTo>
                      <a:pt x="0" y="0"/>
                    </a:lnTo>
                    <a:lnTo>
                      <a:pt x="59" y="14"/>
                    </a:lnTo>
                    <a:lnTo>
                      <a:pt x="96" y="54"/>
                    </a:lnTo>
                    <a:lnTo>
                      <a:pt x="104" y="96"/>
                    </a:lnTo>
                    <a:lnTo>
                      <a:pt x="104" y="129"/>
                    </a:lnTo>
                    <a:lnTo>
                      <a:pt x="96" y="150"/>
                    </a:lnTo>
                    <a:lnTo>
                      <a:pt x="89" y="150"/>
                    </a:lnTo>
                    <a:lnTo>
                      <a:pt x="59" y="129"/>
                    </a:lnTo>
                    <a:lnTo>
                      <a:pt x="59" y="129"/>
                    </a:lnTo>
                    <a:lnTo>
                      <a:pt x="59" y="12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9" name="Freeform 45"/>
              <p:cNvSpPr>
                <a:spLocks/>
              </p:cNvSpPr>
              <p:nvPr/>
            </p:nvSpPr>
            <p:spPr bwMode="auto">
              <a:xfrm>
                <a:off x="4831" y="2940"/>
                <a:ext cx="26" cy="38"/>
              </a:xfrm>
              <a:custGeom>
                <a:avLst/>
                <a:gdLst/>
                <a:ahLst/>
                <a:cxnLst>
                  <a:cxn ang="0">
                    <a:pos x="60" y="128"/>
                  </a:cxn>
                  <a:cxn ang="0">
                    <a:pos x="60" y="106"/>
                  </a:cxn>
                  <a:cxn ang="0">
                    <a:pos x="36" y="80"/>
                  </a:cxn>
                  <a:cxn ang="0">
                    <a:pos x="29" y="35"/>
                  </a:cxn>
                  <a:cxn ang="0">
                    <a:pos x="0" y="0"/>
                  </a:cxn>
                  <a:cxn ang="0">
                    <a:pos x="60" y="13"/>
                  </a:cxn>
                  <a:cxn ang="0">
                    <a:pos x="96" y="53"/>
                  </a:cxn>
                  <a:cxn ang="0">
                    <a:pos x="105" y="96"/>
                  </a:cxn>
                  <a:cxn ang="0">
                    <a:pos x="105" y="128"/>
                  </a:cxn>
                  <a:cxn ang="0">
                    <a:pos x="96" y="150"/>
                  </a:cxn>
                  <a:cxn ang="0">
                    <a:pos x="90" y="150"/>
                  </a:cxn>
                  <a:cxn ang="0">
                    <a:pos x="60" y="128"/>
                  </a:cxn>
                  <a:cxn ang="0">
                    <a:pos x="60" y="128"/>
                  </a:cxn>
                  <a:cxn ang="0">
                    <a:pos x="60" y="128"/>
                  </a:cxn>
                </a:cxnLst>
                <a:rect l="0" t="0" r="r" b="b"/>
                <a:pathLst>
                  <a:path w="105" h="150">
                    <a:moveTo>
                      <a:pt x="60" y="128"/>
                    </a:moveTo>
                    <a:lnTo>
                      <a:pt x="60" y="106"/>
                    </a:lnTo>
                    <a:lnTo>
                      <a:pt x="36" y="80"/>
                    </a:lnTo>
                    <a:lnTo>
                      <a:pt x="29" y="35"/>
                    </a:lnTo>
                    <a:lnTo>
                      <a:pt x="0" y="0"/>
                    </a:lnTo>
                    <a:lnTo>
                      <a:pt x="60" y="13"/>
                    </a:lnTo>
                    <a:lnTo>
                      <a:pt x="96" y="53"/>
                    </a:lnTo>
                    <a:lnTo>
                      <a:pt x="105" y="96"/>
                    </a:lnTo>
                    <a:lnTo>
                      <a:pt x="105" y="128"/>
                    </a:lnTo>
                    <a:lnTo>
                      <a:pt x="96" y="150"/>
                    </a:lnTo>
                    <a:lnTo>
                      <a:pt x="90" y="150"/>
                    </a:lnTo>
                    <a:lnTo>
                      <a:pt x="60" y="128"/>
                    </a:lnTo>
                    <a:lnTo>
                      <a:pt x="60" y="128"/>
                    </a:lnTo>
                    <a:lnTo>
                      <a:pt x="60" y="12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0" name="Line 46"/>
              <p:cNvSpPr>
                <a:spLocks noChangeShapeType="1"/>
              </p:cNvSpPr>
              <p:nvPr/>
            </p:nvSpPr>
            <p:spPr bwMode="auto">
              <a:xfrm flipH="1">
                <a:off x="4892" y="3013"/>
                <a:ext cx="2" cy="1"/>
              </a:xfrm>
              <a:prstGeom prst="line">
                <a:avLst/>
              </a:prstGeom>
              <a:noFill/>
              <a:ln w="317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1" name="Freeform 47"/>
              <p:cNvSpPr>
                <a:spLocks/>
              </p:cNvSpPr>
              <p:nvPr/>
            </p:nvSpPr>
            <p:spPr bwMode="auto">
              <a:xfrm>
                <a:off x="4955" y="3066"/>
                <a:ext cx="7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23"/>
                  </a:cxn>
                  <a:cxn ang="0">
                    <a:pos x="28" y="23"/>
                  </a:cxn>
                  <a:cxn ang="0">
                    <a:pos x="14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8" h="23">
                    <a:moveTo>
                      <a:pt x="0" y="0"/>
                    </a:moveTo>
                    <a:lnTo>
                      <a:pt x="6" y="23"/>
                    </a:lnTo>
                    <a:lnTo>
                      <a:pt x="28" y="23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2" name="Freeform 48"/>
              <p:cNvSpPr>
                <a:spLocks/>
              </p:cNvSpPr>
              <p:nvPr/>
            </p:nvSpPr>
            <p:spPr bwMode="auto">
              <a:xfrm>
                <a:off x="4955" y="3066"/>
                <a:ext cx="7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23"/>
                  </a:cxn>
                  <a:cxn ang="0">
                    <a:pos x="29" y="23"/>
                  </a:cxn>
                  <a:cxn ang="0">
                    <a:pos x="14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9" h="23">
                    <a:moveTo>
                      <a:pt x="0" y="0"/>
                    </a:moveTo>
                    <a:lnTo>
                      <a:pt x="6" y="23"/>
                    </a:lnTo>
                    <a:lnTo>
                      <a:pt x="29" y="23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3" name="Freeform 49"/>
              <p:cNvSpPr>
                <a:spLocks/>
              </p:cNvSpPr>
              <p:nvPr/>
            </p:nvSpPr>
            <p:spPr bwMode="auto">
              <a:xfrm>
                <a:off x="4989" y="3290"/>
                <a:ext cx="21" cy="18"/>
              </a:xfrm>
              <a:custGeom>
                <a:avLst/>
                <a:gdLst/>
                <a:ahLst/>
                <a:cxnLst>
                  <a:cxn ang="0">
                    <a:pos x="79" y="61"/>
                  </a:cxn>
                  <a:cxn ang="0">
                    <a:pos x="79" y="54"/>
                  </a:cxn>
                  <a:cxn ang="0">
                    <a:pos x="48" y="21"/>
                  </a:cxn>
                  <a:cxn ang="0">
                    <a:pos x="0" y="0"/>
                  </a:cxn>
                  <a:cxn ang="0">
                    <a:pos x="36" y="37"/>
                  </a:cxn>
                  <a:cxn ang="0">
                    <a:pos x="63" y="61"/>
                  </a:cxn>
                  <a:cxn ang="0">
                    <a:pos x="84" y="74"/>
                  </a:cxn>
                  <a:cxn ang="0">
                    <a:pos x="79" y="61"/>
                  </a:cxn>
                  <a:cxn ang="0">
                    <a:pos x="79" y="61"/>
                  </a:cxn>
                  <a:cxn ang="0">
                    <a:pos x="79" y="61"/>
                  </a:cxn>
                </a:cxnLst>
                <a:rect l="0" t="0" r="r" b="b"/>
                <a:pathLst>
                  <a:path w="84" h="74">
                    <a:moveTo>
                      <a:pt x="79" y="61"/>
                    </a:moveTo>
                    <a:lnTo>
                      <a:pt x="79" y="54"/>
                    </a:lnTo>
                    <a:lnTo>
                      <a:pt x="48" y="21"/>
                    </a:lnTo>
                    <a:lnTo>
                      <a:pt x="0" y="0"/>
                    </a:lnTo>
                    <a:lnTo>
                      <a:pt x="36" y="37"/>
                    </a:lnTo>
                    <a:lnTo>
                      <a:pt x="63" y="61"/>
                    </a:lnTo>
                    <a:lnTo>
                      <a:pt x="84" y="74"/>
                    </a:lnTo>
                    <a:lnTo>
                      <a:pt x="79" y="61"/>
                    </a:lnTo>
                    <a:lnTo>
                      <a:pt x="79" y="61"/>
                    </a:lnTo>
                    <a:lnTo>
                      <a:pt x="79" y="6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4" name="Freeform 50"/>
              <p:cNvSpPr>
                <a:spLocks/>
              </p:cNvSpPr>
              <p:nvPr/>
            </p:nvSpPr>
            <p:spPr bwMode="auto">
              <a:xfrm>
                <a:off x="4990" y="3290"/>
                <a:ext cx="21" cy="18"/>
              </a:xfrm>
              <a:custGeom>
                <a:avLst/>
                <a:gdLst/>
                <a:ahLst/>
                <a:cxnLst>
                  <a:cxn ang="0">
                    <a:pos x="78" y="60"/>
                  </a:cxn>
                  <a:cxn ang="0">
                    <a:pos x="78" y="54"/>
                  </a:cxn>
                  <a:cxn ang="0">
                    <a:pos x="47" y="21"/>
                  </a:cxn>
                  <a:cxn ang="0">
                    <a:pos x="0" y="0"/>
                  </a:cxn>
                  <a:cxn ang="0">
                    <a:pos x="36" y="37"/>
                  </a:cxn>
                  <a:cxn ang="0">
                    <a:pos x="63" y="60"/>
                  </a:cxn>
                  <a:cxn ang="0">
                    <a:pos x="84" y="73"/>
                  </a:cxn>
                  <a:cxn ang="0">
                    <a:pos x="78" y="60"/>
                  </a:cxn>
                  <a:cxn ang="0">
                    <a:pos x="78" y="60"/>
                  </a:cxn>
                  <a:cxn ang="0">
                    <a:pos x="78" y="60"/>
                  </a:cxn>
                </a:cxnLst>
                <a:rect l="0" t="0" r="r" b="b"/>
                <a:pathLst>
                  <a:path w="84" h="73">
                    <a:moveTo>
                      <a:pt x="78" y="60"/>
                    </a:moveTo>
                    <a:lnTo>
                      <a:pt x="78" y="54"/>
                    </a:lnTo>
                    <a:lnTo>
                      <a:pt x="47" y="21"/>
                    </a:lnTo>
                    <a:lnTo>
                      <a:pt x="0" y="0"/>
                    </a:lnTo>
                    <a:lnTo>
                      <a:pt x="36" y="37"/>
                    </a:lnTo>
                    <a:lnTo>
                      <a:pt x="63" y="60"/>
                    </a:lnTo>
                    <a:lnTo>
                      <a:pt x="84" y="73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8" y="6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5" name="Freeform 51"/>
              <p:cNvSpPr>
                <a:spLocks/>
              </p:cNvSpPr>
              <p:nvPr/>
            </p:nvSpPr>
            <p:spPr bwMode="auto">
              <a:xfrm>
                <a:off x="5065" y="3228"/>
                <a:ext cx="1" cy="3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h="9">
                    <a:moveTo>
                      <a:pt x="0" y="9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6" name="Freeform 52"/>
              <p:cNvSpPr>
                <a:spLocks/>
              </p:cNvSpPr>
              <p:nvPr/>
            </p:nvSpPr>
            <p:spPr bwMode="auto">
              <a:xfrm>
                <a:off x="5065" y="3229"/>
                <a:ext cx="1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7" name="Freeform 53"/>
              <p:cNvSpPr>
                <a:spLocks/>
              </p:cNvSpPr>
              <p:nvPr/>
            </p:nvSpPr>
            <p:spPr bwMode="auto">
              <a:xfrm>
                <a:off x="5039" y="3211"/>
                <a:ext cx="2" cy="1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5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9" y="0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lnTo>
                      <a:pt x="0" y="5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8" name="Freeform 54"/>
              <p:cNvSpPr>
                <a:spLocks/>
              </p:cNvSpPr>
              <p:nvPr/>
            </p:nvSpPr>
            <p:spPr bwMode="auto">
              <a:xfrm>
                <a:off x="5039" y="3211"/>
                <a:ext cx="3" cy="1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10" h="6">
                    <a:moveTo>
                      <a:pt x="10" y="0"/>
                    </a:moveTo>
                    <a:lnTo>
                      <a:pt x="0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9" name="Freeform 55"/>
              <p:cNvSpPr>
                <a:spLocks/>
              </p:cNvSpPr>
              <p:nvPr/>
            </p:nvSpPr>
            <p:spPr bwMode="auto">
              <a:xfrm>
                <a:off x="5178" y="3281"/>
                <a:ext cx="26" cy="18"/>
              </a:xfrm>
              <a:custGeom>
                <a:avLst/>
                <a:gdLst/>
                <a:ahLst/>
                <a:cxnLst>
                  <a:cxn ang="0">
                    <a:pos x="89" y="63"/>
                  </a:cxn>
                  <a:cxn ang="0">
                    <a:pos x="101" y="49"/>
                  </a:cxn>
                  <a:cxn ang="0">
                    <a:pos x="66" y="0"/>
                  </a:cxn>
                  <a:cxn ang="0">
                    <a:pos x="0" y="0"/>
                  </a:cxn>
                  <a:cxn ang="0">
                    <a:pos x="9" y="49"/>
                  </a:cxn>
                  <a:cxn ang="0">
                    <a:pos x="73" y="63"/>
                  </a:cxn>
                  <a:cxn ang="0">
                    <a:pos x="108" y="69"/>
                  </a:cxn>
                  <a:cxn ang="0">
                    <a:pos x="108" y="53"/>
                  </a:cxn>
                  <a:cxn ang="0">
                    <a:pos x="89" y="63"/>
                  </a:cxn>
                  <a:cxn ang="0">
                    <a:pos x="89" y="63"/>
                  </a:cxn>
                  <a:cxn ang="0">
                    <a:pos x="89" y="63"/>
                  </a:cxn>
                </a:cxnLst>
                <a:rect l="0" t="0" r="r" b="b"/>
                <a:pathLst>
                  <a:path w="108" h="69">
                    <a:moveTo>
                      <a:pt x="89" y="63"/>
                    </a:moveTo>
                    <a:lnTo>
                      <a:pt x="101" y="49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9" y="49"/>
                    </a:lnTo>
                    <a:lnTo>
                      <a:pt x="73" y="63"/>
                    </a:lnTo>
                    <a:lnTo>
                      <a:pt x="108" y="69"/>
                    </a:lnTo>
                    <a:lnTo>
                      <a:pt x="108" y="53"/>
                    </a:lnTo>
                    <a:lnTo>
                      <a:pt x="89" y="63"/>
                    </a:lnTo>
                    <a:lnTo>
                      <a:pt x="89" y="63"/>
                    </a:lnTo>
                    <a:lnTo>
                      <a:pt x="89" y="6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0" name="Freeform 56"/>
              <p:cNvSpPr>
                <a:spLocks/>
              </p:cNvSpPr>
              <p:nvPr/>
            </p:nvSpPr>
            <p:spPr bwMode="auto">
              <a:xfrm>
                <a:off x="5178" y="3281"/>
                <a:ext cx="27" cy="18"/>
              </a:xfrm>
              <a:custGeom>
                <a:avLst/>
                <a:gdLst/>
                <a:ahLst/>
                <a:cxnLst>
                  <a:cxn ang="0">
                    <a:pos x="89" y="64"/>
                  </a:cxn>
                  <a:cxn ang="0">
                    <a:pos x="102" y="49"/>
                  </a:cxn>
                  <a:cxn ang="0">
                    <a:pos x="66" y="0"/>
                  </a:cxn>
                  <a:cxn ang="0">
                    <a:pos x="0" y="0"/>
                  </a:cxn>
                  <a:cxn ang="0">
                    <a:pos x="10" y="49"/>
                  </a:cxn>
                  <a:cxn ang="0">
                    <a:pos x="73" y="64"/>
                  </a:cxn>
                  <a:cxn ang="0">
                    <a:pos x="109" y="70"/>
                  </a:cxn>
                  <a:cxn ang="0">
                    <a:pos x="109" y="54"/>
                  </a:cxn>
                  <a:cxn ang="0">
                    <a:pos x="89" y="64"/>
                  </a:cxn>
                  <a:cxn ang="0">
                    <a:pos x="89" y="64"/>
                  </a:cxn>
                  <a:cxn ang="0">
                    <a:pos x="89" y="64"/>
                  </a:cxn>
                </a:cxnLst>
                <a:rect l="0" t="0" r="r" b="b"/>
                <a:pathLst>
                  <a:path w="109" h="70">
                    <a:moveTo>
                      <a:pt x="89" y="64"/>
                    </a:moveTo>
                    <a:lnTo>
                      <a:pt x="102" y="49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10" y="49"/>
                    </a:lnTo>
                    <a:lnTo>
                      <a:pt x="73" y="64"/>
                    </a:lnTo>
                    <a:lnTo>
                      <a:pt x="109" y="70"/>
                    </a:lnTo>
                    <a:lnTo>
                      <a:pt x="109" y="54"/>
                    </a:lnTo>
                    <a:lnTo>
                      <a:pt x="89" y="64"/>
                    </a:lnTo>
                    <a:lnTo>
                      <a:pt x="89" y="64"/>
                    </a:lnTo>
                    <a:lnTo>
                      <a:pt x="89" y="6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1" name="Freeform 57"/>
              <p:cNvSpPr>
                <a:spLocks/>
              </p:cNvSpPr>
              <p:nvPr/>
            </p:nvSpPr>
            <p:spPr bwMode="auto">
              <a:xfrm>
                <a:off x="4604" y="3598"/>
                <a:ext cx="59" cy="66"/>
              </a:xfrm>
              <a:custGeom>
                <a:avLst/>
                <a:gdLst/>
                <a:ahLst/>
                <a:cxnLst>
                  <a:cxn ang="0">
                    <a:pos x="203" y="33"/>
                  </a:cxn>
                  <a:cxn ang="0">
                    <a:pos x="168" y="5"/>
                  </a:cxn>
                  <a:cxn ang="0">
                    <a:pos x="75" y="0"/>
                  </a:cxn>
                  <a:cxn ang="0">
                    <a:pos x="0" y="0"/>
                  </a:cxn>
                  <a:cxn ang="0">
                    <a:pos x="26" y="67"/>
                  </a:cxn>
                  <a:cxn ang="0">
                    <a:pos x="26" y="111"/>
                  </a:cxn>
                  <a:cxn ang="0">
                    <a:pos x="47" y="179"/>
                  </a:cxn>
                  <a:cxn ang="0">
                    <a:pos x="47" y="244"/>
                  </a:cxn>
                  <a:cxn ang="0">
                    <a:pos x="111" y="265"/>
                  </a:cxn>
                  <a:cxn ang="0">
                    <a:pos x="146" y="238"/>
                  </a:cxn>
                  <a:cxn ang="0">
                    <a:pos x="197" y="179"/>
                  </a:cxn>
                  <a:cxn ang="0">
                    <a:pos x="234" y="131"/>
                  </a:cxn>
                  <a:cxn ang="0">
                    <a:pos x="234" y="74"/>
                  </a:cxn>
                  <a:cxn ang="0">
                    <a:pos x="218" y="44"/>
                  </a:cxn>
                  <a:cxn ang="0">
                    <a:pos x="204" y="44"/>
                  </a:cxn>
                  <a:cxn ang="0">
                    <a:pos x="203" y="33"/>
                  </a:cxn>
                  <a:cxn ang="0">
                    <a:pos x="203" y="33"/>
                  </a:cxn>
                  <a:cxn ang="0">
                    <a:pos x="203" y="33"/>
                  </a:cxn>
                </a:cxnLst>
                <a:rect l="0" t="0" r="r" b="b"/>
                <a:pathLst>
                  <a:path w="234" h="265">
                    <a:moveTo>
                      <a:pt x="203" y="33"/>
                    </a:moveTo>
                    <a:lnTo>
                      <a:pt x="168" y="5"/>
                    </a:lnTo>
                    <a:lnTo>
                      <a:pt x="75" y="0"/>
                    </a:lnTo>
                    <a:lnTo>
                      <a:pt x="0" y="0"/>
                    </a:lnTo>
                    <a:lnTo>
                      <a:pt x="26" y="67"/>
                    </a:lnTo>
                    <a:lnTo>
                      <a:pt x="26" y="111"/>
                    </a:lnTo>
                    <a:lnTo>
                      <a:pt x="47" y="179"/>
                    </a:lnTo>
                    <a:lnTo>
                      <a:pt x="47" y="244"/>
                    </a:lnTo>
                    <a:lnTo>
                      <a:pt x="111" y="265"/>
                    </a:lnTo>
                    <a:lnTo>
                      <a:pt x="146" y="238"/>
                    </a:lnTo>
                    <a:lnTo>
                      <a:pt x="197" y="179"/>
                    </a:lnTo>
                    <a:lnTo>
                      <a:pt x="234" y="131"/>
                    </a:lnTo>
                    <a:lnTo>
                      <a:pt x="234" y="74"/>
                    </a:lnTo>
                    <a:lnTo>
                      <a:pt x="218" y="44"/>
                    </a:lnTo>
                    <a:lnTo>
                      <a:pt x="204" y="44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2" name="Freeform 58"/>
              <p:cNvSpPr>
                <a:spLocks/>
              </p:cNvSpPr>
              <p:nvPr/>
            </p:nvSpPr>
            <p:spPr bwMode="auto">
              <a:xfrm>
                <a:off x="4605" y="3598"/>
                <a:ext cx="58" cy="67"/>
              </a:xfrm>
              <a:custGeom>
                <a:avLst/>
                <a:gdLst/>
                <a:ahLst/>
                <a:cxnLst>
                  <a:cxn ang="0">
                    <a:pos x="202" y="32"/>
                  </a:cxn>
                  <a:cxn ang="0">
                    <a:pos x="167" y="5"/>
                  </a:cxn>
                  <a:cxn ang="0">
                    <a:pos x="75" y="0"/>
                  </a:cxn>
                  <a:cxn ang="0">
                    <a:pos x="0" y="0"/>
                  </a:cxn>
                  <a:cxn ang="0">
                    <a:pos x="25" y="67"/>
                  </a:cxn>
                  <a:cxn ang="0">
                    <a:pos x="25" y="112"/>
                  </a:cxn>
                  <a:cxn ang="0">
                    <a:pos x="47" y="178"/>
                  </a:cxn>
                  <a:cxn ang="0">
                    <a:pos x="47" y="244"/>
                  </a:cxn>
                  <a:cxn ang="0">
                    <a:pos x="110" y="265"/>
                  </a:cxn>
                  <a:cxn ang="0">
                    <a:pos x="146" y="237"/>
                  </a:cxn>
                  <a:cxn ang="0">
                    <a:pos x="197" y="178"/>
                  </a:cxn>
                  <a:cxn ang="0">
                    <a:pos x="233" y="130"/>
                  </a:cxn>
                  <a:cxn ang="0">
                    <a:pos x="233" y="73"/>
                  </a:cxn>
                  <a:cxn ang="0">
                    <a:pos x="218" y="44"/>
                  </a:cxn>
                  <a:cxn ang="0">
                    <a:pos x="204" y="44"/>
                  </a:cxn>
                  <a:cxn ang="0">
                    <a:pos x="202" y="32"/>
                  </a:cxn>
                  <a:cxn ang="0">
                    <a:pos x="202" y="32"/>
                  </a:cxn>
                  <a:cxn ang="0">
                    <a:pos x="202" y="32"/>
                  </a:cxn>
                </a:cxnLst>
                <a:rect l="0" t="0" r="r" b="b"/>
                <a:pathLst>
                  <a:path w="233" h="265">
                    <a:moveTo>
                      <a:pt x="202" y="32"/>
                    </a:moveTo>
                    <a:lnTo>
                      <a:pt x="167" y="5"/>
                    </a:lnTo>
                    <a:lnTo>
                      <a:pt x="75" y="0"/>
                    </a:lnTo>
                    <a:lnTo>
                      <a:pt x="0" y="0"/>
                    </a:lnTo>
                    <a:lnTo>
                      <a:pt x="25" y="67"/>
                    </a:lnTo>
                    <a:lnTo>
                      <a:pt x="25" y="112"/>
                    </a:lnTo>
                    <a:lnTo>
                      <a:pt x="47" y="178"/>
                    </a:lnTo>
                    <a:lnTo>
                      <a:pt x="47" y="244"/>
                    </a:lnTo>
                    <a:lnTo>
                      <a:pt x="110" y="265"/>
                    </a:lnTo>
                    <a:lnTo>
                      <a:pt x="146" y="237"/>
                    </a:lnTo>
                    <a:lnTo>
                      <a:pt x="197" y="178"/>
                    </a:lnTo>
                    <a:lnTo>
                      <a:pt x="233" y="130"/>
                    </a:lnTo>
                    <a:lnTo>
                      <a:pt x="233" y="73"/>
                    </a:lnTo>
                    <a:lnTo>
                      <a:pt x="218" y="44"/>
                    </a:lnTo>
                    <a:lnTo>
                      <a:pt x="204" y="44"/>
                    </a:lnTo>
                    <a:lnTo>
                      <a:pt x="202" y="32"/>
                    </a:lnTo>
                    <a:lnTo>
                      <a:pt x="202" y="32"/>
                    </a:lnTo>
                    <a:lnTo>
                      <a:pt x="202" y="3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3" name="Freeform 59"/>
              <p:cNvSpPr>
                <a:spLocks/>
              </p:cNvSpPr>
              <p:nvPr/>
            </p:nvSpPr>
            <p:spPr bwMode="auto">
              <a:xfrm>
                <a:off x="4926" y="3648"/>
                <a:ext cx="151" cy="118"/>
              </a:xfrm>
              <a:custGeom>
                <a:avLst/>
                <a:gdLst/>
                <a:ahLst/>
                <a:cxnLst>
                  <a:cxn ang="0">
                    <a:pos x="175" y="467"/>
                  </a:cxn>
                  <a:cxn ang="0">
                    <a:pos x="122" y="467"/>
                  </a:cxn>
                  <a:cxn ang="0">
                    <a:pos x="95" y="430"/>
                  </a:cxn>
                  <a:cxn ang="0">
                    <a:pos x="39" y="399"/>
                  </a:cxn>
                  <a:cxn ang="0">
                    <a:pos x="7" y="392"/>
                  </a:cxn>
                  <a:cxn ang="0">
                    <a:pos x="0" y="332"/>
                  </a:cxn>
                  <a:cxn ang="0">
                    <a:pos x="89" y="303"/>
                  </a:cxn>
                  <a:cxn ang="0">
                    <a:pos x="122" y="259"/>
                  </a:cxn>
                  <a:cxn ang="0">
                    <a:pos x="189" y="238"/>
                  </a:cxn>
                  <a:cxn ang="0">
                    <a:pos x="284" y="199"/>
                  </a:cxn>
                  <a:cxn ang="0">
                    <a:pos x="318" y="157"/>
                  </a:cxn>
                  <a:cxn ang="0">
                    <a:pos x="382" y="110"/>
                  </a:cxn>
                  <a:cxn ang="0">
                    <a:pos x="489" y="38"/>
                  </a:cxn>
                  <a:cxn ang="0">
                    <a:pos x="517" y="0"/>
                  </a:cxn>
                  <a:cxn ang="0">
                    <a:pos x="561" y="0"/>
                  </a:cxn>
                  <a:cxn ang="0">
                    <a:pos x="540" y="65"/>
                  </a:cxn>
                  <a:cxn ang="0">
                    <a:pos x="567" y="95"/>
                  </a:cxn>
                  <a:cxn ang="0">
                    <a:pos x="606" y="105"/>
                  </a:cxn>
                  <a:cxn ang="0">
                    <a:pos x="561" y="189"/>
                  </a:cxn>
                  <a:cxn ang="0">
                    <a:pos x="502" y="211"/>
                  </a:cxn>
                  <a:cxn ang="0">
                    <a:pos x="463" y="259"/>
                  </a:cxn>
                  <a:cxn ang="0">
                    <a:pos x="419" y="272"/>
                  </a:cxn>
                  <a:cxn ang="0">
                    <a:pos x="382" y="267"/>
                  </a:cxn>
                  <a:cxn ang="0">
                    <a:pos x="353" y="303"/>
                  </a:cxn>
                  <a:cxn ang="0">
                    <a:pos x="318" y="355"/>
                  </a:cxn>
                  <a:cxn ang="0">
                    <a:pos x="291" y="406"/>
                  </a:cxn>
                  <a:cxn ang="0">
                    <a:pos x="255" y="451"/>
                  </a:cxn>
                  <a:cxn ang="0">
                    <a:pos x="219" y="467"/>
                  </a:cxn>
                  <a:cxn ang="0">
                    <a:pos x="195" y="471"/>
                  </a:cxn>
                  <a:cxn ang="0">
                    <a:pos x="175" y="467"/>
                  </a:cxn>
                  <a:cxn ang="0">
                    <a:pos x="175" y="467"/>
                  </a:cxn>
                  <a:cxn ang="0">
                    <a:pos x="175" y="467"/>
                  </a:cxn>
                </a:cxnLst>
                <a:rect l="0" t="0" r="r" b="b"/>
                <a:pathLst>
                  <a:path w="606" h="471">
                    <a:moveTo>
                      <a:pt x="175" y="467"/>
                    </a:moveTo>
                    <a:lnTo>
                      <a:pt x="122" y="467"/>
                    </a:lnTo>
                    <a:lnTo>
                      <a:pt x="95" y="430"/>
                    </a:lnTo>
                    <a:lnTo>
                      <a:pt x="39" y="399"/>
                    </a:lnTo>
                    <a:lnTo>
                      <a:pt x="7" y="392"/>
                    </a:lnTo>
                    <a:lnTo>
                      <a:pt x="0" y="332"/>
                    </a:lnTo>
                    <a:lnTo>
                      <a:pt x="89" y="303"/>
                    </a:lnTo>
                    <a:lnTo>
                      <a:pt x="122" y="259"/>
                    </a:lnTo>
                    <a:lnTo>
                      <a:pt x="189" y="238"/>
                    </a:lnTo>
                    <a:lnTo>
                      <a:pt x="284" y="199"/>
                    </a:lnTo>
                    <a:lnTo>
                      <a:pt x="318" y="157"/>
                    </a:lnTo>
                    <a:lnTo>
                      <a:pt x="382" y="110"/>
                    </a:lnTo>
                    <a:lnTo>
                      <a:pt x="489" y="38"/>
                    </a:lnTo>
                    <a:lnTo>
                      <a:pt x="517" y="0"/>
                    </a:lnTo>
                    <a:lnTo>
                      <a:pt x="561" y="0"/>
                    </a:lnTo>
                    <a:lnTo>
                      <a:pt x="540" y="65"/>
                    </a:lnTo>
                    <a:lnTo>
                      <a:pt x="567" y="95"/>
                    </a:lnTo>
                    <a:lnTo>
                      <a:pt x="606" y="105"/>
                    </a:lnTo>
                    <a:lnTo>
                      <a:pt x="561" y="189"/>
                    </a:lnTo>
                    <a:lnTo>
                      <a:pt x="502" y="211"/>
                    </a:lnTo>
                    <a:lnTo>
                      <a:pt x="463" y="259"/>
                    </a:lnTo>
                    <a:lnTo>
                      <a:pt x="419" y="272"/>
                    </a:lnTo>
                    <a:lnTo>
                      <a:pt x="382" y="267"/>
                    </a:lnTo>
                    <a:lnTo>
                      <a:pt x="353" y="303"/>
                    </a:lnTo>
                    <a:lnTo>
                      <a:pt x="318" y="355"/>
                    </a:lnTo>
                    <a:lnTo>
                      <a:pt x="291" y="406"/>
                    </a:lnTo>
                    <a:lnTo>
                      <a:pt x="255" y="451"/>
                    </a:lnTo>
                    <a:lnTo>
                      <a:pt x="219" y="467"/>
                    </a:lnTo>
                    <a:lnTo>
                      <a:pt x="195" y="471"/>
                    </a:lnTo>
                    <a:lnTo>
                      <a:pt x="175" y="467"/>
                    </a:lnTo>
                    <a:lnTo>
                      <a:pt x="175" y="467"/>
                    </a:lnTo>
                    <a:lnTo>
                      <a:pt x="175" y="46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4" name="Freeform 60"/>
              <p:cNvSpPr>
                <a:spLocks/>
              </p:cNvSpPr>
              <p:nvPr/>
            </p:nvSpPr>
            <p:spPr bwMode="auto">
              <a:xfrm>
                <a:off x="4926" y="3648"/>
                <a:ext cx="151" cy="118"/>
              </a:xfrm>
              <a:custGeom>
                <a:avLst/>
                <a:gdLst/>
                <a:ahLst/>
                <a:cxnLst>
                  <a:cxn ang="0">
                    <a:pos x="176" y="466"/>
                  </a:cxn>
                  <a:cxn ang="0">
                    <a:pos x="122" y="466"/>
                  </a:cxn>
                  <a:cxn ang="0">
                    <a:pos x="95" y="429"/>
                  </a:cxn>
                  <a:cxn ang="0">
                    <a:pos x="40" y="398"/>
                  </a:cxn>
                  <a:cxn ang="0">
                    <a:pos x="7" y="391"/>
                  </a:cxn>
                  <a:cxn ang="0">
                    <a:pos x="0" y="332"/>
                  </a:cxn>
                  <a:cxn ang="0">
                    <a:pos x="89" y="302"/>
                  </a:cxn>
                  <a:cxn ang="0">
                    <a:pos x="122" y="258"/>
                  </a:cxn>
                  <a:cxn ang="0">
                    <a:pos x="191" y="237"/>
                  </a:cxn>
                  <a:cxn ang="0">
                    <a:pos x="284" y="199"/>
                  </a:cxn>
                  <a:cxn ang="0">
                    <a:pos x="319" y="156"/>
                  </a:cxn>
                  <a:cxn ang="0">
                    <a:pos x="382" y="110"/>
                  </a:cxn>
                  <a:cxn ang="0">
                    <a:pos x="491" y="37"/>
                  </a:cxn>
                  <a:cxn ang="0">
                    <a:pos x="518" y="0"/>
                  </a:cxn>
                  <a:cxn ang="0">
                    <a:pos x="562" y="0"/>
                  </a:cxn>
                  <a:cxn ang="0">
                    <a:pos x="540" y="65"/>
                  </a:cxn>
                  <a:cxn ang="0">
                    <a:pos x="567" y="94"/>
                  </a:cxn>
                  <a:cxn ang="0">
                    <a:pos x="607" y="104"/>
                  </a:cxn>
                  <a:cxn ang="0">
                    <a:pos x="562" y="189"/>
                  </a:cxn>
                  <a:cxn ang="0">
                    <a:pos x="502" y="210"/>
                  </a:cxn>
                  <a:cxn ang="0">
                    <a:pos x="464" y="258"/>
                  </a:cxn>
                  <a:cxn ang="0">
                    <a:pos x="420" y="271"/>
                  </a:cxn>
                  <a:cxn ang="0">
                    <a:pos x="382" y="266"/>
                  </a:cxn>
                  <a:cxn ang="0">
                    <a:pos x="354" y="302"/>
                  </a:cxn>
                  <a:cxn ang="0">
                    <a:pos x="319" y="354"/>
                  </a:cxn>
                  <a:cxn ang="0">
                    <a:pos x="292" y="405"/>
                  </a:cxn>
                  <a:cxn ang="0">
                    <a:pos x="256" y="452"/>
                  </a:cxn>
                  <a:cxn ang="0">
                    <a:pos x="220" y="466"/>
                  </a:cxn>
                  <a:cxn ang="0">
                    <a:pos x="195" y="470"/>
                  </a:cxn>
                  <a:cxn ang="0">
                    <a:pos x="176" y="466"/>
                  </a:cxn>
                  <a:cxn ang="0">
                    <a:pos x="176" y="466"/>
                  </a:cxn>
                  <a:cxn ang="0">
                    <a:pos x="176" y="466"/>
                  </a:cxn>
                </a:cxnLst>
                <a:rect l="0" t="0" r="r" b="b"/>
                <a:pathLst>
                  <a:path w="607" h="470">
                    <a:moveTo>
                      <a:pt x="176" y="466"/>
                    </a:moveTo>
                    <a:lnTo>
                      <a:pt x="122" y="466"/>
                    </a:lnTo>
                    <a:lnTo>
                      <a:pt x="95" y="429"/>
                    </a:lnTo>
                    <a:lnTo>
                      <a:pt x="40" y="398"/>
                    </a:lnTo>
                    <a:lnTo>
                      <a:pt x="7" y="391"/>
                    </a:lnTo>
                    <a:lnTo>
                      <a:pt x="0" y="332"/>
                    </a:lnTo>
                    <a:lnTo>
                      <a:pt x="89" y="302"/>
                    </a:lnTo>
                    <a:lnTo>
                      <a:pt x="122" y="258"/>
                    </a:lnTo>
                    <a:lnTo>
                      <a:pt x="191" y="237"/>
                    </a:lnTo>
                    <a:lnTo>
                      <a:pt x="284" y="199"/>
                    </a:lnTo>
                    <a:lnTo>
                      <a:pt x="319" y="156"/>
                    </a:lnTo>
                    <a:lnTo>
                      <a:pt x="382" y="110"/>
                    </a:lnTo>
                    <a:lnTo>
                      <a:pt x="491" y="37"/>
                    </a:lnTo>
                    <a:lnTo>
                      <a:pt x="518" y="0"/>
                    </a:lnTo>
                    <a:lnTo>
                      <a:pt x="562" y="0"/>
                    </a:lnTo>
                    <a:lnTo>
                      <a:pt x="540" y="65"/>
                    </a:lnTo>
                    <a:lnTo>
                      <a:pt x="567" y="94"/>
                    </a:lnTo>
                    <a:lnTo>
                      <a:pt x="607" y="104"/>
                    </a:lnTo>
                    <a:lnTo>
                      <a:pt x="562" y="189"/>
                    </a:lnTo>
                    <a:lnTo>
                      <a:pt x="502" y="210"/>
                    </a:lnTo>
                    <a:lnTo>
                      <a:pt x="464" y="258"/>
                    </a:lnTo>
                    <a:lnTo>
                      <a:pt x="420" y="271"/>
                    </a:lnTo>
                    <a:lnTo>
                      <a:pt x="382" y="266"/>
                    </a:lnTo>
                    <a:lnTo>
                      <a:pt x="354" y="302"/>
                    </a:lnTo>
                    <a:lnTo>
                      <a:pt x="319" y="354"/>
                    </a:lnTo>
                    <a:lnTo>
                      <a:pt x="292" y="405"/>
                    </a:lnTo>
                    <a:lnTo>
                      <a:pt x="256" y="452"/>
                    </a:lnTo>
                    <a:lnTo>
                      <a:pt x="220" y="466"/>
                    </a:lnTo>
                    <a:lnTo>
                      <a:pt x="195" y="470"/>
                    </a:lnTo>
                    <a:lnTo>
                      <a:pt x="176" y="466"/>
                    </a:lnTo>
                    <a:lnTo>
                      <a:pt x="176" y="466"/>
                    </a:lnTo>
                    <a:lnTo>
                      <a:pt x="176" y="4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5" name="Freeform 61"/>
              <p:cNvSpPr>
                <a:spLocks/>
              </p:cNvSpPr>
              <p:nvPr/>
            </p:nvSpPr>
            <p:spPr bwMode="auto">
              <a:xfrm>
                <a:off x="5083" y="3544"/>
                <a:ext cx="64" cy="126"/>
              </a:xfrm>
              <a:custGeom>
                <a:avLst/>
                <a:gdLst/>
                <a:ahLst/>
                <a:cxnLst>
                  <a:cxn ang="0">
                    <a:pos x="0" y="498"/>
                  </a:cxn>
                  <a:cxn ang="0">
                    <a:pos x="0" y="437"/>
                  </a:cxn>
                  <a:cxn ang="0">
                    <a:pos x="0" y="385"/>
                  </a:cxn>
                  <a:cxn ang="0">
                    <a:pos x="8" y="347"/>
                  </a:cxn>
                  <a:cxn ang="0">
                    <a:pos x="64" y="290"/>
                  </a:cxn>
                  <a:cxn ang="0">
                    <a:pos x="72" y="236"/>
                  </a:cxn>
                  <a:cxn ang="0">
                    <a:pos x="72" y="171"/>
                  </a:cxn>
                  <a:cxn ang="0">
                    <a:pos x="72" y="85"/>
                  </a:cxn>
                  <a:cxn ang="0">
                    <a:pos x="42" y="0"/>
                  </a:cxn>
                  <a:cxn ang="0">
                    <a:pos x="78" y="92"/>
                  </a:cxn>
                  <a:cxn ang="0">
                    <a:pos x="119" y="208"/>
                  </a:cxn>
                  <a:cxn ang="0">
                    <a:pos x="158" y="266"/>
                  </a:cxn>
                  <a:cxn ang="0">
                    <a:pos x="212" y="283"/>
                  </a:cxn>
                  <a:cxn ang="0">
                    <a:pos x="241" y="236"/>
                  </a:cxn>
                  <a:cxn ang="0">
                    <a:pos x="254" y="318"/>
                  </a:cxn>
                  <a:cxn ang="0">
                    <a:pos x="236" y="347"/>
                  </a:cxn>
                  <a:cxn ang="0">
                    <a:pos x="177" y="402"/>
                  </a:cxn>
                  <a:cxn ang="0">
                    <a:pos x="129" y="454"/>
                  </a:cxn>
                  <a:cxn ang="0">
                    <a:pos x="98" y="491"/>
                  </a:cxn>
                  <a:cxn ang="0">
                    <a:pos x="42" y="503"/>
                  </a:cxn>
                  <a:cxn ang="0">
                    <a:pos x="13" y="503"/>
                  </a:cxn>
                  <a:cxn ang="0">
                    <a:pos x="0" y="498"/>
                  </a:cxn>
                  <a:cxn ang="0">
                    <a:pos x="0" y="498"/>
                  </a:cxn>
                  <a:cxn ang="0">
                    <a:pos x="0" y="498"/>
                  </a:cxn>
                </a:cxnLst>
                <a:rect l="0" t="0" r="r" b="b"/>
                <a:pathLst>
                  <a:path w="254" h="503">
                    <a:moveTo>
                      <a:pt x="0" y="498"/>
                    </a:moveTo>
                    <a:lnTo>
                      <a:pt x="0" y="437"/>
                    </a:lnTo>
                    <a:lnTo>
                      <a:pt x="0" y="385"/>
                    </a:lnTo>
                    <a:lnTo>
                      <a:pt x="8" y="347"/>
                    </a:lnTo>
                    <a:lnTo>
                      <a:pt x="64" y="290"/>
                    </a:lnTo>
                    <a:lnTo>
                      <a:pt x="72" y="236"/>
                    </a:lnTo>
                    <a:lnTo>
                      <a:pt x="72" y="171"/>
                    </a:lnTo>
                    <a:lnTo>
                      <a:pt x="72" y="85"/>
                    </a:lnTo>
                    <a:lnTo>
                      <a:pt x="42" y="0"/>
                    </a:lnTo>
                    <a:lnTo>
                      <a:pt x="78" y="92"/>
                    </a:lnTo>
                    <a:lnTo>
                      <a:pt x="119" y="208"/>
                    </a:lnTo>
                    <a:lnTo>
                      <a:pt x="158" y="266"/>
                    </a:lnTo>
                    <a:lnTo>
                      <a:pt x="212" y="283"/>
                    </a:lnTo>
                    <a:lnTo>
                      <a:pt x="241" y="236"/>
                    </a:lnTo>
                    <a:lnTo>
                      <a:pt x="254" y="318"/>
                    </a:lnTo>
                    <a:lnTo>
                      <a:pt x="236" y="347"/>
                    </a:lnTo>
                    <a:lnTo>
                      <a:pt x="177" y="402"/>
                    </a:lnTo>
                    <a:lnTo>
                      <a:pt x="129" y="454"/>
                    </a:lnTo>
                    <a:lnTo>
                      <a:pt x="98" y="491"/>
                    </a:lnTo>
                    <a:lnTo>
                      <a:pt x="42" y="503"/>
                    </a:lnTo>
                    <a:lnTo>
                      <a:pt x="13" y="503"/>
                    </a:lnTo>
                    <a:lnTo>
                      <a:pt x="0" y="498"/>
                    </a:lnTo>
                    <a:lnTo>
                      <a:pt x="0" y="498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6" name="Freeform 62"/>
              <p:cNvSpPr>
                <a:spLocks/>
              </p:cNvSpPr>
              <p:nvPr/>
            </p:nvSpPr>
            <p:spPr bwMode="auto">
              <a:xfrm>
                <a:off x="5083" y="3544"/>
                <a:ext cx="64" cy="126"/>
              </a:xfrm>
              <a:custGeom>
                <a:avLst/>
                <a:gdLst/>
                <a:ahLst/>
                <a:cxnLst>
                  <a:cxn ang="0">
                    <a:pos x="0" y="497"/>
                  </a:cxn>
                  <a:cxn ang="0">
                    <a:pos x="0" y="437"/>
                  </a:cxn>
                  <a:cxn ang="0">
                    <a:pos x="0" y="385"/>
                  </a:cxn>
                  <a:cxn ang="0">
                    <a:pos x="9" y="346"/>
                  </a:cxn>
                  <a:cxn ang="0">
                    <a:pos x="64" y="289"/>
                  </a:cxn>
                  <a:cxn ang="0">
                    <a:pos x="72" y="235"/>
                  </a:cxn>
                  <a:cxn ang="0">
                    <a:pos x="72" y="172"/>
                  </a:cxn>
                  <a:cxn ang="0">
                    <a:pos x="72" y="84"/>
                  </a:cxn>
                  <a:cxn ang="0">
                    <a:pos x="43" y="0"/>
                  </a:cxn>
                  <a:cxn ang="0">
                    <a:pos x="80" y="92"/>
                  </a:cxn>
                  <a:cxn ang="0">
                    <a:pos x="119" y="208"/>
                  </a:cxn>
                  <a:cxn ang="0">
                    <a:pos x="159" y="266"/>
                  </a:cxn>
                  <a:cxn ang="0">
                    <a:pos x="212" y="283"/>
                  </a:cxn>
                  <a:cxn ang="0">
                    <a:pos x="241" y="235"/>
                  </a:cxn>
                  <a:cxn ang="0">
                    <a:pos x="254" y="318"/>
                  </a:cxn>
                  <a:cxn ang="0">
                    <a:pos x="236" y="346"/>
                  </a:cxn>
                  <a:cxn ang="0">
                    <a:pos x="177" y="401"/>
                  </a:cxn>
                  <a:cxn ang="0">
                    <a:pos x="129" y="453"/>
                  </a:cxn>
                  <a:cxn ang="0">
                    <a:pos x="98" y="491"/>
                  </a:cxn>
                  <a:cxn ang="0">
                    <a:pos x="43" y="502"/>
                  </a:cxn>
                  <a:cxn ang="0">
                    <a:pos x="13" y="502"/>
                  </a:cxn>
                  <a:cxn ang="0">
                    <a:pos x="0" y="497"/>
                  </a:cxn>
                  <a:cxn ang="0">
                    <a:pos x="0" y="497"/>
                  </a:cxn>
                  <a:cxn ang="0">
                    <a:pos x="0" y="497"/>
                  </a:cxn>
                </a:cxnLst>
                <a:rect l="0" t="0" r="r" b="b"/>
                <a:pathLst>
                  <a:path w="254" h="502">
                    <a:moveTo>
                      <a:pt x="0" y="497"/>
                    </a:moveTo>
                    <a:lnTo>
                      <a:pt x="0" y="437"/>
                    </a:lnTo>
                    <a:lnTo>
                      <a:pt x="0" y="385"/>
                    </a:lnTo>
                    <a:lnTo>
                      <a:pt x="9" y="346"/>
                    </a:lnTo>
                    <a:lnTo>
                      <a:pt x="64" y="289"/>
                    </a:lnTo>
                    <a:lnTo>
                      <a:pt x="72" y="235"/>
                    </a:lnTo>
                    <a:lnTo>
                      <a:pt x="72" y="172"/>
                    </a:lnTo>
                    <a:lnTo>
                      <a:pt x="72" y="84"/>
                    </a:lnTo>
                    <a:lnTo>
                      <a:pt x="43" y="0"/>
                    </a:lnTo>
                    <a:lnTo>
                      <a:pt x="80" y="92"/>
                    </a:lnTo>
                    <a:lnTo>
                      <a:pt x="119" y="208"/>
                    </a:lnTo>
                    <a:lnTo>
                      <a:pt x="159" y="266"/>
                    </a:lnTo>
                    <a:lnTo>
                      <a:pt x="212" y="283"/>
                    </a:lnTo>
                    <a:lnTo>
                      <a:pt x="241" y="235"/>
                    </a:lnTo>
                    <a:lnTo>
                      <a:pt x="254" y="318"/>
                    </a:lnTo>
                    <a:lnTo>
                      <a:pt x="236" y="346"/>
                    </a:lnTo>
                    <a:lnTo>
                      <a:pt x="177" y="401"/>
                    </a:lnTo>
                    <a:lnTo>
                      <a:pt x="129" y="453"/>
                    </a:lnTo>
                    <a:lnTo>
                      <a:pt x="98" y="491"/>
                    </a:lnTo>
                    <a:lnTo>
                      <a:pt x="43" y="502"/>
                    </a:lnTo>
                    <a:lnTo>
                      <a:pt x="13" y="502"/>
                    </a:lnTo>
                    <a:lnTo>
                      <a:pt x="0" y="497"/>
                    </a:lnTo>
                    <a:lnTo>
                      <a:pt x="0" y="497"/>
                    </a:lnTo>
                    <a:lnTo>
                      <a:pt x="0" y="49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7" name="Freeform 63"/>
              <p:cNvSpPr>
                <a:spLocks/>
              </p:cNvSpPr>
              <p:nvPr/>
            </p:nvSpPr>
            <p:spPr bwMode="auto">
              <a:xfrm>
                <a:off x="1608" y="3795"/>
                <a:ext cx="16" cy="26"/>
              </a:xfrm>
              <a:custGeom>
                <a:avLst/>
                <a:gdLst/>
                <a:ahLst/>
                <a:cxnLst>
                  <a:cxn ang="0">
                    <a:pos x="62" y="29"/>
                  </a:cxn>
                  <a:cxn ang="0">
                    <a:pos x="66" y="0"/>
                  </a:cxn>
                  <a:cxn ang="0">
                    <a:pos x="41" y="10"/>
                  </a:cxn>
                  <a:cxn ang="0">
                    <a:pos x="0" y="76"/>
                  </a:cxn>
                  <a:cxn ang="0">
                    <a:pos x="27" y="107"/>
                  </a:cxn>
                  <a:cxn ang="0">
                    <a:pos x="39" y="91"/>
                  </a:cxn>
                  <a:cxn ang="0">
                    <a:pos x="41" y="68"/>
                  </a:cxn>
                  <a:cxn ang="0">
                    <a:pos x="62" y="29"/>
                  </a:cxn>
                  <a:cxn ang="0">
                    <a:pos x="62" y="29"/>
                  </a:cxn>
                  <a:cxn ang="0">
                    <a:pos x="62" y="29"/>
                  </a:cxn>
                </a:cxnLst>
                <a:rect l="0" t="0" r="r" b="b"/>
                <a:pathLst>
                  <a:path w="66" h="107">
                    <a:moveTo>
                      <a:pt x="62" y="29"/>
                    </a:moveTo>
                    <a:lnTo>
                      <a:pt x="66" y="0"/>
                    </a:lnTo>
                    <a:lnTo>
                      <a:pt x="41" y="10"/>
                    </a:lnTo>
                    <a:lnTo>
                      <a:pt x="0" y="76"/>
                    </a:lnTo>
                    <a:lnTo>
                      <a:pt x="27" y="107"/>
                    </a:lnTo>
                    <a:lnTo>
                      <a:pt x="39" y="91"/>
                    </a:lnTo>
                    <a:lnTo>
                      <a:pt x="41" y="68"/>
                    </a:lnTo>
                    <a:lnTo>
                      <a:pt x="62" y="29"/>
                    </a:lnTo>
                    <a:lnTo>
                      <a:pt x="62" y="29"/>
                    </a:lnTo>
                    <a:lnTo>
                      <a:pt x="62" y="2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8" name="Freeform 64"/>
              <p:cNvSpPr>
                <a:spLocks/>
              </p:cNvSpPr>
              <p:nvPr/>
            </p:nvSpPr>
            <p:spPr bwMode="auto">
              <a:xfrm>
                <a:off x="1608" y="3795"/>
                <a:ext cx="17" cy="26"/>
              </a:xfrm>
              <a:custGeom>
                <a:avLst/>
                <a:gdLst/>
                <a:ahLst/>
                <a:cxnLst>
                  <a:cxn ang="0">
                    <a:pos x="62" y="30"/>
                  </a:cxn>
                  <a:cxn ang="0">
                    <a:pos x="66" y="0"/>
                  </a:cxn>
                  <a:cxn ang="0">
                    <a:pos x="41" y="10"/>
                  </a:cxn>
                  <a:cxn ang="0">
                    <a:pos x="0" y="76"/>
                  </a:cxn>
                  <a:cxn ang="0">
                    <a:pos x="27" y="107"/>
                  </a:cxn>
                  <a:cxn ang="0">
                    <a:pos x="38" y="92"/>
                  </a:cxn>
                  <a:cxn ang="0">
                    <a:pos x="41" y="68"/>
                  </a:cxn>
                  <a:cxn ang="0">
                    <a:pos x="62" y="30"/>
                  </a:cxn>
                  <a:cxn ang="0">
                    <a:pos x="62" y="30"/>
                  </a:cxn>
                  <a:cxn ang="0">
                    <a:pos x="62" y="30"/>
                  </a:cxn>
                </a:cxnLst>
                <a:rect l="0" t="0" r="r" b="b"/>
                <a:pathLst>
                  <a:path w="66" h="107">
                    <a:moveTo>
                      <a:pt x="62" y="30"/>
                    </a:moveTo>
                    <a:lnTo>
                      <a:pt x="66" y="0"/>
                    </a:lnTo>
                    <a:lnTo>
                      <a:pt x="41" y="10"/>
                    </a:lnTo>
                    <a:lnTo>
                      <a:pt x="0" y="76"/>
                    </a:lnTo>
                    <a:lnTo>
                      <a:pt x="27" y="107"/>
                    </a:lnTo>
                    <a:lnTo>
                      <a:pt x="38" y="92"/>
                    </a:lnTo>
                    <a:lnTo>
                      <a:pt x="41" y="68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" name="Freeform 65"/>
              <p:cNvSpPr>
                <a:spLocks/>
              </p:cNvSpPr>
              <p:nvPr/>
            </p:nvSpPr>
            <p:spPr bwMode="auto">
              <a:xfrm>
                <a:off x="1621" y="3799"/>
                <a:ext cx="16" cy="19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7" y="12"/>
                  </a:cxn>
                  <a:cxn ang="0">
                    <a:pos x="6" y="51"/>
                  </a:cxn>
                  <a:cxn ang="0">
                    <a:pos x="0" y="74"/>
                  </a:cxn>
                  <a:cxn ang="0">
                    <a:pos x="30" y="68"/>
                  </a:cxn>
                  <a:cxn ang="0">
                    <a:pos x="37" y="40"/>
                  </a:cxn>
                  <a:cxn ang="0">
                    <a:pos x="63" y="31"/>
                  </a:cxn>
                  <a:cxn ang="0">
                    <a:pos x="66" y="20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40" y="0"/>
                  </a:cxn>
                </a:cxnLst>
                <a:rect l="0" t="0" r="r" b="b"/>
                <a:pathLst>
                  <a:path w="66" h="74">
                    <a:moveTo>
                      <a:pt x="40" y="0"/>
                    </a:moveTo>
                    <a:lnTo>
                      <a:pt x="27" y="12"/>
                    </a:lnTo>
                    <a:lnTo>
                      <a:pt x="6" y="51"/>
                    </a:lnTo>
                    <a:lnTo>
                      <a:pt x="0" y="74"/>
                    </a:lnTo>
                    <a:lnTo>
                      <a:pt x="30" y="68"/>
                    </a:lnTo>
                    <a:lnTo>
                      <a:pt x="37" y="40"/>
                    </a:lnTo>
                    <a:lnTo>
                      <a:pt x="63" y="31"/>
                    </a:lnTo>
                    <a:lnTo>
                      <a:pt x="66" y="2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" name="Freeform 66"/>
              <p:cNvSpPr>
                <a:spLocks/>
              </p:cNvSpPr>
              <p:nvPr/>
            </p:nvSpPr>
            <p:spPr bwMode="auto">
              <a:xfrm>
                <a:off x="1621" y="3800"/>
                <a:ext cx="16" cy="18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7" y="11"/>
                  </a:cxn>
                  <a:cxn ang="0">
                    <a:pos x="6" y="50"/>
                  </a:cxn>
                  <a:cxn ang="0">
                    <a:pos x="0" y="73"/>
                  </a:cxn>
                  <a:cxn ang="0">
                    <a:pos x="31" y="68"/>
                  </a:cxn>
                  <a:cxn ang="0">
                    <a:pos x="37" y="39"/>
                  </a:cxn>
                  <a:cxn ang="0">
                    <a:pos x="63" y="31"/>
                  </a:cxn>
                  <a:cxn ang="0">
                    <a:pos x="67" y="19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40" y="0"/>
                  </a:cxn>
                </a:cxnLst>
                <a:rect l="0" t="0" r="r" b="b"/>
                <a:pathLst>
                  <a:path w="67" h="73">
                    <a:moveTo>
                      <a:pt x="40" y="0"/>
                    </a:moveTo>
                    <a:lnTo>
                      <a:pt x="27" y="11"/>
                    </a:lnTo>
                    <a:lnTo>
                      <a:pt x="6" y="50"/>
                    </a:lnTo>
                    <a:lnTo>
                      <a:pt x="0" y="73"/>
                    </a:lnTo>
                    <a:lnTo>
                      <a:pt x="31" y="68"/>
                    </a:lnTo>
                    <a:lnTo>
                      <a:pt x="37" y="39"/>
                    </a:lnTo>
                    <a:lnTo>
                      <a:pt x="63" y="31"/>
                    </a:lnTo>
                    <a:lnTo>
                      <a:pt x="67" y="19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1" name="Freeform 67"/>
              <p:cNvSpPr>
                <a:spLocks/>
              </p:cNvSpPr>
              <p:nvPr/>
            </p:nvSpPr>
            <p:spPr bwMode="auto">
              <a:xfrm>
                <a:off x="1439" y="3754"/>
                <a:ext cx="8" cy="17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67"/>
                  </a:cxn>
                  <a:cxn ang="0">
                    <a:pos x="26" y="45"/>
                  </a:cxn>
                  <a:cxn ang="0">
                    <a:pos x="23" y="18"/>
                  </a:cxn>
                  <a:cxn ang="0">
                    <a:pos x="33" y="1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33" h="67">
                    <a:moveTo>
                      <a:pt x="19" y="0"/>
                    </a:moveTo>
                    <a:lnTo>
                      <a:pt x="3" y="0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23" y="18"/>
                    </a:lnTo>
                    <a:lnTo>
                      <a:pt x="33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2" name="Freeform 68"/>
              <p:cNvSpPr>
                <a:spLocks/>
              </p:cNvSpPr>
              <p:nvPr/>
            </p:nvSpPr>
            <p:spPr bwMode="auto">
              <a:xfrm>
                <a:off x="1439" y="3754"/>
                <a:ext cx="8" cy="1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67"/>
                  </a:cxn>
                  <a:cxn ang="0">
                    <a:pos x="25" y="46"/>
                  </a:cxn>
                  <a:cxn ang="0">
                    <a:pos x="22" y="20"/>
                  </a:cxn>
                  <a:cxn ang="0">
                    <a:pos x="32" y="2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2" h="67">
                    <a:moveTo>
                      <a:pt x="18" y="0"/>
                    </a:moveTo>
                    <a:lnTo>
                      <a:pt x="4" y="0"/>
                    </a:lnTo>
                    <a:lnTo>
                      <a:pt x="0" y="67"/>
                    </a:lnTo>
                    <a:lnTo>
                      <a:pt x="25" y="46"/>
                    </a:lnTo>
                    <a:lnTo>
                      <a:pt x="22" y="20"/>
                    </a:lnTo>
                    <a:lnTo>
                      <a:pt x="32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3" name="Freeform 69"/>
              <p:cNvSpPr>
                <a:spLocks/>
              </p:cNvSpPr>
              <p:nvPr/>
            </p:nvSpPr>
            <p:spPr bwMode="auto">
              <a:xfrm>
                <a:off x="1455" y="3816"/>
                <a:ext cx="9" cy="11"/>
              </a:xfrm>
              <a:custGeom>
                <a:avLst/>
                <a:gdLst/>
                <a:ahLst/>
                <a:cxnLst>
                  <a:cxn ang="0">
                    <a:pos x="28" y="20"/>
                  </a:cxn>
                  <a:cxn ang="0">
                    <a:pos x="7" y="0"/>
                  </a:cxn>
                  <a:cxn ang="0">
                    <a:pos x="0" y="30"/>
                  </a:cxn>
                  <a:cxn ang="0">
                    <a:pos x="20" y="44"/>
                  </a:cxn>
                  <a:cxn ang="0">
                    <a:pos x="38" y="25"/>
                  </a:cxn>
                  <a:cxn ang="0">
                    <a:pos x="28" y="20"/>
                  </a:cxn>
                  <a:cxn ang="0">
                    <a:pos x="28" y="20"/>
                  </a:cxn>
                  <a:cxn ang="0">
                    <a:pos x="28" y="20"/>
                  </a:cxn>
                </a:cxnLst>
                <a:rect l="0" t="0" r="r" b="b"/>
                <a:pathLst>
                  <a:path w="38" h="44">
                    <a:moveTo>
                      <a:pt x="28" y="20"/>
                    </a:moveTo>
                    <a:lnTo>
                      <a:pt x="7" y="0"/>
                    </a:lnTo>
                    <a:lnTo>
                      <a:pt x="0" y="30"/>
                    </a:lnTo>
                    <a:lnTo>
                      <a:pt x="20" y="44"/>
                    </a:lnTo>
                    <a:lnTo>
                      <a:pt x="38" y="25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4" name="Freeform 70"/>
              <p:cNvSpPr>
                <a:spLocks/>
              </p:cNvSpPr>
              <p:nvPr/>
            </p:nvSpPr>
            <p:spPr bwMode="auto">
              <a:xfrm>
                <a:off x="1455" y="3816"/>
                <a:ext cx="9" cy="12"/>
              </a:xfrm>
              <a:custGeom>
                <a:avLst/>
                <a:gdLst/>
                <a:ahLst/>
                <a:cxnLst>
                  <a:cxn ang="0">
                    <a:pos x="28" y="19"/>
                  </a:cxn>
                  <a:cxn ang="0">
                    <a:pos x="7" y="0"/>
                  </a:cxn>
                  <a:cxn ang="0">
                    <a:pos x="0" y="29"/>
                  </a:cxn>
                  <a:cxn ang="0">
                    <a:pos x="20" y="44"/>
                  </a:cxn>
                  <a:cxn ang="0">
                    <a:pos x="38" y="25"/>
                  </a:cxn>
                  <a:cxn ang="0">
                    <a:pos x="28" y="19"/>
                  </a:cxn>
                  <a:cxn ang="0">
                    <a:pos x="28" y="19"/>
                  </a:cxn>
                  <a:cxn ang="0">
                    <a:pos x="28" y="19"/>
                  </a:cxn>
                </a:cxnLst>
                <a:rect l="0" t="0" r="r" b="b"/>
                <a:pathLst>
                  <a:path w="38" h="44">
                    <a:moveTo>
                      <a:pt x="28" y="19"/>
                    </a:moveTo>
                    <a:lnTo>
                      <a:pt x="7" y="0"/>
                    </a:lnTo>
                    <a:lnTo>
                      <a:pt x="0" y="29"/>
                    </a:lnTo>
                    <a:lnTo>
                      <a:pt x="20" y="44"/>
                    </a:lnTo>
                    <a:lnTo>
                      <a:pt x="38" y="25"/>
                    </a:lnTo>
                    <a:lnTo>
                      <a:pt x="28" y="19"/>
                    </a:lnTo>
                    <a:lnTo>
                      <a:pt x="28" y="19"/>
                    </a:lnTo>
                    <a:lnTo>
                      <a:pt x="28" y="1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5" name="Freeform 71"/>
              <p:cNvSpPr>
                <a:spLocks/>
              </p:cNvSpPr>
              <p:nvPr/>
            </p:nvSpPr>
            <p:spPr bwMode="auto">
              <a:xfrm>
                <a:off x="1476" y="3850"/>
                <a:ext cx="19" cy="10"/>
              </a:xfrm>
              <a:custGeom>
                <a:avLst/>
                <a:gdLst/>
                <a:ahLst/>
                <a:cxnLst>
                  <a:cxn ang="0">
                    <a:pos x="47" y="11"/>
                  </a:cxn>
                  <a:cxn ang="0">
                    <a:pos x="8" y="0"/>
                  </a:cxn>
                  <a:cxn ang="0">
                    <a:pos x="0" y="13"/>
                  </a:cxn>
                  <a:cxn ang="0">
                    <a:pos x="17" y="37"/>
                  </a:cxn>
                  <a:cxn ang="0">
                    <a:pos x="57" y="34"/>
                  </a:cxn>
                  <a:cxn ang="0">
                    <a:pos x="74" y="34"/>
                  </a:cxn>
                  <a:cxn ang="0">
                    <a:pos x="75" y="18"/>
                  </a:cxn>
                  <a:cxn ang="0">
                    <a:pos x="47" y="11"/>
                  </a:cxn>
                  <a:cxn ang="0">
                    <a:pos x="47" y="11"/>
                  </a:cxn>
                  <a:cxn ang="0">
                    <a:pos x="47" y="11"/>
                  </a:cxn>
                </a:cxnLst>
                <a:rect l="0" t="0" r="r" b="b"/>
                <a:pathLst>
                  <a:path w="75" h="37">
                    <a:moveTo>
                      <a:pt x="47" y="11"/>
                    </a:moveTo>
                    <a:lnTo>
                      <a:pt x="8" y="0"/>
                    </a:lnTo>
                    <a:lnTo>
                      <a:pt x="0" y="13"/>
                    </a:lnTo>
                    <a:lnTo>
                      <a:pt x="17" y="37"/>
                    </a:lnTo>
                    <a:lnTo>
                      <a:pt x="57" y="34"/>
                    </a:lnTo>
                    <a:lnTo>
                      <a:pt x="74" y="34"/>
                    </a:lnTo>
                    <a:lnTo>
                      <a:pt x="75" y="18"/>
                    </a:lnTo>
                    <a:lnTo>
                      <a:pt x="47" y="11"/>
                    </a:lnTo>
                    <a:lnTo>
                      <a:pt x="47" y="11"/>
                    </a:lnTo>
                    <a:lnTo>
                      <a:pt x="47" y="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6" name="Freeform 72"/>
              <p:cNvSpPr>
                <a:spLocks/>
              </p:cNvSpPr>
              <p:nvPr/>
            </p:nvSpPr>
            <p:spPr bwMode="auto">
              <a:xfrm>
                <a:off x="1477" y="3850"/>
                <a:ext cx="18" cy="10"/>
              </a:xfrm>
              <a:custGeom>
                <a:avLst/>
                <a:gdLst/>
                <a:ahLst/>
                <a:cxnLst>
                  <a:cxn ang="0">
                    <a:pos x="46" y="11"/>
                  </a:cxn>
                  <a:cxn ang="0">
                    <a:pos x="7" y="0"/>
                  </a:cxn>
                  <a:cxn ang="0">
                    <a:pos x="0" y="13"/>
                  </a:cxn>
                  <a:cxn ang="0">
                    <a:pos x="17" y="37"/>
                  </a:cxn>
                  <a:cxn ang="0">
                    <a:pos x="56" y="34"/>
                  </a:cxn>
                  <a:cxn ang="0">
                    <a:pos x="73" y="34"/>
                  </a:cxn>
                  <a:cxn ang="0">
                    <a:pos x="75" y="19"/>
                  </a:cxn>
                  <a:cxn ang="0">
                    <a:pos x="46" y="11"/>
                  </a:cxn>
                  <a:cxn ang="0">
                    <a:pos x="46" y="11"/>
                  </a:cxn>
                  <a:cxn ang="0">
                    <a:pos x="46" y="11"/>
                  </a:cxn>
                </a:cxnLst>
                <a:rect l="0" t="0" r="r" b="b"/>
                <a:pathLst>
                  <a:path w="75" h="37">
                    <a:moveTo>
                      <a:pt x="46" y="11"/>
                    </a:moveTo>
                    <a:lnTo>
                      <a:pt x="7" y="0"/>
                    </a:lnTo>
                    <a:lnTo>
                      <a:pt x="0" y="13"/>
                    </a:lnTo>
                    <a:lnTo>
                      <a:pt x="17" y="37"/>
                    </a:lnTo>
                    <a:lnTo>
                      <a:pt x="56" y="34"/>
                    </a:lnTo>
                    <a:lnTo>
                      <a:pt x="73" y="34"/>
                    </a:lnTo>
                    <a:lnTo>
                      <a:pt x="75" y="19"/>
                    </a:lnTo>
                    <a:lnTo>
                      <a:pt x="46" y="11"/>
                    </a:lnTo>
                    <a:lnTo>
                      <a:pt x="46" y="11"/>
                    </a:lnTo>
                    <a:lnTo>
                      <a:pt x="46" y="1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7" name="Freeform 73"/>
              <p:cNvSpPr>
                <a:spLocks/>
              </p:cNvSpPr>
              <p:nvPr/>
            </p:nvSpPr>
            <p:spPr bwMode="auto">
              <a:xfrm>
                <a:off x="1912" y="2971"/>
                <a:ext cx="7" cy="3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4" y="0"/>
                  </a:cxn>
                  <a:cxn ang="0">
                    <a:pos x="0" y="11"/>
                  </a:cxn>
                  <a:cxn ang="0">
                    <a:pos x="12" y="15"/>
                  </a:cxn>
                  <a:cxn ang="0">
                    <a:pos x="26" y="7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26" h="15">
                    <a:moveTo>
                      <a:pt x="10" y="0"/>
                    </a:moveTo>
                    <a:lnTo>
                      <a:pt x="4" y="0"/>
                    </a:lnTo>
                    <a:lnTo>
                      <a:pt x="0" y="11"/>
                    </a:lnTo>
                    <a:lnTo>
                      <a:pt x="12" y="15"/>
                    </a:lnTo>
                    <a:lnTo>
                      <a:pt x="26" y="7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8" name="Freeform 74"/>
              <p:cNvSpPr>
                <a:spLocks/>
              </p:cNvSpPr>
              <p:nvPr/>
            </p:nvSpPr>
            <p:spPr bwMode="auto">
              <a:xfrm>
                <a:off x="1912" y="2971"/>
                <a:ext cx="7" cy="4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11"/>
                  </a:cxn>
                  <a:cxn ang="0">
                    <a:pos x="11" y="16"/>
                  </a:cxn>
                  <a:cxn ang="0">
                    <a:pos x="26" y="7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26" h="16">
                    <a:moveTo>
                      <a:pt x="10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11" y="16"/>
                    </a:lnTo>
                    <a:lnTo>
                      <a:pt x="26" y="7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9" name="Freeform 75"/>
              <p:cNvSpPr>
                <a:spLocks/>
              </p:cNvSpPr>
              <p:nvPr/>
            </p:nvSpPr>
            <p:spPr bwMode="auto">
              <a:xfrm>
                <a:off x="1932" y="2959"/>
                <a:ext cx="13" cy="12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19"/>
                  </a:cxn>
                  <a:cxn ang="0">
                    <a:pos x="0" y="42"/>
                  </a:cxn>
                  <a:cxn ang="0">
                    <a:pos x="35" y="48"/>
                  </a:cxn>
                  <a:cxn ang="0">
                    <a:pos x="39" y="32"/>
                  </a:cxn>
                  <a:cxn ang="0">
                    <a:pos x="54" y="22"/>
                  </a:cxn>
                  <a:cxn ang="0">
                    <a:pos x="41" y="5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54" h="48">
                    <a:moveTo>
                      <a:pt x="20" y="0"/>
                    </a:moveTo>
                    <a:lnTo>
                      <a:pt x="0" y="19"/>
                    </a:lnTo>
                    <a:lnTo>
                      <a:pt x="0" y="42"/>
                    </a:lnTo>
                    <a:lnTo>
                      <a:pt x="35" y="48"/>
                    </a:lnTo>
                    <a:lnTo>
                      <a:pt x="39" y="32"/>
                    </a:lnTo>
                    <a:lnTo>
                      <a:pt x="54" y="22"/>
                    </a:lnTo>
                    <a:lnTo>
                      <a:pt x="41" y="5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0" name="Freeform 76"/>
              <p:cNvSpPr>
                <a:spLocks/>
              </p:cNvSpPr>
              <p:nvPr/>
            </p:nvSpPr>
            <p:spPr bwMode="auto">
              <a:xfrm>
                <a:off x="1932" y="2959"/>
                <a:ext cx="13" cy="1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0" y="20"/>
                  </a:cxn>
                  <a:cxn ang="0">
                    <a:pos x="0" y="42"/>
                  </a:cxn>
                  <a:cxn ang="0">
                    <a:pos x="35" y="48"/>
                  </a:cxn>
                  <a:cxn ang="0">
                    <a:pos x="39" y="33"/>
                  </a:cxn>
                  <a:cxn ang="0">
                    <a:pos x="53" y="23"/>
                  </a:cxn>
                  <a:cxn ang="0">
                    <a:pos x="40" y="6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53" h="48">
                    <a:moveTo>
                      <a:pt x="19" y="0"/>
                    </a:moveTo>
                    <a:lnTo>
                      <a:pt x="0" y="20"/>
                    </a:lnTo>
                    <a:lnTo>
                      <a:pt x="0" y="42"/>
                    </a:lnTo>
                    <a:lnTo>
                      <a:pt x="35" y="48"/>
                    </a:lnTo>
                    <a:lnTo>
                      <a:pt x="39" y="33"/>
                    </a:lnTo>
                    <a:lnTo>
                      <a:pt x="53" y="23"/>
                    </a:lnTo>
                    <a:lnTo>
                      <a:pt x="40" y="6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1" name="Freeform 77"/>
              <p:cNvSpPr>
                <a:spLocks/>
              </p:cNvSpPr>
              <p:nvPr/>
            </p:nvSpPr>
            <p:spPr bwMode="auto">
              <a:xfrm>
                <a:off x="1729" y="2744"/>
                <a:ext cx="19" cy="14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0" y="22"/>
                  </a:cxn>
                  <a:cxn ang="0">
                    <a:pos x="2" y="49"/>
                  </a:cxn>
                  <a:cxn ang="0">
                    <a:pos x="41" y="40"/>
                  </a:cxn>
                  <a:cxn ang="0">
                    <a:pos x="49" y="57"/>
                  </a:cxn>
                  <a:cxn ang="0">
                    <a:pos x="78" y="58"/>
                  </a:cxn>
                  <a:cxn ang="0">
                    <a:pos x="72" y="20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47" y="0"/>
                  </a:cxn>
                </a:cxnLst>
                <a:rect l="0" t="0" r="r" b="b"/>
                <a:pathLst>
                  <a:path w="78" h="58">
                    <a:moveTo>
                      <a:pt x="47" y="0"/>
                    </a:moveTo>
                    <a:lnTo>
                      <a:pt x="0" y="22"/>
                    </a:lnTo>
                    <a:lnTo>
                      <a:pt x="2" y="49"/>
                    </a:lnTo>
                    <a:lnTo>
                      <a:pt x="41" y="40"/>
                    </a:lnTo>
                    <a:lnTo>
                      <a:pt x="49" y="57"/>
                    </a:lnTo>
                    <a:lnTo>
                      <a:pt x="78" y="58"/>
                    </a:lnTo>
                    <a:lnTo>
                      <a:pt x="72" y="20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2" name="Freeform 78"/>
              <p:cNvSpPr>
                <a:spLocks/>
              </p:cNvSpPr>
              <p:nvPr/>
            </p:nvSpPr>
            <p:spPr bwMode="auto">
              <a:xfrm>
                <a:off x="1729" y="2744"/>
                <a:ext cx="20" cy="15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0" y="21"/>
                  </a:cxn>
                  <a:cxn ang="0">
                    <a:pos x="2" y="49"/>
                  </a:cxn>
                  <a:cxn ang="0">
                    <a:pos x="40" y="39"/>
                  </a:cxn>
                  <a:cxn ang="0">
                    <a:pos x="49" y="56"/>
                  </a:cxn>
                  <a:cxn ang="0">
                    <a:pos x="78" y="58"/>
                  </a:cxn>
                  <a:cxn ang="0">
                    <a:pos x="71" y="19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47" y="0"/>
                  </a:cxn>
                </a:cxnLst>
                <a:rect l="0" t="0" r="r" b="b"/>
                <a:pathLst>
                  <a:path w="78" h="58">
                    <a:moveTo>
                      <a:pt x="47" y="0"/>
                    </a:moveTo>
                    <a:lnTo>
                      <a:pt x="0" y="21"/>
                    </a:lnTo>
                    <a:lnTo>
                      <a:pt x="2" y="49"/>
                    </a:lnTo>
                    <a:lnTo>
                      <a:pt x="40" y="39"/>
                    </a:lnTo>
                    <a:lnTo>
                      <a:pt x="49" y="56"/>
                    </a:lnTo>
                    <a:lnTo>
                      <a:pt x="78" y="58"/>
                    </a:lnTo>
                    <a:lnTo>
                      <a:pt x="71" y="19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4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3" name="Freeform 79"/>
              <p:cNvSpPr>
                <a:spLocks/>
              </p:cNvSpPr>
              <p:nvPr/>
            </p:nvSpPr>
            <p:spPr bwMode="auto">
              <a:xfrm>
                <a:off x="1392" y="2701"/>
                <a:ext cx="224" cy="290"/>
              </a:xfrm>
              <a:custGeom>
                <a:avLst/>
                <a:gdLst/>
                <a:ahLst/>
                <a:cxnLst>
                  <a:cxn ang="0">
                    <a:pos x="162" y="592"/>
                  </a:cxn>
                  <a:cxn ang="0">
                    <a:pos x="0" y="715"/>
                  </a:cxn>
                  <a:cxn ang="0">
                    <a:pos x="110" y="775"/>
                  </a:cxn>
                  <a:cxn ang="0">
                    <a:pos x="104" y="817"/>
                  </a:cxn>
                  <a:cxn ang="0">
                    <a:pos x="252" y="826"/>
                  </a:cxn>
                  <a:cxn ang="0">
                    <a:pos x="297" y="836"/>
                  </a:cxn>
                  <a:cxn ang="0">
                    <a:pos x="368" y="972"/>
                  </a:cxn>
                  <a:cxn ang="0">
                    <a:pos x="504" y="991"/>
                  </a:cxn>
                  <a:cxn ang="0">
                    <a:pos x="596" y="1035"/>
                  </a:cxn>
                  <a:cxn ang="0">
                    <a:pos x="579" y="1155"/>
                  </a:cxn>
                  <a:cxn ang="0">
                    <a:pos x="605" y="1160"/>
                  </a:cxn>
                  <a:cxn ang="0">
                    <a:pos x="704" y="956"/>
                  </a:cxn>
                  <a:cxn ang="0">
                    <a:pos x="661" y="906"/>
                  </a:cxn>
                  <a:cxn ang="0">
                    <a:pos x="665" y="864"/>
                  </a:cxn>
                  <a:cxn ang="0">
                    <a:pos x="726" y="817"/>
                  </a:cxn>
                  <a:cxn ang="0">
                    <a:pos x="686" y="798"/>
                  </a:cxn>
                  <a:cxn ang="0">
                    <a:pos x="692" y="771"/>
                  </a:cxn>
                  <a:cxn ang="0">
                    <a:pos x="723" y="775"/>
                  </a:cxn>
                  <a:cxn ang="0">
                    <a:pos x="770" y="812"/>
                  </a:cxn>
                  <a:cxn ang="0">
                    <a:pos x="827" y="808"/>
                  </a:cxn>
                  <a:cxn ang="0">
                    <a:pos x="860" y="866"/>
                  </a:cxn>
                  <a:cxn ang="0">
                    <a:pos x="897" y="874"/>
                  </a:cxn>
                  <a:cxn ang="0">
                    <a:pos x="881" y="826"/>
                  </a:cxn>
                  <a:cxn ang="0">
                    <a:pos x="889" y="788"/>
                  </a:cxn>
                  <a:cxn ang="0">
                    <a:pos x="842" y="698"/>
                  </a:cxn>
                  <a:cxn ang="0">
                    <a:pos x="866" y="630"/>
                  </a:cxn>
                  <a:cxn ang="0">
                    <a:pos x="846" y="600"/>
                  </a:cxn>
                  <a:cxn ang="0">
                    <a:pos x="876" y="494"/>
                  </a:cxn>
                  <a:cxn ang="0">
                    <a:pos x="749" y="490"/>
                  </a:cxn>
                  <a:cxn ang="0">
                    <a:pos x="561" y="378"/>
                  </a:cxn>
                  <a:cxn ang="0">
                    <a:pos x="518" y="286"/>
                  </a:cxn>
                  <a:cxn ang="0">
                    <a:pos x="474" y="291"/>
                  </a:cxn>
                  <a:cxn ang="0">
                    <a:pos x="531" y="202"/>
                  </a:cxn>
                  <a:cxn ang="0">
                    <a:pos x="517" y="129"/>
                  </a:cxn>
                  <a:cxn ang="0">
                    <a:pos x="562" y="112"/>
                  </a:cxn>
                  <a:cxn ang="0">
                    <a:pos x="617" y="21"/>
                  </a:cxn>
                  <a:cxn ang="0">
                    <a:pos x="576" y="0"/>
                  </a:cxn>
                  <a:cxn ang="0">
                    <a:pos x="546" y="27"/>
                  </a:cxn>
                  <a:cxn ang="0">
                    <a:pos x="314" y="96"/>
                  </a:cxn>
                  <a:cxn ang="0">
                    <a:pos x="302" y="142"/>
                  </a:cxn>
                  <a:cxn ang="0">
                    <a:pos x="244" y="255"/>
                  </a:cxn>
                  <a:cxn ang="0">
                    <a:pos x="189" y="276"/>
                  </a:cxn>
                  <a:cxn ang="0">
                    <a:pos x="164" y="337"/>
                  </a:cxn>
                  <a:cxn ang="0">
                    <a:pos x="179" y="495"/>
                  </a:cxn>
                  <a:cxn ang="0">
                    <a:pos x="146" y="519"/>
                  </a:cxn>
                  <a:cxn ang="0">
                    <a:pos x="162" y="592"/>
                  </a:cxn>
                  <a:cxn ang="0">
                    <a:pos x="162" y="592"/>
                  </a:cxn>
                  <a:cxn ang="0">
                    <a:pos x="162" y="592"/>
                  </a:cxn>
                </a:cxnLst>
                <a:rect l="0" t="0" r="r" b="b"/>
                <a:pathLst>
                  <a:path w="897" h="1160">
                    <a:moveTo>
                      <a:pt x="162" y="592"/>
                    </a:moveTo>
                    <a:lnTo>
                      <a:pt x="0" y="715"/>
                    </a:lnTo>
                    <a:lnTo>
                      <a:pt x="110" y="775"/>
                    </a:lnTo>
                    <a:lnTo>
                      <a:pt x="104" y="817"/>
                    </a:lnTo>
                    <a:lnTo>
                      <a:pt x="252" y="826"/>
                    </a:lnTo>
                    <a:lnTo>
                      <a:pt x="297" y="836"/>
                    </a:lnTo>
                    <a:lnTo>
                      <a:pt x="368" y="972"/>
                    </a:lnTo>
                    <a:lnTo>
                      <a:pt x="504" y="991"/>
                    </a:lnTo>
                    <a:lnTo>
                      <a:pt x="596" y="1035"/>
                    </a:lnTo>
                    <a:lnTo>
                      <a:pt x="579" y="1155"/>
                    </a:lnTo>
                    <a:lnTo>
                      <a:pt x="605" y="1160"/>
                    </a:lnTo>
                    <a:lnTo>
                      <a:pt x="704" y="956"/>
                    </a:lnTo>
                    <a:lnTo>
                      <a:pt x="661" y="906"/>
                    </a:lnTo>
                    <a:lnTo>
                      <a:pt x="665" y="864"/>
                    </a:lnTo>
                    <a:lnTo>
                      <a:pt x="726" y="817"/>
                    </a:lnTo>
                    <a:lnTo>
                      <a:pt x="686" y="798"/>
                    </a:lnTo>
                    <a:lnTo>
                      <a:pt x="692" y="771"/>
                    </a:lnTo>
                    <a:lnTo>
                      <a:pt x="723" y="775"/>
                    </a:lnTo>
                    <a:lnTo>
                      <a:pt x="770" y="812"/>
                    </a:lnTo>
                    <a:lnTo>
                      <a:pt x="827" y="808"/>
                    </a:lnTo>
                    <a:lnTo>
                      <a:pt x="860" y="866"/>
                    </a:lnTo>
                    <a:lnTo>
                      <a:pt x="897" y="874"/>
                    </a:lnTo>
                    <a:lnTo>
                      <a:pt x="881" y="826"/>
                    </a:lnTo>
                    <a:lnTo>
                      <a:pt x="889" y="788"/>
                    </a:lnTo>
                    <a:lnTo>
                      <a:pt x="842" y="698"/>
                    </a:lnTo>
                    <a:lnTo>
                      <a:pt x="866" y="630"/>
                    </a:lnTo>
                    <a:lnTo>
                      <a:pt x="846" y="600"/>
                    </a:lnTo>
                    <a:lnTo>
                      <a:pt x="876" y="494"/>
                    </a:lnTo>
                    <a:lnTo>
                      <a:pt x="749" y="490"/>
                    </a:lnTo>
                    <a:lnTo>
                      <a:pt x="561" y="378"/>
                    </a:lnTo>
                    <a:lnTo>
                      <a:pt x="518" y="286"/>
                    </a:lnTo>
                    <a:lnTo>
                      <a:pt x="474" y="291"/>
                    </a:lnTo>
                    <a:lnTo>
                      <a:pt x="531" y="202"/>
                    </a:lnTo>
                    <a:lnTo>
                      <a:pt x="517" y="129"/>
                    </a:lnTo>
                    <a:lnTo>
                      <a:pt x="562" y="112"/>
                    </a:lnTo>
                    <a:lnTo>
                      <a:pt x="617" y="21"/>
                    </a:lnTo>
                    <a:lnTo>
                      <a:pt x="576" y="0"/>
                    </a:lnTo>
                    <a:lnTo>
                      <a:pt x="546" y="27"/>
                    </a:lnTo>
                    <a:lnTo>
                      <a:pt x="314" y="96"/>
                    </a:lnTo>
                    <a:lnTo>
                      <a:pt x="302" y="142"/>
                    </a:lnTo>
                    <a:lnTo>
                      <a:pt x="244" y="255"/>
                    </a:lnTo>
                    <a:lnTo>
                      <a:pt x="189" y="276"/>
                    </a:lnTo>
                    <a:lnTo>
                      <a:pt x="164" y="337"/>
                    </a:lnTo>
                    <a:lnTo>
                      <a:pt x="179" y="495"/>
                    </a:lnTo>
                    <a:lnTo>
                      <a:pt x="146" y="519"/>
                    </a:lnTo>
                    <a:lnTo>
                      <a:pt x="162" y="592"/>
                    </a:lnTo>
                    <a:lnTo>
                      <a:pt x="162" y="592"/>
                    </a:lnTo>
                    <a:lnTo>
                      <a:pt x="162" y="59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4" name="Freeform 80"/>
              <p:cNvSpPr>
                <a:spLocks/>
              </p:cNvSpPr>
              <p:nvPr/>
            </p:nvSpPr>
            <p:spPr bwMode="auto">
              <a:xfrm>
                <a:off x="1392" y="2701"/>
                <a:ext cx="224" cy="290"/>
              </a:xfrm>
              <a:custGeom>
                <a:avLst/>
                <a:gdLst/>
                <a:ahLst/>
                <a:cxnLst>
                  <a:cxn ang="0">
                    <a:pos x="162" y="592"/>
                  </a:cxn>
                  <a:cxn ang="0">
                    <a:pos x="0" y="714"/>
                  </a:cxn>
                  <a:cxn ang="0">
                    <a:pos x="110" y="774"/>
                  </a:cxn>
                  <a:cxn ang="0">
                    <a:pos x="104" y="817"/>
                  </a:cxn>
                  <a:cxn ang="0">
                    <a:pos x="254" y="826"/>
                  </a:cxn>
                  <a:cxn ang="0">
                    <a:pos x="298" y="836"/>
                  </a:cxn>
                  <a:cxn ang="0">
                    <a:pos x="369" y="971"/>
                  </a:cxn>
                  <a:cxn ang="0">
                    <a:pos x="504" y="991"/>
                  </a:cxn>
                  <a:cxn ang="0">
                    <a:pos x="596" y="1035"/>
                  </a:cxn>
                  <a:cxn ang="0">
                    <a:pos x="579" y="1155"/>
                  </a:cxn>
                  <a:cxn ang="0">
                    <a:pos x="605" y="1159"/>
                  </a:cxn>
                  <a:cxn ang="0">
                    <a:pos x="704" y="956"/>
                  </a:cxn>
                  <a:cxn ang="0">
                    <a:pos x="662" y="906"/>
                  </a:cxn>
                  <a:cxn ang="0">
                    <a:pos x="666" y="863"/>
                  </a:cxn>
                  <a:cxn ang="0">
                    <a:pos x="727" y="817"/>
                  </a:cxn>
                  <a:cxn ang="0">
                    <a:pos x="687" y="797"/>
                  </a:cxn>
                  <a:cxn ang="0">
                    <a:pos x="693" y="770"/>
                  </a:cxn>
                  <a:cxn ang="0">
                    <a:pos x="724" y="774"/>
                  </a:cxn>
                  <a:cxn ang="0">
                    <a:pos x="772" y="811"/>
                  </a:cxn>
                  <a:cxn ang="0">
                    <a:pos x="828" y="807"/>
                  </a:cxn>
                  <a:cxn ang="0">
                    <a:pos x="861" y="865"/>
                  </a:cxn>
                  <a:cxn ang="0">
                    <a:pos x="897" y="873"/>
                  </a:cxn>
                  <a:cxn ang="0">
                    <a:pos x="882" y="826"/>
                  </a:cxn>
                  <a:cxn ang="0">
                    <a:pos x="889" y="787"/>
                  </a:cxn>
                  <a:cxn ang="0">
                    <a:pos x="843" y="698"/>
                  </a:cxn>
                  <a:cxn ang="0">
                    <a:pos x="866" y="629"/>
                  </a:cxn>
                  <a:cxn ang="0">
                    <a:pos x="847" y="599"/>
                  </a:cxn>
                  <a:cxn ang="0">
                    <a:pos x="876" y="493"/>
                  </a:cxn>
                  <a:cxn ang="0">
                    <a:pos x="750" y="489"/>
                  </a:cxn>
                  <a:cxn ang="0">
                    <a:pos x="561" y="377"/>
                  </a:cxn>
                  <a:cxn ang="0">
                    <a:pos x="519" y="285"/>
                  </a:cxn>
                  <a:cxn ang="0">
                    <a:pos x="475" y="291"/>
                  </a:cxn>
                  <a:cxn ang="0">
                    <a:pos x="532" y="202"/>
                  </a:cxn>
                  <a:cxn ang="0">
                    <a:pos x="517" y="128"/>
                  </a:cxn>
                  <a:cxn ang="0">
                    <a:pos x="563" y="111"/>
                  </a:cxn>
                  <a:cxn ang="0">
                    <a:pos x="618" y="21"/>
                  </a:cxn>
                  <a:cxn ang="0">
                    <a:pos x="577" y="0"/>
                  </a:cxn>
                  <a:cxn ang="0">
                    <a:pos x="547" y="26"/>
                  </a:cxn>
                  <a:cxn ang="0">
                    <a:pos x="314" y="96"/>
                  </a:cxn>
                  <a:cxn ang="0">
                    <a:pos x="303" y="141"/>
                  </a:cxn>
                  <a:cxn ang="0">
                    <a:pos x="244" y="254"/>
                  </a:cxn>
                  <a:cxn ang="0">
                    <a:pos x="189" y="275"/>
                  </a:cxn>
                  <a:cxn ang="0">
                    <a:pos x="164" y="336"/>
                  </a:cxn>
                  <a:cxn ang="0">
                    <a:pos x="179" y="495"/>
                  </a:cxn>
                  <a:cxn ang="0">
                    <a:pos x="147" y="518"/>
                  </a:cxn>
                  <a:cxn ang="0">
                    <a:pos x="162" y="592"/>
                  </a:cxn>
                  <a:cxn ang="0">
                    <a:pos x="162" y="592"/>
                  </a:cxn>
                  <a:cxn ang="0">
                    <a:pos x="162" y="592"/>
                  </a:cxn>
                </a:cxnLst>
                <a:rect l="0" t="0" r="r" b="b"/>
                <a:pathLst>
                  <a:path w="897" h="1159">
                    <a:moveTo>
                      <a:pt x="162" y="592"/>
                    </a:moveTo>
                    <a:lnTo>
                      <a:pt x="0" y="714"/>
                    </a:lnTo>
                    <a:lnTo>
                      <a:pt x="110" y="774"/>
                    </a:lnTo>
                    <a:lnTo>
                      <a:pt x="104" y="817"/>
                    </a:lnTo>
                    <a:lnTo>
                      <a:pt x="254" y="826"/>
                    </a:lnTo>
                    <a:lnTo>
                      <a:pt x="298" y="836"/>
                    </a:lnTo>
                    <a:lnTo>
                      <a:pt x="369" y="971"/>
                    </a:lnTo>
                    <a:lnTo>
                      <a:pt x="504" y="991"/>
                    </a:lnTo>
                    <a:lnTo>
                      <a:pt x="596" y="1035"/>
                    </a:lnTo>
                    <a:lnTo>
                      <a:pt x="579" y="1155"/>
                    </a:lnTo>
                    <a:lnTo>
                      <a:pt x="605" y="1159"/>
                    </a:lnTo>
                    <a:lnTo>
                      <a:pt x="704" y="956"/>
                    </a:lnTo>
                    <a:lnTo>
                      <a:pt x="662" y="906"/>
                    </a:lnTo>
                    <a:lnTo>
                      <a:pt x="666" y="863"/>
                    </a:lnTo>
                    <a:lnTo>
                      <a:pt x="727" y="817"/>
                    </a:lnTo>
                    <a:lnTo>
                      <a:pt x="687" y="797"/>
                    </a:lnTo>
                    <a:lnTo>
                      <a:pt x="693" y="770"/>
                    </a:lnTo>
                    <a:lnTo>
                      <a:pt x="724" y="774"/>
                    </a:lnTo>
                    <a:lnTo>
                      <a:pt x="772" y="811"/>
                    </a:lnTo>
                    <a:lnTo>
                      <a:pt x="828" y="807"/>
                    </a:lnTo>
                    <a:lnTo>
                      <a:pt x="861" y="865"/>
                    </a:lnTo>
                    <a:lnTo>
                      <a:pt x="897" y="873"/>
                    </a:lnTo>
                    <a:lnTo>
                      <a:pt x="882" y="826"/>
                    </a:lnTo>
                    <a:lnTo>
                      <a:pt x="889" y="787"/>
                    </a:lnTo>
                    <a:lnTo>
                      <a:pt x="843" y="698"/>
                    </a:lnTo>
                    <a:lnTo>
                      <a:pt x="866" y="629"/>
                    </a:lnTo>
                    <a:lnTo>
                      <a:pt x="847" y="599"/>
                    </a:lnTo>
                    <a:lnTo>
                      <a:pt x="876" y="493"/>
                    </a:lnTo>
                    <a:lnTo>
                      <a:pt x="750" y="489"/>
                    </a:lnTo>
                    <a:lnTo>
                      <a:pt x="561" y="377"/>
                    </a:lnTo>
                    <a:lnTo>
                      <a:pt x="519" y="285"/>
                    </a:lnTo>
                    <a:lnTo>
                      <a:pt x="475" y="291"/>
                    </a:lnTo>
                    <a:lnTo>
                      <a:pt x="532" y="202"/>
                    </a:lnTo>
                    <a:lnTo>
                      <a:pt x="517" y="128"/>
                    </a:lnTo>
                    <a:lnTo>
                      <a:pt x="563" y="111"/>
                    </a:lnTo>
                    <a:lnTo>
                      <a:pt x="618" y="21"/>
                    </a:lnTo>
                    <a:lnTo>
                      <a:pt x="577" y="0"/>
                    </a:lnTo>
                    <a:lnTo>
                      <a:pt x="547" y="26"/>
                    </a:lnTo>
                    <a:lnTo>
                      <a:pt x="314" y="96"/>
                    </a:lnTo>
                    <a:lnTo>
                      <a:pt x="303" y="141"/>
                    </a:lnTo>
                    <a:lnTo>
                      <a:pt x="244" y="254"/>
                    </a:lnTo>
                    <a:lnTo>
                      <a:pt x="189" y="275"/>
                    </a:lnTo>
                    <a:lnTo>
                      <a:pt x="164" y="336"/>
                    </a:lnTo>
                    <a:lnTo>
                      <a:pt x="179" y="495"/>
                    </a:lnTo>
                    <a:lnTo>
                      <a:pt x="147" y="518"/>
                    </a:lnTo>
                    <a:lnTo>
                      <a:pt x="162" y="592"/>
                    </a:lnTo>
                    <a:lnTo>
                      <a:pt x="162" y="592"/>
                    </a:lnTo>
                    <a:lnTo>
                      <a:pt x="162" y="59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5" name="Freeform 81"/>
              <p:cNvSpPr>
                <a:spLocks/>
              </p:cNvSpPr>
              <p:nvPr/>
            </p:nvSpPr>
            <p:spPr bwMode="auto">
              <a:xfrm>
                <a:off x="1362" y="2880"/>
                <a:ext cx="94" cy="107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65" y="49"/>
                  </a:cxn>
                  <a:cxn ang="0">
                    <a:pos x="0" y="206"/>
                  </a:cxn>
                  <a:cxn ang="0">
                    <a:pos x="3" y="276"/>
                  </a:cxn>
                  <a:cxn ang="0">
                    <a:pos x="28" y="281"/>
                  </a:cxn>
                  <a:cxn ang="0">
                    <a:pos x="66" y="227"/>
                  </a:cxn>
                  <a:cxn ang="0">
                    <a:pos x="76" y="248"/>
                  </a:cxn>
                  <a:cxn ang="0">
                    <a:pos x="45" y="351"/>
                  </a:cxn>
                  <a:cxn ang="0">
                    <a:pos x="103" y="430"/>
                  </a:cxn>
                  <a:cxn ang="0">
                    <a:pos x="228" y="339"/>
                  </a:cxn>
                  <a:cxn ang="0">
                    <a:pos x="237" y="285"/>
                  </a:cxn>
                  <a:cxn ang="0">
                    <a:pos x="322" y="257"/>
                  </a:cxn>
                  <a:cxn ang="0">
                    <a:pos x="377" y="111"/>
                  </a:cxn>
                  <a:cxn ang="0">
                    <a:pos x="226" y="102"/>
                  </a:cxn>
                  <a:cxn ang="0">
                    <a:pos x="232" y="60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28" y="0"/>
                  </a:cxn>
                </a:cxnLst>
                <a:rect l="0" t="0" r="r" b="b"/>
                <a:pathLst>
                  <a:path w="377" h="430">
                    <a:moveTo>
                      <a:pt x="128" y="0"/>
                    </a:moveTo>
                    <a:lnTo>
                      <a:pt x="65" y="49"/>
                    </a:lnTo>
                    <a:lnTo>
                      <a:pt x="0" y="206"/>
                    </a:lnTo>
                    <a:lnTo>
                      <a:pt x="3" y="276"/>
                    </a:lnTo>
                    <a:lnTo>
                      <a:pt x="28" y="281"/>
                    </a:lnTo>
                    <a:lnTo>
                      <a:pt x="66" y="227"/>
                    </a:lnTo>
                    <a:lnTo>
                      <a:pt x="76" y="248"/>
                    </a:lnTo>
                    <a:lnTo>
                      <a:pt x="45" y="351"/>
                    </a:lnTo>
                    <a:lnTo>
                      <a:pt x="103" y="430"/>
                    </a:lnTo>
                    <a:lnTo>
                      <a:pt x="228" y="339"/>
                    </a:lnTo>
                    <a:lnTo>
                      <a:pt x="237" y="285"/>
                    </a:lnTo>
                    <a:lnTo>
                      <a:pt x="322" y="257"/>
                    </a:lnTo>
                    <a:lnTo>
                      <a:pt x="377" y="111"/>
                    </a:lnTo>
                    <a:lnTo>
                      <a:pt x="226" y="102"/>
                    </a:lnTo>
                    <a:lnTo>
                      <a:pt x="232" y="6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6" name="Freeform 82"/>
              <p:cNvSpPr>
                <a:spLocks/>
              </p:cNvSpPr>
              <p:nvPr/>
            </p:nvSpPr>
            <p:spPr bwMode="auto">
              <a:xfrm>
                <a:off x="1362" y="2880"/>
                <a:ext cx="94" cy="108"/>
              </a:xfrm>
              <a:custGeom>
                <a:avLst/>
                <a:gdLst/>
                <a:ahLst/>
                <a:cxnLst>
                  <a:cxn ang="0">
                    <a:pos x="129" y="0"/>
                  </a:cxn>
                  <a:cxn ang="0">
                    <a:pos x="65" y="49"/>
                  </a:cxn>
                  <a:cxn ang="0">
                    <a:pos x="0" y="206"/>
                  </a:cxn>
                  <a:cxn ang="0">
                    <a:pos x="3" y="277"/>
                  </a:cxn>
                  <a:cxn ang="0">
                    <a:pos x="28" y="281"/>
                  </a:cxn>
                  <a:cxn ang="0">
                    <a:pos x="67" y="228"/>
                  </a:cxn>
                  <a:cxn ang="0">
                    <a:pos x="76" y="249"/>
                  </a:cxn>
                  <a:cxn ang="0">
                    <a:pos x="45" y="352"/>
                  </a:cxn>
                  <a:cxn ang="0">
                    <a:pos x="103" y="431"/>
                  </a:cxn>
                  <a:cxn ang="0">
                    <a:pos x="228" y="339"/>
                  </a:cxn>
                  <a:cxn ang="0">
                    <a:pos x="238" y="286"/>
                  </a:cxn>
                  <a:cxn ang="0">
                    <a:pos x="324" y="257"/>
                  </a:cxn>
                  <a:cxn ang="0">
                    <a:pos x="377" y="112"/>
                  </a:cxn>
                  <a:cxn ang="0">
                    <a:pos x="226" y="103"/>
                  </a:cxn>
                  <a:cxn ang="0">
                    <a:pos x="232" y="60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29" y="0"/>
                  </a:cxn>
                </a:cxnLst>
                <a:rect l="0" t="0" r="r" b="b"/>
                <a:pathLst>
                  <a:path w="377" h="431">
                    <a:moveTo>
                      <a:pt x="129" y="0"/>
                    </a:moveTo>
                    <a:lnTo>
                      <a:pt x="65" y="49"/>
                    </a:lnTo>
                    <a:lnTo>
                      <a:pt x="0" y="206"/>
                    </a:lnTo>
                    <a:lnTo>
                      <a:pt x="3" y="277"/>
                    </a:lnTo>
                    <a:lnTo>
                      <a:pt x="28" y="281"/>
                    </a:lnTo>
                    <a:lnTo>
                      <a:pt x="67" y="228"/>
                    </a:lnTo>
                    <a:lnTo>
                      <a:pt x="76" y="249"/>
                    </a:lnTo>
                    <a:lnTo>
                      <a:pt x="45" y="352"/>
                    </a:lnTo>
                    <a:lnTo>
                      <a:pt x="103" y="431"/>
                    </a:lnTo>
                    <a:lnTo>
                      <a:pt x="228" y="339"/>
                    </a:lnTo>
                    <a:lnTo>
                      <a:pt x="238" y="286"/>
                    </a:lnTo>
                    <a:lnTo>
                      <a:pt x="324" y="257"/>
                    </a:lnTo>
                    <a:lnTo>
                      <a:pt x="377" y="112"/>
                    </a:lnTo>
                    <a:lnTo>
                      <a:pt x="226" y="103"/>
                    </a:lnTo>
                    <a:lnTo>
                      <a:pt x="232" y="60"/>
                    </a:lnTo>
                    <a:lnTo>
                      <a:pt x="129" y="0"/>
                    </a:lnTo>
                    <a:lnTo>
                      <a:pt x="129" y="0"/>
                    </a:lnTo>
                    <a:lnTo>
                      <a:pt x="12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7" name="Freeform 83"/>
              <p:cNvSpPr>
                <a:spLocks/>
              </p:cNvSpPr>
              <p:nvPr/>
            </p:nvSpPr>
            <p:spPr bwMode="auto">
              <a:xfrm>
                <a:off x="1511" y="2716"/>
                <a:ext cx="255" cy="208"/>
              </a:xfrm>
              <a:custGeom>
                <a:avLst/>
                <a:gdLst/>
                <a:ahLst/>
                <a:cxnLst>
                  <a:cxn ang="0">
                    <a:pos x="82" y="54"/>
                  </a:cxn>
                  <a:cxn ang="0">
                    <a:pos x="99" y="136"/>
                  </a:cxn>
                  <a:cxn ang="0">
                    <a:pos x="145" y="185"/>
                  </a:cxn>
                  <a:cxn ang="0">
                    <a:pos x="154" y="146"/>
                  </a:cxn>
                  <a:cxn ang="0">
                    <a:pos x="137" y="87"/>
                  </a:cxn>
                  <a:cxn ang="0">
                    <a:pos x="184" y="65"/>
                  </a:cxn>
                  <a:cxn ang="0">
                    <a:pos x="206" y="0"/>
                  </a:cxn>
                  <a:cxn ang="0">
                    <a:pos x="333" y="50"/>
                  </a:cxn>
                  <a:cxn ang="0">
                    <a:pos x="370" y="112"/>
                  </a:cxn>
                  <a:cxn ang="0">
                    <a:pos x="779" y="146"/>
                  </a:cxn>
                  <a:cxn ang="0">
                    <a:pos x="780" y="177"/>
                  </a:cxn>
                  <a:cxn ang="0">
                    <a:pos x="891" y="245"/>
                  </a:cxn>
                  <a:cxn ang="0">
                    <a:pos x="881" y="300"/>
                  </a:cxn>
                  <a:cxn ang="0">
                    <a:pos x="1019" y="383"/>
                  </a:cxn>
                  <a:cxn ang="0">
                    <a:pos x="909" y="406"/>
                  </a:cxn>
                  <a:cxn ang="0">
                    <a:pos x="940" y="455"/>
                  </a:cxn>
                  <a:cxn ang="0">
                    <a:pos x="909" y="489"/>
                  </a:cxn>
                  <a:cxn ang="0">
                    <a:pos x="881" y="488"/>
                  </a:cxn>
                  <a:cxn ang="0">
                    <a:pos x="891" y="583"/>
                  </a:cxn>
                  <a:cxn ang="0">
                    <a:pos x="852" y="663"/>
                  </a:cxn>
                  <a:cxn ang="0">
                    <a:pos x="759" y="647"/>
                  </a:cxn>
                  <a:cxn ang="0">
                    <a:pos x="727" y="669"/>
                  </a:cxn>
                  <a:cxn ang="0">
                    <a:pos x="595" y="590"/>
                  </a:cxn>
                  <a:cxn ang="0">
                    <a:pos x="567" y="614"/>
                  </a:cxn>
                  <a:cxn ang="0">
                    <a:pos x="660" y="740"/>
                  </a:cxn>
                  <a:cxn ang="0">
                    <a:pos x="533" y="834"/>
                  </a:cxn>
                  <a:cxn ang="0">
                    <a:pos x="421" y="816"/>
                  </a:cxn>
                  <a:cxn ang="0">
                    <a:pos x="407" y="771"/>
                  </a:cxn>
                  <a:cxn ang="0">
                    <a:pos x="414" y="730"/>
                  </a:cxn>
                  <a:cxn ang="0">
                    <a:pos x="370" y="642"/>
                  </a:cxn>
                  <a:cxn ang="0">
                    <a:pos x="387" y="572"/>
                  </a:cxn>
                  <a:cxn ang="0">
                    <a:pos x="370" y="542"/>
                  </a:cxn>
                  <a:cxn ang="0">
                    <a:pos x="400" y="436"/>
                  </a:cxn>
                  <a:cxn ang="0">
                    <a:pos x="260" y="427"/>
                  </a:cxn>
                  <a:cxn ang="0">
                    <a:pos x="72" y="317"/>
                  </a:cxn>
                  <a:cxn ang="0">
                    <a:pos x="42" y="228"/>
                  </a:cxn>
                  <a:cxn ang="0">
                    <a:pos x="0" y="235"/>
                  </a:cxn>
                  <a:cxn ang="0">
                    <a:pos x="55" y="144"/>
                  </a:cxn>
                  <a:cxn ang="0">
                    <a:pos x="41" y="71"/>
                  </a:cxn>
                  <a:cxn ang="0">
                    <a:pos x="82" y="54"/>
                  </a:cxn>
                  <a:cxn ang="0">
                    <a:pos x="82" y="54"/>
                  </a:cxn>
                  <a:cxn ang="0">
                    <a:pos x="82" y="54"/>
                  </a:cxn>
                </a:cxnLst>
                <a:rect l="0" t="0" r="r" b="b"/>
                <a:pathLst>
                  <a:path w="1019" h="834">
                    <a:moveTo>
                      <a:pt x="82" y="54"/>
                    </a:moveTo>
                    <a:lnTo>
                      <a:pt x="99" y="136"/>
                    </a:lnTo>
                    <a:lnTo>
                      <a:pt x="145" y="185"/>
                    </a:lnTo>
                    <a:lnTo>
                      <a:pt x="154" y="146"/>
                    </a:lnTo>
                    <a:lnTo>
                      <a:pt x="137" y="87"/>
                    </a:lnTo>
                    <a:lnTo>
                      <a:pt x="184" y="65"/>
                    </a:lnTo>
                    <a:lnTo>
                      <a:pt x="206" y="0"/>
                    </a:lnTo>
                    <a:lnTo>
                      <a:pt x="333" y="50"/>
                    </a:lnTo>
                    <a:lnTo>
                      <a:pt x="370" y="112"/>
                    </a:lnTo>
                    <a:lnTo>
                      <a:pt x="779" y="146"/>
                    </a:lnTo>
                    <a:lnTo>
                      <a:pt x="780" y="177"/>
                    </a:lnTo>
                    <a:lnTo>
                      <a:pt x="891" y="245"/>
                    </a:lnTo>
                    <a:lnTo>
                      <a:pt x="881" y="300"/>
                    </a:lnTo>
                    <a:lnTo>
                      <a:pt x="1019" y="383"/>
                    </a:lnTo>
                    <a:lnTo>
                      <a:pt x="909" y="406"/>
                    </a:lnTo>
                    <a:lnTo>
                      <a:pt x="940" y="455"/>
                    </a:lnTo>
                    <a:lnTo>
                      <a:pt x="909" y="489"/>
                    </a:lnTo>
                    <a:lnTo>
                      <a:pt x="881" y="488"/>
                    </a:lnTo>
                    <a:lnTo>
                      <a:pt x="891" y="583"/>
                    </a:lnTo>
                    <a:lnTo>
                      <a:pt x="852" y="663"/>
                    </a:lnTo>
                    <a:lnTo>
                      <a:pt x="759" y="647"/>
                    </a:lnTo>
                    <a:lnTo>
                      <a:pt x="727" y="669"/>
                    </a:lnTo>
                    <a:lnTo>
                      <a:pt x="595" y="590"/>
                    </a:lnTo>
                    <a:lnTo>
                      <a:pt x="567" y="614"/>
                    </a:lnTo>
                    <a:lnTo>
                      <a:pt x="660" y="740"/>
                    </a:lnTo>
                    <a:lnTo>
                      <a:pt x="533" y="834"/>
                    </a:lnTo>
                    <a:lnTo>
                      <a:pt x="421" y="816"/>
                    </a:lnTo>
                    <a:lnTo>
                      <a:pt x="407" y="771"/>
                    </a:lnTo>
                    <a:lnTo>
                      <a:pt x="414" y="730"/>
                    </a:lnTo>
                    <a:lnTo>
                      <a:pt x="370" y="642"/>
                    </a:lnTo>
                    <a:lnTo>
                      <a:pt x="387" y="572"/>
                    </a:lnTo>
                    <a:lnTo>
                      <a:pt x="370" y="542"/>
                    </a:lnTo>
                    <a:lnTo>
                      <a:pt x="400" y="436"/>
                    </a:lnTo>
                    <a:lnTo>
                      <a:pt x="260" y="427"/>
                    </a:lnTo>
                    <a:lnTo>
                      <a:pt x="72" y="317"/>
                    </a:lnTo>
                    <a:lnTo>
                      <a:pt x="42" y="228"/>
                    </a:lnTo>
                    <a:lnTo>
                      <a:pt x="0" y="235"/>
                    </a:lnTo>
                    <a:lnTo>
                      <a:pt x="55" y="144"/>
                    </a:lnTo>
                    <a:lnTo>
                      <a:pt x="41" y="71"/>
                    </a:lnTo>
                    <a:lnTo>
                      <a:pt x="82" y="54"/>
                    </a:lnTo>
                    <a:lnTo>
                      <a:pt x="82" y="54"/>
                    </a:lnTo>
                    <a:lnTo>
                      <a:pt x="82" y="5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8" name="Freeform 84"/>
              <p:cNvSpPr>
                <a:spLocks/>
              </p:cNvSpPr>
              <p:nvPr/>
            </p:nvSpPr>
            <p:spPr bwMode="auto">
              <a:xfrm>
                <a:off x="1511" y="2716"/>
                <a:ext cx="255" cy="209"/>
              </a:xfrm>
              <a:custGeom>
                <a:avLst/>
                <a:gdLst/>
                <a:ahLst/>
                <a:cxnLst>
                  <a:cxn ang="0">
                    <a:pos x="82" y="54"/>
                  </a:cxn>
                  <a:cxn ang="0">
                    <a:pos x="99" y="137"/>
                  </a:cxn>
                  <a:cxn ang="0">
                    <a:pos x="146" y="186"/>
                  </a:cxn>
                  <a:cxn ang="0">
                    <a:pos x="155" y="146"/>
                  </a:cxn>
                  <a:cxn ang="0">
                    <a:pos x="137" y="88"/>
                  </a:cxn>
                  <a:cxn ang="0">
                    <a:pos x="184" y="67"/>
                  </a:cxn>
                  <a:cxn ang="0">
                    <a:pos x="207" y="0"/>
                  </a:cxn>
                  <a:cxn ang="0">
                    <a:pos x="334" y="50"/>
                  </a:cxn>
                  <a:cxn ang="0">
                    <a:pos x="371" y="112"/>
                  </a:cxn>
                  <a:cxn ang="0">
                    <a:pos x="779" y="146"/>
                  </a:cxn>
                  <a:cxn ang="0">
                    <a:pos x="781" y="177"/>
                  </a:cxn>
                  <a:cxn ang="0">
                    <a:pos x="891" y="245"/>
                  </a:cxn>
                  <a:cxn ang="0">
                    <a:pos x="881" y="301"/>
                  </a:cxn>
                  <a:cxn ang="0">
                    <a:pos x="1020" y="384"/>
                  </a:cxn>
                  <a:cxn ang="0">
                    <a:pos x="909" y="407"/>
                  </a:cxn>
                  <a:cxn ang="0">
                    <a:pos x="940" y="456"/>
                  </a:cxn>
                  <a:cxn ang="0">
                    <a:pos x="909" y="490"/>
                  </a:cxn>
                  <a:cxn ang="0">
                    <a:pos x="881" y="488"/>
                  </a:cxn>
                  <a:cxn ang="0">
                    <a:pos x="891" y="584"/>
                  </a:cxn>
                  <a:cxn ang="0">
                    <a:pos x="853" y="664"/>
                  </a:cxn>
                  <a:cxn ang="0">
                    <a:pos x="760" y="647"/>
                  </a:cxn>
                  <a:cxn ang="0">
                    <a:pos x="727" y="669"/>
                  </a:cxn>
                  <a:cxn ang="0">
                    <a:pos x="597" y="590"/>
                  </a:cxn>
                  <a:cxn ang="0">
                    <a:pos x="567" y="615"/>
                  </a:cxn>
                  <a:cxn ang="0">
                    <a:pos x="660" y="740"/>
                  </a:cxn>
                  <a:cxn ang="0">
                    <a:pos x="535" y="836"/>
                  </a:cxn>
                  <a:cxn ang="0">
                    <a:pos x="421" y="816"/>
                  </a:cxn>
                  <a:cxn ang="0">
                    <a:pos x="407" y="771"/>
                  </a:cxn>
                  <a:cxn ang="0">
                    <a:pos x="415" y="730"/>
                  </a:cxn>
                  <a:cxn ang="0">
                    <a:pos x="371" y="642"/>
                  </a:cxn>
                  <a:cxn ang="0">
                    <a:pos x="388" y="572"/>
                  </a:cxn>
                  <a:cxn ang="0">
                    <a:pos x="371" y="542"/>
                  </a:cxn>
                  <a:cxn ang="0">
                    <a:pos x="400" y="436"/>
                  </a:cxn>
                  <a:cxn ang="0">
                    <a:pos x="261" y="428"/>
                  </a:cxn>
                  <a:cxn ang="0">
                    <a:pos x="72" y="317"/>
                  </a:cxn>
                  <a:cxn ang="0">
                    <a:pos x="43" y="228"/>
                  </a:cxn>
                  <a:cxn ang="0">
                    <a:pos x="0" y="235"/>
                  </a:cxn>
                  <a:cxn ang="0">
                    <a:pos x="56" y="145"/>
                  </a:cxn>
                  <a:cxn ang="0">
                    <a:pos x="41" y="71"/>
                  </a:cxn>
                  <a:cxn ang="0">
                    <a:pos x="82" y="54"/>
                  </a:cxn>
                  <a:cxn ang="0">
                    <a:pos x="82" y="54"/>
                  </a:cxn>
                  <a:cxn ang="0">
                    <a:pos x="82" y="54"/>
                  </a:cxn>
                </a:cxnLst>
                <a:rect l="0" t="0" r="r" b="b"/>
                <a:pathLst>
                  <a:path w="1020" h="836">
                    <a:moveTo>
                      <a:pt x="82" y="54"/>
                    </a:moveTo>
                    <a:lnTo>
                      <a:pt x="99" y="137"/>
                    </a:lnTo>
                    <a:lnTo>
                      <a:pt x="146" y="186"/>
                    </a:lnTo>
                    <a:lnTo>
                      <a:pt x="155" y="146"/>
                    </a:lnTo>
                    <a:lnTo>
                      <a:pt x="137" y="88"/>
                    </a:lnTo>
                    <a:lnTo>
                      <a:pt x="184" y="67"/>
                    </a:lnTo>
                    <a:lnTo>
                      <a:pt x="207" y="0"/>
                    </a:lnTo>
                    <a:lnTo>
                      <a:pt x="334" y="50"/>
                    </a:lnTo>
                    <a:lnTo>
                      <a:pt x="371" y="112"/>
                    </a:lnTo>
                    <a:lnTo>
                      <a:pt x="779" y="146"/>
                    </a:lnTo>
                    <a:lnTo>
                      <a:pt x="781" y="177"/>
                    </a:lnTo>
                    <a:lnTo>
                      <a:pt x="891" y="245"/>
                    </a:lnTo>
                    <a:lnTo>
                      <a:pt x="881" y="301"/>
                    </a:lnTo>
                    <a:lnTo>
                      <a:pt x="1020" y="384"/>
                    </a:lnTo>
                    <a:lnTo>
                      <a:pt x="909" y="407"/>
                    </a:lnTo>
                    <a:lnTo>
                      <a:pt x="940" y="456"/>
                    </a:lnTo>
                    <a:lnTo>
                      <a:pt x="909" y="490"/>
                    </a:lnTo>
                    <a:lnTo>
                      <a:pt x="881" y="488"/>
                    </a:lnTo>
                    <a:lnTo>
                      <a:pt x="891" y="584"/>
                    </a:lnTo>
                    <a:lnTo>
                      <a:pt x="853" y="664"/>
                    </a:lnTo>
                    <a:lnTo>
                      <a:pt x="760" y="647"/>
                    </a:lnTo>
                    <a:lnTo>
                      <a:pt x="727" y="669"/>
                    </a:lnTo>
                    <a:lnTo>
                      <a:pt x="597" y="590"/>
                    </a:lnTo>
                    <a:lnTo>
                      <a:pt x="567" y="615"/>
                    </a:lnTo>
                    <a:lnTo>
                      <a:pt x="660" y="740"/>
                    </a:lnTo>
                    <a:lnTo>
                      <a:pt x="535" y="836"/>
                    </a:lnTo>
                    <a:lnTo>
                      <a:pt x="421" y="816"/>
                    </a:lnTo>
                    <a:lnTo>
                      <a:pt x="407" y="771"/>
                    </a:lnTo>
                    <a:lnTo>
                      <a:pt x="415" y="730"/>
                    </a:lnTo>
                    <a:lnTo>
                      <a:pt x="371" y="642"/>
                    </a:lnTo>
                    <a:lnTo>
                      <a:pt x="388" y="572"/>
                    </a:lnTo>
                    <a:lnTo>
                      <a:pt x="371" y="542"/>
                    </a:lnTo>
                    <a:lnTo>
                      <a:pt x="400" y="436"/>
                    </a:lnTo>
                    <a:lnTo>
                      <a:pt x="261" y="428"/>
                    </a:lnTo>
                    <a:lnTo>
                      <a:pt x="72" y="317"/>
                    </a:lnTo>
                    <a:lnTo>
                      <a:pt x="43" y="228"/>
                    </a:lnTo>
                    <a:lnTo>
                      <a:pt x="0" y="235"/>
                    </a:lnTo>
                    <a:lnTo>
                      <a:pt x="56" y="145"/>
                    </a:lnTo>
                    <a:lnTo>
                      <a:pt x="41" y="71"/>
                    </a:lnTo>
                    <a:lnTo>
                      <a:pt x="82" y="54"/>
                    </a:lnTo>
                    <a:lnTo>
                      <a:pt x="82" y="54"/>
                    </a:lnTo>
                    <a:lnTo>
                      <a:pt x="82" y="5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9" name="Freeform 85"/>
              <p:cNvSpPr>
                <a:spLocks/>
              </p:cNvSpPr>
              <p:nvPr/>
            </p:nvSpPr>
            <p:spPr bwMode="auto">
              <a:xfrm>
                <a:off x="1350" y="2908"/>
                <a:ext cx="215" cy="333"/>
              </a:xfrm>
              <a:custGeom>
                <a:avLst/>
                <a:gdLst/>
                <a:ahLst/>
                <a:cxnLst>
                  <a:cxn ang="0">
                    <a:pos x="91" y="240"/>
                  </a:cxn>
                  <a:cxn ang="0">
                    <a:pos x="0" y="301"/>
                  </a:cxn>
                  <a:cxn ang="0">
                    <a:pos x="9" y="423"/>
                  </a:cxn>
                  <a:cxn ang="0">
                    <a:pos x="95" y="492"/>
                  </a:cxn>
                  <a:cxn ang="0">
                    <a:pos x="111" y="573"/>
                  </a:cxn>
                  <a:cxn ang="0">
                    <a:pos x="163" y="599"/>
                  </a:cxn>
                  <a:cxn ang="0">
                    <a:pos x="176" y="756"/>
                  </a:cxn>
                  <a:cxn ang="0">
                    <a:pos x="293" y="892"/>
                  </a:cxn>
                  <a:cxn ang="0">
                    <a:pos x="295" y="991"/>
                  </a:cxn>
                  <a:cxn ang="0">
                    <a:pos x="436" y="1165"/>
                  </a:cxn>
                  <a:cxn ang="0">
                    <a:pos x="631" y="1230"/>
                  </a:cxn>
                  <a:cxn ang="0">
                    <a:pos x="677" y="1335"/>
                  </a:cxn>
                  <a:cxn ang="0">
                    <a:pos x="798" y="1217"/>
                  </a:cxn>
                  <a:cxn ang="0">
                    <a:pos x="802" y="1131"/>
                  </a:cxn>
                  <a:cxn ang="0">
                    <a:pos x="860" y="1015"/>
                  </a:cxn>
                  <a:cxn ang="0">
                    <a:pos x="787" y="853"/>
                  </a:cxn>
                  <a:cxn ang="0">
                    <a:pos x="724" y="813"/>
                  </a:cxn>
                  <a:cxn ang="0">
                    <a:pos x="735" y="747"/>
                  </a:cxn>
                  <a:cxn ang="0">
                    <a:pos x="698" y="712"/>
                  </a:cxn>
                  <a:cxn ang="0">
                    <a:pos x="623" y="743"/>
                  </a:cxn>
                  <a:cxn ang="0">
                    <a:pos x="575" y="679"/>
                  </a:cxn>
                  <a:cxn ang="0">
                    <a:pos x="513" y="725"/>
                  </a:cxn>
                  <a:cxn ang="0">
                    <a:pos x="490" y="610"/>
                  </a:cxn>
                  <a:cxn ang="0">
                    <a:pos x="550" y="508"/>
                  </a:cxn>
                  <a:cxn ang="0">
                    <a:pos x="558" y="454"/>
                  </a:cxn>
                  <a:cxn ang="0">
                    <a:pos x="773" y="334"/>
                  </a:cxn>
                  <a:cxn ang="0">
                    <a:pos x="747" y="329"/>
                  </a:cxn>
                  <a:cxn ang="0">
                    <a:pos x="764" y="209"/>
                  </a:cxn>
                  <a:cxn ang="0">
                    <a:pos x="675" y="165"/>
                  </a:cxn>
                  <a:cxn ang="0">
                    <a:pos x="536" y="146"/>
                  </a:cxn>
                  <a:cxn ang="0">
                    <a:pos x="464" y="9"/>
                  </a:cxn>
                  <a:cxn ang="0">
                    <a:pos x="420" y="0"/>
                  </a:cxn>
                  <a:cxn ang="0">
                    <a:pos x="368" y="146"/>
                  </a:cxn>
                  <a:cxn ang="0">
                    <a:pos x="282" y="174"/>
                  </a:cxn>
                  <a:cxn ang="0">
                    <a:pos x="274" y="238"/>
                  </a:cxn>
                  <a:cxn ang="0">
                    <a:pos x="146" y="321"/>
                  </a:cxn>
                  <a:cxn ang="0">
                    <a:pos x="91" y="240"/>
                  </a:cxn>
                  <a:cxn ang="0">
                    <a:pos x="91" y="240"/>
                  </a:cxn>
                  <a:cxn ang="0">
                    <a:pos x="91" y="240"/>
                  </a:cxn>
                </a:cxnLst>
                <a:rect l="0" t="0" r="r" b="b"/>
                <a:pathLst>
                  <a:path w="860" h="1335">
                    <a:moveTo>
                      <a:pt x="91" y="240"/>
                    </a:moveTo>
                    <a:lnTo>
                      <a:pt x="0" y="301"/>
                    </a:lnTo>
                    <a:lnTo>
                      <a:pt x="9" y="423"/>
                    </a:lnTo>
                    <a:lnTo>
                      <a:pt x="95" y="492"/>
                    </a:lnTo>
                    <a:lnTo>
                      <a:pt x="111" y="573"/>
                    </a:lnTo>
                    <a:lnTo>
                      <a:pt x="163" y="599"/>
                    </a:lnTo>
                    <a:lnTo>
                      <a:pt x="176" y="756"/>
                    </a:lnTo>
                    <a:lnTo>
                      <a:pt x="293" y="892"/>
                    </a:lnTo>
                    <a:lnTo>
                      <a:pt x="295" y="991"/>
                    </a:lnTo>
                    <a:lnTo>
                      <a:pt x="436" y="1165"/>
                    </a:lnTo>
                    <a:lnTo>
                      <a:pt x="631" y="1230"/>
                    </a:lnTo>
                    <a:lnTo>
                      <a:pt x="677" y="1335"/>
                    </a:lnTo>
                    <a:lnTo>
                      <a:pt x="798" y="1217"/>
                    </a:lnTo>
                    <a:lnTo>
                      <a:pt x="802" y="1131"/>
                    </a:lnTo>
                    <a:lnTo>
                      <a:pt x="860" y="1015"/>
                    </a:lnTo>
                    <a:lnTo>
                      <a:pt x="787" y="853"/>
                    </a:lnTo>
                    <a:lnTo>
                      <a:pt x="724" y="813"/>
                    </a:lnTo>
                    <a:lnTo>
                      <a:pt x="735" y="747"/>
                    </a:lnTo>
                    <a:lnTo>
                      <a:pt x="698" y="712"/>
                    </a:lnTo>
                    <a:lnTo>
                      <a:pt x="623" y="743"/>
                    </a:lnTo>
                    <a:lnTo>
                      <a:pt x="575" y="679"/>
                    </a:lnTo>
                    <a:lnTo>
                      <a:pt x="513" y="725"/>
                    </a:lnTo>
                    <a:lnTo>
                      <a:pt x="490" y="610"/>
                    </a:lnTo>
                    <a:lnTo>
                      <a:pt x="550" y="508"/>
                    </a:lnTo>
                    <a:lnTo>
                      <a:pt x="558" y="454"/>
                    </a:lnTo>
                    <a:lnTo>
                      <a:pt x="773" y="334"/>
                    </a:lnTo>
                    <a:lnTo>
                      <a:pt x="747" y="329"/>
                    </a:lnTo>
                    <a:lnTo>
                      <a:pt x="764" y="209"/>
                    </a:lnTo>
                    <a:lnTo>
                      <a:pt x="675" y="165"/>
                    </a:lnTo>
                    <a:lnTo>
                      <a:pt x="536" y="146"/>
                    </a:lnTo>
                    <a:lnTo>
                      <a:pt x="464" y="9"/>
                    </a:lnTo>
                    <a:lnTo>
                      <a:pt x="420" y="0"/>
                    </a:lnTo>
                    <a:lnTo>
                      <a:pt x="368" y="146"/>
                    </a:lnTo>
                    <a:lnTo>
                      <a:pt x="282" y="174"/>
                    </a:lnTo>
                    <a:lnTo>
                      <a:pt x="274" y="238"/>
                    </a:lnTo>
                    <a:lnTo>
                      <a:pt x="146" y="321"/>
                    </a:lnTo>
                    <a:lnTo>
                      <a:pt x="91" y="240"/>
                    </a:lnTo>
                    <a:lnTo>
                      <a:pt x="91" y="240"/>
                    </a:lnTo>
                    <a:lnTo>
                      <a:pt x="91" y="24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" name="Freeform 86"/>
              <p:cNvSpPr>
                <a:spLocks/>
              </p:cNvSpPr>
              <p:nvPr/>
            </p:nvSpPr>
            <p:spPr bwMode="auto">
              <a:xfrm>
                <a:off x="1350" y="2908"/>
                <a:ext cx="215" cy="333"/>
              </a:xfrm>
              <a:custGeom>
                <a:avLst/>
                <a:gdLst/>
                <a:ahLst/>
                <a:cxnLst>
                  <a:cxn ang="0">
                    <a:pos x="90" y="240"/>
                  </a:cxn>
                  <a:cxn ang="0">
                    <a:pos x="0" y="301"/>
                  </a:cxn>
                  <a:cxn ang="0">
                    <a:pos x="8" y="422"/>
                  </a:cxn>
                  <a:cxn ang="0">
                    <a:pos x="94" y="493"/>
                  </a:cxn>
                  <a:cxn ang="0">
                    <a:pos x="110" y="572"/>
                  </a:cxn>
                  <a:cxn ang="0">
                    <a:pos x="162" y="599"/>
                  </a:cxn>
                  <a:cxn ang="0">
                    <a:pos x="175" y="756"/>
                  </a:cxn>
                  <a:cxn ang="0">
                    <a:pos x="293" y="891"/>
                  </a:cxn>
                  <a:cxn ang="0">
                    <a:pos x="294" y="992"/>
                  </a:cxn>
                  <a:cxn ang="0">
                    <a:pos x="435" y="1165"/>
                  </a:cxn>
                  <a:cxn ang="0">
                    <a:pos x="630" y="1231"/>
                  </a:cxn>
                  <a:cxn ang="0">
                    <a:pos x="676" y="1334"/>
                  </a:cxn>
                  <a:cxn ang="0">
                    <a:pos x="798" y="1217"/>
                  </a:cxn>
                  <a:cxn ang="0">
                    <a:pos x="802" y="1130"/>
                  </a:cxn>
                  <a:cxn ang="0">
                    <a:pos x="860" y="1015"/>
                  </a:cxn>
                  <a:cxn ang="0">
                    <a:pos x="786" y="852"/>
                  </a:cxn>
                  <a:cxn ang="0">
                    <a:pos x="723" y="813"/>
                  </a:cxn>
                  <a:cxn ang="0">
                    <a:pos x="735" y="746"/>
                  </a:cxn>
                  <a:cxn ang="0">
                    <a:pos x="697" y="712"/>
                  </a:cxn>
                  <a:cxn ang="0">
                    <a:pos x="622" y="743"/>
                  </a:cxn>
                  <a:cxn ang="0">
                    <a:pos x="574" y="678"/>
                  </a:cxn>
                  <a:cxn ang="0">
                    <a:pos x="512" y="725"/>
                  </a:cxn>
                  <a:cxn ang="0">
                    <a:pos x="489" y="610"/>
                  </a:cxn>
                  <a:cxn ang="0">
                    <a:pos x="550" y="507"/>
                  </a:cxn>
                  <a:cxn ang="0">
                    <a:pos x="557" y="453"/>
                  </a:cxn>
                  <a:cxn ang="0">
                    <a:pos x="772" y="333"/>
                  </a:cxn>
                  <a:cxn ang="0">
                    <a:pos x="746" y="329"/>
                  </a:cxn>
                  <a:cxn ang="0">
                    <a:pos x="763" y="209"/>
                  </a:cxn>
                  <a:cxn ang="0">
                    <a:pos x="674" y="165"/>
                  </a:cxn>
                  <a:cxn ang="0">
                    <a:pos x="536" y="145"/>
                  </a:cxn>
                  <a:cxn ang="0">
                    <a:pos x="463" y="8"/>
                  </a:cxn>
                  <a:cxn ang="0">
                    <a:pos x="421" y="0"/>
                  </a:cxn>
                  <a:cxn ang="0">
                    <a:pos x="369" y="145"/>
                  </a:cxn>
                  <a:cxn ang="0">
                    <a:pos x="281" y="174"/>
                  </a:cxn>
                  <a:cxn ang="0">
                    <a:pos x="273" y="237"/>
                  </a:cxn>
                  <a:cxn ang="0">
                    <a:pos x="146" y="320"/>
                  </a:cxn>
                  <a:cxn ang="0">
                    <a:pos x="90" y="240"/>
                  </a:cxn>
                  <a:cxn ang="0">
                    <a:pos x="90" y="240"/>
                  </a:cxn>
                  <a:cxn ang="0">
                    <a:pos x="90" y="240"/>
                  </a:cxn>
                </a:cxnLst>
                <a:rect l="0" t="0" r="r" b="b"/>
                <a:pathLst>
                  <a:path w="860" h="1334">
                    <a:moveTo>
                      <a:pt x="90" y="240"/>
                    </a:moveTo>
                    <a:lnTo>
                      <a:pt x="0" y="301"/>
                    </a:lnTo>
                    <a:lnTo>
                      <a:pt x="8" y="422"/>
                    </a:lnTo>
                    <a:lnTo>
                      <a:pt x="94" y="493"/>
                    </a:lnTo>
                    <a:lnTo>
                      <a:pt x="110" y="572"/>
                    </a:lnTo>
                    <a:lnTo>
                      <a:pt x="162" y="599"/>
                    </a:lnTo>
                    <a:lnTo>
                      <a:pt x="175" y="756"/>
                    </a:lnTo>
                    <a:lnTo>
                      <a:pt x="293" y="891"/>
                    </a:lnTo>
                    <a:lnTo>
                      <a:pt x="294" y="992"/>
                    </a:lnTo>
                    <a:lnTo>
                      <a:pt x="435" y="1165"/>
                    </a:lnTo>
                    <a:lnTo>
                      <a:pt x="630" y="1231"/>
                    </a:lnTo>
                    <a:lnTo>
                      <a:pt x="676" y="1334"/>
                    </a:lnTo>
                    <a:lnTo>
                      <a:pt x="798" y="1217"/>
                    </a:lnTo>
                    <a:lnTo>
                      <a:pt x="802" y="1130"/>
                    </a:lnTo>
                    <a:lnTo>
                      <a:pt x="860" y="1015"/>
                    </a:lnTo>
                    <a:lnTo>
                      <a:pt x="786" y="852"/>
                    </a:lnTo>
                    <a:lnTo>
                      <a:pt x="723" y="813"/>
                    </a:lnTo>
                    <a:lnTo>
                      <a:pt x="735" y="746"/>
                    </a:lnTo>
                    <a:lnTo>
                      <a:pt x="697" y="712"/>
                    </a:lnTo>
                    <a:lnTo>
                      <a:pt x="622" y="743"/>
                    </a:lnTo>
                    <a:lnTo>
                      <a:pt x="574" y="678"/>
                    </a:lnTo>
                    <a:lnTo>
                      <a:pt x="512" y="725"/>
                    </a:lnTo>
                    <a:lnTo>
                      <a:pt x="489" y="610"/>
                    </a:lnTo>
                    <a:lnTo>
                      <a:pt x="550" y="507"/>
                    </a:lnTo>
                    <a:lnTo>
                      <a:pt x="557" y="453"/>
                    </a:lnTo>
                    <a:lnTo>
                      <a:pt x="772" y="333"/>
                    </a:lnTo>
                    <a:lnTo>
                      <a:pt x="746" y="329"/>
                    </a:lnTo>
                    <a:lnTo>
                      <a:pt x="763" y="209"/>
                    </a:lnTo>
                    <a:lnTo>
                      <a:pt x="674" y="165"/>
                    </a:lnTo>
                    <a:lnTo>
                      <a:pt x="536" y="145"/>
                    </a:lnTo>
                    <a:lnTo>
                      <a:pt x="463" y="8"/>
                    </a:lnTo>
                    <a:lnTo>
                      <a:pt x="421" y="0"/>
                    </a:lnTo>
                    <a:lnTo>
                      <a:pt x="369" y="145"/>
                    </a:lnTo>
                    <a:lnTo>
                      <a:pt x="281" y="174"/>
                    </a:lnTo>
                    <a:lnTo>
                      <a:pt x="273" y="237"/>
                    </a:lnTo>
                    <a:lnTo>
                      <a:pt x="146" y="320"/>
                    </a:lnTo>
                    <a:lnTo>
                      <a:pt x="90" y="240"/>
                    </a:lnTo>
                    <a:lnTo>
                      <a:pt x="90" y="240"/>
                    </a:lnTo>
                    <a:lnTo>
                      <a:pt x="90" y="2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" name="Freeform 87"/>
              <p:cNvSpPr>
                <a:spLocks/>
              </p:cNvSpPr>
              <p:nvPr/>
            </p:nvSpPr>
            <p:spPr bwMode="auto">
              <a:xfrm>
                <a:off x="1455" y="3226"/>
                <a:ext cx="122" cy="623"/>
              </a:xfrm>
              <a:custGeom>
                <a:avLst/>
                <a:gdLst/>
                <a:ahLst/>
                <a:cxnLst>
                  <a:cxn ang="0">
                    <a:pos x="296" y="137"/>
                  </a:cxn>
                  <a:cxn ang="0">
                    <a:pos x="275" y="610"/>
                  </a:cxn>
                  <a:cxn ang="0">
                    <a:pos x="166" y="858"/>
                  </a:cxn>
                  <a:cxn ang="0">
                    <a:pos x="134" y="1255"/>
                  </a:cxn>
                  <a:cxn ang="0">
                    <a:pos x="95" y="1471"/>
                  </a:cxn>
                  <a:cxn ang="0">
                    <a:pos x="134" y="1694"/>
                  </a:cxn>
                  <a:cxn ang="0">
                    <a:pos x="95" y="1788"/>
                  </a:cxn>
                  <a:cxn ang="0">
                    <a:pos x="104" y="1934"/>
                  </a:cxn>
                  <a:cxn ang="0">
                    <a:pos x="0" y="2003"/>
                  </a:cxn>
                  <a:cxn ang="0">
                    <a:pos x="42" y="2076"/>
                  </a:cxn>
                  <a:cxn ang="0">
                    <a:pos x="60" y="2151"/>
                  </a:cxn>
                  <a:cxn ang="0">
                    <a:pos x="70" y="2345"/>
                  </a:cxn>
                  <a:cxn ang="0">
                    <a:pos x="109" y="2447"/>
                  </a:cxn>
                  <a:cxn ang="0">
                    <a:pos x="157" y="2443"/>
                  </a:cxn>
                  <a:cxn ang="0">
                    <a:pos x="182" y="2432"/>
                  </a:cxn>
                  <a:cxn ang="0">
                    <a:pos x="199" y="2493"/>
                  </a:cxn>
                  <a:cxn ang="0">
                    <a:pos x="288" y="2418"/>
                  </a:cxn>
                  <a:cxn ang="0">
                    <a:pos x="226" y="2425"/>
                  </a:cxn>
                  <a:cxn ang="0">
                    <a:pos x="165" y="2360"/>
                  </a:cxn>
                  <a:cxn ang="0">
                    <a:pos x="95" y="2252"/>
                  </a:cxn>
                  <a:cxn ang="0">
                    <a:pos x="161" y="2125"/>
                  </a:cxn>
                  <a:cxn ang="0">
                    <a:pos x="124" y="2073"/>
                  </a:cxn>
                  <a:cxn ang="0">
                    <a:pos x="168" y="1985"/>
                  </a:cxn>
                  <a:cxn ang="0">
                    <a:pos x="211" y="1907"/>
                  </a:cxn>
                  <a:cxn ang="0">
                    <a:pos x="230" y="1356"/>
                  </a:cxn>
                  <a:cxn ang="0">
                    <a:pos x="322" y="1288"/>
                  </a:cxn>
                  <a:cxn ang="0">
                    <a:pos x="303" y="1130"/>
                  </a:cxn>
                  <a:cxn ang="0">
                    <a:pos x="396" y="645"/>
                  </a:cxn>
                  <a:cxn ang="0">
                    <a:pos x="434" y="484"/>
                  </a:cxn>
                  <a:cxn ang="0">
                    <a:pos x="491" y="481"/>
                  </a:cxn>
                  <a:cxn ang="0">
                    <a:pos x="442" y="363"/>
                  </a:cxn>
                  <a:cxn ang="0">
                    <a:pos x="325" y="0"/>
                  </a:cxn>
                  <a:cxn ang="0">
                    <a:pos x="259" y="61"/>
                  </a:cxn>
                </a:cxnLst>
                <a:rect l="0" t="0" r="r" b="b"/>
                <a:pathLst>
                  <a:path w="491" h="2493">
                    <a:moveTo>
                      <a:pt x="259" y="61"/>
                    </a:moveTo>
                    <a:lnTo>
                      <a:pt x="296" y="137"/>
                    </a:lnTo>
                    <a:lnTo>
                      <a:pt x="239" y="575"/>
                    </a:lnTo>
                    <a:lnTo>
                      <a:pt x="275" y="610"/>
                    </a:lnTo>
                    <a:lnTo>
                      <a:pt x="213" y="672"/>
                    </a:lnTo>
                    <a:lnTo>
                      <a:pt x="166" y="858"/>
                    </a:lnTo>
                    <a:lnTo>
                      <a:pt x="206" y="962"/>
                    </a:lnTo>
                    <a:lnTo>
                      <a:pt x="134" y="1255"/>
                    </a:lnTo>
                    <a:lnTo>
                      <a:pt x="69" y="1373"/>
                    </a:lnTo>
                    <a:lnTo>
                      <a:pt x="95" y="1471"/>
                    </a:lnTo>
                    <a:lnTo>
                      <a:pt x="91" y="1612"/>
                    </a:lnTo>
                    <a:lnTo>
                      <a:pt x="134" y="1694"/>
                    </a:lnTo>
                    <a:lnTo>
                      <a:pt x="141" y="1743"/>
                    </a:lnTo>
                    <a:lnTo>
                      <a:pt x="95" y="1788"/>
                    </a:lnTo>
                    <a:lnTo>
                      <a:pt x="134" y="1881"/>
                    </a:lnTo>
                    <a:lnTo>
                      <a:pt x="104" y="1934"/>
                    </a:lnTo>
                    <a:lnTo>
                      <a:pt x="7" y="1970"/>
                    </a:lnTo>
                    <a:lnTo>
                      <a:pt x="0" y="2003"/>
                    </a:lnTo>
                    <a:lnTo>
                      <a:pt x="51" y="2022"/>
                    </a:lnTo>
                    <a:lnTo>
                      <a:pt x="42" y="2076"/>
                    </a:lnTo>
                    <a:lnTo>
                      <a:pt x="85" y="2100"/>
                    </a:lnTo>
                    <a:lnTo>
                      <a:pt x="60" y="2151"/>
                    </a:lnTo>
                    <a:lnTo>
                      <a:pt x="42" y="2254"/>
                    </a:lnTo>
                    <a:lnTo>
                      <a:pt x="70" y="2345"/>
                    </a:lnTo>
                    <a:lnTo>
                      <a:pt x="93" y="2370"/>
                    </a:lnTo>
                    <a:lnTo>
                      <a:pt x="109" y="2447"/>
                    </a:lnTo>
                    <a:lnTo>
                      <a:pt x="137" y="2453"/>
                    </a:lnTo>
                    <a:lnTo>
                      <a:pt x="157" y="2443"/>
                    </a:lnTo>
                    <a:lnTo>
                      <a:pt x="166" y="2418"/>
                    </a:lnTo>
                    <a:lnTo>
                      <a:pt x="182" y="2432"/>
                    </a:lnTo>
                    <a:lnTo>
                      <a:pt x="162" y="2476"/>
                    </a:lnTo>
                    <a:lnTo>
                      <a:pt x="199" y="2493"/>
                    </a:lnTo>
                    <a:lnTo>
                      <a:pt x="264" y="2458"/>
                    </a:lnTo>
                    <a:lnTo>
                      <a:pt x="288" y="2418"/>
                    </a:lnTo>
                    <a:lnTo>
                      <a:pt x="246" y="2411"/>
                    </a:lnTo>
                    <a:lnTo>
                      <a:pt x="226" y="2425"/>
                    </a:lnTo>
                    <a:lnTo>
                      <a:pt x="172" y="2398"/>
                    </a:lnTo>
                    <a:lnTo>
                      <a:pt x="165" y="2360"/>
                    </a:lnTo>
                    <a:lnTo>
                      <a:pt x="95" y="2335"/>
                    </a:lnTo>
                    <a:lnTo>
                      <a:pt x="95" y="2252"/>
                    </a:lnTo>
                    <a:lnTo>
                      <a:pt x="149" y="2195"/>
                    </a:lnTo>
                    <a:lnTo>
                      <a:pt x="161" y="2125"/>
                    </a:lnTo>
                    <a:lnTo>
                      <a:pt x="124" y="2089"/>
                    </a:lnTo>
                    <a:lnTo>
                      <a:pt x="124" y="2073"/>
                    </a:lnTo>
                    <a:lnTo>
                      <a:pt x="158" y="2039"/>
                    </a:lnTo>
                    <a:lnTo>
                      <a:pt x="168" y="1985"/>
                    </a:lnTo>
                    <a:lnTo>
                      <a:pt x="186" y="1960"/>
                    </a:lnTo>
                    <a:lnTo>
                      <a:pt x="211" y="1907"/>
                    </a:lnTo>
                    <a:lnTo>
                      <a:pt x="202" y="1867"/>
                    </a:lnTo>
                    <a:lnTo>
                      <a:pt x="230" y="1356"/>
                    </a:lnTo>
                    <a:lnTo>
                      <a:pt x="317" y="1327"/>
                    </a:lnTo>
                    <a:lnTo>
                      <a:pt x="322" y="1288"/>
                    </a:lnTo>
                    <a:lnTo>
                      <a:pt x="268" y="1261"/>
                    </a:lnTo>
                    <a:lnTo>
                      <a:pt x="303" y="1130"/>
                    </a:lnTo>
                    <a:lnTo>
                      <a:pt x="268" y="932"/>
                    </a:lnTo>
                    <a:lnTo>
                      <a:pt x="396" y="645"/>
                    </a:lnTo>
                    <a:lnTo>
                      <a:pt x="400" y="531"/>
                    </a:lnTo>
                    <a:lnTo>
                      <a:pt x="434" y="484"/>
                    </a:lnTo>
                    <a:lnTo>
                      <a:pt x="473" y="502"/>
                    </a:lnTo>
                    <a:lnTo>
                      <a:pt x="491" y="481"/>
                    </a:lnTo>
                    <a:lnTo>
                      <a:pt x="486" y="407"/>
                    </a:lnTo>
                    <a:lnTo>
                      <a:pt x="442" y="363"/>
                    </a:lnTo>
                    <a:lnTo>
                      <a:pt x="384" y="11"/>
                    </a:lnTo>
                    <a:lnTo>
                      <a:pt x="325" y="0"/>
                    </a:lnTo>
                    <a:lnTo>
                      <a:pt x="259" y="61"/>
                    </a:lnTo>
                    <a:lnTo>
                      <a:pt x="259" y="61"/>
                    </a:lnTo>
                    <a:lnTo>
                      <a:pt x="259" y="6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2" name="Freeform 88"/>
              <p:cNvSpPr>
                <a:spLocks/>
              </p:cNvSpPr>
              <p:nvPr/>
            </p:nvSpPr>
            <p:spPr bwMode="auto">
              <a:xfrm>
                <a:off x="1455" y="3226"/>
                <a:ext cx="123" cy="624"/>
              </a:xfrm>
              <a:custGeom>
                <a:avLst/>
                <a:gdLst/>
                <a:ahLst/>
                <a:cxnLst>
                  <a:cxn ang="0">
                    <a:pos x="297" y="138"/>
                  </a:cxn>
                  <a:cxn ang="0">
                    <a:pos x="275" y="610"/>
                  </a:cxn>
                  <a:cxn ang="0">
                    <a:pos x="167" y="859"/>
                  </a:cxn>
                  <a:cxn ang="0">
                    <a:pos x="134" y="1255"/>
                  </a:cxn>
                  <a:cxn ang="0">
                    <a:pos x="95" y="1471"/>
                  </a:cxn>
                  <a:cxn ang="0">
                    <a:pos x="134" y="1694"/>
                  </a:cxn>
                  <a:cxn ang="0">
                    <a:pos x="95" y="1788"/>
                  </a:cxn>
                  <a:cxn ang="0">
                    <a:pos x="105" y="1935"/>
                  </a:cxn>
                  <a:cxn ang="0">
                    <a:pos x="0" y="2003"/>
                  </a:cxn>
                  <a:cxn ang="0">
                    <a:pos x="43" y="2078"/>
                  </a:cxn>
                  <a:cxn ang="0">
                    <a:pos x="61" y="2151"/>
                  </a:cxn>
                  <a:cxn ang="0">
                    <a:pos x="71" y="2345"/>
                  </a:cxn>
                  <a:cxn ang="0">
                    <a:pos x="109" y="2447"/>
                  </a:cxn>
                  <a:cxn ang="0">
                    <a:pos x="157" y="2444"/>
                  </a:cxn>
                  <a:cxn ang="0">
                    <a:pos x="182" y="2432"/>
                  </a:cxn>
                  <a:cxn ang="0">
                    <a:pos x="199" y="2494"/>
                  </a:cxn>
                  <a:cxn ang="0">
                    <a:pos x="288" y="2418"/>
                  </a:cxn>
                  <a:cxn ang="0">
                    <a:pos x="226" y="2426"/>
                  </a:cxn>
                  <a:cxn ang="0">
                    <a:pos x="165" y="2361"/>
                  </a:cxn>
                  <a:cxn ang="0">
                    <a:pos x="95" y="2252"/>
                  </a:cxn>
                  <a:cxn ang="0">
                    <a:pos x="161" y="2126"/>
                  </a:cxn>
                  <a:cxn ang="0">
                    <a:pos x="124" y="2073"/>
                  </a:cxn>
                  <a:cxn ang="0">
                    <a:pos x="168" y="1985"/>
                  </a:cxn>
                  <a:cxn ang="0">
                    <a:pos x="212" y="1907"/>
                  </a:cxn>
                  <a:cxn ang="0">
                    <a:pos x="230" y="1356"/>
                  </a:cxn>
                  <a:cxn ang="0">
                    <a:pos x="323" y="1289"/>
                  </a:cxn>
                  <a:cxn ang="0">
                    <a:pos x="303" y="1130"/>
                  </a:cxn>
                  <a:cxn ang="0">
                    <a:pos x="396" y="645"/>
                  </a:cxn>
                  <a:cxn ang="0">
                    <a:pos x="434" y="485"/>
                  </a:cxn>
                  <a:cxn ang="0">
                    <a:pos x="492" y="481"/>
                  </a:cxn>
                  <a:cxn ang="0">
                    <a:pos x="443" y="364"/>
                  </a:cxn>
                  <a:cxn ang="0">
                    <a:pos x="325" y="0"/>
                  </a:cxn>
                  <a:cxn ang="0">
                    <a:pos x="259" y="61"/>
                  </a:cxn>
                </a:cxnLst>
                <a:rect l="0" t="0" r="r" b="b"/>
                <a:pathLst>
                  <a:path w="492" h="2494">
                    <a:moveTo>
                      <a:pt x="259" y="61"/>
                    </a:moveTo>
                    <a:lnTo>
                      <a:pt x="297" y="138"/>
                    </a:lnTo>
                    <a:lnTo>
                      <a:pt x="239" y="576"/>
                    </a:lnTo>
                    <a:lnTo>
                      <a:pt x="275" y="610"/>
                    </a:lnTo>
                    <a:lnTo>
                      <a:pt x="213" y="672"/>
                    </a:lnTo>
                    <a:lnTo>
                      <a:pt x="167" y="859"/>
                    </a:lnTo>
                    <a:lnTo>
                      <a:pt x="207" y="962"/>
                    </a:lnTo>
                    <a:lnTo>
                      <a:pt x="134" y="1255"/>
                    </a:lnTo>
                    <a:lnTo>
                      <a:pt x="69" y="1374"/>
                    </a:lnTo>
                    <a:lnTo>
                      <a:pt x="95" y="1471"/>
                    </a:lnTo>
                    <a:lnTo>
                      <a:pt x="92" y="1613"/>
                    </a:lnTo>
                    <a:lnTo>
                      <a:pt x="134" y="1694"/>
                    </a:lnTo>
                    <a:lnTo>
                      <a:pt x="142" y="1743"/>
                    </a:lnTo>
                    <a:lnTo>
                      <a:pt x="95" y="1788"/>
                    </a:lnTo>
                    <a:lnTo>
                      <a:pt x="134" y="1881"/>
                    </a:lnTo>
                    <a:lnTo>
                      <a:pt x="105" y="1935"/>
                    </a:lnTo>
                    <a:lnTo>
                      <a:pt x="7" y="1971"/>
                    </a:lnTo>
                    <a:lnTo>
                      <a:pt x="0" y="2003"/>
                    </a:lnTo>
                    <a:lnTo>
                      <a:pt x="51" y="2023"/>
                    </a:lnTo>
                    <a:lnTo>
                      <a:pt x="43" y="2078"/>
                    </a:lnTo>
                    <a:lnTo>
                      <a:pt x="85" y="2100"/>
                    </a:lnTo>
                    <a:lnTo>
                      <a:pt x="61" y="2151"/>
                    </a:lnTo>
                    <a:lnTo>
                      <a:pt x="43" y="2255"/>
                    </a:lnTo>
                    <a:lnTo>
                      <a:pt x="71" y="2345"/>
                    </a:lnTo>
                    <a:lnTo>
                      <a:pt x="93" y="2370"/>
                    </a:lnTo>
                    <a:lnTo>
                      <a:pt x="109" y="2447"/>
                    </a:lnTo>
                    <a:lnTo>
                      <a:pt x="137" y="2454"/>
                    </a:lnTo>
                    <a:lnTo>
                      <a:pt x="157" y="2444"/>
                    </a:lnTo>
                    <a:lnTo>
                      <a:pt x="167" y="2418"/>
                    </a:lnTo>
                    <a:lnTo>
                      <a:pt x="182" y="2432"/>
                    </a:lnTo>
                    <a:lnTo>
                      <a:pt x="163" y="2476"/>
                    </a:lnTo>
                    <a:lnTo>
                      <a:pt x="199" y="2494"/>
                    </a:lnTo>
                    <a:lnTo>
                      <a:pt x="264" y="2458"/>
                    </a:lnTo>
                    <a:lnTo>
                      <a:pt x="288" y="2418"/>
                    </a:lnTo>
                    <a:lnTo>
                      <a:pt x="246" y="2411"/>
                    </a:lnTo>
                    <a:lnTo>
                      <a:pt x="226" y="2426"/>
                    </a:lnTo>
                    <a:lnTo>
                      <a:pt x="173" y="2400"/>
                    </a:lnTo>
                    <a:lnTo>
                      <a:pt x="165" y="2361"/>
                    </a:lnTo>
                    <a:lnTo>
                      <a:pt x="95" y="2335"/>
                    </a:lnTo>
                    <a:lnTo>
                      <a:pt x="95" y="2252"/>
                    </a:lnTo>
                    <a:lnTo>
                      <a:pt x="150" y="2195"/>
                    </a:lnTo>
                    <a:lnTo>
                      <a:pt x="161" y="2126"/>
                    </a:lnTo>
                    <a:lnTo>
                      <a:pt x="124" y="2089"/>
                    </a:lnTo>
                    <a:lnTo>
                      <a:pt x="124" y="2073"/>
                    </a:lnTo>
                    <a:lnTo>
                      <a:pt x="160" y="2039"/>
                    </a:lnTo>
                    <a:lnTo>
                      <a:pt x="168" y="1985"/>
                    </a:lnTo>
                    <a:lnTo>
                      <a:pt x="186" y="1961"/>
                    </a:lnTo>
                    <a:lnTo>
                      <a:pt x="212" y="1907"/>
                    </a:lnTo>
                    <a:lnTo>
                      <a:pt x="202" y="1867"/>
                    </a:lnTo>
                    <a:lnTo>
                      <a:pt x="230" y="1356"/>
                    </a:lnTo>
                    <a:lnTo>
                      <a:pt x="318" y="1327"/>
                    </a:lnTo>
                    <a:lnTo>
                      <a:pt x="323" y="1289"/>
                    </a:lnTo>
                    <a:lnTo>
                      <a:pt x="269" y="1262"/>
                    </a:lnTo>
                    <a:lnTo>
                      <a:pt x="303" y="1130"/>
                    </a:lnTo>
                    <a:lnTo>
                      <a:pt x="269" y="932"/>
                    </a:lnTo>
                    <a:lnTo>
                      <a:pt x="396" y="645"/>
                    </a:lnTo>
                    <a:lnTo>
                      <a:pt x="400" y="532"/>
                    </a:lnTo>
                    <a:lnTo>
                      <a:pt x="434" y="485"/>
                    </a:lnTo>
                    <a:lnTo>
                      <a:pt x="474" y="503"/>
                    </a:lnTo>
                    <a:lnTo>
                      <a:pt x="492" y="481"/>
                    </a:lnTo>
                    <a:lnTo>
                      <a:pt x="487" y="408"/>
                    </a:lnTo>
                    <a:lnTo>
                      <a:pt x="443" y="364"/>
                    </a:lnTo>
                    <a:lnTo>
                      <a:pt x="385" y="12"/>
                    </a:lnTo>
                    <a:lnTo>
                      <a:pt x="325" y="0"/>
                    </a:lnTo>
                    <a:lnTo>
                      <a:pt x="259" y="61"/>
                    </a:lnTo>
                    <a:lnTo>
                      <a:pt x="259" y="61"/>
                    </a:lnTo>
                    <a:lnTo>
                      <a:pt x="259" y="6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3" name="Freeform 89"/>
              <p:cNvSpPr>
                <a:spLocks/>
              </p:cNvSpPr>
              <p:nvPr/>
            </p:nvSpPr>
            <p:spPr bwMode="auto">
              <a:xfrm>
                <a:off x="1454" y="3698"/>
                <a:ext cx="9" cy="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3"/>
                  </a:cxn>
                  <a:cxn ang="0">
                    <a:pos x="10" y="34"/>
                  </a:cxn>
                  <a:cxn ang="0">
                    <a:pos x="34" y="21"/>
                  </a:cxn>
                  <a:cxn ang="0">
                    <a:pos x="21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34" h="34">
                    <a:moveTo>
                      <a:pt x="10" y="0"/>
                    </a:moveTo>
                    <a:lnTo>
                      <a:pt x="0" y="13"/>
                    </a:lnTo>
                    <a:lnTo>
                      <a:pt x="10" y="34"/>
                    </a:lnTo>
                    <a:lnTo>
                      <a:pt x="34" y="21"/>
                    </a:lnTo>
                    <a:lnTo>
                      <a:pt x="21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4" name="Freeform 90"/>
              <p:cNvSpPr>
                <a:spLocks/>
              </p:cNvSpPr>
              <p:nvPr/>
            </p:nvSpPr>
            <p:spPr bwMode="auto">
              <a:xfrm>
                <a:off x="1454" y="3698"/>
                <a:ext cx="9" cy="9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4"/>
                  </a:cxn>
                  <a:cxn ang="0">
                    <a:pos x="10" y="35"/>
                  </a:cxn>
                  <a:cxn ang="0">
                    <a:pos x="34" y="20"/>
                  </a:cxn>
                  <a:cxn ang="0">
                    <a:pos x="21" y="5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34" h="35">
                    <a:moveTo>
                      <a:pt x="10" y="0"/>
                    </a:moveTo>
                    <a:lnTo>
                      <a:pt x="0" y="14"/>
                    </a:lnTo>
                    <a:lnTo>
                      <a:pt x="10" y="35"/>
                    </a:lnTo>
                    <a:lnTo>
                      <a:pt x="34" y="20"/>
                    </a:lnTo>
                    <a:lnTo>
                      <a:pt x="21" y="5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5" name="Freeform 91"/>
              <p:cNvSpPr>
                <a:spLocks/>
              </p:cNvSpPr>
              <p:nvPr/>
            </p:nvSpPr>
            <p:spPr bwMode="auto">
              <a:xfrm>
                <a:off x="1462" y="3643"/>
                <a:ext cx="11" cy="2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3" y="20"/>
                  </a:cxn>
                  <a:cxn ang="0">
                    <a:pos x="8" y="52"/>
                  </a:cxn>
                  <a:cxn ang="0">
                    <a:pos x="0" y="96"/>
                  </a:cxn>
                  <a:cxn ang="0">
                    <a:pos x="24" y="116"/>
                  </a:cxn>
                  <a:cxn ang="0">
                    <a:pos x="41" y="103"/>
                  </a:cxn>
                  <a:cxn ang="0">
                    <a:pos x="31" y="72"/>
                  </a:cxn>
                  <a:cxn ang="0">
                    <a:pos x="44" y="28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44" h="116">
                    <a:moveTo>
                      <a:pt x="26" y="0"/>
                    </a:moveTo>
                    <a:lnTo>
                      <a:pt x="3" y="20"/>
                    </a:lnTo>
                    <a:lnTo>
                      <a:pt x="8" y="52"/>
                    </a:lnTo>
                    <a:lnTo>
                      <a:pt x="0" y="96"/>
                    </a:lnTo>
                    <a:lnTo>
                      <a:pt x="24" y="116"/>
                    </a:lnTo>
                    <a:lnTo>
                      <a:pt x="41" y="103"/>
                    </a:lnTo>
                    <a:lnTo>
                      <a:pt x="31" y="72"/>
                    </a:lnTo>
                    <a:lnTo>
                      <a:pt x="44" y="28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6" name="Freeform 92"/>
              <p:cNvSpPr>
                <a:spLocks/>
              </p:cNvSpPr>
              <p:nvPr/>
            </p:nvSpPr>
            <p:spPr bwMode="auto">
              <a:xfrm>
                <a:off x="1462" y="3643"/>
                <a:ext cx="11" cy="2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3" y="20"/>
                  </a:cxn>
                  <a:cxn ang="0">
                    <a:pos x="8" y="53"/>
                  </a:cxn>
                  <a:cxn ang="0">
                    <a:pos x="0" y="97"/>
                  </a:cxn>
                  <a:cxn ang="0">
                    <a:pos x="25" y="116"/>
                  </a:cxn>
                  <a:cxn ang="0">
                    <a:pos x="41" y="103"/>
                  </a:cxn>
                  <a:cxn ang="0">
                    <a:pos x="31" y="72"/>
                  </a:cxn>
                  <a:cxn ang="0">
                    <a:pos x="44" y="28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44" h="116">
                    <a:moveTo>
                      <a:pt x="26" y="0"/>
                    </a:moveTo>
                    <a:lnTo>
                      <a:pt x="3" y="20"/>
                    </a:lnTo>
                    <a:lnTo>
                      <a:pt x="8" y="53"/>
                    </a:lnTo>
                    <a:lnTo>
                      <a:pt x="0" y="97"/>
                    </a:lnTo>
                    <a:lnTo>
                      <a:pt x="25" y="116"/>
                    </a:lnTo>
                    <a:lnTo>
                      <a:pt x="41" y="103"/>
                    </a:lnTo>
                    <a:lnTo>
                      <a:pt x="31" y="72"/>
                    </a:lnTo>
                    <a:lnTo>
                      <a:pt x="44" y="28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7" name="Freeform 93"/>
              <p:cNvSpPr>
                <a:spLocks/>
              </p:cNvSpPr>
              <p:nvPr/>
            </p:nvSpPr>
            <p:spPr bwMode="auto">
              <a:xfrm>
                <a:off x="1498" y="3848"/>
                <a:ext cx="48" cy="51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93" y="28"/>
                  </a:cxn>
                  <a:cxn ang="0">
                    <a:pos x="96" y="86"/>
                  </a:cxn>
                  <a:cxn ang="0">
                    <a:pos x="23" y="103"/>
                  </a:cxn>
                  <a:cxn ang="0">
                    <a:pos x="0" y="140"/>
                  </a:cxn>
                  <a:cxn ang="0">
                    <a:pos x="85" y="140"/>
                  </a:cxn>
                  <a:cxn ang="0">
                    <a:pos x="107" y="188"/>
                  </a:cxn>
                  <a:cxn ang="0">
                    <a:pos x="147" y="206"/>
                  </a:cxn>
                  <a:cxn ang="0">
                    <a:pos x="189" y="174"/>
                  </a:cxn>
                  <a:cxn ang="0">
                    <a:pos x="165" y="112"/>
                  </a:cxn>
                  <a:cxn ang="0">
                    <a:pos x="143" y="0"/>
                  </a:cxn>
                  <a:cxn ang="0">
                    <a:pos x="143" y="0"/>
                  </a:cxn>
                  <a:cxn ang="0">
                    <a:pos x="143" y="0"/>
                  </a:cxn>
                </a:cxnLst>
                <a:rect l="0" t="0" r="r" b="b"/>
                <a:pathLst>
                  <a:path w="189" h="206">
                    <a:moveTo>
                      <a:pt x="143" y="0"/>
                    </a:moveTo>
                    <a:lnTo>
                      <a:pt x="93" y="28"/>
                    </a:lnTo>
                    <a:lnTo>
                      <a:pt x="96" y="86"/>
                    </a:lnTo>
                    <a:lnTo>
                      <a:pt x="23" y="103"/>
                    </a:lnTo>
                    <a:lnTo>
                      <a:pt x="0" y="140"/>
                    </a:lnTo>
                    <a:lnTo>
                      <a:pt x="85" y="140"/>
                    </a:lnTo>
                    <a:lnTo>
                      <a:pt x="107" y="188"/>
                    </a:lnTo>
                    <a:lnTo>
                      <a:pt x="147" y="206"/>
                    </a:lnTo>
                    <a:lnTo>
                      <a:pt x="189" y="174"/>
                    </a:lnTo>
                    <a:lnTo>
                      <a:pt x="165" y="112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8" name="Freeform 94"/>
              <p:cNvSpPr>
                <a:spLocks/>
              </p:cNvSpPr>
              <p:nvPr/>
            </p:nvSpPr>
            <p:spPr bwMode="auto">
              <a:xfrm>
                <a:off x="1498" y="3848"/>
                <a:ext cx="48" cy="51"/>
              </a:xfrm>
              <a:custGeom>
                <a:avLst/>
                <a:gdLst/>
                <a:ahLst/>
                <a:cxnLst>
                  <a:cxn ang="0">
                    <a:pos x="144" y="0"/>
                  </a:cxn>
                  <a:cxn ang="0">
                    <a:pos x="93" y="29"/>
                  </a:cxn>
                  <a:cxn ang="0">
                    <a:pos x="96" y="87"/>
                  </a:cxn>
                  <a:cxn ang="0">
                    <a:pos x="24" y="104"/>
                  </a:cxn>
                  <a:cxn ang="0">
                    <a:pos x="0" y="140"/>
                  </a:cxn>
                  <a:cxn ang="0">
                    <a:pos x="85" y="140"/>
                  </a:cxn>
                  <a:cxn ang="0">
                    <a:pos x="108" y="189"/>
                  </a:cxn>
                  <a:cxn ang="0">
                    <a:pos x="147" y="207"/>
                  </a:cxn>
                  <a:cxn ang="0">
                    <a:pos x="189" y="174"/>
                  </a:cxn>
                  <a:cxn ang="0">
                    <a:pos x="165" y="112"/>
                  </a:cxn>
                  <a:cxn ang="0">
                    <a:pos x="144" y="0"/>
                  </a:cxn>
                  <a:cxn ang="0">
                    <a:pos x="144" y="0"/>
                  </a:cxn>
                  <a:cxn ang="0">
                    <a:pos x="144" y="0"/>
                  </a:cxn>
                </a:cxnLst>
                <a:rect l="0" t="0" r="r" b="b"/>
                <a:pathLst>
                  <a:path w="189" h="207">
                    <a:moveTo>
                      <a:pt x="144" y="0"/>
                    </a:moveTo>
                    <a:lnTo>
                      <a:pt x="93" y="29"/>
                    </a:lnTo>
                    <a:lnTo>
                      <a:pt x="96" y="87"/>
                    </a:lnTo>
                    <a:lnTo>
                      <a:pt x="24" y="104"/>
                    </a:lnTo>
                    <a:lnTo>
                      <a:pt x="0" y="140"/>
                    </a:lnTo>
                    <a:lnTo>
                      <a:pt x="85" y="140"/>
                    </a:lnTo>
                    <a:lnTo>
                      <a:pt x="108" y="189"/>
                    </a:lnTo>
                    <a:lnTo>
                      <a:pt x="147" y="207"/>
                    </a:lnTo>
                    <a:lnTo>
                      <a:pt x="189" y="174"/>
                    </a:lnTo>
                    <a:lnTo>
                      <a:pt x="165" y="112"/>
                    </a:lnTo>
                    <a:lnTo>
                      <a:pt x="144" y="0"/>
                    </a:lnTo>
                    <a:lnTo>
                      <a:pt x="144" y="0"/>
                    </a:lnTo>
                    <a:lnTo>
                      <a:pt x="14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9" name="Freeform 95"/>
              <p:cNvSpPr>
                <a:spLocks/>
              </p:cNvSpPr>
              <p:nvPr/>
            </p:nvSpPr>
            <p:spPr bwMode="auto">
              <a:xfrm>
                <a:off x="1534" y="3848"/>
                <a:ext cx="44" cy="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" y="109"/>
                  </a:cxn>
                  <a:cxn ang="0">
                    <a:pos x="46" y="174"/>
                  </a:cxn>
                  <a:cxn ang="0">
                    <a:pos x="104" y="195"/>
                  </a:cxn>
                  <a:cxn ang="0">
                    <a:pos x="176" y="178"/>
                  </a:cxn>
                  <a:cxn ang="0">
                    <a:pos x="143" y="129"/>
                  </a:cxn>
                  <a:cxn ang="0">
                    <a:pos x="115" y="125"/>
                  </a:cxn>
                  <a:cxn ang="0">
                    <a:pos x="77" y="106"/>
                  </a:cxn>
                  <a:cxn ang="0">
                    <a:pos x="33" y="1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76" h="195">
                    <a:moveTo>
                      <a:pt x="0" y="0"/>
                    </a:moveTo>
                    <a:lnTo>
                      <a:pt x="19" y="109"/>
                    </a:lnTo>
                    <a:lnTo>
                      <a:pt x="46" y="174"/>
                    </a:lnTo>
                    <a:lnTo>
                      <a:pt x="104" y="195"/>
                    </a:lnTo>
                    <a:lnTo>
                      <a:pt x="176" y="178"/>
                    </a:lnTo>
                    <a:lnTo>
                      <a:pt x="143" y="129"/>
                    </a:lnTo>
                    <a:lnTo>
                      <a:pt x="115" y="125"/>
                    </a:lnTo>
                    <a:lnTo>
                      <a:pt x="77" y="106"/>
                    </a:lnTo>
                    <a:lnTo>
                      <a:pt x="33" y="1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0" name="Freeform 96"/>
              <p:cNvSpPr>
                <a:spLocks/>
              </p:cNvSpPr>
              <p:nvPr/>
            </p:nvSpPr>
            <p:spPr bwMode="auto">
              <a:xfrm>
                <a:off x="1534" y="3848"/>
                <a:ext cx="44" cy="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" y="109"/>
                  </a:cxn>
                  <a:cxn ang="0">
                    <a:pos x="45" y="174"/>
                  </a:cxn>
                  <a:cxn ang="0">
                    <a:pos x="103" y="195"/>
                  </a:cxn>
                  <a:cxn ang="0">
                    <a:pos x="175" y="179"/>
                  </a:cxn>
                  <a:cxn ang="0">
                    <a:pos x="143" y="129"/>
                  </a:cxn>
                  <a:cxn ang="0">
                    <a:pos x="115" y="125"/>
                  </a:cxn>
                  <a:cxn ang="0">
                    <a:pos x="76" y="106"/>
                  </a:cxn>
                  <a:cxn ang="0">
                    <a:pos x="32" y="1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75" h="195">
                    <a:moveTo>
                      <a:pt x="0" y="0"/>
                    </a:moveTo>
                    <a:lnTo>
                      <a:pt x="19" y="109"/>
                    </a:lnTo>
                    <a:lnTo>
                      <a:pt x="45" y="174"/>
                    </a:lnTo>
                    <a:lnTo>
                      <a:pt x="103" y="195"/>
                    </a:lnTo>
                    <a:lnTo>
                      <a:pt x="175" y="179"/>
                    </a:lnTo>
                    <a:lnTo>
                      <a:pt x="143" y="129"/>
                    </a:lnTo>
                    <a:lnTo>
                      <a:pt x="115" y="125"/>
                    </a:lnTo>
                    <a:lnTo>
                      <a:pt x="76" y="106"/>
                    </a:lnTo>
                    <a:lnTo>
                      <a:pt x="32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1" name="Freeform 97"/>
              <p:cNvSpPr>
                <a:spLocks/>
              </p:cNvSpPr>
              <p:nvPr/>
            </p:nvSpPr>
            <p:spPr bwMode="auto">
              <a:xfrm>
                <a:off x="1479" y="3309"/>
                <a:ext cx="314" cy="524"/>
              </a:xfrm>
              <a:custGeom>
                <a:avLst/>
                <a:gdLst/>
                <a:ahLst/>
                <a:cxnLst>
                  <a:cxn ang="0">
                    <a:pos x="398" y="146"/>
                  </a:cxn>
                  <a:cxn ang="0">
                    <a:pos x="339" y="152"/>
                  </a:cxn>
                  <a:cxn ang="0">
                    <a:pos x="303" y="299"/>
                  </a:cxn>
                  <a:cxn ang="0">
                    <a:pos x="211" y="798"/>
                  </a:cxn>
                  <a:cxn ang="0">
                    <a:pos x="227" y="956"/>
                  </a:cxn>
                  <a:cxn ang="0">
                    <a:pos x="135" y="1024"/>
                  </a:cxn>
                  <a:cxn ang="0">
                    <a:pos x="116" y="1575"/>
                  </a:cxn>
                  <a:cxn ang="0">
                    <a:pos x="70" y="1661"/>
                  </a:cxn>
                  <a:cxn ang="0">
                    <a:pos x="29" y="1737"/>
                  </a:cxn>
                  <a:cxn ang="0">
                    <a:pos x="66" y="1793"/>
                  </a:cxn>
                  <a:cxn ang="0">
                    <a:pos x="0" y="1920"/>
                  </a:cxn>
                  <a:cxn ang="0">
                    <a:pos x="73" y="2040"/>
                  </a:cxn>
                  <a:cxn ang="0">
                    <a:pos x="131" y="2093"/>
                  </a:cxn>
                  <a:cxn ang="0">
                    <a:pos x="193" y="2089"/>
                  </a:cxn>
                  <a:cxn ang="0">
                    <a:pos x="195" y="2022"/>
                  </a:cxn>
                  <a:cxn ang="0">
                    <a:pos x="363" y="1854"/>
                  </a:cxn>
                  <a:cxn ang="0">
                    <a:pos x="299" y="1743"/>
                  </a:cxn>
                  <a:cxn ang="0">
                    <a:pos x="396" y="1633"/>
                  </a:cxn>
                  <a:cxn ang="0">
                    <a:pos x="518" y="1477"/>
                  </a:cxn>
                  <a:cxn ang="0">
                    <a:pos x="476" y="1435"/>
                  </a:cxn>
                  <a:cxn ang="0">
                    <a:pos x="609" y="1357"/>
                  </a:cxn>
                  <a:cxn ang="0">
                    <a:pos x="627" y="1257"/>
                  </a:cxn>
                  <a:cxn ang="0">
                    <a:pos x="920" y="1175"/>
                  </a:cxn>
                  <a:cxn ang="0">
                    <a:pos x="877" y="907"/>
                  </a:cxn>
                  <a:cxn ang="0">
                    <a:pos x="995" y="602"/>
                  </a:cxn>
                  <a:cxn ang="0">
                    <a:pos x="1257" y="365"/>
                  </a:cxn>
                  <a:cxn ang="0">
                    <a:pos x="1163" y="420"/>
                  </a:cxn>
                  <a:cxn ang="0">
                    <a:pos x="920" y="463"/>
                  </a:cxn>
                  <a:cxn ang="0">
                    <a:pos x="997" y="324"/>
                  </a:cxn>
                  <a:cxn ang="0">
                    <a:pos x="858" y="234"/>
                  </a:cxn>
                  <a:cxn ang="0">
                    <a:pos x="756" y="162"/>
                  </a:cxn>
                  <a:cxn ang="0">
                    <a:pos x="637" y="33"/>
                  </a:cxn>
                  <a:cxn ang="0">
                    <a:pos x="588" y="77"/>
                  </a:cxn>
                  <a:cxn ang="0">
                    <a:pos x="476" y="0"/>
                  </a:cxn>
                  <a:cxn ang="0">
                    <a:pos x="390" y="77"/>
                  </a:cxn>
                  <a:cxn ang="0">
                    <a:pos x="390" y="77"/>
                  </a:cxn>
                </a:cxnLst>
                <a:rect l="0" t="0" r="r" b="b"/>
                <a:pathLst>
                  <a:path w="1257" h="2093">
                    <a:moveTo>
                      <a:pt x="390" y="77"/>
                    </a:moveTo>
                    <a:lnTo>
                      <a:pt x="398" y="146"/>
                    </a:lnTo>
                    <a:lnTo>
                      <a:pt x="378" y="170"/>
                    </a:lnTo>
                    <a:lnTo>
                      <a:pt x="339" y="152"/>
                    </a:lnTo>
                    <a:lnTo>
                      <a:pt x="305" y="194"/>
                    </a:lnTo>
                    <a:lnTo>
                      <a:pt x="303" y="299"/>
                    </a:lnTo>
                    <a:lnTo>
                      <a:pt x="173" y="600"/>
                    </a:lnTo>
                    <a:lnTo>
                      <a:pt x="211" y="798"/>
                    </a:lnTo>
                    <a:lnTo>
                      <a:pt x="175" y="929"/>
                    </a:lnTo>
                    <a:lnTo>
                      <a:pt x="227" y="956"/>
                    </a:lnTo>
                    <a:lnTo>
                      <a:pt x="222" y="995"/>
                    </a:lnTo>
                    <a:lnTo>
                      <a:pt x="135" y="1024"/>
                    </a:lnTo>
                    <a:lnTo>
                      <a:pt x="107" y="1535"/>
                    </a:lnTo>
                    <a:lnTo>
                      <a:pt x="116" y="1575"/>
                    </a:lnTo>
                    <a:lnTo>
                      <a:pt x="94" y="1628"/>
                    </a:lnTo>
                    <a:lnTo>
                      <a:pt x="70" y="1661"/>
                    </a:lnTo>
                    <a:lnTo>
                      <a:pt x="63" y="1712"/>
                    </a:lnTo>
                    <a:lnTo>
                      <a:pt x="29" y="1737"/>
                    </a:lnTo>
                    <a:lnTo>
                      <a:pt x="29" y="1757"/>
                    </a:lnTo>
                    <a:lnTo>
                      <a:pt x="66" y="1793"/>
                    </a:lnTo>
                    <a:lnTo>
                      <a:pt x="58" y="1856"/>
                    </a:lnTo>
                    <a:lnTo>
                      <a:pt x="0" y="1920"/>
                    </a:lnTo>
                    <a:lnTo>
                      <a:pt x="5" y="2001"/>
                    </a:lnTo>
                    <a:lnTo>
                      <a:pt x="73" y="2040"/>
                    </a:lnTo>
                    <a:lnTo>
                      <a:pt x="79" y="2066"/>
                    </a:lnTo>
                    <a:lnTo>
                      <a:pt x="131" y="2093"/>
                    </a:lnTo>
                    <a:lnTo>
                      <a:pt x="144" y="2080"/>
                    </a:lnTo>
                    <a:lnTo>
                      <a:pt x="193" y="2089"/>
                    </a:lnTo>
                    <a:lnTo>
                      <a:pt x="206" y="2065"/>
                    </a:lnTo>
                    <a:lnTo>
                      <a:pt x="195" y="2022"/>
                    </a:lnTo>
                    <a:lnTo>
                      <a:pt x="203" y="1986"/>
                    </a:lnTo>
                    <a:lnTo>
                      <a:pt x="363" y="1854"/>
                    </a:lnTo>
                    <a:lnTo>
                      <a:pt x="349" y="1764"/>
                    </a:lnTo>
                    <a:lnTo>
                      <a:pt x="299" y="1743"/>
                    </a:lnTo>
                    <a:lnTo>
                      <a:pt x="313" y="1661"/>
                    </a:lnTo>
                    <a:lnTo>
                      <a:pt x="396" y="1633"/>
                    </a:lnTo>
                    <a:lnTo>
                      <a:pt x="433" y="1498"/>
                    </a:lnTo>
                    <a:lnTo>
                      <a:pt x="518" y="1477"/>
                    </a:lnTo>
                    <a:lnTo>
                      <a:pt x="511" y="1444"/>
                    </a:lnTo>
                    <a:lnTo>
                      <a:pt x="476" y="1435"/>
                    </a:lnTo>
                    <a:lnTo>
                      <a:pt x="501" y="1396"/>
                    </a:lnTo>
                    <a:lnTo>
                      <a:pt x="609" y="1357"/>
                    </a:lnTo>
                    <a:lnTo>
                      <a:pt x="632" y="1286"/>
                    </a:lnTo>
                    <a:lnTo>
                      <a:pt x="627" y="1257"/>
                    </a:lnTo>
                    <a:lnTo>
                      <a:pt x="819" y="1236"/>
                    </a:lnTo>
                    <a:lnTo>
                      <a:pt x="920" y="1175"/>
                    </a:lnTo>
                    <a:lnTo>
                      <a:pt x="941" y="1041"/>
                    </a:lnTo>
                    <a:lnTo>
                      <a:pt x="877" y="907"/>
                    </a:lnTo>
                    <a:lnTo>
                      <a:pt x="892" y="743"/>
                    </a:lnTo>
                    <a:lnTo>
                      <a:pt x="995" y="602"/>
                    </a:lnTo>
                    <a:lnTo>
                      <a:pt x="1251" y="476"/>
                    </a:lnTo>
                    <a:lnTo>
                      <a:pt x="1257" y="365"/>
                    </a:lnTo>
                    <a:lnTo>
                      <a:pt x="1217" y="358"/>
                    </a:lnTo>
                    <a:lnTo>
                      <a:pt x="1163" y="420"/>
                    </a:lnTo>
                    <a:lnTo>
                      <a:pt x="1043" y="486"/>
                    </a:lnTo>
                    <a:lnTo>
                      <a:pt x="920" y="463"/>
                    </a:lnTo>
                    <a:lnTo>
                      <a:pt x="904" y="420"/>
                    </a:lnTo>
                    <a:lnTo>
                      <a:pt x="997" y="324"/>
                    </a:lnTo>
                    <a:lnTo>
                      <a:pt x="910" y="242"/>
                    </a:lnTo>
                    <a:lnTo>
                      <a:pt x="858" y="234"/>
                    </a:lnTo>
                    <a:lnTo>
                      <a:pt x="838" y="173"/>
                    </a:lnTo>
                    <a:lnTo>
                      <a:pt x="756" y="162"/>
                    </a:lnTo>
                    <a:lnTo>
                      <a:pt x="703" y="44"/>
                    </a:lnTo>
                    <a:lnTo>
                      <a:pt x="637" y="33"/>
                    </a:lnTo>
                    <a:lnTo>
                      <a:pt x="601" y="79"/>
                    </a:lnTo>
                    <a:lnTo>
                      <a:pt x="588" y="77"/>
                    </a:lnTo>
                    <a:lnTo>
                      <a:pt x="531" y="8"/>
                    </a:lnTo>
                    <a:lnTo>
                      <a:pt x="476" y="0"/>
                    </a:lnTo>
                    <a:lnTo>
                      <a:pt x="420" y="66"/>
                    </a:lnTo>
                    <a:lnTo>
                      <a:pt x="390" y="77"/>
                    </a:lnTo>
                    <a:lnTo>
                      <a:pt x="390" y="77"/>
                    </a:lnTo>
                    <a:lnTo>
                      <a:pt x="390" y="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2" name="Freeform 98"/>
              <p:cNvSpPr>
                <a:spLocks/>
              </p:cNvSpPr>
              <p:nvPr/>
            </p:nvSpPr>
            <p:spPr bwMode="auto">
              <a:xfrm>
                <a:off x="1479" y="3309"/>
                <a:ext cx="314" cy="524"/>
              </a:xfrm>
              <a:custGeom>
                <a:avLst/>
                <a:gdLst/>
                <a:ahLst/>
                <a:cxnLst>
                  <a:cxn ang="0">
                    <a:pos x="398" y="145"/>
                  </a:cxn>
                  <a:cxn ang="0">
                    <a:pos x="339" y="152"/>
                  </a:cxn>
                  <a:cxn ang="0">
                    <a:pos x="304" y="298"/>
                  </a:cxn>
                  <a:cxn ang="0">
                    <a:pos x="211" y="797"/>
                  </a:cxn>
                  <a:cxn ang="0">
                    <a:pos x="228" y="956"/>
                  </a:cxn>
                  <a:cxn ang="0">
                    <a:pos x="135" y="1023"/>
                  </a:cxn>
                  <a:cxn ang="0">
                    <a:pos x="117" y="1574"/>
                  </a:cxn>
                  <a:cxn ang="0">
                    <a:pos x="70" y="1660"/>
                  </a:cxn>
                  <a:cxn ang="0">
                    <a:pos x="29" y="1736"/>
                  </a:cxn>
                  <a:cxn ang="0">
                    <a:pos x="66" y="1793"/>
                  </a:cxn>
                  <a:cxn ang="0">
                    <a:pos x="0" y="1919"/>
                  </a:cxn>
                  <a:cxn ang="0">
                    <a:pos x="73" y="2039"/>
                  </a:cxn>
                  <a:cxn ang="0">
                    <a:pos x="131" y="2093"/>
                  </a:cxn>
                  <a:cxn ang="0">
                    <a:pos x="193" y="2088"/>
                  </a:cxn>
                  <a:cxn ang="0">
                    <a:pos x="195" y="2022"/>
                  </a:cxn>
                  <a:cxn ang="0">
                    <a:pos x="363" y="1854"/>
                  </a:cxn>
                  <a:cxn ang="0">
                    <a:pos x="299" y="1742"/>
                  </a:cxn>
                  <a:cxn ang="0">
                    <a:pos x="397" y="1633"/>
                  </a:cxn>
                  <a:cxn ang="0">
                    <a:pos x="519" y="1476"/>
                  </a:cxn>
                  <a:cxn ang="0">
                    <a:pos x="476" y="1435"/>
                  </a:cxn>
                  <a:cxn ang="0">
                    <a:pos x="609" y="1356"/>
                  </a:cxn>
                  <a:cxn ang="0">
                    <a:pos x="627" y="1257"/>
                  </a:cxn>
                  <a:cxn ang="0">
                    <a:pos x="920" y="1174"/>
                  </a:cxn>
                  <a:cxn ang="0">
                    <a:pos x="878" y="906"/>
                  </a:cxn>
                  <a:cxn ang="0">
                    <a:pos x="995" y="602"/>
                  </a:cxn>
                  <a:cxn ang="0">
                    <a:pos x="1258" y="365"/>
                  </a:cxn>
                  <a:cxn ang="0">
                    <a:pos x="1163" y="420"/>
                  </a:cxn>
                  <a:cxn ang="0">
                    <a:pos x="920" y="462"/>
                  </a:cxn>
                  <a:cxn ang="0">
                    <a:pos x="998" y="324"/>
                  </a:cxn>
                  <a:cxn ang="0">
                    <a:pos x="858" y="233"/>
                  </a:cxn>
                  <a:cxn ang="0">
                    <a:pos x="756" y="161"/>
                  </a:cxn>
                  <a:cxn ang="0">
                    <a:pos x="637" y="33"/>
                  </a:cxn>
                  <a:cxn ang="0">
                    <a:pos x="588" y="77"/>
                  </a:cxn>
                  <a:cxn ang="0">
                    <a:pos x="476" y="0"/>
                  </a:cxn>
                  <a:cxn ang="0">
                    <a:pos x="390" y="77"/>
                  </a:cxn>
                  <a:cxn ang="0">
                    <a:pos x="390" y="77"/>
                  </a:cxn>
                </a:cxnLst>
                <a:rect l="0" t="0" r="r" b="b"/>
                <a:pathLst>
                  <a:path w="1258" h="2093">
                    <a:moveTo>
                      <a:pt x="390" y="77"/>
                    </a:moveTo>
                    <a:lnTo>
                      <a:pt x="398" y="145"/>
                    </a:lnTo>
                    <a:lnTo>
                      <a:pt x="379" y="170"/>
                    </a:lnTo>
                    <a:lnTo>
                      <a:pt x="339" y="152"/>
                    </a:lnTo>
                    <a:lnTo>
                      <a:pt x="305" y="194"/>
                    </a:lnTo>
                    <a:lnTo>
                      <a:pt x="304" y="298"/>
                    </a:lnTo>
                    <a:lnTo>
                      <a:pt x="174" y="599"/>
                    </a:lnTo>
                    <a:lnTo>
                      <a:pt x="211" y="797"/>
                    </a:lnTo>
                    <a:lnTo>
                      <a:pt x="175" y="929"/>
                    </a:lnTo>
                    <a:lnTo>
                      <a:pt x="228" y="956"/>
                    </a:lnTo>
                    <a:lnTo>
                      <a:pt x="223" y="994"/>
                    </a:lnTo>
                    <a:lnTo>
                      <a:pt x="135" y="1023"/>
                    </a:lnTo>
                    <a:lnTo>
                      <a:pt x="107" y="1534"/>
                    </a:lnTo>
                    <a:lnTo>
                      <a:pt x="117" y="1574"/>
                    </a:lnTo>
                    <a:lnTo>
                      <a:pt x="96" y="1628"/>
                    </a:lnTo>
                    <a:lnTo>
                      <a:pt x="70" y="1660"/>
                    </a:lnTo>
                    <a:lnTo>
                      <a:pt x="65" y="1711"/>
                    </a:lnTo>
                    <a:lnTo>
                      <a:pt x="29" y="1736"/>
                    </a:lnTo>
                    <a:lnTo>
                      <a:pt x="29" y="1756"/>
                    </a:lnTo>
                    <a:lnTo>
                      <a:pt x="66" y="1793"/>
                    </a:lnTo>
                    <a:lnTo>
                      <a:pt x="58" y="1855"/>
                    </a:lnTo>
                    <a:lnTo>
                      <a:pt x="0" y="1919"/>
                    </a:lnTo>
                    <a:lnTo>
                      <a:pt x="5" y="2001"/>
                    </a:lnTo>
                    <a:lnTo>
                      <a:pt x="73" y="2039"/>
                    </a:lnTo>
                    <a:lnTo>
                      <a:pt x="79" y="2067"/>
                    </a:lnTo>
                    <a:lnTo>
                      <a:pt x="131" y="2093"/>
                    </a:lnTo>
                    <a:lnTo>
                      <a:pt x="144" y="2080"/>
                    </a:lnTo>
                    <a:lnTo>
                      <a:pt x="193" y="2088"/>
                    </a:lnTo>
                    <a:lnTo>
                      <a:pt x="206" y="2064"/>
                    </a:lnTo>
                    <a:lnTo>
                      <a:pt x="195" y="2022"/>
                    </a:lnTo>
                    <a:lnTo>
                      <a:pt x="203" y="1985"/>
                    </a:lnTo>
                    <a:lnTo>
                      <a:pt x="363" y="1854"/>
                    </a:lnTo>
                    <a:lnTo>
                      <a:pt x="349" y="1763"/>
                    </a:lnTo>
                    <a:lnTo>
                      <a:pt x="299" y="1742"/>
                    </a:lnTo>
                    <a:lnTo>
                      <a:pt x="313" y="1660"/>
                    </a:lnTo>
                    <a:lnTo>
                      <a:pt x="397" y="1633"/>
                    </a:lnTo>
                    <a:lnTo>
                      <a:pt x="434" y="1497"/>
                    </a:lnTo>
                    <a:lnTo>
                      <a:pt x="519" y="1476"/>
                    </a:lnTo>
                    <a:lnTo>
                      <a:pt x="512" y="1444"/>
                    </a:lnTo>
                    <a:lnTo>
                      <a:pt x="476" y="1435"/>
                    </a:lnTo>
                    <a:lnTo>
                      <a:pt x="502" y="1395"/>
                    </a:lnTo>
                    <a:lnTo>
                      <a:pt x="609" y="1356"/>
                    </a:lnTo>
                    <a:lnTo>
                      <a:pt x="632" y="1285"/>
                    </a:lnTo>
                    <a:lnTo>
                      <a:pt x="627" y="1257"/>
                    </a:lnTo>
                    <a:lnTo>
                      <a:pt x="821" y="1236"/>
                    </a:lnTo>
                    <a:lnTo>
                      <a:pt x="920" y="1174"/>
                    </a:lnTo>
                    <a:lnTo>
                      <a:pt x="941" y="1041"/>
                    </a:lnTo>
                    <a:lnTo>
                      <a:pt x="878" y="906"/>
                    </a:lnTo>
                    <a:lnTo>
                      <a:pt x="892" y="742"/>
                    </a:lnTo>
                    <a:lnTo>
                      <a:pt x="995" y="602"/>
                    </a:lnTo>
                    <a:lnTo>
                      <a:pt x="1251" y="475"/>
                    </a:lnTo>
                    <a:lnTo>
                      <a:pt x="1258" y="365"/>
                    </a:lnTo>
                    <a:lnTo>
                      <a:pt x="1217" y="358"/>
                    </a:lnTo>
                    <a:lnTo>
                      <a:pt x="1163" y="420"/>
                    </a:lnTo>
                    <a:lnTo>
                      <a:pt x="1043" y="485"/>
                    </a:lnTo>
                    <a:lnTo>
                      <a:pt x="920" y="462"/>
                    </a:lnTo>
                    <a:lnTo>
                      <a:pt x="905" y="420"/>
                    </a:lnTo>
                    <a:lnTo>
                      <a:pt x="998" y="324"/>
                    </a:lnTo>
                    <a:lnTo>
                      <a:pt x="910" y="241"/>
                    </a:lnTo>
                    <a:lnTo>
                      <a:pt x="858" y="233"/>
                    </a:lnTo>
                    <a:lnTo>
                      <a:pt x="839" y="173"/>
                    </a:lnTo>
                    <a:lnTo>
                      <a:pt x="756" y="161"/>
                    </a:lnTo>
                    <a:lnTo>
                      <a:pt x="704" y="44"/>
                    </a:lnTo>
                    <a:lnTo>
                      <a:pt x="637" y="33"/>
                    </a:lnTo>
                    <a:lnTo>
                      <a:pt x="603" y="79"/>
                    </a:lnTo>
                    <a:lnTo>
                      <a:pt x="588" y="77"/>
                    </a:lnTo>
                    <a:lnTo>
                      <a:pt x="531" y="7"/>
                    </a:lnTo>
                    <a:lnTo>
                      <a:pt x="476" y="0"/>
                    </a:lnTo>
                    <a:lnTo>
                      <a:pt x="421" y="65"/>
                    </a:lnTo>
                    <a:lnTo>
                      <a:pt x="390" y="77"/>
                    </a:lnTo>
                    <a:lnTo>
                      <a:pt x="390" y="77"/>
                    </a:lnTo>
                    <a:lnTo>
                      <a:pt x="390" y="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3" name="Freeform 99"/>
              <p:cNvSpPr>
                <a:spLocks/>
              </p:cNvSpPr>
              <p:nvPr/>
            </p:nvSpPr>
            <p:spPr bwMode="auto">
              <a:xfrm>
                <a:off x="1698" y="3460"/>
                <a:ext cx="89" cy="96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170" y="36"/>
                  </a:cxn>
                  <a:cxn ang="0">
                    <a:pos x="176" y="97"/>
                  </a:cxn>
                  <a:cxn ang="0">
                    <a:pos x="229" y="104"/>
                  </a:cxn>
                  <a:cxn ang="0">
                    <a:pos x="301" y="172"/>
                  </a:cxn>
                  <a:cxn ang="0">
                    <a:pos x="293" y="210"/>
                  </a:cxn>
                  <a:cxn ang="0">
                    <a:pos x="355" y="288"/>
                  </a:cxn>
                  <a:cxn ang="0">
                    <a:pos x="252" y="385"/>
                  </a:cxn>
                  <a:cxn ang="0">
                    <a:pos x="89" y="357"/>
                  </a:cxn>
                  <a:cxn ang="0">
                    <a:pos x="0" y="305"/>
                  </a:cxn>
                  <a:cxn ang="0">
                    <a:pos x="15" y="141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8" y="0"/>
                  </a:cxn>
                </a:cxnLst>
                <a:rect l="0" t="0" r="r" b="b"/>
                <a:pathLst>
                  <a:path w="355" h="385">
                    <a:moveTo>
                      <a:pt x="118" y="0"/>
                    </a:moveTo>
                    <a:lnTo>
                      <a:pt x="170" y="36"/>
                    </a:lnTo>
                    <a:lnTo>
                      <a:pt x="176" y="97"/>
                    </a:lnTo>
                    <a:lnTo>
                      <a:pt x="229" y="104"/>
                    </a:lnTo>
                    <a:lnTo>
                      <a:pt x="301" y="172"/>
                    </a:lnTo>
                    <a:lnTo>
                      <a:pt x="293" y="210"/>
                    </a:lnTo>
                    <a:lnTo>
                      <a:pt x="355" y="288"/>
                    </a:lnTo>
                    <a:lnTo>
                      <a:pt x="252" y="385"/>
                    </a:lnTo>
                    <a:lnTo>
                      <a:pt x="89" y="357"/>
                    </a:lnTo>
                    <a:lnTo>
                      <a:pt x="0" y="305"/>
                    </a:lnTo>
                    <a:lnTo>
                      <a:pt x="15" y="141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4" name="Freeform 100"/>
              <p:cNvSpPr>
                <a:spLocks/>
              </p:cNvSpPr>
              <p:nvPr/>
            </p:nvSpPr>
            <p:spPr bwMode="auto">
              <a:xfrm>
                <a:off x="1698" y="3460"/>
                <a:ext cx="89" cy="96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69" y="36"/>
                  </a:cxn>
                  <a:cxn ang="0">
                    <a:pos x="175" y="96"/>
                  </a:cxn>
                  <a:cxn ang="0">
                    <a:pos x="229" y="103"/>
                  </a:cxn>
                  <a:cxn ang="0">
                    <a:pos x="301" y="171"/>
                  </a:cxn>
                  <a:cxn ang="0">
                    <a:pos x="293" y="209"/>
                  </a:cxn>
                  <a:cxn ang="0">
                    <a:pos x="355" y="288"/>
                  </a:cxn>
                  <a:cxn ang="0">
                    <a:pos x="252" y="385"/>
                  </a:cxn>
                  <a:cxn ang="0">
                    <a:pos x="89" y="356"/>
                  </a:cxn>
                  <a:cxn ang="0">
                    <a:pos x="0" y="304"/>
                  </a:cxn>
                  <a:cxn ang="0">
                    <a:pos x="14" y="140"/>
                  </a:cxn>
                  <a:cxn ang="0">
                    <a:pos x="117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355" h="385">
                    <a:moveTo>
                      <a:pt x="117" y="0"/>
                    </a:moveTo>
                    <a:lnTo>
                      <a:pt x="169" y="36"/>
                    </a:lnTo>
                    <a:lnTo>
                      <a:pt x="175" y="96"/>
                    </a:lnTo>
                    <a:lnTo>
                      <a:pt x="229" y="103"/>
                    </a:lnTo>
                    <a:lnTo>
                      <a:pt x="301" y="171"/>
                    </a:lnTo>
                    <a:lnTo>
                      <a:pt x="293" y="209"/>
                    </a:lnTo>
                    <a:lnTo>
                      <a:pt x="355" y="288"/>
                    </a:lnTo>
                    <a:lnTo>
                      <a:pt x="252" y="385"/>
                    </a:lnTo>
                    <a:lnTo>
                      <a:pt x="89" y="356"/>
                    </a:lnTo>
                    <a:lnTo>
                      <a:pt x="0" y="304"/>
                    </a:lnTo>
                    <a:lnTo>
                      <a:pt x="14" y="14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1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5" name="Freeform 101"/>
              <p:cNvSpPr>
                <a:spLocks/>
              </p:cNvSpPr>
              <p:nvPr/>
            </p:nvSpPr>
            <p:spPr bwMode="auto">
              <a:xfrm>
                <a:off x="1535" y="3107"/>
                <a:ext cx="213" cy="222"/>
              </a:xfrm>
              <a:custGeom>
                <a:avLst/>
                <a:gdLst/>
                <a:ahLst/>
                <a:cxnLst>
                  <a:cxn ang="0">
                    <a:pos x="0" y="478"/>
                  </a:cxn>
                  <a:cxn ang="0">
                    <a:pos x="59" y="486"/>
                  </a:cxn>
                  <a:cxn ang="0">
                    <a:pos x="121" y="837"/>
                  </a:cxn>
                  <a:cxn ang="0">
                    <a:pos x="164" y="885"/>
                  </a:cxn>
                  <a:cxn ang="0">
                    <a:pos x="204" y="872"/>
                  </a:cxn>
                  <a:cxn ang="0">
                    <a:pos x="250" y="808"/>
                  </a:cxn>
                  <a:cxn ang="0">
                    <a:pos x="305" y="816"/>
                  </a:cxn>
                  <a:cxn ang="0">
                    <a:pos x="358" y="885"/>
                  </a:cxn>
                  <a:cxn ang="0">
                    <a:pos x="380" y="887"/>
                  </a:cxn>
                  <a:cxn ang="0">
                    <a:pos x="411" y="843"/>
                  </a:cxn>
                  <a:cxn ang="0">
                    <a:pos x="482" y="854"/>
                  </a:cxn>
                  <a:cxn ang="0">
                    <a:pos x="526" y="752"/>
                  </a:cxn>
                  <a:cxn ang="0">
                    <a:pos x="632" y="712"/>
                  </a:cxn>
                  <a:cxn ang="0">
                    <a:pos x="778" y="710"/>
                  </a:cxn>
                  <a:cxn ang="0">
                    <a:pos x="774" y="752"/>
                  </a:cxn>
                  <a:cxn ang="0">
                    <a:pos x="814" y="774"/>
                  </a:cxn>
                  <a:cxn ang="0">
                    <a:pos x="818" y="731"/>
                  </a:cxn>
                  <a:cxn ang="0">
                    <a:pos x="851" y="693"/>
                  </a:cxn>
                  <a:cxn ang="0">
                    <a:pos x="809" y="531"/>
                  </a:cxn>
                  <a:cxn ang="0">
                    <a:pos x="709" y="500"/>
                  </a:cxn>
                  <a:cxn ang="0">
                    <a:pos x="692" y="429"/>
                  </a:cxn>
                  <a:cxn ang="0">
                    <a:pos x="664" y="409"/>
                  </a:cxn>
                  <a:cxn ang="0">
                    <a:pos x="671" y="382"/>
                  </a:cxn>
                  <a:cxn ang="0">
                    <a:pos x="702" y="358"/>
                  </a:cxn>
                  <a:cxn ang="0">
                    <a:pos x="514" y="203"/>
                  </a:cxn>
                  <a:cxn ang="0">
                    <a:pos x="420" y="188"/>
                  </a:cxn>
                  <a:cxn ang="0">
                    <a:pos x="360" y="110"/>
                  </a:cxn>
                  <a:cxn ang="0">
                    <a:pos x="406" y="89"/>
                  </a:cxn>
                  <a:cxn ang="0">
                    <a:pos x="420" y="6"/>
                  </a:cxn>
                  <a:cxn ang="0">
                    <a:pos x="375" y="0"/>
                  </a:cxn>
                  <a:cxn ang="0">
                    <a:pos x="204" y="26"/>
                  </a:cxn>
                  <a:cxn ang="0">
                    <a:pos x="194" y="14"/>
                  </a:cxn>
                  <a:cxn ang="0">
                    <a:pos x="137" y="14"/>
                  </a:cxn>
                  <a:cxn ang="0">
                    <a:pos x="111" y="70"/>
                  </a:cxn>
                  <a:cxn ang="0">
                    <a:pos x="46" y="57"/>
                  </a:cxn>
                  <a:cxn ang="0">
                    <a:pos x="120" y="224"/>
                  </a:cxn>
                  <a:cxn ang="0">
                    <a:pos x="59" y="342"/>
                  </a:cxn>
                  <a:cxn ang="0">
                    <a:pos x="56" y="423"/>
                  </a:cxn>
                  <a:cxn ang="0">
                    <a:pos x="0" y="478"/>
                  </a:cxn>
                  <a:cxn ang="0">
                    <a:pos x="0" y="478"/>
                  </a:cxn>
                  <a:cxn ang="0">
                    <a:pos x="0" y="478"/>
                  </a:cxn>
                </a:cxnLst>
                <a:rect l="0" t="0" r="r" b="b"/>
                <a:pathLst>
                  <a:path w="851" h="887">
                    <a:moveTo>
                      <a:pt x="0" y="478"/>
                    </a:moveTo>
                    <a:lnTo>
                      <a:pt x="59" y="486"/>
                    </a:lnTo>
                    <a:lnTo>
                      <a:pt x="121" y="837"/>
                    </a:lnTo>
                    <a:lnTo>
                      <a:pt x="164" y="885"/>
                    </a:lnTo>
                    <a:lnTo>
                      <a:pt x="204" y="872"/>
                    </a:lnTo>
                    <a:lnTo>
                      <a:pt x="250" y="808"/>
                    </a:lnTo>
                    <a:lnTo>
                      <a:pt x="305" y="816"/>
                    </a:lnTo>
                    <a:lnTo>
                      <a:pt x="358" y="885"/>
                    </a:lnTo>
                    <a:lnTo>
                      <a:pt x="380" y="887"/>
                    </a:lnTo>
                    <a:lnTo>
                      <a:pt x="411" y="843"/>
                    </a:lnTo>
                    <a:lnTo>
                      <a:pt x="482" y="854"/>
                    </a:lnTo>
                    <a:lnTo>
                      <a:pt x="526" y="752"/>
                    </a:lnTo>
                    <a:lnTo>
                      <a:pt x="632" y="712"/>
                    </a:lnTo>
                    <a:lnTo>
                      <a:pt x="778" y="710"/>
                    </a:lnTo>
                    <a:lnTo>
                      <a:pt x="774" y="752"/>
                    </a:lnTo>
                    <a:lnTo>
                      <a:pt x="814" y="774"/>
                    </a:lnTo>
                    <a:lnTo>
                      <a:pt x="818" y="731"/>
                    </a:lnTo>
                    <a:lnTo>
                      <a:pt x="851" y="693"/>
                    </a:lnTo>
                    <a:lnTo>
                      <a:pt x="809" y="531"/>
                    </a:lnTo>
                    <a:lnTo>
                      <a:pt x="709" y="500"/>
                    </a:lnTo>
                    <a:lnTo>
                      <a:pt x="692" y="429"/>
                    </a:lnTo>
                    <a:lnTo>
                      <a:pt x="664" y="409"/>
                    </a:lnTo>
                    <a:lnTo>
                      <a:pt x="671" y="382"/>
                    </a:lnTo>
                    <a:lnTo>
                      <a:pt x="702" y="358"/>
                    </a:lnTo>
                    <a:lnTo>
                      <a:pt x="514" y="203"/>
                    </a:lnTo>
                    <a:lnTo>
                      <a:pt x="420" y="188"/>
                    </a:lnTo>
                    <a:lnTo>
                      <a:pt x="360" y="110"/>
                    </a:lnTo>
                    <a:lnTo>
                      <a:pt x="406" y="89"/>
                    </a:lnTo>
                    <a:lnTo>
                      <a:pt x="420" y="6"/>
                    </a:lnTo>
                    <a:lnTo>
                      <a:pt x="375" y="0"/>
                    </a:lnTo>
                    <a:lnTo>
                      <a:pt x="204" y="26"/>
                    </a:lnTo>
                    <a:lnTo>
                      <a:pt x="194" y="14"/>
                    </a:lnTo>
                    <a:lnTo>
                      <a:pt x="137" y="14"/>
                    </a:lnTo>
                    <a:lnTo>
                      <a:pt x="111" y="70"/>
                    </a:lnTo>
                    <a:lnTo>
                      <a:pt x="46" y="57"/>
                    </a:lnTo>
                    <a:lnTo>
                      <a:pt x="120" y="224"/>
                    </a:lnTo>
                    <a:lnTo>
                      <a:pt x="59" y="342"/>
                    </a:lnTo>
                    <a:lnTo>
                      <a:pt x="56" y="423"/>
                    </a:lnTo>
                    <a:lnTo>
                      <a:pt x="0" y="478"/>
                    </a:lnTo>
                    <a:lnTo>
                      <a:pt x="0" y="478"/>
                    </a:lnTo>
                    <a:lnTo>
                      <a:pt x="0" y="4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6" name="Freeform 102"/>
              <p:cNvSpPr>
                <a:spLocks/>
              </p:cNvSpPr>
              <p:nvPr/>
            </p:nvSpPr>
            <p:spPr bwMode="auto">
              <a:xfrm>
                <a:off x="1535" y="3107"/>
                <a:ext cx="213" cy="222"/>
              </a:xfrm>
              <a:custGeom>
                <a:avLst/>
                <a:gdLst/>
                <a:ahLst/>
                <a:cxnLst>
                  <a:cxn ang="0">
                    <a:pos x="0" y="478"/>
                  </a:cxn>
                  <a:cxn ang="0">
                    <a:pos x="60" y="488"/>
                  </a:cxn>
                  <a:cxn ang="0">
                    <a:pos x="122" y="838"/>
                  </a:cxn>
                  <a:cxn ang="0">
                    <a:pos x="164" y="886"/>
                  </a:cxn>
                  <a:cxn ang="0">
                    <a:pos x="205" y="873"/>
                  </a:cxn>
                  <a:cxn ang="0">
                    <a:pos x="250" y="808"/>
                  </a:cxn>
                  <a:cxn ang="0">
                    <a:pos x="305" y="817"/>
                  </a:cxn>
                  <a:cxn ang="0">
                    <a:pos x="359" y="886"/>
                  </a:cxn>
                  <a:cxn ang="0">
                    <a:pos x="380" y="888"/>
                  </a:cxn>
                  <a:cxn ang="0">
                    <a:pos x="411" y="844"/>
                  </a:cxn>
                  <a:cxn ang="0">
                    <a:pos x="482" y="855"/>
                  </a:cxn>
                  <a:cxn ang="0">
                    <a:pos x="526" y="753"/>
                  </a:cxn>
                  <a:cxn ang="0">
                    <a:pos x="632" y="712"/>
                  </a:cxn>
                  <a:cxn ang="0">
                    <a:pos x="779" y="711"/>
                  </a:cxn>
                  <a:cxn ang="0">
                    <a:pos x="775" y="753"/>
                  </a:cxn>
                  <a:cxn ang="0">
                    <a:pos x="814" y="774"/>
                  </a:cxn>
                  <a:cxn ang="0">
                    <a:pos x="819" y="732"/>
                  </a:cxn>
                  <a:cxn ang="0">
                    <a:pos x="852" y="693"/>
                  </a:cxn>
                  <a:cxn ang="0">
                    <a:pos x="810" y="532"/>
                  </a:cxn>
                  <a:cxn ang="0">
                    <a:pos x="710" y="501"/>
                  </a:cxn>
                  <a:cxn ang="0">
                    <a:pos x="693" y="429"/>
                  </a:cxn>
                  <a:cxn ang="0">
                    <a:pos x="665" y="410"/>
                  </a:cxn>
                  <a:cxn ang="0">
                    <a:pos x="671" y="384"/>
                  </a:cxn>
                  <a:cxn ang="0">
                    <a:pos x="702" y="358"/>
                  </a:cxn>
                  <a:cxn ang="0">
                    <a:pos x="515" y="203"/>
                  </a:cxn>
                  <a:cxn ang="0">
                    <a:pos x="421" y="189"/>
                  </a:cxn>
                  <a:cxn ang="0">
                    <a:pos x="361" y="111"/>
                  </a:cxn>
                  <a:cxn ang="0">
                    <a:pos x="406" y="90"/>
                  </a:cxn>
                  <a:cxn ang="0">
                    <a:pos x="421" y="7"/>
                  </a:cxn>
                  <a:cxn ang="0">
                    <a:pos x="377" y="0"/>
                  </a:cxn>
                  <a:cxn ang="0">
                    <a:pos x="205" y="26"/>
                  </a:cxn>
                  <a:cxn ang="0">
                    <a:pos x="195" y="15"/>
                  </a:cxn>
                  <a:cxn ang="0">
                    <a:pos x="137" y="15"/>
                  </a:cxn>
                  <a:cxn ang="0">
                    <a:pos x="112" y="70"/>
                  </a:cxn>
                  <a:cxn ang="0">
                    <a:pos x="47" y="57"/>
                  </a:cxn>
                  <a:cxn ang="0">
                    <a:pos x="120" y="224"/>
                  </a:cxn>
                  <a:cxn ang="0">
                    <a:pos x="60" y="343"/>
                  </a:cxn>
                  <a:cxn ang="0">
                    <a:pos x="56" y="423"/>
                  </a:cxn>
                  <a:cxn ang="0">
                    <a:pos x="0" y="478"/>
                  </a:cxn>
                  <a:cxn ang="0">
                    <a:pos x="0" y="478"/>
                  </a:cxn>
                  <a:cxn ang="0">
                    <a:pos x="0" y="478"/>
                  </a:cxn>
                </a:cxnLst>
                <a:rect l="0" t="0" r="r" b="b"/>
                <a:pathLst>
                  <a:path w="852" h="888">
                    <a:moveTo>
                      <a:pt x="0" y="478"/>
                    </a:moveTo>
                    <a:lnTo>
                      <a:pt x="60" y="488"/>
                    </a:lnTo>
                    <a:lnTo>
                      <a:pt x="122" y="838"/>
                    </a:lnTo>
                    <a:lnTo>
                      <a:pt x="164" y="886"/>
                    </a:lnTo>
                    <a:lnTo>
                      <a:pt x="205" y="873"/>
                    </a:lnTo>
                    <a:lnTo>
                      <a:pt x="250" y="808"/>
                    </a:lnTo>
                    <a:lnTo>
                      <a:pt x="305" y="817"/>
                    </a:lnTo>
                    <a:lnTo>
                      <a:pt x="359" y="886"/>
                    </a:lnTo>
                    <a:lnTo>
                      <a:pt x="380" y="888"/>
                    </a:lnTo>
                    <a:lnTo>
                      <a:pt x="411" y="844"/>
                    </a:lnTo>
                    <a:lnTo>
                      <a:pt x="482" y="855"/>
                    </a:lnTo>
                    <a:lnTo>
                      <a:pt x="526" y="753"/>
                    </a:lnTo>
                    <a:lnTo>
                      <a:pt x="632" y="712"/>
                    </a:lnTo>
                    <a:lnTo>
                      <a:pt x="779" y="711"/>
                    </a:lnTo>
                    <a:lnTo>
                      <a:pt x="775" y="753"/>
                    </a:lnTo>
                    <a:lnTo>
                      <a:pt x="814" y="774"/>
                    </a:lnTo>
                    <a:lnTo>
                      <a:pt x="819" y="732"/>
                    </a:lnTo>
                    <a:lnTo>
                      <a:pt x="852" y="693"/>
                    </a:lnTo>
                    <a:lnTo>
                      <a:pt x="810" y="532"/>
                    </a:lnTo>
                    <a:lnTo>
                      <a:pt x="710" y="501"/>
                    </a:lnTo>
                    <a:lnTo>
                      <a:pt x="693" y="429"/>
                    </a:lnTo>
                    <a:lnTo>
                      <a:pt x="665" y="410"/>
                    </a:lnTo>
                    <a:lnTo>
                      <a:pt x="671" y="384"/>
                    </a:lnTo>
                    <a:lnTo>
                      <a:pt x="702" y="358"/>
                    </a:lnTo>
                    <a:lnTo>
                      <a:pt x="515" y="203"/>
                    </a:lnTo>
                    <a:lnTo>
                      <a:pt x="421" y="189"/>
                    </a:lnTo>
                    <a:lnTo>
                      <a:pt x="361" y="111"/>
                    </a:lnTo>
                    <a:lnTo>
                      <a:pt x="406" y="90"/>
                    </a:lnTo>
                    <a:lnTo>
                      <a:pt x="421" y="7"/>
                    </a:lnTo>
                    <a:lnTo>
                      <a:pt x="377" y="0"/>
                    </a:lnTo>
                    <a:lnTo>
                      <a:pt x="205" y="26"/>
                    </a:lnTo>
                    <a:lnTo>
                      <a:pt x="195" y="15"/>
                    </a:lnTo>
                    <a:lnTo>
                      <a:pt x="137" y="15"/>
                    </a:lnTo>
                    <a:lnTo>
                      <a:pt x="112" y="70"/>
                    </a:lnTo>
                    <a:lnTo>
                      <a:pt x="47" y="57"/>
                    </a:lnTo>
                    <a:lnTo>
                      <a:pt x="120" y="224"/>
                    </a:lnTo>
                    <a:lnTo>
                      <a:pt x="60" y="343"/>
                    </a:lnTo>
                    <a:lnTo>
                      <a:pt x="56" y="423"/>
                    </a:lnTo>
                    <a:lnTo>
                      <a:pt x="0" y="478"/>
                    </a:lnTo>
                    <a:lnTo>
                      <a:pt x="0" y="478"/>
                    </a:lnTo>
                    <a:lnTo>
                      <a:pt x="0" y="47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7" name="Freeform 103"/>
              <p:cNvSpPr>
                <a:spLocks/>
              </p:cNvSpPr>
              <p:nvPr/>
            </p:nvSpPr>
            <p:spPr bwMode="auto">
              <a:xfrm>
                <a:off x="1654" y="3285"/>
                <a:ext cx="138" cy="146"/>
              </a:xfrm>
              <a:custGeom>
                <a:avLst/>
                <a:gdLst/>
                <a:ahLst/>
                <a:cxnLst>
                  <a:cxn ang="0">
                    <a:pos x="337" y="62"/>
                  </a:cxn>
                  <a:cxn ang="0">
                    <a:pos x="319" y="168"/>
                  </a:cxn>
                  <a:cxn ang="0">
                    <a:pos x="353" y="210"/>
                  </a:cxn>
                  <a:cxn ang="0">
                    <a:pos x="395" y="200"/>
                  </a:cxn>
                  <a:cxn ang="0">
                    <a:pos x="512" y="276"/>
                  </a:cxn>
                  <a:cxn ang="0">
                    <a:pos x="501" y="343"/>
                  </a:cxn>
                  <a:cxn ang="0">
                    <a:pos x="553" y="380"/>
                  </a:cxn>
                  <a:cxn ang="0">
                    <a:pos x="540" y="463"/>
                  </a:cxn>
                  <a:cxn ang="0">
                    <a:pos x="514" y="459"/>
                  </a:cxn>
                  <a:cxn ang="0">
                    <a:pos x="460" y="518"/>
                  </a:cxn>
                  <a:cxn ang="0">
                    <a:pos x="340" y="584"/>
                  </a:cxn>
                  <a:cxn ang="0">
                    <a:pos x="215" y="561"/>
                  </a:cxn>
                  <a:cxn ang="0">
                    <a:pos x="201" y="520"/>
                  </a:cxn>
                  <a:cxn ang="0">
                    <a:pos x="292" y="426"/>
                  </a:cxn>
                  <a:cxn ang="0">
                    <a:pos x="215" y="343"/>
                  </a:cxn>
                  <a:cxn ang="0">
                    <a:pos x="155" y="333"/>
                  </a:cxn>
                  <a:cxn ang="0">
                    <a:pos x="135" y="275"/>
                  </a:cxn>
                  <a:cxn ang="0">
                    <a:pos x="54" y="261"/>
                  </a:cxn>
                  <a:cxn ang="0">
                    <a:pos x="0" y="142"/>
                  </a:cxn>
                  <a:cxn ang="0">
                    <a:pos x="49" y="40"/>
                  </a:cxn>
                  <a:cxn ang="0">
                    <a:pos x="155" y="0"/>
                  </a:cxn>
                  <a:cxn ang="0">
                    <a:pos x="299" y="0"/>
                  </a:cxn>
                  <a:cxn ang="0">
                    <a:pos x="297" y="40"/>
                  </a:cxn>
                  <a:cxn ang="0">
                    <a:pos x="337" y="62"/>
                  </a:cxn>
                  <a:cxn ang="0">
                    <a:pos x="337" y="62"/>
                  </a:cxn>
                  <a:cxn ang="0">
                    <a:pos x="337" y="62"/>
                  </a:cxn>
                </a:cxnLst>
                <a:rect l="0" t="0" r="r" b="b"/>
                <a:pathLst>
                  <a:path w="553" h="584">
                    <a:moveTo>
                      <a:pt x="337" y="62"/>
                    </a:moveTo>
                    <a:lnTo>
                      <a:pt x="319" y="168"/>
                    </a:lnTo>
                    <a:lnTo>
                      <a:pt x="353" y="210"/>
                    </a:lnTo>
                    <a:lnTo>
                      <a:pt x="395" y="200"/>
                    </a:lnTo>
                    <a:lnTo>
                      <a:pt x="512" y="276"/>
                    </a:lnTo>
                    <a:lnTo>
                      <a:pt x="501" y="343"/>
                    </a:lnTo>
                    <a:lnTo>
                      <a:pt x="553" y="380"/>
                    </a:lnTo>
                    <a:lnTo>
                      <a:pt x="540" y="463"/>
                    </a:lnTo>
                    <a:lnTo>
                      <a:pt x="514" y="459"/>
                    </a:lnTo>
                    <a:lnTo>
                      <a:pt x="460" y="518"/>
                    </a:lnTo>
                    <a:lnTo>
                      <a:pt x="340" y="584"/>
                    </a:lnTo>
                    <a:lnTo>
                      <a:pt x="215" y="561"/>
                    </a:lnTo>
                    <a:lnTo>
                      <a:pt x="201" y="520"/>
                    </a:lnTo>
                    <a:lnTo>
                      <a:pt x="292" y="426"/>
                    </a:lnTo>
                    <a:lnTo>
                      <a:pt x="215" y="343"/>
                    </a:lnTo>
                    <a:lnTo>
                      <a:pt x="155" y="333"/>
                    </a:lnTo>
                    <a:lnTo>
                      <a:pt x="135" y="275"/>
                    </a:lnTo>
                    <a:lnTo>
                      <a:pt x="54" y="261"/>
                    </a:lnTo>
                    <a:lnTo>
                      <a:pt x="0" y="142"/>
                    </a:lnTo>
                    <a:lnTo>
                      <a:pt x="49" y="40"/>
                    </a:lnTo>
                    <a:lnTo>
                      <a:pt x="155" y="0"/>
                    </a:lnTo>
                    <a:lnTo>
                      <a:pt x="299" y="0"/>
                    </a:lnTo>
                    <a:lnTo>
                      <a:pt x="297" y="40"/>
                    </a:lnTo>
                    <a:lnTo>
                      <a:pt x="337" y="62"/>
                    </a:lnTo>
                    <a:lnTo>
                      <a:pt x="337" y="62"/>
                    </a:lnTo>
                    <a:lnTo>
                      <a:pt x="337" y="6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8" name="Freeform 104"/>
              <p:cNvSpPr>
                <a:spLocks/>
              </p:cNvSpPr>
              <p:nvPr/>
            </p:nvSpPr>
            <p:spPr bwMode="auto">
              <a:xfrm>
                <a:off x="1655" y="3285"/>
                <a:ext cx="137" cy="146"/>
              </a:xfrm>
              <a:custGeom>
                <a:avLst/>
                <a:gdLst/>
                <a:ahLst/>
                <a:cxnLst>
                  <a:cxn ang="0">
                    <a:pos x="336" y="62"/>
                  </a:cxn>
                  <a:cxn ang="0">
                    <a:pos x="318" y="168"/>
                  </a:cxn>
                  <a:cxn ang="0">
                    <a:pos x="352" y="212"/>
                  </a:cxn>
                  <a:cxn ang="0">
                    <a:pos x="395" y="202"/>
                  </a:cxn>
                  <a:cxn ang="0">
                    <a:pos x="512" y="277"/>
                  </a:cxn>
                  <a:cxn ang="0">
                    <a:pos x="500" y="344"/>
                  </a:cxn>
                  <a:cxn ang="0">
                    <a:pos x="552" y="380"/>
                  </a:cxn>
                  <a:cxn ang="0">
                    <a:pos x="540" y="464"/>
                  </a:cxn>
                  <a:cxn ang="0">
                    <a:pos x="513" y="459"/>
                  </a:cxn>
                  <a:cxn ang="0">
                    <a:pos x="459" y="519"/>
                  </a:cxn>
                  <a:cxn ang="0">
                    <a:pos x="339" y="584"/>
                  </a:cxn>
                  <a:cxn ang="0">
                    <a:pos x="215" y="561"/>
                  </a:cxn>
                  <a:cxn ang="0">
                    <a:pos x="201" y="521"/>
                  </a:cxn>
                  <a:cxn ang="0">
                    <a:pos x="291" y="427"/>
                  </a:cxn>
                  <a:cxn ang="0">
                    <a:pos x="215" y="344"/>
                  </a:cxn>
                  <a:cxn ang="0">
                    <a:pos x="154" y="334"/>
                  </a:cxn>
                  <a:cxn ang="0">
                    <a:pos x="135" y="275"/>
                  </a:cxn>
                  <a:cxn ang="0">
                    <a:pos x="55" y="262"/>
                  </a:cxn>
                  <a:cxn ang="0">
                    <a:pos x="0" y="143"/>
                  </a:cxn>
                  <a:cxn ang="0">
                    <a:pos x="48" y="41"/>
                  </a:cxn>
                  <a:cxn ang="0">
                    <a:pos x="154" y="0"/>
                  </a:cxn>
                  <a:cxn ang="0">
                    <a:pos x="299" y="0"/>
                  </a:cxn>
                  <a:cxn ang="0">
                    <a:pos x="297" y="41"/>
                  </a:cxn>
                  <a:cxn ang="0">
                    <a:pos x="336" y="62"/>
                  </a:cxn>
                  <a:cxn ang="0">
                    <a:pos x="336" y="62"/>
                  </a:cxn>
                  <a:cxn ang="0">
                    <a:pos x="336" y="62"/>
                  </a:cxn>
                </a:cxnLst>
                <a:rect l="0" t="0" r="r" b="b"/>
                <a:pathLst>
                  <a:path w="552" h="584">
                    <a:moveTo>
                      <a:pt x="336" y="62"/>
                    </a:moveTo>
                    <a:lnTo>
                      <a:pt x="318" y="168"/>
                    </a:lnTo>
                    <a:lnTo>
                      <a:pt x="352" y="212"/>
                    </a:lnTo>
                    <a:lnTo>
                      <a:pt x="395" y="202"/>
                    </a:lnTo>
                    <a:lnTo>
                      <a:pt x="512" y="277"/>
                    </a:lnTo>
                    <a:lnTo>
                      <a:pt x="500" y="344"/>
                    </a:lnTo>
                    <a:lnTo>
                      <a:pt x="552" y="380"/>
                    </a:lnTo>
                    <a:lnTo>
                      <a:pt x="540" y="464"/>
                    </a:lnTo>
                    <a:lnTo>
                      <a:pt x="513" y="459"/>
                    </a:lnTo>
                    <a:lnTo>
                      <a:pt x="459" y="519"/>
                    </a:lnTo>
                    <a:lnTo>
                      <a:pt x="339" y="584"/>
                    </a:lnTo>
                    <a:lnTo>
                      <a:pt x="215" y="561"/>
                    </a:lnTo>
                    <a:lnTo>
                      <a:pt x="201" y="521"/>
                    </a:lnTo>
                    <a:lnTo>
                      <a:pt x="291" y="427"/>
                    </a:lnTo>
                    <a:lnTo>
                      <a:pt x="215" y="344"/>
                    </a:lnTo>
                    <a:lnTo>
                      <a:pt x="154" y="334"/>
                    </a:lnTo>
                    <a:lnTo>
                      <a:pt x="135" y="275"/>
                    </a:lnTo>
                    <a:lnTo>
                      <a:pt x="55" y="262"/>
                    </a:lnTo>
                    <a:lnTo>
                      <a:pt x="0" y="143"/>
                    </a:lnTo>
                    <a:lnTo>
                      <a:pt x="48" y="41"/>
                    </a:lnTo>
                    <a:lnTo>
                      <a:pt x="154" y="0"/>
                    </a:lnTo>
                    <a:lnTo>
                      <a:pt x="299" y="0"/>
                    </a:lnTo>
                    <a:lnTo>
                      <a:pt x="297" y="41"/>
                    </a:lnTo>
                    <a:lnTo>
                      <a:pt x="336" y="62"/>
                    </a:lnTo>
                    <a:lnTo>
                      <a:pt x="336" y="62"/>
                    </a:lnTo>
                    <a:lnTo>
                      <a:pt x="336" y="6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9" name="Freeform 105"/>
              <p:cNvSpPr>
                <a:spLocks/>
              </p:cNvSpPr>
              <p:nvPr/>
            </p:nvSpPr>
            <p:spPr bwMode="auto">
              <a:xfrm>
                <a:off x="1731" y="2812"/>
                <a:ext cx="92" cy="122"/>
              </a:xfrm>
              <a:custGeom>
                <a:avLst/>
                <a:gdLst/>
                <a:ahLst/>
                <a:cxnLst>
                  <a:cxn ang="0">
                    <a:pos x="138" y="0"/>
                  </a:cxn>
                  <a:cxn ang="0">
                    <a:pos x="75" y="4"/>
                  </a:cxn>
                  <a:cxn ang="0">
                    <a:pos x="34" y="26"/>
                  </a:cxn>
                  <a:cxn ang="0">
                    <a:pos x="59" y="72"/>
                  </a:cxn>
                  <a:cxn ang="0">
                    <a:pos x="28" y="106"/>
                  </a:cxn>
                  <a:cxn ang="0">
                    <a:pos x="0" y="105"/>
                  </a:cxn>
                  <a:cxn ang="0">
                    <a:pos x="13" y="174"/>
                  </a:cxn>
                  <a:cxn ang="0">
                    <a:pos x="73" y="200"/>
                  </a:cxn>
                  <a:cxn ang="0">
                    <a:pos x="65" y="241"/>
                  </a:cxn>
                  <a:cxn ang="0">
                    <a:pos x="93" y="261"/>
                  </a:cxn>
                  <a:cxn ang="0">
                    <a:pos x="89" y="444"/>
                  </a:cxn>
                  <a:cxn ang="0">
                    <a:pos x="113" y="490"/>
                  </a:cxn>
                  <a:cxn ang="0">
                    <a:pos x="322" y="454"/>
                  </a:cxn>
                  <a:cxn ang="0">
                    <a:pos x="294" y="378"/>
                  </a:cxn>
                  <a:cxn ang="0">
                    <a:pos x="230" y="338"/>
                  </a:cxn>
                  <a:cxn ang="0">
                    <a:pos x="240" y="257"/>
                  </a:cxn>
                  <a:cxn ang="0">
                    <a:pos x="367" y="160"/>
                  </a:cxn>
                  <a:cxn ang="0">
                    <a:pos x="248" y="155"/>
                  </a:cxn>
                  <a:cxn ang="0">
                    <a:pos x="138" y="0"/>
                  </a:cxn>
                  <a:cxn ang="0">
                    <a:pos x="138" y="0"/>
                  </a:cxn>
                  <a:cxn ang="0">
                    <a:pos x="138" y="0"/>
                  </a:cxn>
                </a:cxnLst>
                <a:rect l="0" t="0" r="r" b="b"/>
                <a:pathLst>
                  <a:path w="367" h="490">
                    <a:moveTo>
                      <a:pt x="138" y="0"/>
                    </a:moveTo>
                    <a:lnTo>
                      <a:pt x="75" y="4"/>
                    </a:lnTo>
                    <a:lnTo>
                      <a:pt x="34" y="26"/>
                    </a:lnTo>
                    <a:lnTo>
                      <a:pt x="59" y="72"/>
                    </a:lnTo>
                    <a:lnTo>
                      <a:pt x="28" y="106"/>
                    </a:lnTo>
                    <a:lnTo>
                      <a:pt x="0" y="105"/>
                    </a:lnTo>
                    <a:lnTo>
                      <a:pt x="13" y="174"/>
                    </a:lnTo>
                    <a:lnTo>
                      <a:pt x="73" y="200"/>
                    </a:lnTo>
                    <a:lnTo>
                      <a:pt x="65" y="241"/>
                    </a:lnTo>
                    <a:lnTo>
                      <a:pt x="93" y="261"/>
                    </a:lnTo>
                    <a:lnTo>
                      <a:pt x="89" y="444"/>
                    </a:lnTo>
                    <a:lnTo>
                      <a:pt x="113" y="490"/>
                    </a:lnTo>
                    <a:lnTo>
                      <a:pt x="322" y="454"/>
                    </a:lnTo>
                    <a:lnTo>
                      <a:pt x="294" y="378"/>
                    </a:lnTo>
                    <a:lnTo>
                      <a:pt x="230" y="338"/>
                    </a:lnTo>
                    <a:lnTo>
                      <a:pt x="240" y="257"/>
                    </a:lnTo>
                    <a:lnTo>
                      <a:pt x="367" y="160"/>
                    </a:lnTo>
                    <a:lnTo>
                      <a:pt x="248" y="155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3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0" name="Freeform 106"/>
              <p:cNvSpPr>
                <a:spLocks/>
              </p:cNvSpPr>
              <p:nvPr/>
            </p:nvSpPr>
            <p:spPr bwMode="auto">
              <a:xfrm>
                <a:off x="1731" y="2812"/>
                <a:ext cx="92" cy="122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75" y="3"/>
                  </a:cxn>
                  <a:cxn ang="0">
                    <a:pos x="34" y="25"/>
                  </a:cxn>
                  <a:cxn ang="0">
                    <a:pos x="61" y="72"/>
                  </a:cxn>
                  <a:cxn ang="0">
                    <a:pos x="30" y="106"/>
                  </a:cxn>
                  <a:cxn ang="0">
                    <a:pos x="0" y="104"/>
                  </a:cxn>
                  <a:cxn ang="0">
                    <a:pos x="13" y="174"/>
                  </a:cxn>
                  <a:cxn ang="0">
                    <a:pos x="74" y="200"/>
                  </a:cxn>
                  <a:cxn ang="0">
                    <a:pos x="65" y="240"/>
                  </a:cxn>
                  <a:cxn ang="0">
                    <a:pos x="93" y="260"/>
                  </a:cxn>
                  <a:cxn ang="0">
                    <a:pos x="90" y="444"/>
                  </a:cxn>
                  <a:cxn ang="0">
                    <a:pos x="114" y="489"/>
                  </a:cxn>
                  <a:cxn ang="0">
                    <a:pos x="322" y="453"/>
                  </a:cxn>
                  <a:cxn ang="0">
                    <a:pos x="295" y="377"/>
                  </a:cxn>
                  <a:cxn ang="0">
                    <a:pos x="231" y="338"/>
                  </a:cxn>
                  <a:cxn ang="0">
                    <a:pos x="241" y="257"/>
                  </a:cxn>
                  <a:cxn ang="0">
                    <a:pos x="368" y="161"/>
                  </a:cxn>
                  <a:cxn ang="0">
                    <a:pos x="249" y="154"/>
                  </a:cxn>
                  <a:cxn ang="0">
                    <a:pos x="139" y="0"/>
                  </a:cxn>
                  <a:cxn ang="0">
                    <a:pos x="139" y="0"/>
                  </a:cxn>
                  <a:cxn ang="0">
                    <a:pos x="139" y="0"/>
                  </a:cxn>
                </a:cxnLst>
                <a:rect l="0" t="0" r="r" b="b"/>
                <a:pathLst>
                  <a:path w="368" h="489">
                    <a:moveTo>
                      <a:pt x="139" y="0"/>
                    </a:moveTo>
                    <a:lnTo>
                      <a:pt x="75" y="3"/>
                    </a:lnTo>
                    <a:lnTo>
                      <a:pt x="34" y="25"/>
                    </a:lnTo>
                    <a:lnTo>
                      <a:pt x="61" y="72"/>
                    </a:lnTo>
                    <a:lnTo>
                      <a:pt x="30" y="106"/>
                    </a:lnTo>
                    <a:lnTo>
                      <a:pt x="0" y="104"/>
                    </a:lnTo>
                    <a:lnTo>
                      <a:pt x="13" y="174"/>
                    </a:lnTo>
                    <a:lnTo>
                      <a:pt x="74" y="200"/>
                    </a:lnTo>
                    <a:lnTo>
                      <a:pt x="65" y="240"/>
                    </a:lnTo>
                    <a:lnTo>
                      <a:pt x="93" y="260"/>
                    </a:lnTo>
                    <a:lnTo>
                      <a:pt x="90" y="444"/>
                    </a:lnTo>
                    <a:lnTo>
                      <a:pt x="114" y="489"/>
                    </a:lnTo>
                    <a:lnTo>
                      <a:pt x="322" y="453"/>
                    </a:lnTo>
                    <a:lnTo>
                      <a:pt x="295" y="377"/>
                    </a:lnTo>
                    <a:lnTo>
                      <a:pt x="231" y="338"/>
                    </a:lnTo>
                    <a:lnTo>
                      <a:pt x="241" y="257"/>
                    </a:lnTo>
                    <a:lnTo>
                      <a:pt x="368" y="161"/>
                    </a:lnTo>
                    <a:lnTo>
                      <a:pt x="249" y="154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3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1" name="Freeform 107"/>
              <p:cNvSpPr>
                <a:spLocks/>
              </p:cNvSpPr>
              <p:nvPr/>
            </p:nvSpPr>
            <p:spPr bwMode="auto">
              <a:xfrm>
                <a:off x="1788" y="2852"/>
                <a:ext cx="79" cy="73"/>
              </a:xfrm>
              <a:custGeom>
                <a:avLst/>
                <a:gdLst/>
                <a:ahLst/>
                <a:cxnLst>
                  <a:cxn ang="0">
                    <a:pos x="137" y="0"/>
                  </a:cxn>
                  <a:cxn ang="0">
                    <a:pos x="10" y="97"/>
                  </a:cxn>
                  <a:cxn ang="0">
                    <a:pos x="0" y="178"/>
                  </a:cxn>
                  <a:cxn ang="0">
                    <a:pos x="69" y="218"/>
                  </a:cxn>
                  <a:cxn ang="0">
                    <a:pos x="92" y="294"/>
                  </a:cxn>
                  <a:cxn ang="0">
                    <a:pos x="139" y="256"/>
                  </a:cxn>
                  <a:cxn ang="0">
                    <a:pos x="195" y="294"/>
                  </a:cxn>
                  <a:cxn ang="0">
                    <a:pos x="262" y="294"/>
                  </a:cxn>
                  <a:cxn ang="0">
                    <a:pos x="310" y="185"/>
                  </a:cxn>
                  <a:cxn ang="0">
                    <a:pos x="287" y="139"/>
                  </a:cxn>
                  <a:cxn ang="0">
                    <a:pos x="316" y="91"/>
                  </a:cxn>
                  <a:cxn ang="0">
                    <a:pos x="256" y="76"/>
                  </a:cxn>
                  <a:cxn ang="0">
                    <a:pos x="170" y="4"/>
                  </a:cxn>
                  <a:cxn ang="0">
                    <a:pos x="137" y="0"/>
                  </a:cxn>
                  <a:cxn ang="0">
                    <a:pos x="137" y="0"/>
                  </a:cxn>
                  <a:cxn ang="0">
                    <a:pos x="137" y="0"/>
                  </a:cxn>
                </a:cxnLst>
                <a:rect l="0" t="0" r="r" b="b"/>
                <a:pathLst>
                  <a:path w="316" h="294">
                    <a:moveTo>
                      <a:pt x="137" y="0"/>
                    </a:moveTo>
                    <a:lnTo>
                      <a:pt x="10" y="97"/>
                    </a:lnTo>
                    <a:lnTo>
                      <a:pt x="0" y="178"/>
                    </a:lnTo>
                    <a:lnTo>
                      <a:pt x="69" y="218"/>
                    </a:lnTo>
                    <a:lnTo>
                      <a:pt x="92" y="294"/>
                    </a:lnTo>
                    <a:lnTo>
                      <a:pt x="139" y="256"/>
                    </a:lnTo>
                    <a:lnTo>
                      <a:pt x="195" y="294"/>
                    </a:lnTo>
                    <a:lnTo>
                      <a:pt x="262" y="294"/>
                    </a:lnTo>
                    <a:lnTo>
                      <a:pt x="310" y="185"/>
                    </a:lnTo>
                    <a:lnTo>
                      <a:pt x="287" y="139"/>
                    </a:lnTo>
                    <a:lnTo>
                      <a:pt x="316" y="91"/>
                    </a:lnTo>
                    <a:lnTo>
                      <a:pt x="256" y="76"/>
                    </a:lnTo>
                    <a:lnTo>
                      <a:pt x="170" y="4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2" name="Freeform 108"/>
              <p:cNvSpPr>
                <a:spLocks/>
              </p:cNvSpPr>
              <p:nvPr/>
            </p:nvSpPr>
            <p:spPr bwMode="auto">
              <a:xfrm>
                <a:off x="1789" y="2852"/>
                <a:ext cx="79" cy="73"/>
              </a:xfrm>
              <a:custGeom>
                <a:avLst/>
                <a:gdLst/>
                <a:ahLst/>
                <a:cxnLst>
                  <a:cxn ang="0">
                    <a:pos x="137" y="0"/>
                  </a:cxn>
                  <a:cxn ang="0">
                    <a:pos x="10" y="96"/>
                  </a:cxn>
                  <a:cxn ang="0">
                    <a:pos x="0" y="177"/>
                  </a:cxn>
                  <a:cxn ang="0">
                    <a:pos x="69" y="216"/>
                  </a:cxn>
                  <a:cxn ang="0">
                    <a:pos x="91" y="292"/>
                  </a:cxn>
                  <a:cxn ang="0">
                    <a:pos x="139" y="255"/>
                  </a:cxn>
                  <a:cxn ang="0">
                    <a:pos x="195" y="292"/>
                  </a:cxn>
                  <a:cxn ang="0">
                    <a:pos x="262" y="292"/>
                  </a:cxn>
                  <a:cxn ang="0">
                    <a:pos x="309" y="184"/>
                  </a:cxn>
                  <a:cxn ang="0">
                    <a:pos x="286" y="137"/>
                  </a:cxn>
                  <a:cxn ang="0">
                    <a:pos x="317" y="89"/>
                  </a:cxn>
                  <a:cxn ang="0">
                    <a:pos x="255" y="75"/>
                  </a:cxn>
                  <a:cxn ang="0">
                    <a:pos x="170" y="3"/>
                  </a:cxn>
                  <a:cxn ang="0">
                    <a:pos x="137" y="0"/>
                  </a:cxn>
                  <a:cxn ang="0">
                    <a:pos x="137" y="0"/>
                  </a:cxn>
                  <a:cxn ang="0">
                    <a:pos x="137" y="0"/>
                  </a:cxn>
                </a:cxnLst>
                <a:rect l="0" t="0" r="r" b="b"/>
                <a:pathLst>
                  <a:path w="317" h="292">
                    <a:moveTo>
                      <a:pt x="137" y="0"/>
                    </a:moveTo>
                    <a:lnTo>
                      <a:pt x="10" y="96"/>
                    </a:lnTo>
                    <a:lnTo>
                      <a:pt x="0" y="177"/>
                    </a:lnTo>
                    <a:lnTo>
                      <a:pt x="69" y="216"/>
                    </a:lnTo>
                    <a:lnTo>
                      <a:pt x="91" y="292"/>
                    </a:lnTo>
                    <a:lnTo>
                      <a:pt x="139" y="255"/>
                    </a:lnTo>
                    <a:lnTo>
                      <a:pt x="195" y="292"/>
                    </a:lnTo>
                    <a:lnTo>
                      <a:pt x="262" y="292"/>
                    </a:lnTo>
                    <a:lnTo>
                      <a:pt x="309" y="184"/>
                    </a:lnTo>
                    <a:lnTo>
                      <a:pt x="286" y="137"/>
                    </a:lnTo>
                    <a:lnTo>
                      <a:pt x="317" y="89"/>
                    </a:lnTo>
                    <a:lnTo>
                      <a:pt x="255" y="75"/>
                    </a:lnTo>
                    <a:lnTo>
                      <a:pt x="170" y="3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3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3" name="Freeform 109"/>
              <p:cNvSpPr>
                <a:spLocks/>
              </p:cNvSpPr>
              <p:nvPr/>
            </p:nvSpPr>
            <p:spPr bwMode="auto">
              <a:xfrm>
                <a:off x="1854" y="2874"/>
                <a:ext cx="43" cy="59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48"/>
                  </a:cxn>
                  <a:cxn ang="0">
                    <a:pos x="48" y="94"/>
                  </a:cxn>
                  <a:cxn ang="0">
                    <a:pos x="0" y="203"/>
                  </a:cxn>
                  <a:cxn ang="0">
                    <a:pos x="38" y="234"/>
                  </a:cxn>
                  <a:cxn ang="0">
                    <a:pos x="83" y="227"/>
                  </a:cxn>
                  <a:cxn ang="0">
                    <a:pos x="174" y="96"/>
                  </a:cxn>
                  <a:cxn ang="0">
                    <a:pos x="88" y="10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174" h="234">
                    <a:moveTo>
                      <a:pt x="54" y="0"/>
                    </a:moveTo>
                    <a:lnTo>
                      <a:pt x="25" y="48"/>
                    </a:lnTo>
                    <a:lnTo>
                      <a:pt x="48" y="94"/>
                    </a:lnTo>
                    <a:lnTo>
                      <a:pt x="0" y="203"/>
                    </a:lnTo>
                    <a:lnTo>
                      <a:pt x="38" y="234"/>
                    </a:lnTo>
                    <a:lnTo>
                      <a:pt x="83" y="227"/>
                    </a:lnTo>
                    <a:lnTo>
                      <a:pt x="174" y="96"/>
                    </a:lnTo>
                    <a:lnTo>
                      <a:pt x="88" y="1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4" name="Freeform 110"/>
              <p:cNvSpPr>
                <a:spLocks/>
              </p:cNvSpPr>
              <p:nvPr/>
            </p:nvSpPr>
            <p:spPr bwMode="auto">
              <a:xfrm>
                <a:off x="1854" y="2874"/>
                <a:ext cx="44" cy="59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24" y="48"/>
                  </a:cxn>
                  <a:cxn ang="0">
                    <a:pos x="47" y="95"/>
                  </a:cxn>
                  <a:cxn ang="0">
                    <a:pos x="0" y="203"/>
                  </a:cxn>
                  <a:cxn ang="0">
                    <a:pos x="37" y="234"/>
                  </a:cxn>
                  <a:cxn ang="0">
                    <a:pos x="83" y="228"/>
                  </a:cxn>
                  <a:cxn ang="0">
                    <a:pos x="174" y="96"/>
                  </a:cxn>
                  <a:cxn ang="0">
                    <a:pos x="87" y="10"/>
                  </a:cxn>
                  <a:cxn ang="0">
                    <a:pos x="55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174" h="234">
                    <a:moveTo>
                      <a:pt x="55" y="0"/>
                    </a:moveTo>
                    <a:lnTo>
                      <a:pt x="24" y="48"/>
                    </a:lnTo>
                    <a:lnTo>
                      <a:pt x="47" y="95"/>
                    </a:lnTo>
                    <a:lnTo>
                      <a:pt x="0" y="203"/>
                    </a:lnTo>
                    <a:lnTo>
                      <a:pt x="37" y="234"/>
                    </a:lnTo>
                    <a:lnTo>
                      <a:pt x="83" y="228"/>
                    </a:lnTo>
                    <a:lnTo>
                      <a:pt x="174" y="96"/>
                    </a:lnTo>
                    <a:lnTo>
                      <a:pt x="87" y="10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5" name="Freeform 111"/>
              <p:cNvSpPr>
                <a:spLocks/>
              </p:cNvSpPr>
              <p:nvPr/>
            </p:nvSpPr>
            <p:spPr bwMode="auto">
              <a:xfrm>
                <a:off x="1474" y="2855"/>
                <a:ext cx="698" cy="677"/>
              </a:xfrm>
              <a:custGeom>
                <a:avLst/>
                <a:gdLst/>
                <a:ahLst/>
                <a:cxnLst>
                  <a:cxn ang="0">
                    <a:pos x="1733" y="202"/>
                  </a:cxn>
                  <a:cxn ang="0">
                    <a:pos x="1832" y="360"/>
                  </a:cxn>
                  <a:cxn ang="0">
                    <a:pos x="1742" y="535"/>
                  </a:cxn>
                  <a:cxn ang="0">
                    <a:pos x="1863" y="508"/>
                  </a:cxn>
                  <a:cxn ang="0">
                    <a:pos x="1772" y="563"/>
                  </a:cxn>
                  <a:cxn ang="0">
                    <a:pos x="1931" y="545"/>
                  </a:cxn>
                  <a:cxn ang="0">
                    <a:pos x="2112" y="594"/>
                  </a:cxn>
                  <a:cxn ang="0">
                    <a:pos x="2131" y="648"/>
                  </a:cxn>
                  <a:cxn ang="0">
                    <a:pos x="2154" y="690"/>
                  </a:cxn>
                  <a:cxn ang="0">
                    <a:pos x="2378" y="753"/>
                  </a:cxn>
                  <a:cxn ang="0">
                    <a:pos x="2492" y="732"/>
                  </a:cxn>
                  <a:cxn ang="0">
                    <a:pos x="2692" y="917"/>
                  </a:cxn>
                  <a:cxn ang="0">
                    <a:pos x="2789" y="931"/>
                  </a:cxn>
                  <a:cxn ang="0">
                    <a:pos x="2752" y="1206"/>
                  </a:cxn>
                  <a:cxn ang="0">
                    <a:pos x="2497" y="1399"/>
                  </a:cxn>
                  <a:cxn ang="0">
                    <a:pos x="2430" y="1557"/>
                  </a:cxn>
                  <a:cxn ang="0">
                    <a:pos x="2361" y="1769"/>
                  </a:cxn>
                  <a:cxn ang="0">
                    <a:pos x="2089" y="2075"/>
                  </a:cxn>
                  <a:cxn ang="0">
                    <a:pos x="1869" y="2126"/>
                  </a:cxn>
                  <a:cxn ang="0">
                    <a:pos x="1622" y="2213"/>
                  </a:cxn>
                  <a:cxn ang="0">
                    <a:pos x="1374" y="2621"/>
                  </a:cxn>
                  <a:cxn ang="0">
                    <a:pos x="1398" y="2480"/>
                  </a:cxn>
                  <a:cxn ang="0">
                    <a:pos x="1252" y="2707"/>
                  </a:cxn>
                  <a:cxn ang="0">
                    <a:pos x="1198" y="2591"/>
                  </a:cxn>
                  <a:cxn ang="0">
                    <a:pos x="1076" y="2516"/>
                  </a:cxn>
                  <a:cxn ang="0">
                    <a:pos x="1019" y="2419"/>
                  </a:cxn>
                  <a:cxn ang="0">
                    <a:pos x="1277" y="2187"/>
                  </a:cxn>
                  <a:cxn ang="0">
                    <a:pos x="1276" y="2099"/>
                  </a:cxn>
                  <a:cxn ang="0">
                    <a:pos x="1235" y="1995"/>
                  </a:cxn>
                  <a:cxn ang="0">
                    <a:pos x="1076" y="1929"/>
                  </a:cxn>
                  <a:cxn ang="0">
                    <a:pos x="1064" y="1738"/>
                  </a:cxn>
                  <a:cxn ang="0">
                    <a:pos x="1055" y="1538"/>
                  </a:cxn>
                  <a:cxn ang="0">
                    <a:pos x="938" y="1437"/>
                  </a:cxn>
                  <a:cxn ang="0">
                    <a:pos x="915" y="1396"/>
                  </a:cxn>
                  <a:cxn ang="0">
                    <a:pos x="754" y="1206"/>
                  </a:cxn>
                  <a:cxn ang="0">
                    <a:pos x="606" y="1116"/>
                  </a:cxn>
                  <a:cxn ang="0">
                    <a:pos x="666" y="1013"/>
                  </a:cxn>
                  <a:cxn ang="0">
                    <a:pos x="450" y="1033"/>
                  </a:cxn>
                  <a:cxn ang="0">
                    <a:pos x="383" y="1021"/>
                  </a:cxn>
                  <a:cxn ang="0">
                    <a:pos x="298" y="1068"/>
                  </a:cxn>
                  <a:cxn ang="0">
                    <a:pos x="242" y="954"/>
                  </a:cxn>
                  <a:cxn ang="0">
                    <a:pos x="130" y="954"/>
                  </a:cxn>
                  <a:cxn ang="0">
                    <a:pos x="25" y="936"/>
                  </a:cxn>
                  <a:cxn ang="0">
                    <a:pos x="57" y="719"/>
                  </a:cxn>
                  <a:cxn ang="0">
                    <a:pos x="277" y="550"/>
                  </a:cxn>
                  <a:cxn ang="0">
                    <a:pos x="329" y="296"/>
                  </a:cxn>
                  <a:cxn ang="0">
                    <a:pos x="400" y="202"/>
                  </a:cxn>
                  <a:cxn ang="0">
                    <a:pos x="359" y="185"/>
                  </a:cxn>
                  <a:cxn ang="0">
                    <a:pos x="397" y="158"/>
                  </a:cxn>
                  <a:cxn ang="0">
                    <a:pos x="500" y="193"/>
                  </a:cxn>
                  <a:cxn ang="0">
                    <a:pos x="684" y="277"/>
                  </a:cxn>
                  <a:cxn ang="0">
                    <a:pos x="718" y="57"/>
                  </a:cxn>
                  <a:cxn ang="0">
                    <a:pos x="879" y="114"/>
                  </a:cxn>
                  <a:cxn ang="0">
                    <a:pos x="1003" y="106"/>
                  </a:cxn>
                  <a:cxn ang="0">
                    <a:pos x="1040" y="0"/>
                  </a:cxn>
                  <a:cxn ang="0">
                    <a:pos x="1097" y="65"/>
                  </a:cxn>
                  <a:cxn ang="0">
                    <a:pos x="1118" y="269"/>
                  </a:cxn>
                  <a:cxn ang="0">
                    <a:pos x="1346" y="280"/>
                  </a:cxn>
                  <a:cxn ang="0">
                    <a:pos x="1458" y="280"/>
                  </a:cxn>
                  <a:cxn ang="0">
                    <a:pos x="1562" y="308"/>
                  </a:cxn>
                  <a:cxn ang="0">
                    <a:pos x="1699" y="173"/>
                  </a:cxn>
                  <a:cxn ang="0">
                    <a:pos x="1699" y="173"/>
                  </a:cxn>
                </a:cxnLst>
                <a:rect l="0" t="0" r="r" b="b"/>
                <a:pathLst>
                  <a:path w="2795" h="2707">
                    <a:moveTo>
                      <a:pt x="1699" y="173"/>
                    </a:moveTo>
                    <a:lnTo>
                      <a:pt x="1733" y="202"/>
                    </a:lnTo>
                    <a:lnTo>
                      <a:pt x="1781" y="324"/>
                    </a:lnTo>
                    <a:lnTo>
                      <a:pt x="1832" y="360"/>
                    </a:lnTo>
                    <a:lnTo>
                      <a:pt x="1647" y="543"/>
                    </a:lnTo>
                    <a:lnTo>
                      <a:pt x="1742" y="535"/>
                    </a:lnTo>
                    <a:lnTo>
                      <a:pt x="1809" y="498"/>
                    </a:lnTo>
                    <a:lnTo>
                      <a:pt x="1863" y="508"/>
                    </a:lnTo>
                    <a:lnTo>
                      <a:pt x="1846" y="561"/>
                    </a:lnTo>
                    <a:lnTo>
                      <a:pt x="1772" y="563"/>
                    </a:lnTo>
                    <a:lnTo>
                      <a:pt x="1850" y="604"/>
                    </a:lnTo>
                    <a:lnTo>
                      <a:pt x="1931" y="545"/>
                    </a:lnTo>
                    <a:lnTo>
                      <a:pt x="2106" y="556"/>
                    </a:lnTo>
                    <a:lnTo>
                      <a:pt x="2112" y="594"/>
                    </a:lnTo>
                    <a:lnTo>
                      <a:pt x="2140" y="591"/>
                    </a:lnTo>
                    <a:lnTo>
                      <a:pt x="2131" y="648"/>
                    </a:lnTo>
                    <a:lnTo>
                      <a:pt x="2171" y="669"/>
                    </a:lnTo>
                    <a:lnTo>
                      <a:pt x="2154" y="690"/>
                    </a:lnTo>
                    <a:lnTo>
                      <a:pt x="2279" y="694"/>
                    </a:lnTo>
                    <a:lnTo>
                      <a:pt x="2378" y="753"/>
                    </a:lnTo>
                    <a:lnTo>
                      <a:pt x="2445" y="710"/>
                    </a:lnTo>
                    <a:lnTo>
                      <a:pt x="2492" y="732"/>
                    </a:lnTo>
                    <a:lnTo>
                      <a:pt x="2648" y="905"/>
                    </a:lnTo>
                    <a:lnTo>
                      <a:pt x="2692" y="917"/>
                    </a:lnTo>
                    <a:lnTo>
                      <a:pt x="2748" y="896"/>
                    </a:lnTo>
                    <a:lnTo>
                      <a:pt x="2789" y="931"/>
                    </a:lnTo>
                    <a:lnTo>
                      <a:pt x="2795" y="1123"/>
                    </a:lnTo>
                    <a:lnTo>
                      <a:pt x="2752" y="1206"/>
                    </a:lnTo>
                    <a:lnTo>
                      <a:pt x="2685" y="1226"/>
                    </a:lnTo>
                    <a:lnTo>
                      <a:pt x="2497" y="1399"/>
                    </a:lnTo>
                    <a:lnTo>
                      <a:pt x="2441" y="1428"/>
                    </a:lnTo>
                    <a:lnTo>
                      <a:pt x="2430" y="1557"/>
                    </a:lnTo>
                    <a:lnTo>
                      <a:pt x="2382" y="1657"/>
                    </a:lnTo>
                    <a:lnTo>
                      <a:pt x="2361" y="1769"/>
                    </a:lnTo>
                    <a:lnTo>
                      <a:pt x="2133" y="2059"/>
                    </a:lnTo>
                    <a:lnTo>
                      <a:pt x="2089" y="2075"/>
                    </a:lnTo>
                    <a:lnTo>
                      <a:pt x="1996" y="2064"/>
                    </a:lnTo>
                    <a:lnTo>
                      <a:pt x="1869" y="2126"/>
                    </a:lnTo>
                    <a:lnTo>
                      <a:pt x="1815" y="2116"/>
                    </a:lnTo>
                    <a:lnTo>
                      <a:pt x="1622" y="2213"/>
                    </a:lnTo>
                    <a:lnTo>
                      <a:pt x="1578" y="2397"/>
                    </a:lnTo>
                    <a:lnTo>
                      <a:pt x="1374" y="2621"/>
                    </a:lnTo>
                    <a:lnTo>
                      <a:pt x="1331" y="2621"/>
                    </a:lnTo>
                    <a:lnTo>
                      <a:pt x="1398" y="2480"/>
                    </a:lnTo>
                    <a:lnTo>
                      <a:pt x="1367" y="2488"/>
                    </a:lnTo>
                    <a:lnTo>
                      <a:pt x="1252" y="2707"/>
                    </a:lnTo>
                    <a:lnTo>
                      <a:pt x="1190" y="2629"/>
                    </a:lnTo>
                    <a:lnTo>
                      <a:pt x="1198" y="2591"/>
                    </a:lnTo>
                    <a:lnTo>
                      <a:pt x="1126" y="2523"/>
                    </a:lnTo>
                    <a:lnTo>
                      <a:pt x="1076" y="2516"/>
                    </a:lnTo>
                    <a:lnTo>
                      <a:pt x="1071" y="2455"/>
                    </a:lnTo>
                    <a:lnTo>
                      <a:pt x="1019" y="2419"/>
                    </a:lnTo>
                    <a:lnTo>
                      <a:pt x="1276" y="2288"/>
                    </a:lnTo>
                    <a:lnTo>
                      <a:pt x="1277" y="2187"/>
                    </a:lnTo>
                    <a:lnTo>
                      <a:pt x="1263" y="2182"/>
                    </a:lnTo>
                    <a:lnTo>
                      <a:pt x="1276" y="2099"/>
                    </a:lnTo>
                    <a:lnTo>
                      <a:pt x="1224" y="2062"/>
                    </a:lnTo>
                    <a:lnTo>
                      <a:pt x="1235" y="1995"/>
                    </a:lnTo>
                    <a:lnTo>
                      <a:pt x="1118" y="1919"/>
                    </a:lnTo>
                    <a:lnTo>
                      <a:pt x="1076" y="1929"/>
                    </a:lnTo>
                    <a:lnTo>
                      <a:pt x="1040" y="1896"/>
                    </a:lnTo>
                    <a:lnTo>
                      <a:pt x="1064" y="1738"/>
                    </a:lnTo>
                    <a:lnTo>
                      <a:pt x="1097" y="1700"/>
                    </a:lnTo>
                    <a:lnTo>
                      <a:pt x="1055" y="1538"/>
                    </a:lnTo>
                    <a:lnTo>
                      <a:pt x="955" y="1509"/>
                    </a:lnTo>
                    <a:lnTo>
                      <a:pt x="938" y="1437"/>
                    </a:lnTo>
                    <a:lnTo>
                      <a:pt x="912" y="1418"/>
                    </a:lnTo>
                    <a:lnTo>
                      <a:pt x="915" y="1396"/>
                    </a:lnTo>
                    <a:lnTo>
                      <a:pt x="955" y="1365"/>
                    </a:lnTo>
                    <a:lnTo>
                      <a:pt x="754" y="1206"/>
                    </a:lnTo>
                    <a:lnTo>
                      <a:pt x="666" y="1195"/>
                    </a:lnTo>
                    <a:lnTo>
                      <a:pt x="606" y="1116"/>
                    </a:lnTo>
                    <a:lnTo>
                      <a:pt x="652" y="1096"/>
                    </a:lnTo>
                    <a:lnTo>
                      <a:pt x="666" y="1013"/>
                    </a:lnTo>
                    <a:lnTo>
                      <a:pt x="621" y="1007"/>
                    </a:lnTo>
                    <a:lnTo>
                      <a:pt x="450" y="1033"/>
                    </a:lnTo>
                    <a:lnTo>
                      <a:pt x="440" y="1020"/>
                    </a:lnTo>
                    <a:lnTo>
                      <a:pt x="383" y="1021"/>
                    </a:lnTo>
                    <a:lnTo>
                      <a:pt x="357" y="1075"/>
                    </a:lnTo>
                    <a:lnTo>
                      <a:pt x="298" y="1068"/>
                    </a:lnTo>
                    <a:lnTo>
                      <a:pt x="228" y="1028"/>
                    </a:lnTo>
                    <a:lnTo>
                      <a:pt x="242" y="954"/>
                    </a:lnTo>
                    <a:lnTo>
                      <a:pt x="211" y="927"/>
                    </a:lnTo>
                    <a:lnTo>
                      <a:pt x="130" y="954"/>
                    </a:lnTo>
                    <a:lnTo>
                      <a:pt x="91" y="894"/>
                    </a:lnTo>
                    <a:lnTo>
                      <a:pt x="25" y="936"/>
                    </a:lnTo>
                    <a:lnTo>
                      <a:pt x="0" y="819"/>
                    </a:lnTo>
                    <a:lnTo>
                      <a:pt x="57" y="719"/>
                    </a:lnTo>
                    <a:lnTo>
                      <a:pt x="65" y="669"/>
                    </a:lnTo>
                    <a:lnTo>
                      <a:pt x="277" y="550"/>
                    </a:lnTo>
                    <a:lnTo>
                      <a:pt x="377" y="341"/>
                    </a:lnTo>
                    <a:lnTo>
                      <a:pt x="329" y="296"/>
                    </a:lnTo>
                    <a:lnTo>
                      <a:pt x="336" y="249"/>
                    </a:lnTo>
                    <a:lnTo>
                      <a:pt x="400" y="202"/>
                    </a:lnTo>
                    <a:lnTo>
                      <a:pt x="377" y="193"/>
                    </a:lnTo>
                    <a:lnTo>
                      <a:pt x="359" y="185"/>
                    </a:lnTo>
                    <a:lnTo>
                      <a:pt x="367" y="154"/>
                    </a:lnTo>
                    <a:lnTo>
                      <a:pt x="397" y="158"/>
                    </a:lnTo>
                    <a:lnTo>
                      <a:pt x="450" y="197"/>
                    </a:lnTo>
                    <a:lnTo>
                      <a:pt x="500" y="193"/>
                    </a:lnTo>
                    <a:lnTo>
                      <a:pt x="535" y="251"/>
                    </a:lnTo>
                    <a:lnTo>
                      <a:pt x="684" y="277"/>
                    </a:lnTo>
                    <a:lnTo>
                      <a:pt x="811" y="183"/>
                    </a:lnTo>
                    <a:lnTo>
                      <a:pt x="718" y="57"/>
                    </a:lnTo>
                    <a:lnTo>
                      <a:pt x="750" y="34"/>
                    </a:lnTo>
                    <a:lnTo>
                      <a:pt x="879" y="114"/>
                    </a:lnTo>
                    <a:lnTo>
                      <a:pt x="910" y="90"/>
                    </a:lnTo>
                    <a:lnTo>
                      <a:pt x="1003" y="106"/>
                    </a:lnTo>
                    <a:lnTo>
                      <a:pt x="1042" y="26"/>
                    </a:lnTo>
                    <a:lnTo>
                      <a:pt x="1040" y="0"/>
                    </a:lnTo>
                    <a:lnTo>
                      <a:pt x="1102" y="30"/>
                    </a:lnTo>
                    <a:lnTo>
                      <a:pt x="1097" y="65"/>
                    </a:lnTo>
                    <a:lnTo>
                      <a:pt x="1122" y="87"/>
                    </a:lnTo>
                    <a:lnTo>
                      <a:pt x="1118" y="269"/>
                    </a:lnTo>
                    <a:lnTo>
                      <a:pt x="1142" y="316"/>
                    </a:lnTo>
                    <a:lnTo>
                      <a:pt x="1346" y="280"/>
                    </a:lnTo>
                    <a:lnTo>
                      <a:pt x="1398" y="242"/>
                    </a:lnTo>
                    <a:lnTo>
                      <a:pt x="1458" y="280"/>
                    </a:lnTo>
                    <a:lnTo>
                      <a:pt x="1528" y="277"/>
                    </a:lnTo>
                    <a:lnTo>
                      <a:pt x="1562" y="308"/>
                    </a:lnTo>
                    <a:lnTo>
                      <a:pt x="1604" y="304"/>
                    </a:lnTo>
                    <a:lnTo>
                      <a:pt x="1699" y="173"/>
                    </a:lnTo>
                    <a:lnTo>
                      <a:pt x="1699" y="173"/>
                    </a:lnTo>
                    <a:lnTo>
                      <a:pt x="1699" y="17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6" name="Freeform 112"/>
              <p:cNvSpPr>
                <a:spLocks/>
              </p:cNvSpPr>
              <p:nvPr/>
            </p:nvSpPr>
            <p:spPr bwMode="auto">
              <a:xfrm>
                <a:off x="1474" y="2855"/>
                <a:ext cx="698" cy="677"/>
              </a:xfrm>
              <a:custGeom>
                <a:avLst/>
                <a:gdLst/>
                <a:ahLst/>
                <a:cxnLst>
                  <a:cxn ang="0">
                    <a:pos x="1733" y="202"/>
                  </a:cxn>
                  <a:cxn ang="0">
                    <a:pos x="1833" y="359"/>
                  </a:cxn>
                  <a:cxn ang="0">
                    <a:pos x="1743" y="535"/>
                  </a:cxn>
                  <a:cxn ang="0">
                    <a:pos x="1864" y="507"/>
                  </a:cxn>
                  <a:cxn ang="0">
                    <a:pos x="1774" y="562"/>
                  </a:cxn>
                  <a:cxn ang="0">
                    <a:pos x="1931" y="544"/>
                  </a:cxn>
                  <a:cxn ang="0">
                    <a:pos x="2112" y="593"/>
                  </a:cxn>
                  <a:cxn ang="0">
                    <a:pos x="2132" y="647"/>
                  </a:cxn>
                  <a:cxn ang="0">
                    <a:pos x="2155" y="690"/>
                  </a:cxn>
                  <a:cxn ang="0">
                    <a:pos x="2378" y="752"/>
                  </a:cxn>
                  <a:cxn ang="0">
                    <a:pos x="2492" y="731"/>
                  </a:cxn>
                  <a:cxn ang="0">
                    <a:pos x="2692" y="916"/>
                  </a:cxn>
                  <a:cxn ang="0">
                    <a:pos x="2789" y="930"/>
                  </a:cxn>
                  <a:cxn ang="0">
                    <a:pos x="2753" y="1206"/>
                  </a:cxn>
                  <a:cxn ang="0">
                    <a:pos x="2497" y="1398"/>
                  </a:cxn>
                  <a:cxn ang="0">
                    <a:pos x="2430" y="1557"/>
                  </a:cxn>
                  <a:cxn ang="0">
                    <a:pos x="2361" y="1769"/>
                  </a:cxn>
                  <a:cxn ang="0">
                    <a:pos x="2090" y="2076"/>
                  </a:cxn>
                  <a:cxn ang="0">
                    <a:pos x="1869" y="2125"/>
                  </a:cxn>
                  <a:cxn ang="0">
                    <a:pos x="1623" y="2213"/>
                  </a:cxn>
                  <a:cxn ang="0">
                    <a:pos x="1374" y="2620"/>
                  </a:cxn>
                  <a:cxn ang="0">
                    <a:pos x="1399" y="2479"/>
                  </a:cxn>
                  <a:cxn ang="0">
                    <a:pos x="1253" y="2707"/>
                  </a:cxn>
                  <a:cxn ang="0">
                    <a:pos x="1199" y="2590"/>
                  </a:cxn>
                  <a:cxn ang="0">
                    <a:pos x="1076" y="2515"/>
                  </a:cxn>
                  <a:cxn ang="0">
                    <a:pos x="1019" y="2419"/>
                  </a:cxn>
                  <a:cxn ang="0">
                    <a:pos x="1278" y="2186"/>
                  </a:cxn>
                  <a:cxn ang="0">
                    <a:pos x="1276" y="2098"/>
                  </a:cxn>
                  <a:cxn ang="0">
                    <a:pos x="1236" y="1995"/>
                  </a:cxn>
                  <a:cxn ang="0">
                    <a:pos x="1076" y="1930"/>
                  </a:cxn>
                  <a:cxn ang="0">
                    <a:pos x="1065" y="1738"/>
                  </a:cxn>
                  <a:cxn ang="0">
                    <a:pos x="1056" y="1538"/>
                  </a:cxn>
                  <a:cxn ang="0">
                    <a:pos x="939" y="1437"/>
                  </a:cxn>
                  <a:cxn ang="0">
                    <a:pos x="916" y="1395"/>
                  </a:cxn>
                  <a:cxn ang="0">
                    <a:pos x="755" y="1206"/>
                  </a:cxn>
                  <a:cxn ang="0">
                    <a:pos x="607" y="1115"/>
                  </a:cxn>
                  <a:cxn ang="0">
                    <a:pos x="667" y="1013"/>
                  </a:cxn>
                  <a:cxn ang="0">
                    <a:pos x="451" y="1032"/>
                  </a:cxn>
                  <a:cxn ang="0">
                    <a:pos x="383" y="1021"/>
                  </a:cxn>
                  <a:cxn ang="0">
                    <a:pos x="298" y="1067"/>
                  </a:cxn>
                  <a:cxn ang="0">
                    <a:pos x="243" y="954"/>
                  </a:cxn>
                  <a:cxn ang="0">
                    <a:pos x="130" y="954"/>
                  </a:cxn>
                  <a:cxn ang="0">
                    <a:pos x="25" y="936"/>
                  </a:cxn>
                  <a:cxn ang="0">
                    <a:pos x="58" y="718"/>
                  </a:cxn>
                  <a:cxn ang="0">
                    <a:pos x="277" y="549"/>
                  </a:cxn>
                  <a:cxn ang="0">
                    <a:pos x="329" y="296"/>
                  </a:cxn>
                  <a:cxn ang="0">
                    <a:pos x="400" y="202"/>
                  </a:cxn>
                  <a:cxn ang="0">
                    <a:pos x="359" y="185"/>
                  </a:cxn>
                  <a:cxn ang="0">
                    <a:pos x="397" y="158"/>
                  </a:cxn>
                  <a:cxn ang="0">
                    <a:pos x="501" y="192"/>
                  </a:cxn>
                  <a:cxn ang="0">
                    <a:pos x="686" y="278"/>
                  </a:cxn>
                  <a:cxn ang="0">
                    <a:pos x="718" y="57"/>
                  </a:cxn>
                  <a:cxn ang="0">
                    <a:pos x="880" y="113"/>
                  </a:cxn>
                  <a:cxn ang="0">
                    <a:pos x="1004" y="106"/>
                  </a:cxn>
                  <a:cxn ang="0">
                    <a:pos x="1041" y="0"/>
                  </a:cxn>
                  <a:cxn ang="0">
                    <a:pos x="1098" y="65"/>
                  </a:cxn>
                  <a:cxn ang="0">
                    <a:pos x="1119" y="268"/>
                  </a:cxn>
                  <a:cxn ang="0">
                    <a:pos x="1346" y="279"/>
                  </a:cxn>
                  <a:cxn ang="0">
                    <a:pos x="1459" y="279"/>
                  </a:cxn>
                  <a:cxn ang="0">
                    <a:pos x="1563" y="307"/>
                  </a:cxn>
                  <a:cxn ang="0">
                    <a:pos x="1701" y="172"/>
                  </a:cxn>
                  <a:cxn ang="0">
                    <a:pos x="1701" y="172"/>
                  </a:cxn>
                </a:cxnLst>
                <a:rect l="0" t="0" r="r" b="b"/>
                <a:pathLst>
                  <a:path w="2795" h="2707">
                    <a:moveTo>
                      <a:pt x="1701" y="172"/>
                    </a:moveTo>
                    <a:lnTo>
                      <a:pt x="1733" y="202"/>
                    </a:lnTo>
                    <a:lnTo>
                      <a:pt x="1782" y="323"/>
                    </a:lnTo>
                    <a:lnTo>
                      <a:pt x="1833" y="359"/>
                    </a:lnTo>
                    <a:lnTo>
                      <a:pt x="1647" y="543"/>
                    </a:lnTo>
                    <a:lnTo>
                      <a:pt x="1743" y="535"/>
                    </a:lnTo>
                    <a:lnTo>
                      <a:pt x="1810" y="497"/>
                    </a:lnTo>
                    <a:lnTo>
                      <a:pt x="1864" y="507"/>
                    </a:lnTo>
                    <a:lnTo>
                      <a:pt x="1847" y="561"/>
                    </a:lnTo>
                    <a:lnTo>
                      <a:pt x="1774" y="562"/>
                    </a:lnTo>
                    <a:lnTo>
                      <a:pt x="1851" y="603"/>
                    </a:lnTo>
                    <a:lnTo>
                      <a:pt x="1931" y="544"/>
                    </a:lnTo>
                    <a:lnTo>
                      <a:pt x="2107" y="556"/>
                    </a:lnTo>
                    <a:lnTo>
                      <a:pt x="2112" y="593"/>
                    </a:lnTo>
                    <a:lnTo>
                      <a:pt x="2141" y="591"/>
                    </a:lnTo>
                    <a:lnTo>
                      <a:pt x="2132" y="647"/>
                    </a:lnTo>
                    <a:lnTo>
                      <a:pt x="2172" y="668"/>
                    </a:lnTo>
                    <a:lnTo>
                      <a:pt x="2155" y="690"/>
                    </a:lnTo>
                    <a:lnTo>
                      <a:pt x="2279" y="694"/>
                    </a:lnTo>
                    <a:lnTo>
                      <a:pt x="2378" y="752"/>
                    </a:lnTo>
                    <a:lnTo>
                      <a:pt x="2447" y="710"/>
                    </a:lnTo>
                    <a:lnTo>
                      <a:pt x="2492" y="731"/>
                    </a:lnTo>
                    <a:lnTo>
                      <a:pt x="2648" y="905"/>
                    </a:lnTo>
                    <a:lnTo>
                      <a:pt x="2692" y="916"/>
                    </a:lnTo>
                    <a:lnTo>
                      <a:pt x="2749" y="896"/>
                    </a:lnTo>
                    <a:lnTo>
                      <a:pt x="2789" y="930"/>
                    </a:lnTo>
                    <a:lnTo>
                      <a:pt x="2795" y="1123"/>
                    </a:lnTo>
                    <a:lnTo>
                      <a:pt x="2753" y="1206"/>
                    </a:lnTo>
                    <a:lnTo>
                      <a:pt x="2686" y="1226"/>
                    </a:lnTo>
                    <a:lnTo>
                      <a:pt x="2497" y="1398"/>
                    </a:lnTo>
                    <a:lnTo>
                      <a:pt x="2442" y="1428"/>
                    </a:lnTo>
                    <a:lnTo>
                      <a:pt x="2430" y="1557"/>
                    </a:lnTo>
                    <a:lnTo>
                      <a:pt x="2382" y="1657"/>
                    </a:lnTo>
                    <a:lnTo>
                      <a:pt x="2361" y="1769"/>
                    </a:lnTo>
                    <a:lnTo>
                      <a:pt x="2134" y="2058"/>
                    </a:lnTo>
                    <a:lnTo>
                      <a:pt x="2090" y="2076"/>
                    </a:lnTo>
                    <a:lnTo>
                      <a:pt x="1997" y="2063"/>
                    </a:lnTo>
                    <a:lnTo>
                      <a:pt x="1869" y="2125"/>
                    </a:lnTo>
                    <a:lnTo>
                      <a:pt x="1816" y="2115"/>
                    </a:lnTo>
                    <a:lnTo>
                      <a:pt x="1623" y="2213"/>
                    </a:lnTo>
                    <a:lnTo>
                      <a:pt x="1579" y="2398"/>
                    </a:lnTo>
                    <a:lnTo>
                      <a:pt x="1374" y="2620"/>
                    </a:lnTo>
                    <a:lnTo>
                      <a:pt x="1332" y="2620"/>
                    </a:lnTo>
                    <a:lnTo>
                      <a:pt x="1399" y="2479"/>
                    </a:lnTo>
                    <a:lnTo>
                      <a:pt x="1369" y="2487"/>
                    </a:lnTo>
                    <a:lnTo>
                      <a:pt x="1253" y="2707"/>
                    </a:lnTo>
                    <a:lnTo>
                      <a:pt x="1191" y="2628"/>
                    </a:lnTo>
                    <a:lnTo>
                      <a:pt x="1199" y="2590"/>
                    </a:lnTo>
                    <a:lnTo>
                      <a:pt x="1127" y="2522"/>
                    </a:lnTo>
                    <a:lnTo>
                      <a:pt x="1076" y="2515"/>
                    </a:lnTo>
                    <a:lnTo>
                      <a:pt x="1072" y="2455"/>
                    </a:lnTo>
                    <a:lnTo>
                      <a:pt x="1019" y="2419"/>
                    </a:lnTo>
                    <a:lnTo>
                      <a:pt x="1276" y="2288"/>
                    </a:lnTo>
                    <a:lnTo>
                      <a:pt x="1278" y="2186"/>
                    </a:lnTo>
                    <a:lnTo>
                      <a:pt x="1264" y="2182"/>
                    </a:lnTo>
                    <a:lnTo>
                      <a:pt x="1276" y="2098"/>
                    </a:lnTo>
                    <a:lnTo>
                      <a:pt x="1224" y="2062"/>
                    </a:lnTo>
                    <a:lnTo>
                      <a:pt x="1236" y="1995"/>
                    </a:lnTo>
                    <a:lnTo>
                      <a:pt x="1119" y="1920"/>
                    </a:lnTo>
                    <a:lnTo>
                      <a:pt x="1076" y="1930"/>
                    </a:lnTo>
                    <a:lnTo>
                      <a:pt x="1041" y="1896"/>
                    </a:lnTo>
                    <a:lnTo>
                      <a:pt x="1065" y="1738"/>
                    </a:lnTo>
                    <a:lnTo>
                      <a:pt x="1098" y="1699"/>
                    </a:lnTo>
                    <a:lnTo>
                      <a:pt x="1056" y="1538"/>
                    </a:lnTo>
                    <a:lnTo>
                      <a:pt x="956" y="1509"/>
                    </a:lnTo>
                    <a:lnTo>
                      <a:pt x="939" y="1437"/>
                    </a:lnTo>
                    <a:lnTo>
                      <a:pt x="912" y="1418"/>
                    </a:lnTo>
                    <a:lnTo>
                      <a:pt x="916" y="1395"/>
                    </a:lnTo>
                    <a:lnTo>
                      <a:pt x="956" y="1364"/>
                    </a:lnTo>
                    <a:lnTo>
                      <a:pt x="755" y="1206"/>
                    </a:lnTo>
                    <a:lnTo>
                      <a:pt x="667" y="1195"/>
                    </a:lnTo>
                    <a:lnTo>
                      <a:pt x="607" y="1115"/>
                    </a:lnTo>
                    <a:lnTo>
                      <a:pt x="652" y="1096"/>
                    </a:lnTo>
                    <a:lnTo>
                      <a:pt x="667" y="1013"/>
                    </a:lnTo>
                    <a:lnTo>
                      <a:pt x="623" y="1006"/>
                    </a:lnTo>
                    <a:lnTo>
                      <a:pt x="451" y="1032"/>
                    </a:lnTo>
                    <a:lnTo>
                      <a:pt x="441" y="1019"/>
                    </a:lnTo>
                    <a:lnTo>
                      <a:pt x="383" y="1021"/>
                    </a:lnTo>
                    <a:lnTo>
                      <a:pt x="358" y="1075"/>
                    </a:lnTo>
                    <a:lnTo>
                      <a:pt x="298" y="1067"/>
                    </a:lnTo>
                    <a:lnTo>
                      <a:pt x="228" y="1027"/>
                    </a:lnTo>
                    <a:lnTo>
                      <a:pt x="243" y="954"/>
                    </a:lnTo>
                    <a:lnTo>
                      <a:pt x="212" y="926"/>
                    </a:lnTo>
                    <a:lnTo>
                      <a:pt x="130" y="954"/>
                    </a:lnTo>
                    <a:lnTo>
                      <a:pt x="92" y="894"/>
                    </a:lnTo>
                    <a:lnTo>
                      <a:pt x="25" y="936"/>
                    </a:lnTo>
                    <a:lnTo>
                      <a:pt x="0" y="819"/>
                    </a:lnTo>
                    <a:lnTo>
                      <a:pt x="58" y="718"/>
                    </a:lnTo>
                    <a:lnTo>
                      <a:pt x="65" y="668"/>
                    </a:lnTo>
                    <a:lnTo>
                      <a:pt x="277" y="549"/>
                    </a:lnTo>
                    <a:lnTo>
                      <a:pt x="377" y="341"/>
                    </a:lnTo>
                    <a:lnTo>
                      <a:pt x="329" y="296"/>
                    </a:lnTo>
                    <a:lnTo>
                      <a:pt x="337" y="248"/>
                    </a:lnTo>
                    <a:lnTo>
                      <a:pt x="400" y="202"/>
                    </a:lnTo>
                    <a:lnTo>
                      <a:pt x="377" y="192"/>
                    </a:lnTo>
                    <a:lnTo>
                      <a:pt x="359" y="185"/>
                    </a:lnTo>
                    <a:lnTo>
                      <a:pt x="368" y="154"/>
                    </a:lnTo>
                    <a:lnTo>
                      <a:pt x="397" y="158"/>
                    </a:lnTo>
                    <a:lnTo>
                      <a:pt x="451" y="196"/>
                    </a:lnTo>
                    <a:lnTo>
                      <a:pt x="501" y="192"/>
                    </a:lnTo>
                    <a:lnTo>
                      <a:pt x="536" y="250"/>
                    </a:lnTo>
                    <a:lnTo>
                      <a:pt x="686" y="278"/>
                    </a:lnTo>
                    <a:lnTo>
                      <a:pt x="811" y="182"/>
                    </a:lnTo>
                    <a:lnTo>
                      <a:pt x="718" y="57"/>
                    </a:lnTo>
                    <a:lnTo>
                      <a:pt x="751" y="34"/>
                    </a:lnTo>
                    <a:lnTo>
                      <a:pt x="880" y="113"/>
                    </a:lnTo>
                    <a:lnTo>
                      <a:pt x="911" y="89"/>
                    </a:lnTo>
                    <a:lnTo>
                      <a:pt x="1004" y="106"/>
                    </a:lnTo>
                    <a:lnTo>
                      <a:pt x="1042" y="26"/>
                    </a:lnTo>
                    <a:lnTo>
                      <a:pt x="1041" y="0"/>
                    </a:lnTo>
                    <a:lnTo>
                      <a:pt x="1103" y="29"/>
                    </a:lnTo>
                    <a:lnTo>
                      <a:pt x="1098" y="65"/>
                    </a:lnTo>
                    <a:lnTo>
                      <a:pt x="1122" y="86"/>
                    </a:lnTo>
                    <a:lnTo>
                      <a:pt x="1119" y="268"/>
                    </a:lnTo>
                    <a:lnTo>
                      <a:pt x="1143" y="315"/>
                    </a:lnTo>
                    <a:lnTo>
                      <a:pt x="1346" y="279"/>
                    </a:lnTo>
                    <a:lnTo>
                      <a:pt x="1399" y="242"/>
                    </a:lnTo>
                    <a:lnTo>
                      <a:pt x="1459" y="279"/>
                    </a:lnTo>
                    <a:lnTo>
                      <a:pt x="1528" y="278"/>
                    </a:lnTo>
                    <a:lnTo>
                      <a:pt x="1563" y="307"/>
                    </a:lnTo>
                    <a:lnTo>
                      <a:pt x="1605" y="304"/>
                    </a:lnTo>
                    <a:lnTo>
                      <a:pt x="1701" y="172"/>
                    </a:lnTo>
                    <a:lnTo>
                      <a:pt x="1701" y="172"/>
                    </a:lnTo>
                    <a:lnTo>
                      <a:pt x="1701" y="17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7" name="Freeform 113"/>
              <p:cNvSpPr>
                <a:spLocks/>
              </p:cNvSpPr>
              <p:nvPr/>
            </p:nvSpPr>
            <p:spPr bwMode="auto">
              <a:xfrm>
                <a:off x="1345" y="2374"/>
                <a:ext cx="229" cy="99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34" y="44"/>
                  </a:cxn>
                  <a:cxn ang="0">
                    <a:pos x="248" y="0"/>
                  </a:cxn>
                  <a:cxn ang="0">
                    <a:pos x="533" y="108"/>
                  </a:cxn>
                  <a:cxn ang="0">
                    <a:pos x="632" y="200"/>
                  </a:cxn>
                  <a:cxn ang="0">
                    <a:pos x="834" y="251"/>
                  </a:cxn>
                  <a:cxn ang="0">
                    <a:pos x="836" y="293"/>
                  </a:cxn>
                  <a:cxn ang="0">
                    <a:pos x="918" y="351"/>
                  </a:cxn>
                  <a:cxn ang="0">
                    <a:pos x="865" y="394"/>
                  </a:cxn>
                  <a:cxn ang="0">
                    <a:pos x="591" y="374"/>
                  </a:cxn>
                  <a:cxn ang="0">
                    <a:pos x="593" y="293"/>
                  </a:cxn>
                  <a:cxn ang="0">
                    <a:pos x="500" y="197"/>
                  </a:cxn>
                  <a:cxn ang="0">
                    <a:pos x="440" y="193"/>
                  </a:cxn>
                  <a:cxn ang="0">
                    <a:pos x="234" y="98"/>
                  </a:cxn>
                  <a:cxn ang="0">
                    <a:pos x="201" y="62"/>
                  </a:cxn>
                  <a:cxn ang="0">
                    <a:pos x="82" y="110"/>
                  </a:cxn>
                  <a:cxn ang="0">
                    <a:pos x="0" y="97"/>
                  </a:cxn>
                  <a:cxn ang="0">
                    <a:pos x="0" y="97"/>
                  </a:cxn>
                  <a:cxn ang="0">
                    <a:pos x="0" y="97"/>
                  </a:cxn>
                </a:cxnLst>
                <a:rect l="0" t="0" r="r" b="b"/>
                <a:pathLst>
                  <a:path w="918" h="394">
                    <a:moveTo>
                      <a:pt x="0" y="97"/>
                    </a:moveTo>
                    <a:lnTo>
                      <a:pt x="34" y="44"/>
                    </a:lnTo>
                    <a:lnTo>
                      <a:pt x="248" y="0"/>
                    </a:lnTo>
                    <a:lnTo>
                      <a:pt x="533" y="108"/>
                    </a:lnTo>
                    <a:lnTo>
                      <a:pt x="632" y="200"/>
                    </a:lnTo>
                    <a:lnTo>
                      <a:pt x="834" y="251"/>
                    </a:lnTo>
                    <a:lnTo>
                      <a:pt x="836" y="293"/>
                    </a:lnTo>
                    <a:lnTo>
                      <a:pt x="918" y="351"/>
                    </a:lnTo>
                    <a:lnTo>
                      <a:pt x="865" y="394"/>
                    </a:lnTo>
                    <a:lnTo>
                      <a:pt x="591" y="374"/>
                    </a:lnTo>
                    <a:lnTo>
                      <a:pt x="593" y="293"/>
                    </a:lnTo>
                    <a:lnTo>
                      <a:pt x="500" y="197"/>
                    </a:lnTo>
                    <a:lnTo>
                      <a:pt x="440" y="193"/>
                    </a:lnTo>
                    <a:lnTo>
                      <a:pt x="234" y="98"/>
                    </a:lnTo>
                    <a:lnTo>
                      <a:pt x="201" y="62"/>
                    </a:lnTo>
                    <a:lnTo>
                      <a:pt x="82" y="110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9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8" name="Freeform 114"/>
              <p:cNvSpPr>
                <a:spLocks/>
              </p:cNvSpPr>
              <p:nvPr/>
            </p:nvSpPr>
            <p:spPr bwMode="auto">
              <a:xfrm>
                <a:off x="1345" y="2375"/>
                <a:ext cx="229" cy="98"/>
              </a:xfrm>
              <a:custGeom>
                <a:avLst/>
                <a:gdLst/>
                <a:ahLst/>
                <a:cxnLst>
                  <a:cxn ang="0">
                    <a:pos x="0" y="96"/>
                  </a:cxn>
                  <a:cxn ang="0">
                    <a:pos x="34" y="44"/>
                  </a:cxn>
                  <a:cxn ang="0">
                    <a:pos x="249" y="0"/>
                  </a:cxn>
                  <a:cxn ang="0">
                    <a:pos x="533" y="108"/>
                  </a:cxn>
                  <a:cxn ang="0">
                    <a:pos x="632" y="200"/>
                  </a:cxn>
                  <a:cxn ang="0">
                    <a:pos x="834" y="250"/>
                  </a:cxn>
                  <a:cxn ang="0">
                    <a:pos x="836" y="293"/>
                  </a:cxn>
                  <a:cxn ang="0">
                    <a:pos x="918" y="351"/>
                  </a:cxn>
                  <a:cxn ang="0">
                    <a:pos x="865" y="393"/>
                  </a:cxn>
                  <a:cxn ang="0">
                    <a:pos x="591" y="374"/>
                  </a:cxn>
                  <a:cxn ang="0">
                    <a:pos x="593" y="293"/>
                  </a:cxn>
                  <a:cxn ang="0">
                    <a:pos x="501" y="197"/>
                  </a:cxn>
                  <a:cxn ang="0">
                    <a:pos x="440" y="192"/>
                  </a:cxn>
                  <a:cxn ang="0">
                    <a:pos x="234" y="98"/>
                  </a:cxn>
                  <a:cxn ang="0">
                    <a:pos x="201" y="62"/>
                  </a:cxn>
                  <a:cxn ang="0">
                    <a:pos x="82" y="109"/>
                  </a:cxn>
                  <a:cxn ang="0">
                    <a:pos x="0" y="96"/>
                  </a:cxn>
                  <a:cxn ang="0">
                    <a:pos x="0" y="96"/>
                  </a:cxn>
                  <a:cxn ang="0">
                    <a:pos x="0" y="96"/>
                  </a:cxn>
                </a:cxnLst>
                <a:rect l="0" t="0" r="r" b="b"/>
                <a:pathLst>
                  <a:path w="918" h="393">
                    <a:moveTo>
                      <a:pt x="0" y="96"/>
                    </a:moveTo>
                    <a:lnTo>
                      <a:pt x="34" y="44"/>
                    </a:lnTo>
                    <a:lnTo>
                      <a:pt x="249" y="0"/>
                    </a:lnTo>
                    <a:lnTo>
                      <a:pt x="533" y="108"/>
                    </a:lnTo>
                    <a:lnTo>
                      <a:pt x="632" y="200"/>
                    </a:lnTo>
                    <a:lnTo>
                      <a:pt x="834" y="250"/>
                    </a:lnTo>
                    <a:lnTo>
                      <a:pt x="836" y="293"/>
                    </a:lnTo>
                    <a:lnTo>
                      <a:pt x="918" y="351"/>
                    </a:lnTo>
                    <a:lnTo>
                      <a:pt x="865" y="393"/>
                    </a:lnTo>
                    <a:lnTo>
                      <a:pt x="591" y="374"/>
                    </a:lnTo>
                    <a:lnTo>
                      <a:pt x="593" y="293"/>
                    </a:lnTo>
                    <a:lnTo>
                      <a:pt x="501" y="197"/>
                    </a:lnTo>
                    <a:lnTo>
                      <a:pt x="440" y="192"/>
                    </a:lnTo>
                    <a:lnTo>
                      <a:pt x="234" y="98"/>
                    </a:lnTo>
                    <a:lnTo>
                      <a:pt x="201" y="62"/>
                    </a:lnTo>
                    <a:lnTo>
                      <a:pt x="82" y="109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9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9" name="Freeform 115"/>
              <p:cNvSpPr>
                <a:spLocks/>
              </p:cNvSpPr>
              <p:nvPr/>
            </p:nvSpPr>
            <p:spPr bwMode="auto">
              <a:xfrm>
                <a:off x="1710" y="2521"/>
                <a:ext cx="46" cy="16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14" y="10"/>
                  </a:cxn>
                  <a:cxn ang="0">
                    <a:pos x="126" y="8"/>
                  </a:cxn>
                  <a:cxn ang="0">
                    <a:pos x="170" y="0"/>
                  </a:cxn>
                  <a:cxn ang="0">
                    <a:pos x="183" y="25"/>
                  </a:cxn>
                  <a:cxn ang="0">
                    <a:pos x="105" y="64"/>
                  </a:cxn>
                  <a:cxn ang="0">
                    <a:pos x="69" y="47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183" h="64">
                    <a:moveTo>
                      <a:pt x="0" y="45"/>
                    </a:moveTo>
                    <a:lnTo>
                      <a:pt x="14" y="10"/>
                    </a:lnTo>
                    <a:lnTo>
                      <a:pt x="126" y="8"/>
                    </a:lnTo>
                    <a:lnTo>
                      <a:pt x="170" y="0"/>
                    </a:lnTo>
                    <a:lnTo>
                      <a:pt x="183" y="25"/>
                    </a:lnTo>
                    <a:lnTo>
                      <a:pt x="105" y="64"/>
                    </a:lnTo>
                    <a:lnTo>
                      <a:pt x="69" y="47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0" name="Freeform 116"/>
              <p:cNvSpPr>
                <a:spLocks/>
              </p:cNvSpPr>
              <p:nvPr/>
            </p:nvSpPr>
            <p:spPr bwMode="auto">
              <a:xfrm>
                <a:off x="1710" y="2521"/>
                <a:ext cx="46" cy="16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15" y="9"/>
                  </a:cxn>
                  <a:cxn ang="0">
                    <a:pos x="127" y="8"/>
                  </a:cxn>
                  <a:cxn ang="0">
                    <a:pos x="171" y="0"/>
                  </a:cxn>
                  <a:cxn ang="0">
                    <a:pos x="183" y="25"/>
                  </a:cxn>
                  <a:cxn ang="0">
                    <a:pos x="106" y="63"/>
                  </a:cxn>
                  <a:cxn ang="0">
                    <a:pos x="70" y="46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183" h="63">
                    <a:moveTo>
                      <a:pt x="0" y="45"/>
                    </a:moveTo>
                    <a:lnTo>
                      <a:pt x="15" y="9"/>
                    </a:lnTo>
                    <a:lnTo>
                      <a:pt x="127" y="8"/>
                    </a:lnTo>
                    <a:lnTo>
                      <a:pt x="171" y="0"/>
                    </a:lnTo>
                    <a:lnTo>
                      <a:pt x="183" y="25"/>
                    </a:lnTo>
                    <a:lnTo>
                      <a:pt x="106" y="63"/>
                    </a:lnTo>
                    <a:lnTo>
                      <a:pt x="70" y="46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1" name="Freeform 117"/>
              <p:cNvSpPr>
                <a:spLocks/>
              </p:cNvSpPr>
              <p:nvPr/>
            </p:nvSpPr>
            <p:spPr bwMode="auto">
              <a:xfrm>
                <a:off x="1466" y="2495"/>
                <a:ext cx="55" cy="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1" y="90"/>
                  </a:cxn>
                  <a:cxn ang="0">
                    <a:pos x="130" y="101"/>
                  </a:cxn>
                  <a:cxn ang="0">
                    <a:pos x="209" y="90"/>
                  </a:cxn>
                  <a:cxn ang="0">
                    <a:pos x="218" y="57"/>
                  </a:cxn>
                  <a:cxn ang="0">
                    <a:pos x="136" y="49"/>
                  </a:cxn>
                  <a:cxn ang="0">
                    <a:pos x="98" y="38"/>
                  </a:cxn>
                  <a:cxn ang="0">
                    <a:pos x="65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18" h="101">
                    <a:moveTo>
                      <a:pt x="0" y="0"/>
                    </a:moveTo>
                    <a:lnTo>
                      <a:pt x="91" y="90"/>
                    </a:lnTo>
                    <a:lnTo>
                      <a:pt x="130" y="101"/>
                    </a:lnTo>
                    <a:lnTo>
                      <a:pt x="209" y="90"/>
                    </a:lnTo>
                    <a:lnTo>
                      <a:pt x="218" y="57"/>
                    </a:lnTo>
                    <a:lnTo>
                      <a:pt x="136" y="49"/>
                    </a:lnTo>
                    <a:lnTo>
                      <a:pt x="98" y="38"/>
                    </a:lnTo>
                    <a:lnTo>
                      <a:pt x="65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2" name="Freeform 118"/>
              <p:cNvSpPr>
                <a:spLocks/>
              </p:cNvSpPr>
              <p:nvPr/>
            </p:nvSpPr>
            <p:spPr bwMode="auto">
              <a:xfrm>
                <a:off x="1466" y="2496"/>
                <a:ext cx="55" cy="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1" y="90"/>
                  </a:cxn>
                  <a:cxn ang="0">
                    <a:pos x="131" y="101"/>
                  </a:cxn>
                  <a:cxn ang="0">
                    <a:pos x="210" y="90"/>
                  </a:cxn>
                  <a:cxn ang="0">
                    <a:pos x="218" y="57"/>
                  </a:cxn>
                  <a:cxn ang="0">
                    <a:pos x="136" y="49"/>
                  </a:cxn>
                  <a:cxn ang="0">
                    <a:pos x="98" y="37"/>
                  </a:cxn>
                  <a:cxn ang="0">
                    <a:pos x="65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18" h="101">
                    <a:moveTo>
                      <a:pt x="0" y="0"/>
                    </a:moveTo>
                    <a:lnTo>
                      <a:pt x="91" y="90"/>
                    </a:lnTo>
                    <a:lnTo>
                      <a:pt x="131" y="101"/>
                    </a:lnTo>
                    <a:lnTo>
                      <a:pt x="210" y="90"/>
                    </a:lnTo>
                    <a:lnTo>
                      <a:pt x="218" y="57"/>
                    </a:lnTo>
                    <a:lnTo>
                      <a:pt x="136" y="49"/>
                    </a:lnTo>
                    <a:lnTo>
                      <a:pt x="98" y="37"/>
                    </a:lnTo>
                    <a:lnTo>
                      <a:pt x="65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3" name="Freeform 119"/>
              <p:cNvSpPr>
                <a:spLocks/>
              </p:cNvSpPr>
              <p:nvPr/>
            </p:nvSpPr>
            <p:spPr bwMode="auto">
              <a:xfrm>
                <a:off x="1368" y="2408"/>
                <a:ext cx="18" cy="11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35" y="0"/>
                  </a:cxn>
                  <a:cxn ang="0">
                    <a:pos x="4" y="13"/>
                  </a:cxn>
                  <a:cxn ang="0">
                    <a:pos x="0" y="44"/>
                  </a:cxn>
                  <a:cxn ang="0">
                    <a:pos x="74" y="29"/>
                  </a:cxn>
                  <a:cxn ang="0">
                    <a:pos x="57" y="4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74" h="44">
                    <a:moveTo>
                      <a:pt x="57" y="4"/>
                    </a:moveTo>
                    <a:lnTo>
                      <a:pt x="35" y="0"/>
                    </a:lnTo>
                    <a:lnTo>
                      <a:pt x="4" y="13"/>
                    </a:lnTo>
                    <a:lnTo>
                      <a:pt x="0" y="44"/>
                    </a:lnTo>
                    <a:lnTo>
                      <a:pt x="74" y="29"/>
                    </a:lnTo>
                    <a:lnTo>
                      <a:pt x="57" y="4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4" name="Freeform 120"/>
              <p:cNvSpPr>
                <a:spLocks/>
              </p:cNvSpPr>
              <p:nvPr/>
            </p:nvSpPr>
            <p:spPr bwMode="auto">
              <a:xfrm>
                <a:off x="1368" y="2408"/>
                <a:ext cx="18" cy="11"/>
              </a:xfrm>
              <a:custGeom>
                <a:avLst/>
                <a:gdLst/>
                <a:ahLst/>
                <a:cxnLst>
                  <a:cxn ang="0">
                    <a:pos x="56" y="4"/>
                  </a:cxn>
                  <a:cxn ang="0">
                    <a:pos x="35" y="0"/>
                  </a:cxn>
                  <a:cxn ang="0">
                    <a:pos x="4" y="13"/>
                  </a:cxn>
                  <a:cxn ang="0">
                    <a:pos x="0" y="44"/>
                  </a:cxn>
                  <a:cxn ang="0">
                    <a:pos x="73" y="28"/>
                  </a:cxn>
                  <a:cxn ang="0">
                    <a:pos x="56" y="4"/>
                  </a:cxn>
                  <a:cxn ang="0">
                    <a:pos x="56" y="4"/>
                  </a:cxn>
                  <a:cxn ang="0">
                    <a:pos x="56" y="4"/>
                  </a:cxn>
                </a:cxnLst>
                <a:rect l="0" t="0" r="r" b="b"/>
                <a:pathLst>
                  <a:path w="73" h="44">
                    <a:moveTo>
                      <a:pt x="56" y="4"/>
                    </a:moveTo>
                    <a:lnTo>
                      <a:pt x="35" y="0"/>
                    </a:lnTo>
                    <a:lnTo>
                      <a:pt x="4" y="13"/>
                    </a:lnTo>
                    <a:lnTo>
                      <a:pt x="0" y="44"/>
                    </a:lnTo>
                    <a:lnTo>
                      <a:pt x="73" y="28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56" y="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5" name="Freeform 121"/>
              <p:cNvSpPr>
                <a:spLocks/>
              </p:cNvSpPr>
              <p:nvPr/>
            </p:nvSpPr>
            <p:spPr bwMode="auto">
              <a:xfrm>
                <a:off x="1494" y="2329"/>
                <a:ext cx="11" cy="14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0" y="0"/>
                  </a:cxn>
                  <a:cxn ang="0">
                    <a:pos x="8" y="56"/>
                  </a:cxn>
                  <a:cxn ang="0">
                    <a:pos x="42" y="29"/>
                  </a:cxn>
                  <a:cxn ang="0">
                    <a:pos x="35" y="19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42" h="56">
                    <a:moveTo>
                      <a:pt x="36" y="0"/>
                    </a:moveTo>
                    <a:lnTo>
                      <a:pt x="0" y="0"/>
                    </a:lnTo>
                    <a:lnTo>
                      <a:pt x="8" y="56"/>
                    </a:lnTo>
                    <a:lnTo>
                      <a:pt x="42" y="29"/>
                    </a:lnTo>
                    <a:lnTo>
                      <a:pt x="35" y="19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6" name="Freeform 122"/>
              <p:cNvSpPr>
                <a:spLocks/>
              </p:cNvSpPr>
              <p:nvPr/>
            </p:nvSpPr>
            <p:spPr bwMode="auto">
              <a:xfrm>
                <a:off x="1494" y="2329"/>
                <a:ext cx="11" cy="14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0" y="0"/>
                  </a:cxn>
                  <a:cxn ang="0">
                    <a:pos x="8" y="57"/>
                  </a:cxn>
                  <a:cxn ang="0">
                    <a:pos x="42" y="30"/>
                  </a:cxn>
                  <a:cxn ang="0">
                    <a:pos x="35" y="20"/>
                  </a:cxn>
                  <a:cxn ang="0">
                    <a:pos x="37" y="0"/>
                  </a:cxn>
                  <a:cxn ang="0">
                    <a:pos x="37" y="0"/>
                  </a:cxn>
                  <a:cxn ang="0">
                    <a:pos x="37" y="0"/>
                  </a:cxn>
                </a:cxnLst>
                <a:rect l="0" t="0" r="r" b="b"/>
                <a:pathLst>
                  <a:path w="42" h="57">
                    <a:moveTo>
                      <a:pt x="37" y="0"/>
                    </a:moveTo>
                    <a:lnTo>
                      <a:pt x="0" y="0"/>
                    </a:lnTo>
                    <a:lnTo>
                      <a:pt x="8" y="57"/>
                    </a:lnTo>
                    <a:lnTo>
                      <a:pt x="42" y="30"/>
                    </a:lnTo>
                    <a:lnTo>
                      <a:pt x="35" y="2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7" name="Freeform 123"/>
              <p:cNvSpPr>
                <a:spLocks/>
              </p:cNvSpPr>
              <p:nvPr/>
            </p:nvSpPr>
            <p:spPr bwMode="auto">
              <a:xfrm>
                <a:off x="1500" y="2347"/>
                <a:ext cx="5" cy="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1" y="11"/>
                  </a:cxn>
                  <a:cxn ang="0">
                    <a:pos x="0" y="32"/>
                  </a:cxn>
                  <a:cxn ang="0">
                    <a:pos x="20" y="2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7" y="0"/>
                  </a:cxn>
                </a:cxnLst>
                <a:rect l="0" t="0" r="r" b="b"/>
                <a:pathLst>
                  <a:path w="20" h="32">
                    <a:moveTo>
                      <a:pt x="17" y="0"/>
                    </a:moveTo>
                    <a:lnTo>
                      <a:pt x="11" y="11"/>
                    </a:lnTo>
                    <a:lnTo>
                      <a:pt x="0" y="32"/>
                    </a:lnTo>
                    <a:lnTo>
                      <a:pt x="20" y="2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8" name="Freeform 124"/>
              <p:cNvSpPr>
                <a:spLocks/>
              </p:cNvSpPr>
              <p:nvPr/>
            </p:nvSpPr>
            <p:spPr bwMode="auto">
              <a:xfrm>
                <a:off x="1500" y="2347"/>
                <a:ext cx="5" cy="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2" y="12"/>
                  </a:cxn>
                  <a:cxn ang="0">
                    <a:pos x="0" y="33"/>
                  </a:cxn>
                  <a:cxn ang="0">
                    <a:pos x="20" y="2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7" y="0"/>
                  </a:cxn>
                </a:cxnLst>
                <a:rect l="0" t="0" r="r" b="b"/>
                <a:pathLst>
                  <a:path w="20" h="33">
                    <a:moveTo>
                      <a:pt x="17" y="0"/>
                    </a:moveTo>
                    <a:lnTo>
                      <a:pt x="12" y="12"/>
                    </a:lnTo>
                    <a:lnTo>
                      <a:pt x="0" y="33"/>
                    </a:lnTo>
                    <a:lnTo>
                      <a:pt x="20" y="2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9" name="Freeform 125"/>
              <p:cNvSpPr>
                <a:spLocks/>
              </p:cNvSpPr>
              <p:nvPr/>
            </p:nvSpPr>
            <p:spPr bwMode="auto">
              <a:xfrm>
                <a:off x="740" y="1009"/>
                <a:ext cx="26" cy="11"/>
              </a:xfrm>
              <a:custGeom>
                <a:avLst/>
                <a:gdLst/>
                <a:ahLst/>
                <a:cxnLst>
                  <a:cxn ang="0">
                    <a:pos x="62" y="16"/>
                  </a:cxn>
                  <a:cxn ang="0">
                    <a:pos x="10" y="0"/>
                  </a:cxn>
                  <a:cxn ang="0">
                    <a:pos x="0" y="12"/>
                  </a:cxn>
                  <a:cxn ang="0">
                    <a:pos x="13" y="42"/>
                  </a:cxn>
                  <a:cxn ang="0">
                    <a:pos x="62" y="47"/>
                  </a:cxn>
                  <a:cxn ang="0">
                    <a:pos x="102" y="19"/>
                  </a:cxn>
                  <a:cxn ang="0">
                    <a:pos x="62" y="16"/>
                  </a:cxn>
                  <a:cxn ang="0">
                    <a:pos x="62" y="16"/>
                  </a:cxn>
                  <a:cxn ang="0">
                    <a:pos x="62" y="16"/>
                  </a:cxn>
                </a:cxnLst>
                <a:rect l="0" t="0" r="r" b="b"/>
                <a:pathLst>
                  <a:path w="102" h="47">
                    <a:moveTo>
                      <a:pt x="62" y="16"/>
                    </a:moveTo>
                    <a:lnTo>
                      <a:pt x="10" y="0"/>
                    </a:lnTo>
                    <a:lnTo>
                      <a:pt x="0" y="12"/>
                    </a:lnTo>
                    <a:lnTo>
                      <a:pt x="13" y="42"/>
                    </a:lnTo>
                    <a:lnTo>
                      <a:pt x="62" y="47"/>
                    </a:lnTo>
                    <a:lnTo>
                      <a:pt x="102" y="19"/>
                    </a:lnTo>
                    <a:lnTo>
                      <a:pt x="62" y="16"/>
                    </a:lnTo>
                    <a:lnTo>
                      <a:pt x="62" y="16"/>
                    </a:lnTo>
                    <a:lnTo>
                      <a:pt x="62" y="1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" name="Freeform 126"/>
              <p:cNvSpPr>
                <a:spLocks/>
              </p:cNvSpPr>
              <p:nvPr/>
            </p:nvSpPr>
            <p:spPr bwMode="auto">
              <a:xfrm>
                <a:off x="741" y="1009"/>
                <a:ext cx="25" cy="11"/>
              </a:xfrm>
              <a:custGeom>
                <a:avLst/>
                <a:gdLst/>
                <a:ahLst/>
                <a:cxnLst>
                  <a:cxn ang="0">
                    <a:pos x="62" y="15"/>
                  </a:cxn>
                  <a:cxn ang="0">
                    <a:pos x="10" y="0"/>
                  </a:cxn>
                  <a:cxn ang="0">
                    <a:pos x="0" y="11"/>
                  </a:cxn>
                  <a:cxn ang="0">
                    <a:pos x="12" y="41"/>
                  </a:cxn>
                  <a:cxn ang="0">
                    <a:pos x="62" y="46"/>
                  </a:cxn>
                  <a:cxn ang="0">
                    <a:pos x="101" y="19"/>
                  </a:cxn>
                  <a:cxn ang="0">
                    <a:pos x="62" y="15"/>
                  </a:cxn>
                  <a:cxn ang="0">
                    <a:pos x="62" y="15"/>
                  </a:cxn>
                  <a:cxn ang="0">
                    <a:pos x="62" y="15"/>
                  </a:cxn>
                </a:cxnLst>
                <a:rect l="0" t="0" r="r" b="b"/>
                <a:pathLst>
                  <a:path w="101" h="46">
                    <a:moveTo>
                      <a:pt x="62" y="15"/>
                    </a:moveTo>
                    <a:lnTo>
                      <a:pt x="10" y="0"/>
                    </a:lnTo>
                    <a:lnTo>
                      <a:pt x="0" y="11"/>
                    </a:lnTo>
                    <a:lnTo>
                      <a:pt x="12" y="41"/>
                    </a:lnTo>
                    <a:lnTo>
                      <a:pt x="62" y="46"/>
                    </a:lnTo>
                    <a:lnTo>
                      <a:pt x="101" y="19"/>
                    </a:lnTo>
                    <a:lnTo>
                      <a:pt x="62" y="15"/>
                    </a:lnTo>
                    <a:lnTo>
                      <a:pt x="62" y="15"/>
                    </a:lnTo>
                    <a:lnTo>
                      <a:pt x="62" y="1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1" name="Freeform 127"/>
              <p:cNvSpPr>
                <a:spLocks/>
              </p:cNvSpPr>
              <p:nvPr/>
            </p:nvSpPr>
            <p:spPr bwMode="auto">
              <a:xfrm>
                <a:off x="673" y="1106"/>
                <a:ext cx="28" cy="14"/>
              </a:xfrm>
              <a:custGeom>
                <a:avLst/>
                <a:gdLst/>
                <a:ahLst/>
                <a:cxnLst>
                  <a:cxn ang="0">
                    <a:pos x="59" y="2"/>
                  </a:cxn>
                  <a:cxn ang="0">
                    <a:pos x="0" y="29"/>
                  </a:cxn>
                  <a:cxn ang="0">
                    <a:pos x="23" y="44"/>
                  </a:cxn>
                  <a:cxn ang="0">
                    <a:pos x="106" y="55"/>
                  </a:cxn>
                  <a:cxn ang="0">
                    <a:pos x="112" y="16"/>
                  </a:cxn>
                  <a:cxn ang="0">
                    <a:pos x="80" y="0"/>
                  </a:cxn>
                  <a:cxn ang="0">
                    <a:pos x="59" y="2"/>
                  </a:cxn>
                  <a:cxn ang="0">
                    <a:pos x="59" y="2"/>
                  </a:cxn>
                  <a:cxn ang="0">
                    <a:pos x="59" y="2"/>
                  </a:cxn>
                </a:cxnLst>
                <a:rect l="0" t="0" r="r" b="b"/>
                <a:pathLst>
                  <a:path w="112" h="55">
                    <a:moveTo>
                      <a:pt x="59" y="2"/>
                    </a:moveTo>
                    <a:lnTo>
                      <a:pt x="0" y="29"/>
                    </a:lnTo>
                    <a:lnTo>
                      <a:pt x="23" y="44"/>
                    </a:lnTo>
                    <a:lnTo>
                      <a:pt x="106" y="55"/>
                    </a:lnTo>
                    <a:lnTo>
                      <a:pt x="112" y="16"/>
                    </a:lnTo>
                    <a:lnTo>
                      <a:pt x="80" y="0"/>
                    </a:lnTo>
                    <a:lnTo>
                      <a:pt x="59" y="2"/>
                    </a:lnTo>
                    <a:lnTo>
                      <a:pt x="59" y="2"/>
                    </a:lnTo>
                    <a:lnTo>
                      <a:pt x="59" y="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2" name="Freeform 128"/>
              <p:cNvSpPr>
                <a:spLocks/>
              </p:cNvSpPr>
              <p:nvPr/>
            </p:nvSpPr>
            <p:spPr bwMode="auto">
              <a:xfrm>
                <a:off x="673" y="1106"/>
                <a:ext cx="28" cy="15"/>
              </a:xfrm>
              <a:custGeom>
                <a:avLst/>
                <a:gdLst/>
                <a:ahLst/>
                <a:cxnLst>
                  <a:cxn ang="0">
                    <a:pos x="59" y="2"/>
                  </a:cxn>
                  <a:cxn ang="0">
                    <a:pos x="0" y="29"/>
                  </a:cxn>
                  <a:cxn ang="0">
                    <a:pos x="23" y="44"/>
                  </a:cxn>
                  <a:cxn ang="0">
                    <a:pos x="106" y="56"/>
                  </a:cxn>
                  <a:cxn ang="0">
                    <a:pos x="113" y="17"/>
                  </a:cxn>
                  <a:cxn ang="0">
                    <a:pos x="80" y="0"/>
                  </a:cxn>
                  <a:cxn ang="0">
                    <a:pos x="59" y="2"/>
                  </a:cxn>
                  <a:cxn ang="0">
                    <a:pos x="59" y="2"/>
                  </a:cxn>
                  <a:cxn ang="0">
                    <a:pos x="59" y="2"/>
                  </a:cxn>
                </a:cxnLst>
                <a:rect l="0" t="0" r="r" b="b"/>
                <a:pathLst>
                  <a:path w="113" h="56">
                    <a:moveTo>
                      <a:pt x="59" y="2"/>
                    </a:moveTo>
                    <a:lnTo>
                      <a:pt x="0" y="29"/>
                    </a:lnTo>
                    <a:lnTo>
                      <a:pt x="23" y="44"/>
                    </a:lnTo>
                    <a:lnTo>
                      <a:pt x="106" y="56"/>
                    </a:lnTo>
                    <a:lnTo>
                      <a:pt x="113" y="17"/>
                    </a:lnTo>
                    <a:lnTo>
                      <a:pt x="80" y="0"/>
                    </a:lnTo>
                    <a:lnTo>
                      <a:pt x="59" y="2"/>
                    </a:lnTo>
                    <a:lnTo>
                      <a:pt x="59" y="2"/>
                    </a:lnTo>
                    <a:lnTo>
                      <a:pt x="59" y="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3" name="Freeform 129"/>
              <p:cNvSpPr>
                <a:spLocks/>
              </p:cNvSpPr>
              <p:nvPr/>
            </p:nvSpPr>
            <p:spPr bwMode="auto">
              <a:xfrm>
                <a:off x="1820" y="1741"/>
                <a:ext cx="112" cy="111"/>
              </a:xfrm>
              <a:custGeom>
                <a:avLst/>
                <a:gdLst/>
                <a:ahLst/>
                <a:cxnLst>
                  <a:cxn ang="0">
                    <a:pos x="183" y="0"/>
                  </a:cxn>
                  <a:cxn ang="0">
                    <a:pos x="108" y="205"/>
                  </a:cxn>
                  <a:cxn ang="0">
                    <a:pos x="0" y="263"/>
                  </a:cxn>
                  <a:cxn ang="0">
                    <a:pos x="83" y="269"/>
                  </a:cxn>
                  <a:cxn ang="0">
                    <a:pos x="83" y="376"/>
                  </a:cxn>
                  <a:cxn ang="0">
                    <a:pos x="165" y="407"/>
                  </a:cxn>
                  <a:cxn ang="0">
                    <a:pos x="264" y="358"/>
                  </a:cxn>
                  <a:cxn ang="0">
                    <a:pos x="289" y="368"/>
                  </a:cxn>
                  <a:cxn ang="0">
                    <a:pos x="349" y="416"/>
                  </a:cxn>
                  <a:cxn ang="0">
                    <a:pos x="408" y="389"/>
                  </a:cxn>
                  <a:cxn ang="0">
                    <a:pos x="430" y="444"/>
                  </a:cxn>
                  <a:cxn ang="0">
                    <a:pos x="449" y="265"/>
                  </a:cxn>
                  <a:cxn ang="0">
                    <a:pos x="399" y="286"/>
                  </a:cxn>
                  <a:cxn ang="0">
                    <a:pos x="425" y="211"/>
                  </a:cxn>
                  <a:cxn ang="0">
                    <a:pos x="373" y="170"/>
                  </a:cxn>
                  <a:cxn ang="0">
                    <a:pos x="380" y="153"/>
                  </a:cxn>
                  <a:cxn ang="0">
                    <a:pos x="264" y="129"/>
                  </a:cxn>
                  <a:cxn ang="0">
                    <a:pos x="206" y="157"/>
                  </a:cxn>
                  <a:cxn ang="0">
                    <a:pos x="234" y="38"/>
                  </a:cxn>
                  <a:cxn ang="0">
                    <a:pos x="183" y="0"/>
                  </a:cxn>
                  <a:cxn ang="0">
                    <a:pos x="183" y="0"/>
                  </a:cxn>
                  <a:cxn ang="0">
                    <a:pos x="183" y="0"/>
                  </a:cxn>
                </a:cxnLst>
                <a:rect l="0" t="0" r="r" b="b"/>
                <a:pathLst>
                  <a:path w="449" h="444">
                    <a:moveTo>
                      <a:pt x="183" y="0"/>
                    </a:moveTo>
                    <a:lnTo>
                      <a:pt x="108" y="205"/>
                    </a:lnTo>
                    <a:lnTo>
                      <a:pt x="0" y="263"/>
                    </a:lnTo>
                    <a:lnTo>
                      <a:pt x="83" y="269"/>
                    </a:lnTo>
                    <a:lnTo>
                      <a:pt x="83" y="376"/>
                    </a:lnTo>
                    <a:lnTo>
                      <a:pt x="165" y="407"/>
                    </a:lnTo>
                    <a:lnTo>
                      <a:pt x="264" y="358"/>
                    </a:lnTo>
                    <a:lnTo>
                      <a:pt x="289" y="368"/>
                    </a:lnTo>
                    <a:lnTo>
                      <a:pt x="349" y="416"/>
                    </a:lnTo>
                    <a:lnTo>
                      <a:pt x="408" y="389"/>
                    </a:lnTo>
                    <a:lnTo>
                      <a:pt x="430" y="444"/>
                    </a:lnTo>
                    <a:lnTo>
                      <a:pt x="449" y="265"/>
                    </a:lnTo>
                    <a:lnTo>
                      <a:pt x="399" y="286"/>
                    </a:lnTo>
                    <a:lnTo>
                      <a:pt x="425" y="211"/>
                    </a:lnTo>
                    <a:lnTo>
                      <a:pt x="373" y="170"/>
                    </a:lnTo>
                    <a:lnTo>
                      <a:pt x="380" y="153"/>
                    </a:lnTo>
                    <a:lnTo>
                      <a:pt x="264" y="129"/>
                    </a:lnTo>
                    <a:lnTo>
                      <a:pt x="206" y="157"/>
                    </a:lnTo>
                    <a:lnTo>
                      <a:pt x="234" y="38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4" name="Freeform 130"/>
              <p:cNvSpPr>
                <a:spLocks/>
              </p:cNvSpPr>
              <p:nvPr/>
            </p:nvSpPr>
            <p:spPr bwMode="auto">
              <a:xfrm>
                <a:off x="1820" y="1741"/>
                <a:ext cx="113" cy="111"/>
              </a:xfrm>
              <a:custGeom>
                <a:avLst/>
                <a:gdLst/>
                <a:ahLst/>
                <a:cxnLst>
                  <a:cxn ang="0">
                    <a:pos x="184" y="0"/>
                  </a:cxn>
                  <a:cxn ang="0">
                    <a:pos x="109" y="205"/>
                  </a:cxn>
                  <a:cxn ang="0">
                    <a:pos x="0" y="262"/>
                  </a:cxn>
                  <a:cxn ang="0">
                    <a:pos x="83" y="268"/>
                  </a:cxn>
                  <a:cxn ang="0">
                    <a:pos x="83" y="376"/>
                  </a:cxn>
                  <a:cxn ang="0">
                    <a:pos x="166" y="407"/>
                  </a:cxn>
                  <a:cxn ang="0">
                    <a:pos x="265" y="359"/>
                  </a:cxn>
                  <a:cxn ang="0">
                    <a:pos x="290" y="368"/>
                  </a:cxn>
                  <a:cxn ang="0">
                    <a:pos x="349" y="415"/>
                  </a:cxn>
                  <a:cxn ang="0">
                    <a:pos x="408" y="390"/>
                  </a:cxn>
                  <a:cxn ang="0">
                    <a:pos x="431" y="444"/>
                  </a:cxn>
                  <a:cxn ang="0">
                    <a:pos x="450" y="264"/>
                  </a:cxn>
                  <a:cxn ang="0">
                    <a:pos x="400" y="285"/>
                  </a:cxn>
                  <a:cxn ang="0">
                    <a:pos x="426" y="210"/>
                  </a:cxn>
                  <a:cxn ang="0">
                    <a:pos x="374" y="169"/>
                  </a:cxn>
                  <a:cxn ang="0">
                    <a:pos x="380" y="152"/>
                  </a:cxn>
                  <a:cxn ang="0">
                    <a:pos x="265" y="129"/>
                  </a:cxn>
                  <a:cxn ang="0">
                    <a:pos x="207" y="156"/>
                  </a:cxn>
                  <a:cxn ang="0">
                    <a:pos x="234" y="37"/>
                  </a:cxn>
                  <a:cxn ang="0">
                    <a:pos x="184" y="0"/>
                  </a:cxn>
                  <a:cxn ang="0">
                    <a:pos x="184" y="0"/>
                  </a:cxn>
                  <a:cxn ang="0">
                    <a:pos x="184" y="0"/>
                  </a:cxn>
                </a:cxnLst>
                <a:rect l="0" t="0" r="r" b="b"/>
                <a:pathLst>
                  <a:path w="450" h="444">
                    <a:moveTo>
                      <a:pt x="184" y="0"/>
                    </a:moveTo>
                    <a:lnTo>
                      <a:pt x="109" y="205"/>
                    </a:lnTo>
                    <a:lnTo>
                      <a:pt x="0" y="262"/>
                    </a:lnTo>
                    <a:lnTo>
                      <a:pt x="83" y="268"/>
                    </a:lnTo>
                    <a:lnTo>
                      <a:pt x="83" y="376"/>
                    </a:lnTo>
                    <a:lnTo>
                      <a:pt x="166" y="407"/>
                    </a:lnTo>
                    <a:lnTo>
                      <a:pt x="265" y="359"/>
                    </a:lnTo>
                    <a:lnTo>
                      <a:pt x="290" y="368"/>
                    </a:lnTo>
                    <a:lnTo>
                      <a:pt x="349" y="415"/>
                    </a:lnTo>
                    <a:lnTo>
                      <a:pt x="408" y="390"/>
                    </a:lnTo>
                    <a:lnTo>
                      <a:pt x="431" y="444"/>
                    </a:lnTo>
                    <a:lnTo>
                      <a:pt x="450" y="264"/>
                    </a:lnTo>
                    <a:lnTo>
                      <a:pt x="400" y="285"/>
                    </a:lnTo>
                    <a:lnTo>
                      <a:pt x="426" y="210"/>
                    </a:lnTo>
                    <a:lnTo>
                      <a:pt x="374" y="169"/>
                    </a:lnTo>
                    <a:lnTo>
                      <a:pt x="380" y="152"/>
                    </a:lnTo>
                    <a:lnTo>
                      <a:pt x="265" y="129"/>
                    </a:lnTo>
                    <a:lnTo>
                      <a:pt x="207" y="156"/>
                    </a:lnTo>
                    <a:lnTo>
                      <a:pt x="234" y="37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8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5" name="Freeform 131"/>
              <p:cNvSpPr>
                <a:spLocks/>
              </p:cNvSpPr>
              <p:nvPr/>
            </p:nvSpPr>
            <p:spPr bwMode="auto">
              <a:xfrm>
                <a:off x="1761" y="1798"/>
                <a:ext cx="32" cy="15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35" y="6"/>
                  </a:cxn>
                  <a:cxn ang="0">
                    <a:pos x="4" y="8"/>
                  </a:cxn>
                  <a:cxn ang="0">
                    <a:pos x="0" y="26"/>
                  </a:cxn>
                  <a:cxn ang="0">
                    <a:pos x="87" y="37"/>
                  </a:cxn>
                  <a:cxn ang="0">
                    <a:pos x="104" y="58"/>
                  </a:cxn>
                  <a:cxn ang="0">
                    <a:pos x="131" y="29"/>
                  </a:cxn>
                  <a:cxn ang="0">
                    <a:pos x="97" y="0"/>
                  </a:cxn>
                  <a:cxn ang="0">
                    <a:pos x="97" y="0"/>
                  </a:cxn>
                  <a:cxn ang="0">
                    <a:pos x="97" y="0"/>
                  </a:cxn>
                </a:cxnLst>
                <a:rect l="0" t="0" r="r" b="b"/>
                <a:pathLst>
                  <a:path w="131" h="58">
                    <a:moveTo>
                      <a:pt x="97" y="0"/>
                    </a:moveTo>
                    <a:lnTo>
                      <a:pt x="35" y="6"/>
                    </a:lnTo>
                    <a:lnTo>
                      <a:pt x="4" y="8"/>
                    </a:lnTo>
                    <a:lnTo>
                      <a:pt x="0" y="26"/>
                    </a:lnTo>
                    <a:lnTo>
                      <a:pt x="87" y="37"/>
                    </a:lnTo>
                    <a:lnTo>
                      <a:pt x="104" y="58"/>
                    </a:lnTo>
                    <a:lnTo>
                      <a:pt x="131" y="29"/>
                    </a:lnTo>
                    <a:lnTo>
                      <a:pt x="97" y="0"/>
                    </a:lnTo>
                    <a:lnTo>
                      <a:pt x="97" y="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6" name="Freeform 132"/>
              <p:cNvSpPr>
                <a:spLocks/>
              </p:cNvSpPr>
              <p:nvPr/>
            </p:nvSpPr>
            <p:spPr bwMode="auto">
              <a:xfrm>
                <a:off x="1761" y="1799"/>
                <a:ext cx="32" cy="14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35" y="6"/>
                  </a:cxn>
                  <a:cxn ang="0">
                    <a:pos x="4" y="7"/>
                  </a:cxn>
                  <a:cxn ang="0">
                    <a:pos x="0" y="25"/>
                  </a:cxn>
                  <a:cxn ang="0">
                    <a:pos x="88" y="37"/>
                  </a:cxn>
                  <a:cxn ang="0">
                    <a:pos x="105" y="58"/>
                  </a:cxn>
                  <a:cxn ang="0">
                    <a:pos x="132" y="28"/>
                  </a:cxn>
                  <a:cxn ang="0">
                    <a:pos x="97" y="0"/>
                  </a:cxn>
                  <a:cxn ang="0">
                    <a:pos x="97" y="0"/>
                  </a:cxn>
                  <a:cxn ang="0">
                    <a:pos x="97" y="0"/>
                  </a:cxn>
                </a:cxnLst>
                <a:rect l="0" t="0" r="r" b="b"/>
                <a:pathLst>
                  <a:path w="132" h="58">
                    <a:moveTo>
                      <a:pt x="97" y="0"/>
                    </a:moveTo>
                    <a:lnTo>
                      <a:pt x="35" y="6"/>
                    </a:lnTo>
                    <a:lnTo>
                      <a:pt x="4" y="7"/>
                    </a:lnTo>
                    <a:lnTo>
                      <a:pt x="0" y="25"/>
                    </a:lnTo>
                    <a:lnTo>
                      <a:pt x="88" y="37"/>
                    </a:lnTo>
                    <a:lnTo>
                      <a:pt x="105" y="58"/>
                    </a:lnTo>
                    <a:lnTo>
                      <a:pt x="132" y="28"/>
                    </a:lnTo>
                    <a:lnTo>
                      <a:pt x="97" y="0"/>
                    </a:lnTo>
                    <a:lnTo>
                      <a:pt x="97" y="0"/>
                    </a:lnTo>
                    <a:lnTo>
                      <a:pt x="9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7" name="Freeform 133"/>
              <p:cNvSpPr>
                <a:spLocks/>
              </p:cNvSpPr>
              <p:nvPr/>
            </p:nvSpPr>
            <p:spPr bwMode="auto">
              <a:xfrm>
                <a:off x="1769" y="1862"/>
                <a:ext cx="20" cy="12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0" y="21"/>
                  </a:cxn>
                  <a:cxn ang="0">
                    <a:pos x="18" y="42"/>
                  </a:cxn>
                  <a:cxn ang="0">
                    <a:pos x="82" y="46"/>
                  </a:cxn>
                  <a:cxn ang="0">
                    <a:pos x="75" y="13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82" h="46">
                    <a:moveTo>
                      <a:pt x="44" y="0"/>
                    </a:moveTo>
                    <a:lnTo>
                      <a:pt x="0" y="21"/>
                    </a:lnTo>
                    <a:lnTo>
                      <a:pt x="18" y="42"/>
                    </a:lnTo>
                    <a:lnTo>
                      <a:pt x="82" y="46"/>
                    </a:lnTo>
                    <a:lnTo>
                      <a:pt x="75" y="13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8" name="Freeform 134"/>
              <p:cNvSpPr>
                <a:spLocks/>
              </p:cNvSpPr>
              <p:nvPr/>
            </p:nvSpPr>
            <p:spPr bwMode="auto">
              <a:xfrm>
                <a:off x="1769" y="1862"/>
                <a:ext cx="20" cy="12"/>
              </a:xfrm>
              <a:custGeom>
                <a:avLst/>
                <a:gdLst/>
                <a:ahLst/>
                <a:cxnLst>
                  <a:cxn ang="0">
                    <a:pos x="43" y="0"/>
                  </a:cxn>
                  <a:cxn ang="0">
                    <a:pos x="0" y="22"/>
                  </a:cxn>
                  <a:cxn ang="0">
                    <a:pos x="18" y="43"/>
                  </a:cxn>
                  <a:cxn ang="0">
                    <a:pos x="81" y="46"/>
                  </a:cxn>
                  <a:cxn ang="0">
                    <a:pos x="74" y="13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3" y="0"/>
                  </a:cxn>
                </a:cxnLst>
                <a:rect l="0" t="0" r="r" b="b"/>
                <a:pathLst>
                  <a:path w="81" h="46">
                    <a:moveTo>
                      <a:pt x="43" y="0"/>
                    </a:moveTo>
                    <a:lnTo>
                      <a:pt x="0" y="22"/>
                    </a:lnTo>
                    <a:lnTo>
                      <a:pt x="18" y="43"/>
                    </a:lnTo>
                    <a:lnTo>
                      <a:pt x="81" y="46"/>
                    </a:lnTo>
                    <a:lnTo>
                      <a:pt x="74" y="13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3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9" name="Freeform 135"/>
              <p:cNvSpPr>
                <a:spLocks/>
              </p:cNvSpPr>
              <p:nvPr/>
            </p:nvSpPr>
            <p:spPr bwMode="auto">
              <a:xfrm>
                <a:off x="1811" y="1862"/>
                <a:ext cx="22" cy="27"/>
              </a:xfrm>
              <a:custGeom>
                <a:avLst/>
                <a:gdLst/>
                <a:ahLst/>
                <a:cxnLst>
                  <a:cxn ang="0">
                    <a:pos x="13" y="99"/>
                  </a:cxn>
                  <a:cxn ang="0">
                    <a:pos x="0" y="57"/>
                  </a:cxn>
                  <a:cxn ang="0">
                    <a:pos x="25" y="0"/>
                  </a:cxn>
                  <a:cxn ang="0">
                    <a:pos x="50" y="13"/>
                  </a:cxn>
                  <a:cxn ang="0">
                    <a:pos x="41" y="50"/>
                  </a:cxn>
                  <a:cxn ang="0">
                    <a:pos x="85" y="75"/>
                  </a:cxn>
                  <a:cxn ang="0">
                    <a:pos x="77" y="108"/>
                  </a:cxn>
                  <a:cxn ang="0">
                    <a:pos x="26" y="104"/>
                  </a:cxn>
                  <a:cxn ang="0">
                    <a:pos x="13" y="99"/>
                  </a:cxn>
                  <a:cxn ang="0">
                    <a:pos x="13" y="99"/>
                  </a:cxn>
                  <a:cxn ang="0">
                    <a:pos x="13" y="99"/>
                  </a:cxn>
                </a:cxnLst>
                <a:rect l="0" t="0" r="r" b="b"/>
                <a:pathLst>
                  <a:path w="85" h="108">
                    <a:moveTo>
                      <a:pt x="13" y="99"/>
                    </a:moveTo>
                    <a:lnTo>
                      <a:pt x="0" y="57"/>
                    </a:lnTo>
                    <a:lnTo>
                      <a:pt x="25" y="0"/>
                    </a:lnTo>
                    <a:lnTo>
                      <a:pt x="50" y="13"/>
                    </a:lnTo>
                    <a:lnTo>
                      <a:pt x="41" y="50"/>
                    </a:lnTo>
                    <a:lnTo>
                      <a:pt x="85" y="75"/>
                    </a:lnTo>
                    <a:lnTo>
                      <a:pt x="77" y="108"/>
                    </a:lnTo>
                    <a:lnTo>
                      <a:pt x="26" y="104"/>
                    </a:lnTo>
                    <a:lnTo>
                      <a:pt x="13" y="99"/>
                    </a:lnTo>
                    <a:lnTo>
                      <a:pt x="13" y="99"/>
                    </a:lnTo>
                    <a:lnTo>
                      <a:pt x="13" y="9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0" name="Freeform 136"/>
              <p:cNvSpPr>
                <a:spLocks/>
              </p:cNvSpPr>
              <p:nvPr/>
            </p:nvSpPr>
            <p:spPr bwMode="auto">
              <a:xfrm>
                <a:off x="1812" y="1862"/>
                <a:ext cx="21" cy="27"/>
              </a:xfrm>
              <a:custGeom>
                <a:avLst/>
                <a:gdLst/>
                <a:ahLst/>
                <a:cxnLst>
                  <a:cxn ang="0">
                    <a:pos x="13" y="100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50" y="13"/>
                  </a:cxn>
                  <a:cxn ang="0">
                    <a:pos x="41" y="50"/>
                  </a:cxn>
                  <a:cxn ang="0">
                    <a:pos x="85" y="75"/>
                  </a:cxn>
                  <a:cxn ang="0">
                    <a:pos x="77" y="108"/>
                  </a:cxn>
                  <a:cxn ang="0">
                    <a:pos x="27" y="105"/>
                  </a:cxn>
                  <a:cxn ang="0">
                    <a:pos x="13" y="100"/>
                  </a:cxn>
                  <a:cxn ang="0">
                    <a:pos x="13" y="100"/>
                  </a:cxn>
                  <a:cxn ang="0">
                    <a:pos x="13" y="100"/>
                  </a:cxn>
                </a:cxnLst>
                <a:rect l="0" t="0" r="r" b="b"/>
                <a:pathLst>
                  <a:path w="85" h="108">
                    <a:moveTo>
                      <a:pt x="13" y="100"/>
                    </a:moveTo>
                    <a:lnTo>
                      <a:pt x="0" y="57"/>
                    </a:lnTo>
                    <a:lnTo>
                      <a:pt x="24" y="0"/>
                    </a:lnTo>
                    <a:lnTo>
                      <a:pt x="50" y="13"/>
                    </a:lnTo>
                    <a:lnTo>
                      <a:pt x="41" y="50"/>
                    </a:lnTo>
                    <a:lnTo>
                      <a:pt x="85" y="75"/>
                    </a:lnTo>
                    <a:lnTo>
                      <a:pt x="77" y="108"/>
                    </a:lnTo>
                    <a:lnTo>
                      <a:pt x="27" y="105"/>
                    </a:lnTo>
                    <a:lnTo>
                      <a:pt x="13" y="100"/>
                    </a:lnTo>
                    <a:lnTo>
                      <a:pt x="13" y="100"/>
                    </a:lnTo>
                    <a:lnTo>
                      <a:pt x="13" y="10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1" name="Freeform 137"/>
              <p:cNvSpPr>
                <a:spLocks/>
              </p:cNvSpPr>
              <p:nvPr/>
            </p:nvSpPr>
            <p:spPr bwMode="auto">
              <a:xfrm>
                <a:off x="845" y="1509"/>
                <a:ext cx="19" cy="59"/>
              </a:xfrm>
              <a:custGeom>
                <a:avLst/>
                <a:gdLst/>
                <a:ahLst/>
                <a:cxnLst>
                  <a:cxn ang="0">
                    <a:pos x="67" y="221"/>
                  </a:cxn>
                  <a:cxn ang="0">
                    <a:pos x="56" y="162"/>
                  </a:cxn>
                  <a:cxn ang="0">
                    <a:pos x="78" y="62"/>
                  </a:cxn>
                  <a:cxn ang="0">
                    <a:pos x="56" y="0"/>
                  </a:cxn>
                  <a:cxn ang="0">
                    <a:pos x="0" y="2"/>
                  </a:cxn>
                  <a:cxn ang="0">
                    <a:pos x="44" y="49"/>
                  </a:cxn>
                  <a:cxn ang="0">
                    <a:pos x="0" y="132"/>
                  </a:cxn>
                  <a:cxn ang="0">
                    <a:pos x="28" y="181"/>
                  </a:cxn>
                  <a:cxn ang="0">
                    <a:pos x="38" y="229"/>
                  </a:cxn>
                  <a:cxn ang="0">
                    <a:pos x="64" y="239"/>
                  </a:cxn>
                  <a:cxn ang="0">
                    <a:pos x="67" y="221"/>
                  </a:cxn>
                  <a:cxn ang="0">
                    <a:pos x="67" y="221"/>
                  </a:cxn>
                  <a:cxn ang="0">
                    <a:pos x="67" y="221"/>
                  </a:cxn>
                </a:cxnLst>
                <a:rect l="0" t="0" r="r" b="b"/>
                <a:pathLst>
                  <a:path w="78" h="239">
                    <a:moveTo>
                      <a:pt x="67" y="221"/>
                    </a:moveTo>
                    <a:lnTo>
                      <a:pt x="56" y="162"/>
                    </a:lnTo>
                    <a:lnTo>
                      <a:pt x="78" y="62"/>
                    </a:lnTo>
                    <a:lnTo>
                      <a:pt x="56" y="0"/>
                    </a:lnTo>
                    <a:lnTo>
                      <a:pt x="0" y="2"/>
                    </a:lnTo>
                    <a:lnTo>
                      <a:pt x="44" y="49"/>
                    </a:lnTo>
                    <a:lnTo>
                      <a:pt x="0" y="132"/>
                    </a:lnTo>
                    <a:lnTo>
                      <a:pt x="28" y="181"/>
                    </a:lnTo>
                    <a:lnTo>
                      <a:pt x="38" y="229"/>
                    </a:lnTo>
                    <a:lnTo>
                      <a:pt x="64" y="239"/>
                    </a:lnTo>
                    <a:lnTo>
                      <a:pt x="67" y="221"/>
                    </a:lnTo>
                    <a:lnTo>
                      <a:pt x="67" y="221"/>
                    </a:lnTo>
                    <a:lnTo>
                      <a:pt x="67" y="2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2" name="Freeform 138"/>
              <p:cNvSpPr>
                <a:spLocks/>
              </p:cNvSpPr>
              <p:nvPr/>
            </p:nvSpPr>
            <p:spPr bwMode="auto">
              <a:xfrm>
                <a:off x="845" y="1509"/>
                <a:ext cx="20" cy="60"/>
              </a:xfrm>
              <a:custGeom>
                <a:avLst/>
                <a:gdLst/>
                <a:ahLst/>
                <a:cxnLst>
                  <a:cxn ang="0">
                    <a:pos x="67" y="221"/>
                  </a:cxn>
                  <a:cxn ang="0">
                    <a:pos x="55" y="161"/>
                  </a:cxn>
                  <a:cxn ang="0">
                    <a:pos x="78" y="62"/>
                  </a:cxn>
                  <a:cxn ang="0">
                    <a:pos x="55" y="0"/>
                  </a:cxn>
                  <a:cxn ang="0">
                    <a:pos x="0" y="1"/>
                  </a:cxn>
                  <a:cxn ang="0">
                    <a:pos x="44" y="49"/>
                  </a:cxn>
                  <a:cxn ang="0">
                    <a:pos x="0" y="132"/>
                  </a:cxn>
                  <a:cxn ang="0">
                    <a:pos x="27" y="181"/>
                  </a:cxn>
                  <a:cxn ang="0">
                    <a:pos x="37" y="229"/>
                  </a:cxn>
                  <a:cxn ang="0">
                    <a:pos x="63" y="239"/>
                  </a:cxn>
                  <a:cxn ang="0">
                    <a:pos x="67" y="221"/>
                  </a:cxn>
                  <a:cxn ang="0">
                    <a:pos x="67" y="221"/>
                  </a:cxn>
                  <a:cxn ang="0">
                    <a:pos x="67" y="221"/>
                  </a:cxn>
                </a:cxnLst>
                <a:rect l="0" t="0" r="r" b="b"/>
                <a:pathLst>
                  <a:path w="78" h="239">
                    <a:moveTo>
                      <a:pt x="67" y="221"/>
                    </a:moveTo>
                    <a:lnTo>
                      <a:pt x="55" y="161"/>
                    </a:lnTo>
                    <a:lnTo>
                      <a:pt x="78" y="62"/>
                    </a:lnTo>
                    <a:lnTo>
                      <a:pt x="55" y="0"/>
                    </a:lnTo>
                    <a:lnTo>
                      <a:pt x="0" y="1"/>
                    </a:lnTo>
                    <a:lnTo>
                      <a:pt x="44" y="49"/>
                    </a:lnTo>
                    <a:lnTo>
                      <a:pt x="0" y="132"/>
                    </a:lnTo>
                    <a:lnTo>
                      <a:pt x="27" y="181"/>
                    </a:lnTo>
                    <a:lnTo>
                      <a:pt x="37" y="229"/>
                    </a:lnTo>
                    <a:lnTo>
                      <a:pt x="63" y="239"/>
                    </a:lnTo>
                    <a:lnTo>
                      <a:pt x="67" y="221"/>
                    </a:lnTo>
                    <a:lnTo>
                      <a:pt x="67" y="221"/>
                    </a:lnTo>
                    <a:lnTo>
                      <a:pt x="67" y="22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3" name="Freeform 139"/>
              <p:cNvSpPr>
                <a:spLocks/>
              </p:cNvSpPr>
              <p:nvPr/>
            </p:nvSpPr>
            <p:spPr bwMode="auto">
              <a:xfrm>
                <a:off x="1464" y="1443"/>
                <a:ext cx="67" cy="4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42" y="29"/>
                  </a:cxn>
                  <a:cxn ang="0">
                    <a:pos x="0" y="132"/>
                  </a:cxn>
                  <a:cxn ang="0">
                    <a:pos x="66" y="195"/>
                  </a:cxn>
                  <a:cxn ang="0">
                    <a:pos x="113" y="176"/>
                  </a:cxn>
                  <a:cxn ang="0">
                    <a:pos x="106" y="132"/>
                  </a:cxn>
                  <a:cxn ang="0">
                    <a:pos x="161" y="176"/>
                  </a:cxn>
                  <a:cxn ang="0">
                    <a:pos x="219" y="195"/>
                  </a:cxn>
                  <a:cxn ang="0">
                    <a:pos x="265" y="172"/>
                  </a:cxn>
                  <a:cxn ang="0">
                    <a:pos x="243" y="119"/>
                  </a:cxn>
                  <a:cxn ang="0">
                    <a:pos x="195" y="120"/>
                  </a:cxn>
                  <a:cxn ang="0">
                    <a:pos x="161" y="49"/>
                  </a:cxn>
                  <a:cxn ang="0">
                    <a:pos x="86" y="5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265" h="195">
                    <a:moveTo>
                      <a:pt x="26" y="0"/>
                    </a:moveTo>
                    <a:lnTo>
                      <a:pt x="42" y="29"/>
                    </a:lnTo>
                    <a:lnTo>
                      <a:pt x="0" y="132"/>
                    </a:lnTo>
                    <a:lnTo>
                      <a:pt x="66" y="195"/>
                    </a:lnTo>
                    <a:lnTo>
                      <a:pt x="113" y="176"/>
                    </a:lnTo>
                    <a:lnTo>
                      <a:pt x="106" y="132"/>
                    </a:lnTo>
                    <a:lnTo>
                      <a:pt x="161" y="176"/>
                    </a:lnTo>
                    <a:lnTo>
                      <a:pt x="219" y="195"/>
                    </a:lnTo>
                    <a:lnTo>
                      <a:pt x="265" y="172"/>
                    </a:lnTo>
                    <a:lnTo>
                      <a:pt x="243" y="119"/>
                    </a:lnTo>
                    <a:lnTo>
                      <a:pt x="195" y="120"/>
                    </a:lnTo>
                    <a:lnTo>
                      <a:pt x="161" y="49"/>
                    </a:lnTo>
                    <a:lnTo>
                      <a:pt x="86" y="5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4" name="Freeform 140"/>
              <p:cNvSpPr>
                <a:spLocks/>
              </p:cNvSpPr>
              <p:nvPr/>
            </p:nvSpPr>
            <p:spPr bwMode="auto">
              <a:xfrm>
                <a:off x="1464" y="1443"/>
                <a:ext cx="67" cy="4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42" y="29"/>
                  </a:cxn>
                  <a:cxn ang="0">
                    <a:pos x="0" y="131"/>
                  </a:cxn>
                  <a:cxn ang="0">
                    <a:pos x="67" y="195"/>
                  </a:cxn>
                  <a:cxn ang="0">
                    <a:pos x="113" y="175"/>
                  </a:cxn>
                  <a:cxn ang="0">
                    <a:pos x="106" y="131"/>
                  </a:cxn>
                  <a:cxn ang="0">
                    <a:pos x="161" y="175"/>
                  </a:cxn>
                  <a:cxn ang="0">
                    <a:pos x="219" y="195"/>
                  </a:cxn>
                  <a:cxn ang="0">
                    <a:pos x="265" y="171"/>
                  </a:cxn>
                  <a:cxn ang="0">
                    <a:pos x="244" y="118"/>
                  </a:cxn>
                  <a:cxn ang="0">
                    <a:pos x="195" y="120"/>
                  </a:cxn>
                  <a:cxn ang="0">
                    <a:pos x="161" y="48"/>
                  </a:cxn>
                  <a:cxn ang="0">
                    <a:pos x="86" y="4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265" h="195">
                    <a:moveTo>
                      <a:pt x="26" y="0"/>
                    </a:moveTo>
                    <a:lnTo>
                      <a:pt x="42" y="29"/>
                    </a:lnTo>
                    <a:lnTo>
                      <a:pt x="0" y="131"/>
                    </a:lnTo>
                    <a:lnTo>
                      <a:pt x="67" y="195"/>
                    </a:lnTo>
                    <a:lnTo>
                      <a:pt x="113" y="175"/>
                    </a:lnTo>
                    <a:lnTo>
                      <a:pt x="106" y="131"/>
                    </a:lnTo>
                    <a:lnTo>
                      <a:pt x="161" y="175"/>
                    </a:lnTo>
                    <a:lnTo>
                      <a:pt x="219" y="195"/>
                    </a:lnTo>
                    <a:lnTo>
                      <a:pt x="265" y="171"/>
                    </a:lnTo>
                    <a:lnTo>
                      <a:pt x="244" y="118"/>
                    </a:lnTo>
                    <a:lnTo>
                      <a:pt x="195" y="120"/>
                    </a:lnTo>
                    <a:lnTo>
                      <a:pt x="161" y="48"/>
                    </a:lnTo>
                    <a:lnTo>
                      <a:pt x="86" y="4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5" name="Freeform 141"/>
              <p:cNvSpPr>
                <a:spLocks/>
              </p:cNvSpPr>
              <p:nvPr/>
            </p:nvSpPr>
            <p:spPr bwMode="auto">
              <a:xfrm>
                <a:off x="1476" y="1505"/>
                <a:ext cx="14" cy="1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4" y="11"/>
                  </a:cxn>
                  <a:cxn ang="0">
                    <a:pos x="0" y="73"/>
                  </a:cxn>
                  <a:cxn ang="0">
                    <a:pos x="26" y="57"/>
                  </a:cxn>
                  <a:cxn ang="0">
                    <a:pos x="48" y="54"/>
                  </a:cxn>
                  <a:cxn ang="0">
                    <a:pos x="54" y="32"/>
                  </a:cxn>
                  <a:cxn ang="0">
                    <a:pos x="45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54" h="73">
                    <a:moveTo>
                      <a:pt x="45" y="0"/>
                    </a:moveTo>
                    <a:lnTo>
                      <a:pt x="4" y="11"/>
                    </a:lnTo>
                    <a:lnTo>
                      <a:pt x="0" y="73"/>
                    </a:lnTo>
                    <a:lnTo>
                      <a:pt x="26" y="57"/>
                    </a:lnTo>
                    <a:lnTo>
                      <a:pt x="48" y="54"/>
                    </a:lnTo>
                    <a:lnTo>
                      <a:pt x="54" y="32"/>
                    </a:lnTo>
                    <a:lnTo>
                      <a:pt x="45" y="0"/>
                    </a:lnTo>
                    <a:lnTo>
                      <a:pt x="45" y="0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6" name="Freeform 142"/>
              <p:cNvSpPr>
                <a:spLocks/>
              </p:cNvSpPr>
              <p:nvPr/>
            </p:nvSpPr>
            <p:spPr bwMode="auto">
              <a:xfrm>
                <a:off x="1477" y="1505"/>
                <a:ext cx="13" cy="1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4" y="12"/>
                  </a:cxn>
                  <a:cxn ang="0">
                    <a:pos x="0" y="74"/>
                  </a:cxn>
                  <a:cxn ang="0">
                    <a:pos x="25" y="58"/>
                  </a:cxn>
                  <a:cxn ang="0">
                    <a:pos x="48" y="54"/>
                  </a:cxn>
                  <a:cxn ang="0">
                    <a:pos x="54" y="33"/>
                  </a:cxn>
                  <a:cxn ang="0">
                    <a:pos x="45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54" h="74">
                    <a:moveTo>
                      <a:pt x="45" y="0"/>
                    </a:moveTo>
                    <a:lnTo>
                      <a:pt x="4" y="12"/>
                    </a:lnTo>
                    <a:lnTo>
                      <a:pt x="0" y="74"/>
                    </a:lnTo>
                    <a:lnTo>
                      <a:pt x="25" y="58"/>
                    </a:lnTo>
                    <a:lnTo>
                      <a:pt x="48" y="54"/>
                    </a:lnTo>
                    <a:lnTo>
                      <a:pt x="54" y="33"/>
                    </a:lnTo>
                    <a:lnTo>
                      <a:pt x="45" y="0"/>
                    </a:lnTo>
                    <a:lnTo>
                      <a:pt x="45" y="0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7" name="Freeform 143"/>
              <p:cNvSpPr>
                <a:spLocks/>
              </p:cNvSpPr>
              <p:nvPr/>
            </p:nvSpPr>
            <p:spPr bwMode="auto">
              <a:xfrm>
                <a:off x="1211" y="1146"/>
                <a:ext cx="80" cy="64"/>
              </a:xfrm>
              <a:custGeom>
                <a:avLst/>
                <a:gdLst/>
                <a:ahLst/>
                <a:cxnLst>
                  <a:cxn ang="0">
                    <a:pos x="193" y="0"/>
                  </a:cxn>
                  <a:cxn ang="0">
                    <a:pos x="92" y="106"/>
                  </a:cxn>
                  <a:cxn ang="0">
                    <a:pos x="0" y="131"/>
                  </a:cxn>
                  <a:cxn ang="0">
                    <a:pos x="21" y="244"/>
                  </a:cxn>
                  <a:cxn ang="0">
                    <a:pos x="104" y="255"/>
                  </a:cxn>
                  <a:cxn ang="0">
                    <a:pos x="150" y="182"/>
                  </a:cxn>
                  <a:cxn ang="0">
                    <a:pos x="320" y="189"/>
                  </a:cxn>
                  <a:cxn ang="0">
                    <a:pos x="255" y="20"/>
                  </a:cxn>
                  <a:cxn ang="0">
                    <a:pos x="193" y="0"/>
                  </a:cxn>
                  <a:cxn ang="0">
                    <a:pos x="193" y="0"/>
                  </a:cxn>
                  <a:cxn ang="0">
                    <a:pos x="193" y="0"/>
                  </a:cxn>
                </a:cxnLst>
                <a:rect l="0" t="0" r="r" b="b"/>
                <a:pathLst>
                  <a:path w="320" h="255">
                    <a:moveTo>
                      <a:pt x="193" y="0"/>
                    </a:moveTo>
                    <a:lnTo>
                      <a:pt x="92" y="106"/>
                    </a:lnTo>
                    <a:lnTo>
                      <a:pt x="0" y="131"/>
                    </a:lnTo>
                    <a:lnTo>
                      <a:pt x="21" y="244"/>
                    </a:lnTo>
                    <a:lnTo>
                      <a:pt x="104" y="255"/>
                    </a:lnTo>
                    <a:lnTo>
                      <a:pt x="150" y="182"/>
                    </a:lnTo>
                    <a:lnTo>
                      <a:pt x="320" y="189"/>
                    </a:lnTo>
                    <a:lnTo>
                      <a:pt x="255" y="20"/>
                    </a:lnTo>
                    <a:lnTo>
                      <a:pt x="193" y="0"/>
                    </a:lnTo>
                    <a:lnTo>
                      <a:pt x="193" y="0"/>
                    </a:lnTo>
                    <a:lnTo>
                      <a:pt x="19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8" name="Freeform 144"/>
              <p:cNvSpPr>
                <a:spLocks/>
              </p:cNvSpPr>
              <p:nvPr/>
            </p:nvSpPr>
            <p:spPr bwMode="auto">
              <a:xfrm>
                <a:off x="1211" y="1146"/>
                <a:ext cx="80" cy="64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92" y="106"/>
                  </a:cxn>
                  <a:cxn ang="0">
                    <a:pos x="0" y="132"/>
                  </a:cxn>
                  <a:cxn ang="0">
                    <a:pos x="21" y="244"/>
                  </a:cxn>
                  <a:cxn ang="0">
                    <a:pos x="103" y="256"/>
                  </a:cxn>
                  <a:cxn ang="0">
                    <a:pos x="150" y="182"/>
                  </a:cxn>
                  <a:cxn ang="0">
                    <a:pos x="319" y="190"/>
                  </a:cxn>
                  <a:cxn ang="0">
                    <a:pos x="254" y="20"/>
                  </a:cxn>
                  <a:cxn ang="0">
                    <a:pos x="192" y="0"/>
                  </a:cxn>
                  <a:cxn ang="0">
                    <a:pos x="192" y="0"/>
                  </a:cxn>
                  <a:cxn ang="0">
                    <a:pos x="192" y="0"/>
                  </a:cxn>
                </a:cxnLst>
                <a:rect l="0" t="0" r="r" b="b"/>
                <a:pathLst>
                  <a:path w="319" h="256">
                    <a:moveTo>
                      <a:pt x="192" y="0"/>
                    </a:moveTo>
                    <a:lnTo>
                      <a:pt x="92" y="106"/>
                    </a:lnTo>
                    <a:lnTo>
                      <a:pt x="0" y="132"/>
                    </a:lnTo>
                    <a:lnTo>
                      <a:pt x="21" y="244"/>
                    </a:lnTo>
                    <a:lnTo>
                      <a:pt x="103" y="256"/>
                    </a:lnTo>
                    <a:lnTo>
                      <a:pt x="150" y="182"/>
                    </a:lnTo>
                    <a:lnTo>
                      <a:pt x="319" y="190"/>
                    </a:lnTo>
                    <a:lnTo>
                      <a:pt x="254" y="2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9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9" name="Freeform 145"/>
              <p:cNvSpPr>
                <a:spLocks/>
              </p:cNvSpPr>
              <p:nvPr/>
            </p:nvSpPr>
            <p:spPr bwMode="auto">
              <a:xfrm>
                <a:off x="1241" y="1202"/>
                <a:ext cx="111" cy="124"/>
              </a:xfrm>
              <a:custGeom>
                <a:avLst/>
                <a:gdLst/>
                <a:ahLst/>
                <a:cxnLst>
                  <a:cxn ang="0">
                    <a:pos x="208" y="5"/>
                  </a:cxn>
                  <a:cxn ang="0">
                    <a:pos x="80" y="0"/>
                  </a:cxn>
                  <a:cxn ang="0">
                    <a:pos x="70" y="34"/>
                  </a:cxn>
                  <a:cxn ang="0">
                    <a:pos x="69" y="96"/>
                  </a:cxn>
                  <a:cxn ang="0">
                    <a:pos x="49" y="150"/>
                  </a:cxn>
                  <a:cxn ang="0">
                    <a:pos x="111" y="215"/>
                  </a:cxn>
                  <a:cxn ang="0">
                    <a:pos x="0" y="215"/>
                  </a:cxn>
                  <a:cxn ang="0">
                    <a:pos x="83" y="290"/>
                  </a:cxn>
                  <a:cxn ang="0">
                    <a:pos x="111" y="399"/>
                  </a:cxn>
                  <a:cxn ang="0">
                    <a:pos x="255" y="410"/>
                  </a:cxn>
                  <a:cxn ang="0">
                    <a:pos x="370" y="495"/>
                  </a:cxn>
                  <a:cxn ang="0">
                    <a:pos x="424" y="453"/>
                  </a:cxn>
                  <a:cxn ang="0">
                    <a:pos x="403" y="406"/>
                  </a:cxn>
                  <a:cxn ang="0">
                    <a:pos x="439" y="418"/>
                  </a:cxn>
                  <a:cxn ang="0">
                    <a:pos x="388" y="277"/>
                  </a:cxn>
                  <a:cxn ang="0">
                    <a:pos x="446" y="114"/>
                  </a:cxn>
                  <a:cxn ang="0">
                    <a:pos x="398" y="77"/>
                  </a:cxn>
                  <a:cxn ang="0">
                    <a:pos x="358" y="183"/>
                  </a:cxn>
                  <a:cxn ang="0">
                    <a:pos x="362" y="167"/>
                  </a:cxn>
                  <a:cxn ang="0">
                    <a:pos x="329" y="90"/>
                  </a:cxn>
                  <a:cxn ang="0">
                    <a:pos x="251" y="57"/>
                  </a:cxn>
                  <a:cxn ang="0">
                    <a:pos x="208" y="5"/>
                  </a:cxn>
                  <a:cxn ang="0">
                    <a:pos x="208" y="5"/>
                  </a:cxn>
                  <a:cxn ang="0">
                    <a:pos x="208" y="5"/>
                  </a:cxn>
                </a:cxnLst>
                <a:rect l="0" t="0" r="r" b="b"/>
                <a:pathLst>
                  <a:path w="446" h="495">
                    <a:moveTo>
                      <a:pt x="208" y="5"/>
                    </a:moveTo>
                    <a:lnTo>
                      <a:pt x="80" y="0"/>
                    </a:lnTo>
                    <a:lnTo>
                      <a:pt x="70" y="34"/>
                    </a:lnTo>
                    <a:lnTo>
                      <a:pt x="69" y="96"/>
                    </a:lnTo>
                    <a:lnTo>
                      <a:pt x="49" y="150"/>
                    </a:lnTo>
                    <a:lnTo>
                      <a:pt x="111" y="215"/>
                    </a:lnTo>
                    <a:lnTo>
                      <a:pt x="0" y="215"/>
                    </a:lnTo>
                    <a:lnTo>
                      <a:pt x="83" y="290"/>
                    </a:lnTo>
                    <a:lnTo>
                      <a:pt x="111" y="399"/>
                    </a:lnTo>
                    <a:lnTo>
                      <a:pt x="255" y="410"/>
                    </a:lnTo>
                    <a:lnTo>
                      <a:pt x="370" y="495"/>
                    </a:lnTo>
                    <a:lnTo>
                      <a:pt x="424" y="453"/>
                    </a:lnTo>
                    <a:lnTo>
                      <a:pt x="403" y="406"/>
                    </a:lnTo>
                    <a:lnTo>
                      <a:pt x="439" y="418"/>
                    </a:lnTo>
                    <a:lnTo>
                      <a:pt x="388" y="277"/>
                    </a:lnTo>
                    <a:lnTo>
                      <a:pt x="446" y="114"/>
                    </a:lnTo>
                    <a:lnTo>
                      <a:pt x="398" y="77"/>
                    </a:lnTo>
                    <a:lnTo>
                      <a:pt x="358" y="183"/>
                    </a:lnTo>
                    <a:lnTo>
                      <a:pt x="362" y="167"/>
                    </a:lnTo>
                    <a:lnTo>
                      <a:pt x="329" y="90"/>
                    </a:lnTo>
                    <a:lnTo>
                      <a:pt x="251" y="57"/>
                    </a:lnTo>
                    <a:lnTo>
                      <a:pt x="208" y="5"/>
                    </a:lnTo>
                    <a:lnTo>
                      <a:pt x="208" y="5"/>
                    </a:lnTo>
                    <a:lnTo>
                      <a:pt x="208" y="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0" name="Freeform 146"/>
              <p:cNvSpPr>
                <a:spLocks/>
              </p:cNvSpPr>
              <p:nvPr/>
            </p:nvSpPr>
            <p:spPr bwMode="auto">
              <a:xfrm>
                <a:off x="1241" y="1202"/>
                <a:ext cx="111" cy="124"/>
              </a:xfrm>
              <a:custGeom>
                <a:avLst/>
                <a:gdLst/>
                <a:ahLst/>
                <a:cxnLst>
                  <a:cxn ang="0">
                    <a:pos x="208" y="5"/>
                  </a:cxn>
                  <a:cxn ang="0">
                    <a:pos x="79" y="0"/>
                  </a:cxn>
                  <a:cxn ang="0">
                    <a:pos x="71" y="34"/>
                  </a:cxn>
                  <a:cxn ang="0">
                    <a:pos x="68" y="96"/>
                  </a:cxn>
                  <a:cxn ang="0">
                    <a:pos x="48" y="150"/>
                  </a:cxn>
                  <a:cxn ang="0">
                    <a:pos x="110" y="215"/>
                  </a:cxn>
                  <a:cxn ang="0">
                    <a:pos x="0" y="215"/>
                  </a:cxn>
                  <a:cxn ang="0">
                    <a:pos x="82" y="289"/>
                  </a:cxn>
                  <a:cxn ang="0">
                    <a:pos x="110" y="399"/>
                  </a:cxn>
                  <a:cxn ang="0">
                    <a:pos x="255" y="410"/>
                  </a:cxn>
                  <a:cxn ang="0">
                    <a:pos x="369" y="495"/>
                  </a:cxn>
                  <a:cxn ang="0">
                    <a:pos x="424" y="452"/>
                  </a:cxn>
                  <a:cxn ang="0">
                    <a:pos x="403" y="406"/>
                  </a:cxn>
                  <a:cxn ang="0">
                    <a:pos x="438" y="417"/>
                  </a:cxn>
                  <a:cxn ang="0">
                    <a:pos x="388" y="276"/>
                  </a:cxn>
                  <a:cxn ang="0">
                    <a:pos x="445" y="113"/>
                  </a:cxn>
                  <a:cxn ang="0">
                    <a:pos x="398" y="76"/>
                  </a:cxn>
                  <a:cxn ang="0">
                    <a:pos x="358" y="182"/>
                  </a:cxn>
                  <a:cxn ang="0">
                    <a:pos x="362" y="167"/>
                  </a:cxn>
                  <a:cxn ang="0">
                    <a:pos x="328" y="89"/>
                  </a:cxn>
                  <a:cxn ang="0">
                    <a:pos x="250" y="57"/>
                  </a:cxn>
                  <a:cxn ang="0">
                    <a:pos x="208" y="5"/>
                  </a:cxn>
                  <a:cxn ang="0">
                    <a:pos x="208" y="5"/>
                  </a:cxn>
                  <a:cxn ang="0">
                    <a:pos x="208" y="5"/>
                  </a:cxn>
                </a:cxnLst>
                <a:rect l="0" t="0" r="r" b="b"/>
                <a:pathLst>
                  <a:path w="445" h="495">
                    <a:moveTo>
                      <a:pt x="208" y="5"/>
                    </a:moveTo>
                    <a:lnTo>
                      <a:pt x="79" y="0"/>
                    </a:lnTo>
                    <a:lnTo>
                      <a:pt x="71" y="34"/>
                    </a:lnTo>
                    <a:lnTo>
                      <a:pt x="68" y="96"/>
                    </a:lnTo>
                    <a:lnTo>
                      <a:pt x="48" y="150"/>
                    </a:lnTo>
                    <a:lnTo>
                      <a:pt x="110" y="215"/>
                    </a:lnTo>
                    <a:lnTo>
                      <a:pt x="0" y="215"/>
                    </a:lnTo>
                    <a:lnTo>
                      <a:pt x="82" y="289"/>
                    </a:lnTo>
                    <a:lnTo>
                      <a:pt x="110" y="399"/>
                    </a:lnTo>
                    <a:lnTo>
                      <a:pt x="255" y="410"/>
                    </a:lnTo>
                    <a:lnTo>
                      <a:pt x="369" y="495"/>
                    </a:lnTo>
                    <a:lnTo>
                      <a:pt x="424" y="452"/>
                    </a:lnTo>
                    <a:lnTo>
                      <a:pt x="403" y="406"/>
                    </a:lnTo>
                    <a:lnTo>
                      <a:pt x="438" y="417"/>
                    </a:lnTo>
                    <a:lnTo>
                      <a:pt x="388" y="276"/>
                    </a:lnTo>
                    <a:lnTo>
                      <a:pt x="445" y="113"/>
                    </a:lnTo>
                    <a:lnTo>
                      <a:pt x="398" y="76"/>
                    </a:lnTo>
                    <a:lnTo>
                      <a:pt x="358" y="182"/>
                    </a:lnTo>
                    <a:lnTo>
                      <a:pt x="362" y="167"/>
                    </a:lnTo>
                    <a:lnTo>
                      <a:pt x="328" y="89"/>
                    </a:lnTo>
                    <a:lnTo>
                      <a:pt x="250" y="57"/>
                    </a:lnTo>
                    <a:lnTo>
                      <a:pt x="208" y="5"/>
                    </a:lnTo>
                    <a:lnTo>
                      <a:pt x="208" y="5"/>
                    </a:lnTo>
                    <a:lnTo>
                      <a:pt x="208" y="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1" name="Freeform 147"/>
              <p:cNvSpPr>
                <a:spLocks/>
              </p:cNvSpPr>
              <p:nvPr/>
            </p:nvSpPr>
            <p:spPr bwMode="auto">
              <a:xfrm>
                <a:off x="1366" y="1229"/>
                <a:ext cx="43" cy="60"/>
              </a:xfrm>
              <a:custGeom>
                <a:avLst/>
                <a:gdLst/>
                <a:ahLst/>
                <a:cxnLst>
                  <a:cxn ang="0">
                    <a:pos x="0" y="87"/>
                  </a:cxn>
                  <a:cxn ang="0">
                    <a:pos x="54" y="169"/>
                  </a:cxn>
                  <a:cxn ang="0">
                    <a:pos x="31" y="241"/>
                  </a:cxn>
                  <a:cxn ang="0">
                    <a:pos x="75" y="241"/>
                  </a:cxn>
                  <a:cxn ang="0">
                    <a:pos x="156" y="187"/>
                  </a:cxn>
                  <a:cxn ang="0">
                    <a:pos x="169" y="150"/>
                  </a:cxn>
                  <a:cxn ang="0">
                    <a:pos x="151" y="19"/>
                  </a:cxn>
                  <a:cxn ang="0">
                    <a:pos x="96" y="0"/>
                  </a:cxn>
                  <a:cxn ang="0">
                    <a:pos x="69" y="73"/>
                  </a:cxn>
                  <a:cxn ang="0">
                    <a:pos x="31" y="60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0" y="87"/>
                  </a:cxn>
                </a:cxnLst>
                <a:rect l="0" t="0" r="r" b="b"/>
                <a:pathLst>
                  <a:path w="169" h="241">
                    <a:moveTo>
                      <a:pt x="0" y="87"/>
                    </a:moveTo>
                    <a:lnTo>
                      <a:pt x="54" y="169"/>
                    </a:lnTo>
                    <a:lnTo>
                      <a:pt x="31" y="241"/>
                    </a:lnTo>
                    <a:lnTo>
                      <a:pt x="75" y="241"/>
                    </a:lnTo>
                    <a:lnTo>
                      <a:pt x="156" y="187"/>
                    </a:lnTo>
                    <a:lnTo>
                      <a:pt x="169" y="150"/>
                    </a:lnTo>
                    <a:lnTo>
                      <a:pt x="151" y="19"/>
                    </a:lnTo>
                    <a:lnTo>
                      <a:pt x="96" y="0"/>
                    </a:lnTo>
                    <a:lnTo>
                      <a:pt x="69" y="73"/>
                    </a:lnTo>
                    <a:lnTo>
                      <a:pt x="31" y="60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2" name="Freeform 148"/>
              <p:cNvSpPr>
                <a:spLocks/>
              </p:cNvSpPr>
              <p:nvPr/>
            </p:nvSpPr>
            <p:spPr bwMode="auto">
              <a:xfrm>
                <a:off x="1366" y="1229"/>
                <a:ext cx="43" cy="60"/>
              </a:xfrm>
              <a:custGeom>
                <a:avLst/>
                <a:gdLst/>
                <a:ahLst/>
                <a:cxnLst>
                  <a:cxn ang="0">
                    <a:pos x="0" y="86"/>
                  </a:cxn>
                  <a:cxn ang="0">
                    <a:pos x="54" y="169"/>
                  </a:cxn>
                  <a:cxn ang="0">
                    <a:pos x="31" y="240"/>
                  </a:cxn>
                  <a:cxn ang="0">
                    <a:pos x="75" y="240"/>
                  </a:cxn>
                  <a:cxn ang="0">
                    <a:pos x="156" y="187"/>
                  </a:cxn>
                  <a:cxn ang="0">
                    <a:pos x="169" y="150"/>
                  </a:cxn>
                  <a:cxn ang="0">
                    <a:pos x="151" y="19"/>
                  </a:cxn>
                  <a:cxn ang="0">
                    <a:pos x="97" y="0"/>
                  </a:cxn>
                  <a:cxn ang="0">
                    <a:pos x="70" y="72"/>
                  </a:cxn>
                  <a:cxn ang="0">
                    <a:pos x="31" y="59"/>
                  </a:cxn>
                  <a:cxn ang="0">
                    <a:pos x="0" y="86"/>
                  </a:cxn>
                  <a:cxn ang="0">
                    <a:pos x="0" y="86"/>
                  </a:cxn>
                  <a:cxn ang="0">
                    <a:pos x="0" y="86"/>
                  </a:cxn>
                </a:cxnLst>
                <a:rect l="0" t="0" r="r" b="b"/>
                <a:pathLst>
                  <a:path w="169" h="240">
                    <a:moveTo>
                      <a:pt x="0" y="86"/>
                    </a:moveTo>
                    <a:lnTo>
                      <a:pt x="54" y="169"/>
                    </a:lnTo>
                    <a:lnTo>
                      <a:pt x="31" y="240"/>
                    </a:lnTo>
                    <a:lnTo>
                      <a:pt x="75" y="240"/>
                    </a:lnTo>
                    <a:lnTo>
                      <a:pt x="156" y="187"/>
                    </a:lnTo>
                    <a:lnTo>
                      <a:pt x="169" y="150"/>
                    </a:lnTo>
                    <a:lnTo>
                      <a:pt x="151" y="19"/>
                    </a:lnTo>
                    <a:lnTo>
                      <a:pt x="97" y="0"/>
                    </a:lnTo>
                    <a:lnTo>
                      <a:pt x="70" y="72"/>
                    </a:lnTo>
                    <a:lnTo>
                      <a:pt x="31" y="59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8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3" name="Freeform 149"/>
              <p:cNvSpPr>
                <a:spLocks/>
              </p:cNvSpPr>
              <p:nvPr/>
            </p:nvSpPr>
            <p:spPr bwMode="auto">
              <a:xfrm>
                <a:off x="1418" y="1237"/>
                <a:ext cx="30" cy="38"/>
              </a:xfrm>
              <a:custGeom>
                <a:avLst/>
                <a:gdLst/>
                <a:ahLst/>
                <a:cxnLst>
                  <a:cxn ang="0">
                    <a:pos x="12" y="50"/>
                  </a:cxn>
                  <a:cxn ang="0">
                    <a:pos x="0" y="152"/>
                  </a:cxn>
                  <a:cxn ang="0">
                    <a:pos x="64" y="154"/>
                  </a:cxn>
                  <a:cxn ang="0">
                    <a:pos x="122" y="50"/>
                  </a:cxn>
                  <a:cxn ang="0">
                    <a:pos x="77" y="0"/>
                  </a:cxn>
                  <a:cxn ang="0">
                    <a:pos x="29" y="0"/>
                  </a:cxn>
                  <a:cxn ang="0">
                    <a:pos x="12" y="50"/>
                  </a:cxn>
                  <a:cxn ang="0">
                    <a:pos x="12" y="50"/>
                  </a:cxn>
                  <a:cxn ang="0">
                    <a:pos x="12" y="50"/>
                  </a:cxn>
                </a:cxnLst>
                <a:rect l="0" t="0" r="r" b="b"/>
                <a:pathLst>
                  <a:path w="122" h="154">
                    <a:moveTo>
                      <a:pt x="12" y="50"/>
                    </a:moveTo>
                    <a:lnTo>
                      <a:pt x="0" y="152"/>
                    </a:lnTo>
                    <a:lnTo>
                      <a:pt x="64" y="154"/>
                    </a:lnTo>
                    <a:lnTo>
                      <a:pt x="122" y="50"/>
                    </a:lnTo>
                    <a:lnTo>
                      <a:pt x="77" y="0"/>
                    </a:lnTo>
                    <a:lnTo>
                      <a:pt x="29" y="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4" name="Freeform 150"/>
              <p:cNvSpPr>
                <a:spLocks/>
              </p:cNvSpPr>
              <p:nvPr/>
            </p:nvSpPr>
            <p:spPr bwMode="auto">
              <a:xfrm>
                <a:off x="1418" y="1237"/>
                <a:ext cx="30" cy="39"/>
              </a:xfrm>
              <a:custGeom>
                <a:avLst/>
                <a:gdLst/>
                <a:ahLst/>
                <a:cxnLst>
                  <a:cxn ang="0">
                    <a:pos x="11" y="50"/>
                  </a:cxn>
                  <a:cxn ang="0">
                    <a:pos x="0" y="153"/>
                  </a:cxn>
                  <a:cxn ang="0">
                    <a:pos x="63" y="155"/>
                  </a:cxn>
                  <a:cxn ang="0">
                    <a:pos x="121" y="50"/>
                  </a:cxn>
                  <a:cxn ang="0">
                    <a:pos x="76" y="0"/>
                  </a:cxn>
                  <a:cxn ang="0">
                    <a:pos x="28" y="0"/>
                  </a:cxn>
                  <a:cxn ang="0">
                    <a:pos x="11" y="50"/>
                  </a:cxn>
                  <a:cxn ang="0">
                    <a:pos x="11" y="50"/>
                  </a:cxn>
                  <a:cxn ang="0">
                    <a:pos x="11" y="50"/>
                  </a:cxn>
                </a:cxnLst>
                <a:rect l="0" t="0" r="r" b="b"/>
                <a:pathLst>
                  <a:path w="121" h="155">
                    <a:moveTo>
                      <a:pt x="11" y="50"/>
                    </a:moveTo>
                    <a:lnTo>
                      <a:pt x="0" y="153"/>
                    </a:lnTo>
                    <a:lnTo>
                      <a:pt x="63" y="155"/>
                    </a:lnTo>
                    <a:lnTo>
                      <a:pt x="121" y="50"/>
                    </a:lnTo>
                    <a:lnTo>
                      <a:pt x="76" y="0"/>
                    </a:lnTo>
                    <a:lnTo>
                      <a:pt x="28" y="0"/>
                    </a:lnTo>
                    <a:lnTo>
                      <a:pt x="11" y="50"/>
                    </a:lnTo>
                    <a:lnTo>
                      <a:pt x="11" y="50"/>
                    </a:lnTo>
                    <a:lnTo>
                      <a:pt x="11" y="5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5" name="Freeform 151"/>
              <p:cNvSpPr>
                <a:spLocks/>
              </p:cNvSpPr>
              <p:nvPr/>
            </p:nvSpPr>
            <p:spPr bwMode="auto">
              <a:xfrm>
                <a:off x="1445" y="1255"/>
                <a:ext cx="257" cy="280"/>
              </a:xfrm>
              <a:custGeom>
                <a:avLst/>
                <a:gdLst/>
                <a:ahLst/>
                <a:cxnLst>
                  <a:cxn ang="0">
                    <a:pos x="97" y="51"/>
                  </a:cxn>
                  <a:cxn ang="0">
                    <a:pos x="0" y="139"/>
                  </a:cxn>
                  <a:cxn ang="0">
                    <a:pos x="31" y="232"/>
                  </a:cxn>
                  <a:cxn ang="0">
                    <a:pos x="198" y="310"/>
                  </a:cxn>
                  <a:cxn ang="0">
                    <a:pos x="361" y="347"/>
                  </a:cxn>
                  <a:cxn ang="0">
                    <a:pos x="393" y="308"/>
                  </a:cxn>
                  <a:cxn ang="0">
                    <a:pos x="515" y="389"/>
                  </a:cxn>
                  <a:cxn ang="0">
                    <a:pos x="502" y="487"/>
                  </a:cxn>
                  <a:cxn ang="0">
                    <a:pos x="586" y="617"/>
                  </a:cxn>
                  <a:cxn ang="0">
                    <a:pos x="585" y="744"/>
                  </a:cxn>
                  <a:cxn ang="0">
                    <a:pos x="453" y="755"/>
                  </a:cxn>
                  <a:cxn ang="0">
                    <a:pos x="549" y="895"/>
                  </a:cxn>
                  <a:cxn ang="0">
                    <a:pos x="700" y="1013"/>
                  </a:cxn>
                  <a:cxn ang="0">
                    <a:pos x="772" y="1053"/>
                  </a:cxn>
                  <a:cxn ang="0">
                    <a:pos x="980" y="1071"/>
                  </a:cxn>
                  <a:cxn ang="0">
                    <a:pos x="858" y="945"/>
                  </a:cxn>
                  <a:cxn ang="0">
                    <a:pos x="1012" y="984"/>
                  </a:cxn>
                  <a:cxn ang="0">
                    <a:pos x="960" y="882"/>
                  </a:cxn>
                  <a:cxn ang="0">
                    <a:pos x="878" y="751"/>
                  </a:cxn>
                  <a:cxn ang="0">
                    <a:pos x="971" y="744"/>
                  </a:cxn>
                  <a:cxn ang="0">
                    <a:pos x="988" y="810"/>
                  </a:cxn>
                  <a:cxn ang="0">
                    <a:pos x="1030" y="700"/>
                  </a:cxn>
                  <a:cxn ang="0">
                    <a:pos x="931" y="606"/>
                  </a:cxn>
                  <a:cxn ang="0">
                    <a:pos x="778" y="505"/>
                  </a:cxn>
                  <a:cxn ang="0">
                    <a:pos x="770" y="404"/>
                  </a:cxn>
                  <a:cxn ang="0">
                    <a:pos x="663" y="298"/>
                  </a:cxn>
                  <a:cxn ang="0">
                    <a:pos x="552" y="178"/>
                  </a:cxn>
                  <a:cxn ang="0">
                    <a:pos x="434" y="147"/>
                  </a:cxn>
                  <a:cxn ang="0">
                    <a:pos x="318" y="106"/>
                  </a:cxn>
                  <a:cxn ang="0">
                    <a:pos x="291" y="59"/>
                  </a:cxn>
                  <a:cxn ang="0">
                    <a:pos x="180" y="184"/>
                  </a:cxn>
                  <a:cxn ang="0">
                    <a:pos x="160" y="53"/>
                  </a:cxn>
                  <a:cxn ang="0">
                    <a:pos x="118" y="0"/>
                  </a:cxn>
                </a:cxnLst>
                <a:rect l="0" t="0" r="r" b="b"/>
                <a:pathLst>
                  <a:path w="1030" h="1119">
                    <a:moveTo>
                      <a:pt x="118" y="0"/>
                    </a:moveTo>
                    <a:lnTo>
                      <a:pt x="97" y="51"/>
                    </a:lnTo>
                    <a:lnTo>
                      <a:pt x="20" y="85"/>
                    </a:lnTo>
                    <a:lnTo>
                      <a:pt x="0" y="139"/>
                    </a:lnTo>
                    <a:lnTo>
                      <a:pt x="65" y="207"/>
                    </a:lnTo>
                    <a:lnTo>
                      <a:pt x="31" y="232"/>
                    </a:lnTo>
                    <a:lnTo>
                      <a:pt x="94" y="298"/>
                    </a:lnTo>
                    <a:lnTo>
                      <a:pt x="198" y="310"/>
                    </a:lnTo>
                    <a:lnTo>
                      <a:pt x="348" y="389"/>
                    </a:lnTo>
                    <a:lnTo>
                      <a:pt x="361" y="347"/>
                    </a:lnTo>
                    <a:lnTo>
                      <a:pt x="320" y="279"/>
                    </a:lnTo>
                    <a:lnTo>
                      <a:pt x="393" y="308"/>
                    </a:lnTo>
                    <a:lnTo>
                      <a:pt x="413" y="372"/>
                    </a:lnTo>
                    <a:lnTo>
                      <a:pt x="515" y="389"/>
                    </a:lnTo>
                    <a:lnTo>
                      <a:pt x="546" y="437"/>
                    </a:lnTo>
                    <a:lnTo>
                      <a:pt x="502" y="487"/>
                    </a:lnTo>
                    <a:lnTo>
                      <a:pt x="612" y="544"/>
                    </a:lnTo>
                    <a:lnTo>
                      <a:pt x="586" y="617"/>
                    </a:lnTo>
                    <a:lnTo>
                      <a:pt x="560" y="633"/>
                    </a:lnTo>
                    <a:lnTo>
                      <a:pt x="585" y="744"/>
                    </a:lnTo>
                    <a:lnTo>
                      <a:pt x="523" y="781"/>
                    </a:lnTo>
                    <a:lnTo>
                      <a:pt x="453" y="755"/>
                    </a:lnTo>
                    <a:lnTo>
                      <a:pt x="444" y="897"/>
                    </a:lnTo>
                    <a:lnTo>
                      <a:pt x="549" y="895"/>
                    </a:lnTo>
                    <a:lnTo>
                      <a:pt x="580" y="867"/>
                    </a:lnTo>
                    <a:lnTo>
                      <a:pt x="700" y="1013"/>
                    </a:lnTo>
                    <a:lnTo>
                      <a:pt x="749" y="1013"/>
                    </a:lnTo>
                    <a:lnTo>
                      <a:pt x="772" y="1053"/>
                    </a:lnTo>
                    <a:lnTo>
                      <a:pt x="989" y="1119"/>
                    </a:lnTo>
                    <a:lnTo>
                      <a:pt x="980" y="1071"/>
                    </a:lnTo>
                    <a:lnTo>
                      <a:pt x="879" y="991"/>
                    </a:lnTo>
                    <a:lnTo>
                      <a:pt x="858" y="945"/>
                    </a:lnTo>
                    <a:lnTo>
                      <a:pt x="994" y="1035"/>
                    </a:lnTo>
                    <a:lnTo>
                      <a:pt x="1012" y="984"/>
                    </a:lnTo>
                    <a:lnTo>
                      <a:pt x="954" y="901"/>
                    </a:lnTo>
                    <a:lnTo>
                      <a:pt x="960" y="882"/>
                    </a:lnTo>
                    <a:lnTo>
                      <a:pt x="860" y="804"/>
                    </a:lnTo>
                    <a:lnTo>
                      <a:pt x="878" y="751"/>
                    </a:lnTo>
                    <a:lnTo>
                      <a:pt x="817" y="703"/>
                    </a:lnTo>
                    <a:lnTo>
                      <a:pt x="971" y="744"/>
                    </a:lnTo>
                    <a:lnTo>
                      <a:pt x="970" y="802"/>
                    </a:lnTo>
                    <a:lnTo>
                      <a:pt x="988" y="810"/>
                    </a:lnTo>
                    <a:lnTo>
                      <a:pt x="1002" y="730"/>
                    </a:lnTo>
                    <a:lnTo>
                      <a:pt x="1030" y="700"/>
                    </a:lnTo>
                    <a:lnTo>
                      <a:pt x="1020" y="607"/>
                    </a:lnTo>
                    <a:lnTo>
                      <a:pt x="931" y="606"/>
                    </a:lnTo>
                    <a:lnTo>
                      <a:pt x="895" y="542"/>
                    </a:lnTo>
                    <a:lnTo>
                      <a:pt x="778" y="505"/>
                    </a:lnTo>
                    <a:lnTo>
                      <a:pt x="745" y="454"/>
                    </a:lnTo>
                    <a:lnTo>
                      <a:pt x="770" y="404"/>
                    </a:lnTo>
                    <a:lnTo>
                      <a:pt x="732" y="323"/>
                    </a:lnTo>
                    <a:lnTo>
                      <a:pt x="663" y="298"/>
                    </a:lnTo>
                    <a:lnTo>
                      <a:pt x="564" y="261"/>
                    </a:lnTo>
                    <a:lnTo>
                      <a:pt x="552" y="178"/>
                    </a:lnTo>
                    <a:lnTo>
                      <a:pt x="453" y="204"/>
                    </a:lnTo>
                    <a:lnTo>
                      <a:pt x="434" y="147"/>
                    </a:lnTo>
                    <a:lnTo>
                      <a:pt x="334" y="180"/>
                    </a:lnTo>
                    <a:lnTo>
                      <a:pt x="318" y="106"/>
                    </a:lnTo>
                    <a:lnTo>
                      <a:pt x="403" y="97"/>
                    </a:lnTo>
                    <a:lnTo>
                      <a:pt x="291" y="59"/>
                    </a:lnTo>
                    <a:lnTo>
                      <a:pt x="198" y="64"/>
                    </a:lnTo>
                    <a:lnTo>
                      <a:pt x="180" y="184"/>
                    </a:lnTo>
                    <a:lnTo>
                      <a:pt x="140" y="126"/>
                    </a:lnTo>
                    <a:lnTo>
                      <a:pt x="160" y="53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6" name="Freeform 152"/>
              <p:cNvSpPr>
                <a:spLocks/>
              </p:cNvSpPr>
              <p:nvPr/>
            </p:nvSpPr>
            <p:spPr bwMode="auto">
              <a:xfrm>
                <a:off x="1445" y="1255"/>
                <a:ext cx="257" cy="280"/>
              </a:xfrm>
              <a:custGeom>
                <a:avLst/>
                <a:gdLst/>
                <a:ahLst/>
                <a:cxnLst>
                  <a:cxn ang="0">
                    <a:pos x="98" y="51"/>
                  </a:cxn>
                  <a:cxn ang="0">
                    <a:pos x="0" y="139"/>
                  </a:cxn>
                  <a:cxn ang="0">
                    <a:pos x="31" y="232"/>
                  </a:cxn>
                  <a:cxn ang="0">
                    <a:pos x="200" y="309"/>
                  </a:cxn>
                  <a:cxn ang="0">
                    <a:pos x="361" y="348"/>
                  </a:cxn>
                  <a:cxn ang="0">
                    <a:pos x="394" y="308"/>
                  </a:cxn>
                  <a:cxn ang="0">
                    <a:pos x="515" y="390"/>
                  </a:cxn>
                  <a:cxn ang="0">
                    <a:pos x="502" y="486"/>
                  </a:cxn>
                  <a:cxn ang="0">
                    <a:pos x="587" y="617"/>
                  </a:cxn>
                  <a:cxn ang="0">
                    <a:pos x="585" y="743"/>
                  </a:cxn>
                  <a:cxn ang="0">
                    <a:pos x="453" y="755"/>
                  </a:cxn>
                  <a:cxn ang="0">
                    <a:pos x="549" y="895"/>
                  </a:cxn>
                  <a:cxn ang="0">
                    <a:pos x="700" y="1012"/>
                  </a:cxn>
                  <a:cxn ang="0">
                    <a:pos x="772" y="1052"/>
                  </a:cxn>
                  <a:cxn ang="0">
                    <a:pos x="980" y="1070"/>
                  </a:cxn>
                  <a:cxn ang="0">
                    <a:pos x="859" y="945"/>
                  </a:cxn>
                  <a:cxn ang="0">
                    <a:pos x="1013" y="984"/>
                  </a:cxn>
                  <a:cxn ang="0">
                    <a:pos x="961" y="882"/>
                  </a:cxn>
                  <a:cxn ang="0">
                    <a:pos x="878" y="750"/>
                  </a:cxn>
                  <a:cxn ang="0">
                    <a:pos x="972" y="743"/>
                  </a:cxn>
                  <a:cxn ang="0">
                    <a:pos x="988" y="810"/>
                  </a:cxn>
                  <a:cxn ang="0">
                    <a:pos x="1031" y="700"/>
                  </a:cxn>
                  <a:cxn ang="0">
                    <a:pos x="931" y="605"/>
                  </a:cxn>
                  <a:cxn ang="0">
                    <a:pos x="780" y="504"/>
                  </a:cxn>
                  <a:cxn ang="0">
                    <a:pos x="771" y="404"/>
                  </a:cxn>
                  <a:cxn ang="0">
                    <a:pos x="664" y="298"/>
                  </a:cxn>
                  <a:cxn ang="0">
                    <a:pos x="553" y="178"/>
                  </a:cxn>
                  <a:cxn ang="0">
                    <a:pos x="434" y="147"/>
                  </a:cxn>
                  <a:cxn ang="0">
                    <a:pos x="319" y="106"/>
                  </a:cxn>
                  <a:cxn ang="0">
                    <a:pos x="293" y="59"/>
                  </a:cxn>
                  <a:cxn ang="0">
                    <a:pos x="180" y="184"/>
                  </a:cxn>
                  <a:cxn ang="0">
                    <a:pos x="160" y="52"/>
                  </a:cxn>
                  <a:cxn ang="0">
                    <a:pos x="119" y="0"/>
                  </a:cxn>
                </a:cxnLst>
                <a:rect l="0" t="0" r="r" b="b"/>
                <a:pathLst>
                  <a:path w="1031" h="1118">
                    <a:moveTo>
                      <a:pt x="119" y="0"/>
                    </a:moveTo>
                    <a:lnTo>
                      <a:pt x="98" y="51"/>
                    </a:lnTo>
                    <a:lnTo>
                      <a:pt x="20" y="85"/>
                    </a:lnTo>
                    <a:lnTo>
                      <a:pt x="0" y="139"/>
                    </a:lnTo>
                    <a:lnTo>
                      <a:pt x="65" y="206"/>
                    </a:lnTo>
                    <a:lnTo>
                      <a:pt x="31" y="232"/>
                    </a:lnTo>
                    <a:lnTo>
                      <a:pt x="94" y="298"/>
                    </a:lnTo>
                    <a:lnTo>
                      <a:pt x="200" y="309"/>
                    </a:lnTo>
                    <a:lnTo>
                      <a:pt x="348" y="390"/>
                    </a:lnTo>
                    <a:lnTo>
                      <a:pt x="361" y="348"/>
                    </a:lnTo>
                    <a:lnTo>
                      <a:pt x="320" y="278"/>
                    </a:lnTo>
                    <a:lnTo>
                      <a:pt x="394" y="308"/>
                    </a:lnTo>
                    <a:lnTo>
                      <a:pt x="413" y="371"/>
                    </a:lnTo>
                    <a:lnTo>
                      <a:pt x="515" y="390"/>
                    </a:lnTo>
                    <a:lnTo>
                      <a:pt x="546" y="436"/>
                    </a:lnTo>
                    <a:lnTo>
                      <a:pt x="502" y="486"/>
                    </a:lnTo>
                    <a:lnTo>
                      <a:pt x="614" y="544"/>
                    </a:lnTo>
                    <a:lnTo>
                      <a:pt x="587" y="617"/>
                    </a:lnTo>
                    <a:lnTo>
                      <a:pt x="562" y="633"/>
                    </a:lnTo>
                    <a:lnTo>
                      <a:pt x="585" y="743"/>
                    </a:lnTo>
                    <a:lnTo>
                      <a:pt x="523" y="781"/>
                    </a:lnTo>
                    <a:lnTo>
                      <a:pt x="453" y="755"/>
                    </a:lnTo>
                    <a:lnTo>
                      <a:pt x="444" y="896"/>
                    </a:lnTo>
                    <a:lnTo>
                      <a:pt x="549" y="895"/>
                    </a:lnTo>
                    <a:lnTo>
                      <a:pt x="580" y="868"/>
                    </a:lnTo>
                    <a:lnTo>
                      <a:pt x="700" y="1012"/>
                    </a:lnTo>
                    <a:lnTo>
                      <a:pt x="749" y="1012"/>
                    </a:lnTo>
                    <a:lnTo>
                      <a:pt x="772" y="1052"/>
                    </a:lnTo>
                    <a:lnTo>
                      <a:pt x="990" y="1118"/>
                    </a:lnTo>
                    <a:lnTo>
                      <a:pt x="980" y="1070"/>
                    </a:lnTo>
                    <a:lnTo>
                      <a:pt x="880" y="991"/>
                    </a:lnTo>
                    <a:lnTo>
                      <a:pt x="859" y="945"/>
                    </a:lnTo>
                    <a:lnTo>
                      <a:pt x="995" y="1034"/>
                    </a:lnTo>
                    <a:lnTo>
                      <a:pt x="1013" y="984"/>
                    </a:lnTo>
                    <a:lnTo>
                      <a:pt x="956" y="901"/>
                    </a:lnTo>
                    <a:lnTo>
                      <a:pt x="961" y="882"/>
                    </a:lnTo>
                    <a:lnTo>
                      <a:pt x="860" y="803"/>
                    </a:lnTo>
                    <a:lnTo>
                      <a:pt x="878" y="750"/>
                    </a:lnTo>
                    <a:lnTo>
                      <a:pt x="818" y="702"/>
                    </a:lnTo>
                    <a:lnTo>
                      <a:pt x="972" y="743"/>
                    </a:lnTo>
                    <a:lnTo>
                      <a:pt x="970" y="802"/>
                    </a:lnTo>
                    <a:lnTo>
                      <a:pt x="988" y="810"/>
                    </a:lnTo>
                    <a:lnTo>
                      <a:pt x="1003" y="729"/>
                    </a:lnTo>
                    <a:lnTo>
                      <a:pt x="1031" y="700"/>
                    </a:lnTo>
                    <a:lnTo>
                      <a:pt x="1021" y="608"/>
                    </a:lnTo>
                    <a:lnTo>
                      <a:pt x="931" y="605"/>
                    </a:lnTo>
                    <a:lnTo>
                      <a:pt x="895" y="542"/>
                    </a:lnTo>
                    <a:lnTo>
                      <a:pt x="780" y="504"/>
                    </a:lnTo>
                    <a:lnTo>
                      <a:pt x="746" y="454"/>
                    </a:lnTo>
                    <a:lnTo>
                      <a:pt x="771" y="404"/>
                    </a:lnTo>
                    <a:lnTo>
                      <a:pt x="733" y="322"/>
                    </a:lnTo>
                    <a:lnTo>
                      <a:pt x="664" y="298"/>
                    </a:lnTo>
                    <a:lnTo>
                      <a:pt x="564" y="260"/>
                    </a:lnTo>
                    <a:lnTo>
                      <a:pt x="553" y="178"/>
                    </a:lnTo>
                    <a:lnTo>
                      <a:pt x="453" y="203"/>
                    </a:lnTo>
                    <a:lnTo>
                      <a:pt x="434" y="147"/>
                    </a:lnTo>
                    <a:lnTo>
                      <a:pt x="334" y="179"/>
                    </a:lnTo>
                    <a:lnTo>
                      <a:pt x="319" y="106"/>
                    </a:lnTo>
                    <a:lnTo>
                      <a:pt x="403" y="96"/>
                    </a:lnTo>
                    <a:lnTo>
                      <a:pt x="293" y="59"/>
                    </a:lnTo>
                    <a:lnTo>
                      <a:pt x="200" y="64"/>
                    </a:lnTo>
                    <a:lnTo>
                      <a:pt x="180" y="184"/>
                    </a:lnTo>
                    <a:lnTo>
                      <a:pt x="140" y="126"/>
                    </a:lnTo>
                    <a:lnTo>
                      <a:pt x="160" y="52"/>
                    </a:lnTo>
                    <a:lnTo>
                      <a:pt x="119" y="0"/>
                    </a:lnTo>
                    <a:lnTo>
                      <a:pt x="119" y="0"/>
                    </a:lnTo>
                    <a:lnTo>
                      <a:pt x="11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7" name="Freeform 153"/>
              <p:cNvSpPr>
                <a:spLocks/>
              </p:cNvSpPr>
              <p:nvPr/>
            </p:nvSpPr>
            <p:spPr bwMode="auto">
              <a:xfrm>
                <a:off x="1281" y="1104"/>
                <a:ext cx="55" cy="27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23" y="17"/>
                  </a:cxn>
                  <a:cxn ang="0">
                    <a:pos x="0" y="55"/>
                  </a:cxn>
                  <a:cxn ang="0">
                    <a:pos x="90" y="110"/>
                  </a:cxn>
                  <a:cxn ang="0">
                    <a:pos x="203" y="109"/>
                  </a:cxn>
                  <a:cxn ang="0">
                    <a:pos x="220" y="53"/>
                  </a:cxn>
                  <a:cxn ang="0">
                    <a:pos x="205" y="26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220" h="110">
                    <a:moveTo>
                      <a:pt x="132" y="0"/>
                    </a:moveTo>
                    <a:lnTo>
                      <a:pt x="123" y="17"/>
                    </a:lnTo>
                    <a:lnTo>
                      <a:pt x="0" y="55"/>
                    </a:lnTo>
                    <a:lnTo>
                      <a:pt x="90" y="110"/>
                    </a:lnTo>
                    <a:lnTo>
                      <a:pt x="203" y="109"/>
                    </a:lnTo>
                    <a:lnTo>
                      <a:pt x="220" y="53"/>
                    </a:lnTo>
                    <a:lnTo>
                      <a:pt x="205" y="26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8" name="Freeform 154"/>
              <p:cNvSpPr>
                <a:spLocks/>
              </p:cNvSpPr>
              <p:nvPr/>
            </p:nvSpPr>
            <p:spPr bwMode="auto">
              <a:xfrm>
                <a:off x="1281" y="1104"/>
                <a:ext cx="55" cy="28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122" y="19"/>
                  </a:cxn>
                  <a:cxn ang="0">
                    <a:pos x="0" y="55"/>
                  </a:cxn>
                  <a:cxn ang="0">
                    <a:pos x="89" y="111"/>
                  </a:cxn>
                  <a:cxn ang="0">
                    <a:pos x="203" y="109"/>
                  </a:cxn>
                  <a:cxn ang="0">
                    <a:pos x="220" y="53"/>
                  </a:cxn>
                  <a:cxn ang="0">
                    <a:pos x="204" y="26"/>
                  </a:cxn>
                  <a:cxn ang="0">
                    <a:pos x="131" y="0"/>
                  </a:cxn>
                  <a:cxn ang="0">
                    <a:pos x="131" y="0"/>
                  </a:cxn>
                  <a:cxn ang="0">
                    <a:pos x="131" y="0"/>
                  </a:cxn>
                </a:cxnLst>
                <a:rect l="0" t="0" r="r" b="b"/>
                <a:pathLst>
                  <a:path w="220" h="111">
                    <a:moveTo>
                      <a:pt x="131" y="0"/>
                    </a:moveTo>
                    <a:lnTo>
                      <a:pt x="122" y="19"/>
                    </a:lnTo>
                    <a:lnTo>
                      <a:pt x="0" y="55"/>
                    </a:lnTo>
                    <a:lnTo>
                      <a:pt x="89" y="111"/>
                    </a:lnTo>
                    <a:lnTo>
                      <a:pt x="203" y="109"/>
                    </a:lnTo>
                    <a:lnTo>
                      <a:pt x="220" y="53"/>
                    </a:lnTo>
                    <a:lnTo>
                      <a:pt x="204" y="26"/>
                    </a:lnTo>
                    <a:lnTo>
                      <a:pt x="131" y="0"/>
                    </a:lnTo>
                    <a:lnTo>
                      <a:pt x="131" y="0"/>
                    </a:lnTo>
                    <a:lnTo>
                      <a:pt x="13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9" name="Freeform 155"/>
              <p:cNvSpPr>
                <a:spLocks/>
              </p:cNvSpPr>
              <p:nvPr/>
            </p:nvSpPr>
            <p:spPr bwMode="auto">
              <a:xfrm>
                <a:off x="1432" y="1178"/>
                <a:ext cx="92" cy="58"/>
              </a:xfrm>
              <a:custGeom>
                <a:avLst/>
                <a:gdLst/>
                <a:ahLst/>
                <a:cxnLst>
                  <a:cxn ang="0">
                    <a:pos x="0" y="41"/>
                  </a:cxn>
                  <a:cxn ang="0">
                    <a:pos x="55" y="83"/>
                  </a:cxn>
                  <a:cxn ang="0">
                    <a:pos x="52" y="203"/>
                  </a:cxn>
                  <a:cxn ang="0">
                    <a:pos x="370" y="234"/>
                  </a:cxn>
                  <a:cxn ang="0">
                    <a:pos x="370" y="174"/>
                  </a:cxn>
                  <a:cxn ang="0">
                    <a:pos x="170" y="127"/>
                  </a:cxn>
                  <a:cxn ang="0">
                    <a:pos x="62" y="20"/>
                  </a:cxn>
                  <a:cxn ang="0">
                    <a:pos x="0" y="0"/>
                  </a:cxn>
                  <a:cxn ang="0">
                    <a:pos x="0" y="41"/>
                  </a:cxn>
                  <a:cxn ang="0">
                    <a:pos x="0" y="41"/>
                  </a:cxn>
                  <a:cxn ang="0">
                    <a:pos x="0" y="41"/>
                  </a:cxn>
                </a:cxnLst>
                <a:rect l="0" t="0" r="r" b="b"/>
                <a:pathLst>
                  <a:path w="370" h="234">
                    <a:moveTo>
                      <a:pt x="0" y="41"/>
                    </a:moveTo>
                    <a:lnTo>
                      <a:pt x="55" y="83"/>
                    </a:lnTo>
                    <a:lnTo>
                      <a:pt x="52" y="203"/>
                    </a:lnTo>
                    <a:lnTo>
                      <a:pt x="370" y="234"/>
                    </a:lnTo>
                    <a:lnTo>
                      <a:pt x="370" y="174"/>
                    </a:lnTo>
                    <a:lnTo>
                      <a:pt x="170" y="127"/>
                    </a:lnTo>
                    <a:lnTo>
                      <a:pt x="62" y="20"/>
                    </a:lnTo>
                    <a:lnTo>
                      <a:pt x="0" y="0"/>
                    </a:lnTo>
                    <a:lnTo>
                      <a:pt x="0" y="41"/>
                    </a:lnTo>
                    <a:lnTo>
                      <a:pt x="0" y="41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0" name="Freeform 156"/>
              <p:cNvSpPr>
                <a:spLocks/>
              </p:cNvSpPr>
              <p:nvPr/>
            </p:nvSpPr>
            <p:spPr bwMode="auto">
              <a:xfrm>
                <a:off x="1432" y="1178"/>
                <a:ext cx="93" cy="59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55" y="83"/>
                  </a:cxn>
                  <a:cxn ang="0">
                    <a:pos x="52" y="203"/>
                  </a:cxn>
                  <a:cxn ang="0">
                    <a:pos x="371" y="234"/>
                  </a:cxn>
                  <a:cxn ang="0">
                    <a:pos x="371" y="173"/>
                  </a:cxn>
                  <a:cxn ang="0">
                    <a:pos x="171" y="126"/>
                  </a:cxn>
                  <a:cxn ang="0">
                    <a:pos x="62" y="19"/>
                  </a:cxn>
                  <a:cxn ang="0">
                    <a:pos x="0" y="0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40"/>
                  </a:cxn>
                </a:cxnLst>
                <a:rect l="0" t="0" r="r" b="b"/>
                <a:pathLst>
                  <a:path w="371" h="234">
                    <a:moveTo>
                      <a:pt x="0" y="40"/>
                    </a:moveTo>
                    <a:lnTo>
                      <a:pt x="55" y="83"/>
                    </a:lnTo>
                    <a:lnTo>
                      <a:pt x="52" y="203"/>
                    </a:lnTo>
                    <a:lnTo>
                      <a:pt x="371" y="234"/>
                    </a:lnTo>
                    <a:lnTo>
                      <a:pt x="371" y="173"/>
                    </a:lnTo>
                    <a:lnTo>
                      <a:pt x="171" y="126"/>
                    </a:lnTo>
                    <a:lnTo>
                      <a:pt x="62" y="19"/>
                    </a:lnTo>
                    <a:lnTo>
                      <a:pt x="0" y="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1" name="Freeform 157"/>
              <p:cNvSpPr>
                <a:spLocks/>
              </p:cNvSpPr>
              <p:nvPr/>
            </p:nvSpPr>
            <p:spPr bwMode="auto">
              <a:xfrm>
                <a:off x="1309" y="1145"/>
                <a:ext cx="74" cy="47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215" y="58"/>
                  </a:cxn>
                  <a:cxn ang="0">
                    <a:pos x="293" y="124"/>
                  </a:cxn>
                  <a:cxn ang="0">
                    <a:pos x="205" y="192"/>
                  </a:cxn>
                  <a:cxn ang="0">
                    <a:pos x="118" y="168"/>
                  </a:cxn>
                  <a:cxn ang="0">
                    <a:pos x="56" y="141"/>
                  </a:cxn>
                  <a:cxn ang="0">
                    <a:pos x="50" y="96"/>
                  </a:cxn>
                  <a:cxn ang="0">
                    <a:pos x="0" y="58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68" y="0"/>
                  </a:cxn>
                </a:cxnLst>
                <a:rect l="0" t="0" r="r" b="b"/>
                <a:pathLst>
                  <a:path w="293" h="192">
                    <a:moveTo>
                      <a:pt x="68" y="0"/>
                    </a:moveTo>
                    <a:lnTo>
                      <a:pt x="215" y="58"/>
                    </a:lnTo>
                    <a:lnTo>
                      <a:pt x="293" y="124"/>
                    </a:lnTo>
                    <a:lnTo>
                      <a:pt x="205" y="192"/>
                    </a:lnTo>
                    <a:lnTo>
                      <a:pt x="118" y="168"/>
                    </a:lnTo>
                    <a:lnTo>
                      <a:pt x="56" y="141"/>
                    </a:lnTo>
                    <a:lnTo>
                      <a:pt x="50" y="96"/>
                    </a:lnTo>
                    <a:lnTo>
                      <a:pt x="0" y="58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2" name="Freeform 158"/>
              <p:cNvSpPr>
                <a:spLocks/>
              </p:cNvSpPr>
              <p:nvPr/>
            </p:nvSpPr>
            <p:spPr bwMode="auto">
              <a:xfrm>
                <a:off x="1310" y="1145"/>
                <a:ext cx="73" cy="48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214" y="58"/>
                  </a:cxn>
                  <a:cxn ang="0">
                    <a:pos x="293" y="126"/>
                  </a:cxn>
                  <a:cxn ang="0">
                    <a:pos x="205" y="193"/>
                  </a:cxn>
                  <a:cxn ang="0">
                    <a:pos x="117" y="168"/>
                  </a:cxn>
                  <a:cxn ang="0">
                    <a:pos x="55" y="141"/>
                  </a:cxn>
                  <a:cxn ang="0">
                    <a:pos x="50" y="96"/>
                  </a:cxn>
                  <a:cxn ang="0">
                    <a:pos x="0" y="58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68" y="0"/>
                  </a:cxn>
                </a:cxnLst>
                <a:rect l="0" t="0" r="r" b="b"/>
                <a:pathLst>
                  <a:path w="293" h="193">
                    <a:moveTo>
                      <a:pt x="68" y="0"/>
                    </a:moveTo>
                    <a:lnTo>
                      <a:pt x="214" y="58"/>
                    </a:lnTo>
                    <a:lnTo>
                      <a:pt x="293" y="126"/>
                    </a:lnTo>
                    <a:lnTo>
                      <a:pt x="205" y="193"/>
                    </a:lnTo>
                    <a:lnTo>
                      <a:pt x="117" y="168"/>
                    </a:lnTo>
                    <a:lnTo>
                      <a:pt x="55" y="141"/>
                    </a:lnTo>
                    <a:lnTo>
                      <a:pt x="50" y="96"/>
                    </a:lnTo>
                    <a:lnTo>
                      <a:pt x="0" y="58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3" name="Freeform 159"/>
              <p:cNvSpPr>
                <a:spLocks/>
              </p:cNvSpPr>
              <p:nvPr/>
            </p:nvSpPr>
            <p:spPr bwMode="auto">
              <a:xfrm>
                <a:off x="1382" y="1174"/>
                <a:ext cx="34" cy="36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15" y="28"/>
                  </a:cxn>
                  <a:cxn ang="0">
                    <a:pos x="0" y="65"/>
                  </a:cxn>
                  <a:cxn ang="0">
                    <a:pos x="38" y="79"/>
                  </a:cxn>
                  <a:cxn ang="0">
                    <a:pos x="42" y="121"/>
                  </a:cxn>
                  <a:cxn ang="0">
                    <a:pos x="103" y="142"/>
                  </a:cxn>
                  <a:cxn ang="0">
                    <a:pos x="129" y="132"/>
                  </a:cxn>
                  <a:cxn ang="0">
                    <a:pos x="102" y="82"/>
                  </a:cxn>
                  <a:cxn ang="0">
                    <a:pos x="133" y="70"/>
                  </a:cxn>
                  <a:cxn ang="0">
                    <a:pos x="92" y="0"/>
                  </a:cxn>
                  <a:cxn ang="0">
                    <a:pos x="92" y="0"/>
                  </a:cxn>
                  <a:cxn ang="0">
                    <a:pos x="92" y="0"/>
                  </a:cxn>
                </a:cxnLst>
                <a:rect l="0" t="0" r="r" b="b"/>
                <a:pathLst>
                  <a:path w="133" h="142">
                    <a:moveTo>
                      <a:pt x="92" y="0"/>
                    </a:moveTo>
                    <a:lnTo>
                      <a:pt x="15" y="28"/>
                    </a:lnTo>
                    <a:lnTo>
                      <a:pt x="0" y="65"/>
                    </a:lnTo>
                    <a:lnTo>
                      <a:pt x="38" y="79"/>
                    </a:lnTo>
                    <a:lnTo>
                      <a:pt x="42" y="121"/>
                    </a:lnTo>
                    <a:lnTo>
                      <a:pt x="103" y="142"/>
                    </a:lnTo>
                    <a:lnTo>
                      <a:pt x="129" y="132"/>
                    </a:lnTo>
                    <a:lnTo>
                      <a:pt x="102" y="82"/>
                    </a:lnTo>
                    <a:lnTo>
                      <a:pt x="133" y="7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4" name="Freeform 160"/>
              <p:cNvSpPr>
                <a:spLocks/>
              </p:cNvSpPr>
              <p:nvPr/>
            </p:nvSpPr>
            <p:spPr bwMode="auto">
              <a:xfrm>
                <a:off x="1382" y="1174"/>
                <a:ext cx="34" cy="36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16" y="29"/>
                  </a:cxn>
                  <a:cxn ang="0">
                    <a:pos x="0" y="65"/>
                  </a:cxn>
                  <a:cxn ang="0">
                    <a:pos x="38" y="79"/>
                  </a:cxn>
                  <a:cxn ang="0">
                    <a:pos x="42" y="122"/>
                  </a:cxn>
                  <a:cxn ang="0">
                    <a:pos x="104" y="143"/>
                  </a:cxn>
                  <a:cxn ang="0">
                    <a:pos x="130" y="133"/>
                  </a:cxn>
                  <a:cxn ang="0">
                    <a:pos x="102" y="82"/>
                  </a:cxn>
                  <a:cxn ang="0">
                    <a:pos x="133" y="71"/>
                  </a:cxn>
                  <a:cxn ang="0">
                    <a:pos x="92" y="0"/>
                  </a:cxn>
                  <a:cxn ang="0">
                    <a:pos x="92" y="0"/>
                  </a:cxn>
                  <a:cxn ang="0">
                    <a:pos x="92" y="0"/>
                  </a:cxn>
                </a:cxnLst>
                <a:rect l="0" t="0" r="r" b="b"/>
                <a:pathLst>
                  <a:path w="133" h="143">
                    <a:moveTo>
                      <a:pt x="92" y="0"/>
                    </a:moveTo>
                    <a:lnTo>
                      <a:pt x="16" y="29"/>
                    </a:lnTo>
                    <a:lnTo>
                      <a:pt x="0" y="65"/>
                    </a:lnTo>
                    <a:lnTo>
                      <a:pt x="38" y="79"/>
                    </a:lnTo>
                    <a:lnTo>
                      <a:pt x="42" y="122"/>
                    </a:lnTo>
                    <a:lnTo>
                      <a:pt x="104" y="143"/>
                    </a:lnTo>
                    <a:lnTo>
                      <a:pt x="130" y="133"/>
                    </a:lnTo>
                    <a:lnTo>
                      <a:pt x="102" y="82"/>
                    </a:lnTo>
                    <a:lnTo>
                      <a:pt x="133" y="71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9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5" name="Freeform 161"/>
              <p:cNvSpPr>
                <a:spLocks/>
              </p:cNvSpPr>
              <p:nvPr/>
            </p:nvSpPr>
            <p:spPr bwMode="auto">
              <a:xfrm>
                <a:off x="1285" y="1137"/>
                <a:ext cx="13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0" y="2"/>
                  </a:cxn>
                  <a:cxn ang="0">
                    <a:pos x="18" y="34"/>
                  </a:cxn>
                  <a:cxn ang="0">
                    <a:pos x="52" y="25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52" h="34">
                    <a:moveTo>
                      <a:pt x="32" y="0"/>
                    </a:moveTo>
                    <a:lnTo>
                      <a:pt x="0" y="2"/>
                    </a:lnTo>
                    <a:lnTo>
                      <a:pt x="18" y="34"/>
                    </a:lnTo>
                    <a:lnTo>
                      <a:pt x="52" y="25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6" name="Freeform 162"/>
              <p:cNvSpPr>
                <a:spLocks/>
              </p:cNvSpPr>
              <p:nvPr/>
            </p:nvSpPr>
            <p:spPr bwMode="auto">
              <a:xfrm>
                <a:off x="1285" y="1137"/>
                <a:ext cx="13" cy="9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0" y="1"/>
                  </a:cxn>
                  <a:cxn ang="0">
                    <a:pos x="20" y="34"/>
                  </a:cxn>
                  <a:cxn ang="0">
                    <a:pos x="52" y="24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52" h="34">
                    <a:moveTo>
                      <a:pt x="33" y="0"/>
                    </a:moveTo>
                    <a:lnTo>
                      <a:pt x="0" y="1"/>
                    </a:lnTo>
                    <a:lnTo>
                      <a:pt x="20" y="34"/>
                    </a:lnTo>
                    <a:lnTo>
                      <a:pt x="52" y="24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33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7" name="Freeform 163"/>
              <p:cNvSpPr>
                <a:spLocks/>
              </p:cNvSpPr>
              <p:nvPr/>
            </p:nvSpPr>
            <p:spPr bwMode="auto">
              <a:xfrm>
                <a:off x="1430" y="1204"/>
                <a:ext cx="7" cy="10"/>
              </a:xfrm>
              <a:custGeom>
                <a:avLst/>
                <a:gdLst/>
                <a:ahLst/>
                <a:cxnLst>
                  <a:cxn ang="0">
                    <a:pos x="26" y="18"/>
                  </a:cxn>
                  <a:cxn ang="0">
                    <a:pos x="11" y="0"/>
                  </a:cxn>
                  <a:cxn ang="0">
                    <a:pos x="0" y="41"/>
                  </a:cxn>
                  <a:cxn ang="0">
                    <a:pos x="21" y="41"/>
                  </a:cxn>
                  <a:cxn ang="0">
                    <a:pos x="26" y="18"/>
                  </a:cxn>
                  <a:cxn ang="0">
                    <a:pos x="26" y="18"/>
                  </a:cxn>
                  <a:cxn ang="0">
                    <a:pos x="26" y="18"/>
                  </a:cxn>
                </a:cxnLst>
                <a:rect l="0" t="0" r="r" b="b"/>
                <a:pathLst>
                  <a:path w="26" h="41">
                    <a:moveTo>
                      <a:pt x="26" y="18"/>
                    </a:moveTo>
                    <a:lnTo>
                      <a:pt x="11" y="0"/>
                    </a:lnTo>
                    <a:lnTo>
                      <a:pt x="0" y="41"/>
                    </a:lnTo>
                    <a:lnTo>
                      <a:pt x="21" y="41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6" y="1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8" name="Freeform 164"/>
              <p:cNvSpPr>
                <a:spLocks/>
              </p:cNvSpPr>
              <p:nvPr/>
            </p:nvSpPr>
            <p:spPr bwMode="auto">
              <a:xfrm>
                <a:off x="1430" y="1204"/>
                <a:ext cx="7" cy="10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0"/>
                  </a:cxn>
                  <a:cxn ang="0">
                    <a:pos x="0" y="40"/>
                  </a:cxn>
                  <a:cxn ang="0">
                    <a:pos x="21" y="40"/>
                  </a:cxn>
                  <a:cxn ang="0">
                    <a:pos x="27" y="18"/>
                  </a:cxn>
                  <a:cxn ang="0">
                    <a:pos x="27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40">
                    <a:moveTo>
                      <a:pt x="27" y="18"/>
                    </a:moveTo>
                    <a:lnTo>
                      <a:pt x="11" y="0"/>
                    </a:lnTo>
                    <a:lnTo>
                      <a:pt x="0" y="40"/>
                    </a:lnTo>
                    <a:lnTo>
                      <a:pt x="21" y="40"/>
                    </a:lnTo>
                    <a:lnTo>
                      <a:pt x="27" y="18"/>
                    </a:lnTo>
                    <a:lnTo>
                      <a:pt x="27" y="18"/>
                    </a:lnTo>
                    <a:lnTo>
                      <a:pt x="27" y="1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9" name="Freeform 165"/>
              <p:cNvSpPr>
                <a:spLocks/>
              </p:cNvSpPr>
              <p:nvPr/>
            </p:nvSpPr>
            <p:spPr bwMode="auto">
              <a:xfrm>
                <a:off x="1553" y="1378"/>
                <a:ext cx="17" cy="27"/>
              </a:xfrm>
              <a:custGeom>
                <a:avLst/>
                <a:gdLst/>
                <a:ahLst/>
                <a:cxnLst>
                  <a:cxn ang="0">
                    <a:pos x="60" y="97"/>
                  </a:cxn>
                  <a:cxn ang="0">
                    <a:pos x="70" y="48"/>
                  </a:cxn>
                  <a:cxn ang="0">
                    <a:pos x="25" y="0"/>
                  </a:cxn>
                  <a:cxn ang="0">
                    <a:pos x="9" y="13"/>
                  </a:cxn>
                  <a:cxn ang="0">
                    <a:pos x="16" y="65"/>
                  </a:cxn>
                  <a:cxn ang="0">
                    <a:pos x="0" y="110"/>
                  </a:cxn>
                  <a:cxn ang="0">
                    <a:pos x="50" y="109"/>
                  </a:cxn>
                  <a:cxn ang="0">
                    <a:pos x="60" y="97"/>
                  </a:cxn>
                  <a:cxn ang="0">
                    <a:pos x="60" y="97"/>
                  </a:cxn>
                  <a:cxn ang="0">
                    <a:pos x="60" y="97"/>
                  </a:cxn>
                </a:cxnLst>
                <a:rect l="0" t="0" r="r" b="b"/>
                <a:pathLst>
                  <a:path w="70" h="110">
                    <a:moveTo>
                      <a:pt x="60" y="97"/>
                    </a:moveTo>
                    <a:lnTo>
                      <a:pt x="70" y="48"/>
                    </a:lnTo>
                    <a:lnTo>
                      <a:pt x="25" y="0"/>
                    </a:lnTo>
                    <a:lnTo>
                      <a:pt x="9" y="13"/>
                    </a:lnTo>
                    <a:lnTo>
                      <a:pt x="16" y="65"/>
                    </a:lnTo>
                    <a:lnTo>
                      <a:pt x="0" y="110"/>
                    </a:lnTo>
                    <a:lnTo>
                      <a:pt x="50" y="109"/>
                    </a:lnTo>
                    <a:lnTo>
                      <a:pt x="60" y="97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0" name="Freeform 166"/>
              <p:cNvSpPr>
                <a:spLocks/>
              </p:cNvSpPr>
              <p:nvPr/>
            </p:nvSpPr>
            <p:spPr bwMode="auto">
              <a:xfrm>
                <a:off x="1553" y="1378"/>
                <a:ext cx="17" cy="28"/>
              </a:xfrm>
              <a:custGeom>
                <a:avLst/>
                <a:gdLst/>
                <a:ahLst/>
                <a:cxnLst>
                  <a:cxn ang="0">
                    <a:pos x="59" y="97"/>
                  </a:cxn>
                  <a:cxn ang="0">
                    <a:pos x="69" y="48"/>
                  </a:cxn>
                  <a:cxn ang="0">
                    <a:pos x="24" y="0"/>
                  </a:cxn>
                  <a:cxn ang="0">
                    <a:pos x="9" y="12"/>
                  </a:cxn>
                  <a:cxn ang="0">
                    <a:pos x="15" y="64"/>
                  </a:cxn>
                  <a:cxn ang="0">
                    <a:pos x="0" y="110"/>
                  </a:cxn>
                  <a:cxn ang="0">
                    <a:pos x="50" y="108"/>
                  </a:cxn>
                  <a:cxn ang="0">
                    <a:pos x="59" y="97"/>
                  </a:cxn>
                  <a:cxn ang="0">
                    <a:pos x="59" y="97"/>
                  </a:cxn>
                  <a:cxn ang="0">
                    <a:pos x="59" y="97"/>
                  </a:cxn>
                </a:cxnLst>
                <a:rect l="0" t="0" r="r" b="b"/>
                <a:pathLst>
                  <a:path w="69" h="110">
                    <a:moveTo>
                      <a:pt x="59" y="97"/>
                    </a:moveTo>
                    <a:lnTo>
                      <a:pt x="69" y="48"/>
                    </a:lnTo>
                    <a:lnTo>
                      <a:pt x="24" y="0"/>
                    </a:lnTo>
                    <a:lnTo>
                      <a:pt x="9" y="12"/>
                    </a:lnTo>
                    <a:lnTo>
                      <a:pt x="15" y="64"/>
                    </a:lnTo>
                    <a:lnTo>
                      <a:pt x="0" y="110"/>
                    </a:lnTo>
                    <a:lnTo>
                      <a:pt x="50" y="108"/>
                    </a:lnTo>
                    <a:lnTo>
                      <a:pt x="59" y="97"/>
                    </a:lnTo>
                    <a:lnTo>
                      <a:pt x="59" y="97"/>
                    </a:lnTo>
                    <a:lnTo>
                      <a:pt x="59" y="9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1" name="Freeform 167"/>
              <p:cNvSpPr>
                <a:spLocks/>
              </p:cNvSpPr>
              <p:nvPr/>
            </p:nvSpPr>
            <p:spPr bwMode="auto">
              <a:xfrm>
                <a:off x="697" y="973"/>
                <a:ext cx="394" cy="468"/>
              </a:xfrm>
              <a:custGeom>
                <a:avLst/>
                <a:gdLst/>
                <a:ahLst/>
                <a:cxnLst>
                  <a:cxn ang="0">
                    <a:pos x="792" y="1873"/>
                  </a:cxn>
                  <a:cxn ang="0">
                    <a:pos x="944" y="1835"/>
                  </a:cxn>
                  <a:cxn ang="0">
                    <a:pos x="975" y="1350"/>
                  </a:cxn>
                  <a:cxn ang="0">
                    <a:pos x="907" y="1302"/>
                  </a:cxn>
                  <a:cxn ang="0">
                    <a:pos x="889" y="1193"/>
                  </a:cxn>
                  <a:cxn ang="0">
                    <a:pos x="956" y="1049"/>
                  </a:cxn>
                  <a:cxn ang="0">
                    <a:pos x="1577" y="626"/>
                  </a:cxn>
                  <a:cxn ang="0">
                    <a:pos x="1563" y="568"/>
                  </a:cxn>
                  <a:cxn ang="0">
                    <a:pos x="1494" y="483"/>
                  </a:cxn>
                  <a:cxn ang="0">
                    <a:pos x="1496" y="421"/>
                  </a:cxn>
                  <a:cxn ang="0">
                    <a:pos x="1434" y="336"/>
                  </a:cxn>
                  <a:cxn ang="0">
                    <a:pos x="1450" y="214"/>
                  </a:cxn>
                  <a:cxn ang="0">
                    <a:pos x="1380" y="128"/>
                  </a:cxn>
                  <a:cxn ang="0">
                    <a:pos x="1200" y="104"/>
                  </a:cxn>
                  <a:cxn ang="0">
                    <a:pos x="1089" y="0"/>
                  </a:cxn>
                  <a:cxn ang="0">
                    <a:pos x="947" y="156"/>
                  </a:cxn>
                  <a:cxn ang="0">
                    <a:pos x="956" y="185"/>
                  </a:cxn>
                  <a:cxn ang="0">
                    <a:pos x="904" y="224"/>
                  </a:cxn>
                  <a:cxn ang="0">
                    <a:pos x="879" y="179"/>
                  </a:cxn>
                  <a:cxn ang="0">
                    <a:pos x="883" y="114"/>
                  </a:cxn>
                  <a:cxn ang="0">
                    <a:pos x="836" y="31"/>
                  </a:cxn>
                  <a:cxn ang="0">
                    <a:pos x="735" y="60"/>
                  </a:cxn>
                  <a:cxn ang="0">
                    <a:pos x="691" y="185"/>
                  </a:cxn>
                  <a:cxn ang="0">
                    <a:pos x="726" y="265"/>
                  </a:cxn>
                  <a:cxn ang="0">
                    <a:pos x="677" y="276"/>
                  </a:cxn>
                  <a:cxn ang="0">
                    <a:pos x="491" y="170"/>
                  </a:cxn>
                  <a:cxn ang="0">
                    <a:pos x="281" y="291"/>
                  </a:cxn>
                  <a:cxn ang="0">
                    <a:pos x="268" y="388"/>
                  </a:cxn>
                  <a:cxn ang="0">
                    <a:pos x="302" y="398"/>
                  </a:cxn>
                  <a:cxn ang="0">
                    <a:pos x="203" y="465"/>
                  </a:cxn>
                  <a:cxn ang="0">
                    <a:pos x="271" y="494"/>
                  </a:cxn>
                  <a:cxn ang="0">
                    <a:pos x="243" y="561"/>
                  </a:cxn>
                  <a:cxn ang="0">
                    <a:pos x="312" y="650"/>
                  </a:cxn>
                  <a:cxn ang="0">
                    <a:pos x="7" y="630"/>
                  </a:cxn>
                  <a:cxn ang="0">
                    <a:pos x="0" y="663"/>
                  </a:cxn>
                  <a:cxn ang="0">
                    <a:pos x="358" y="746"/>
                  </a:cxn>
                  <a:cxn ang="0">
                    <a:pos x="566" y="767"/>
                  </a:cxn>
                  <a:cxn ang="0">
                    <a:pos x="473" y="834"/>
                  </a:cxn>
                  <a:cxn ang="0">
                    <a:pos x="531" y="907"/>
                  </a:cxn>
                  <a:cxn ang="0">
                    <a:pos x="646" y="904"/>
                  </a:cxn>
                  <a:cxn ang="0">
                    <a:pos x="667" y="837"/>
                  </a:cxn>
                  <a:cxn ang="0">
                    <a:pos x="717" y="872"/>
                  </a:cxn>
                  <a:cxn ang="0">
                    <a:pos x="694" y="948"/>
                  </a:cxn>
                  <a:cxn ang="0">
                    <a:pos x="725" y="956"/>
                  </a:cxn>
                  <a:cxn ang="0">
                    <a:pos x="725" y="1034"/>
                  </a:cxn>
                  <a:cxn ang="0">
                    <a:pos x="792" y="1116"/>
                  </a:cxn>
                  <a:cxn ang="0">
                    <a:pos x="813" y="1211"/>
                  </a:cxn>
                  <a:cxn ang="0">
                    <a:pos x="792" y="1284"/>
                  </a:cxn>
                  <a:cxn ang="0">
                    <a:pos x="831" y="1390"/>
                  </a:cxn>
                  <a:cxn ang="0">
                    <a:pos x="879" y="1416"/>
                  </a:cxn>
                  <a:cxn ang="0">
                    <a:pos x="906" y="1470"/>
                  </a:cxn>
                  <a:cxn ang="0">
                    <a:pos x="813" y="1666"/>
                  </a:cxn>
                  <a:cxn ang="0">
                    <a:pos x="792" y="1873"/>
                  </a:cxn>
                  <a:cxn ang="0">
                    <a:pos x="792" y="1873"/>
                  </a:cxn>
                  <a:cxn ang="0">
                    <a:pos x="792" y="1873"/>
                  </a:cxn>
                </a:cxnLst>
                <a:rect l="0" t="0" r="r" b="b"/>
                <a:pathLst>
                  <a:path w="1577" h="1873">
                    <a:moveTo>
                      <a:pt x="792" y="1873"/>
                    </a:moveTo>
                    <a:lnTo>
                      <a:pt x="944" y="1835"/>
                    </a:lnTo>
                    <a:lnTo>
                      <a:pt x="975" y="1350"/>
                    </a:lnTo>
                    <a:lnTo>
                      <a:pt x="907" y="1302"/>
                    </a:lnTo>
                    <a:lnTo>
                      <a:pt x="889" y="1193"/>
                    </a:lnTo>
                    <a:lnTo>
                      <a:pt x="956" y="1049"/>
                    </a:lnTo>
                    <a:lnTo>
                      <a:pt x="1577" y="626"/>
                    </a:lnTo>
                    <a:lnTo>
                      <a:pt x="1563" y="568"/>
                    </a:lnTo>
                    <a:lnTo>
                      <a:pt x="1494" y="483"/>
                    </a:lnTo>
                    <a:lnTo>
                      <a:pt x="1496" y="421"/>
                    </a:lnTo>
                    <a:lnTo>
                      <a:pt x="1434" y="336"/>
                    </a:lnTo>
                    <a:lnTo>
                      <a:pt x="1450" y="214"/>
                    </a:lnTo>
                    <a:lnTo>
                      <a:pt x="1380" y="128"/>
                    </a:lnTo>
                    <a:lnTo>
                      <a:pt x="1200" y="104"/>
                    </a:lnTo>
                    <a:lnTo>
                      <a:pt x="1089" y="0"/>
                    </a:lnTo>
                    <a:lnTo>
                      <a:pt x="947" y="156"/>
                    </a:lnTo>
                    <a:lnTo>
                      <a:pt x="956" y="185"/>
                    </a:lnTo>
                    <a:lnTo>
                      <a:pt x="904" y="224"/>
                    </a:lnTo>
                    <a:lnTo>
                      <a:pt x="879" y="179"/>
                    </a:lnTo>
                    <a:lnTo>
                      <a:pt x="883" y="114"/>
                    </a:lnTo>
                    <a:lnTo>
                      <a:pt x="836" y="31"/>
                    </a:lnTo>
                    <a:lnTo>
                      <a:pt x="735" y="60"/>
                    </a:lnTo>
                    <a:lnTo>
                      <a:pt x="691" y="185"/>
                    </a:lnTo>
                    <a:lnTo>
                      <a:pt x="726" y="265"/>
                    </a:lnTo>
                    <a:lnTo>
                      <a:pt x="677" y="276"/>
                    </a:lnTo>
                    <a:lnTo>
                      <a:pt x="491" y="170"/>
                    </a:lnTo>
                    <a:lnTo>
                      <a:pt x="281" y="291"/>
                    </a:lnTo>
                    <a:lnTo>
                      <a:pt x="268" y="388"/>
                    </a:lnTo>
                    <a:lnTo>
                      <a:pt x="302" y="398"/>
                    </a:lnTo>
                    <a:lnTo>
                      <a:pt x="203" y="465"/>
                    </a:lnTo>
                    <a:lnTo>
                      <a:pt x="271" y="494"/>
                    </a:lnTo>
                    <a:lnTo>
                      <a:pt x="243" y="561"/>
                    </a:lnTo>
                    <a:lnTo>
                      <a:pt x="312" y="650"/>
                    </a:lnTo>
                    <a:lnTo>
                      <a:pt x="7" y="630"/>
                    </a:lnTo>
                    <a:lnTo>
                      <a:pt x="0" y="663"/>
                    </a:lnTo>
                    <a:lnTo>
                      <a:pt x="358" y="746"/>
                    </a:lnTo>
                    <a:lnTo>
                      <a:pt x="566" y="767"/>
                    </a:lnTo>
                    <a:lnTo>
                      <a:pt x="473" y="834"/>
                    </a:lnTo>
                    <a:lnTo>
                      <a:pt x="531" y="907"/>
                    </a:lnTo>
                    <a:lnTo>
                      <a:pt x="646" y="904"/>
                    </a:lnTo>
                    <a:lnTo>
                      <a:pt x="667" y="837"/>
                    </a:lnTo>
                    <a:lnTo>
                      <a:pt x="717" y="872"/>
                    </a:lnTo>
                    <a:lnTo>
                      <a:pt x="694" y="948"/>
                    </a:lnTo>
                    <a:lnTo>
                      <a:pt x="725" y="956"/>
                    </a:lnTo>
                    <a:lnTo>
                      <a:pt x="725" y="1034"/>
                    </a:lnTo>
                    <a:lnTo>
                      <a:pt x="792" y="1116"/>
                    </a:lnTo>
                    <a:lnTo>
                      <a:pt x="813" y="1211"/>
                    </a:lnTo>
                    <a:lnTo>
                      <a:pt x="792" y="1284"/>
                    </a:lnTo>
                    <a:lnTo>
                      <a:pt x="831" y="1390"/>
                    </a:lnTo>
                    <a:lnTo>
                      <a:pt x="879" y="1416"/>
                    </a:lnTo>
                    <a:lnTo>
                      <a:pt x="906" y="1470"/>
                    </a:lnTo>
                    <a:lnTo>
                      <a:pt x="813" y="1666"/>
                    </a:lnTo>
                    <a:lnTo>
                      <a:pt x="792" y="1873"/>
                    </a:lnTo>
                    <a:lnTo>
                      <a:pt x="792" y="1873"/>
                    </a:lnTo>
                    <a:lnTo>
                      <a:pt x="792" y="187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2" name="Freeform 168"/>
              <p:cNvSpPr>
                <a:spLocks/>
              </p:cNvSpPr>
              <p:nvPr/>
            </p:nvSpPr>
            <p:spPr bwMode="auto">
              <a:xfrm>
                <a:off x="697" y="973"/>
                <a:ext cx="395" cy="468"/>
              </a:xfrm>
              <a:custGeom>
                <a:avLst/>
                <a:gdLst/>
                <a:ahLst/>
                <a:cxnLst>
                  <a:cxn ang="0">
                    <a:pos x="792" y="1873"/>
                  </a:cxn>
                  <a:cxn ang="0">
                    <a:pos x="945" y="1836"/>
                  </a:cxn>
                  <a:cxn ang="0">
                    <a:pos x="976" y="1350"/>
                  </a:cxn>
                  <a:cxn ang="0">
                    <a:pos x="908" y="1302"/>
                  </a:cxn>
                  <a:cxn ang="0">
                    <a:pos x="889" y="1194"/>
                  </a:cxn>
                  <a:cxn ang="0">
                    <a:pos x="956" y="1049"/>
                  </a:cxn>
                  <a:cxn ang="0">
                    <a:pos x="1578" y="626"/>
                  </a:cxn>
                  <a:cxn ang="0">
                    <a:pos x="1564" y="568"/>
                  </a:cxn>
                  <a:cxn ang="0">
                    <a:pos x="1495" y="483"/>
                  </a:cxn>
                  <a:cxn ang="0">
                    <a:pos x="1496" y="421"/>
                  </a:cxn>
                  <a:cxn ang="0">
                    <a:pos x="1434" y="336"/>
                  </a:cxn>
                  <a:cxn ang="0">
                    <a:pos x="1451" y="215"/>
                  </a:cxn>
                  <a:cxn ang="0">
                    <a:pos x="1380" y="128"/>
                  </a:cxn>
                  <a:cxn ang="0">
                    <a:pos x="1200" y="105"/>
                  </a:cxn>
                  <a:cxn ang="0">
                    <a:pos x="1090" y="0"/>
                  </a:cxn>
                  <a:cxn ang="0">
                    <a:pos x="947" y="157"/>
                  </a:cxn>
                  <a:cxn ang="0">
                    <a:pos x="956" y="185"/>
                  </a:cxn>
                  <a:cxn ang="0">
                    <a:pos x="905" y="225"/>
                  </a:cxn>
                  <a:cxn ang="0">
                    <a:pos x="880" y="179"/>
                  </a:cxn>
                  <a:cxn ang="0">
                    <a:pos x="884" y="114"/>
                  </a:cxn>
                  <a:cxn ang="0">
                    <a:pos x="836" y="31"/>
                  </a:cxn>
                  <a:cxn ang="0">
                    <a:pos x="735" y="61"/>
                  </a:cxn>
                  <a:cxn ang="0">
                    <a:pos x="693" y="185"/>
                  </a:cxn>
                  <a:cxn ang="0">
                    <a:pos x="727" y="265"/>
                  </a:cxn>
                  <a:cxn ang="0">
                    <a:pos x="677" y="277"/>
                  </a:cxn>
                  <a:cxn ang="0">
                    <a:pos x="492" y="171"/>
                  </a:cxn>
                  <a:cxn ang="0">
                    <a:pos x="282" y="291"/>
                  </a:cxn>
                  <a:cxn ang="0">
                    <a:pos x="269" y="389"/>
                  </a:cxn>
                  <a:cxn ang="0">
                    <a:pos x="303" y="398"/>
                  </a:cxn>
                  <a:cxn ang="0">
                    <a:pos x="204" y="465"/>
                  </a:cxn>
                  <a:cxn ang="0">
                    <a:pos x="272" y="495"/>
                  </a:cxn>
                  <a:cxn ang="0">
                    <a:pos x="243" y="561"/>
                  </a:cxn>
                  <a:cxn ang="0">
                    <a:pos x="313" y="650"/>
                  </a:cxn>
                  <a:cxn ang="0">
                    <a:pos x="7" y="631"/>
                  </a:cxn>
                  <a:cxn ang="0">
                    <a:pos x="0" y="663"/>
                  </a:cxn>
                  <a:cxn ang="0">
                    <a:pos x="358" y="747"/>
                  </a:cxn>
                  <a:cxn ang="0">
                    <a:pos x="568" y="768"/>
                  </a:cxn>
                  <a:cxn ang="0">
                    <a:pos x="475" y="834"/>
                  </a:cxn>
                  <a:cxn ang="0">
                    <a:pos x="532" y="907"/>
                  </a:cxn>
                  <a:cxn ang="0">
                    <a:pos x="646" y="905"/>
                  </a:cxn>
                  <a:cxn ang="0">
                    <a:pos x="667" y="837"/>
                  </a:cxn>
                  <a:cxn ang="0">
                    <a:pos x="717" y="872"/>
                  </a:cxn>
                  <a:cxn ang="0">
                    <a:pos x="694" y="948"/>
                  </a:cxn>
                  <a:cxn ang="0">
                    <a:pos x="725" y="956"/>
                  </a:cxn>
                  <a:cxn ang="0">
                    <a:pos x="725" y="1035"/>
                  </a:cxn>
                  <a:cxn ang="0">
                    <a:pos x="792" y="1117"/>
                  </a:cxn>
                  <a:cxn ang="0">
                    <a:pos x="813" y="1212"/>
                  </a:cxn>
                  <a:cxn ang="0">
                    <a:pos x="792" y="1285"/>
                  </a:cxn>
                  <a:cxn ang="0">
                    <a:pos x="831" y="1390"/>
                  </a:cxn>
                  <a:cxn ang="0">
                    <a:pos x="880" y="1416"/>
                  </a:cxn>
                  <a:cxn ang="0">
                    <a:pos x="906" y="1470"/>
                  </a:cxn>
                  <a:cxn ang="0">
                    <a:pos x="813" y="1667"/>
                  </a:cxn>
                  <a:cxn ang="0">
                    <a:pos x="792" y="1873"/>
                  </a:cxn>
                  <a:cxn ang="0">
                    <a:pos x="792" y="1873"/>
                  </a:cxn>
                  <a:cxn ang="0">
                    <a:pos x="792" y="1873"/>
                  </a:cxn>
                </a:cxnLst>
                <a:rect l="0" t="0" r="r" b="b"/>
                <a:pathLst>
                  <a:path w="1578" h="1873">
                    <a:moveTo>
                      <a:pt x="792" y="1873"/>
                    </a:moveTo>
                    <a:lnTo>
                      <a:pt x="945" y="1836"/>
                    </a:lnTo>
                    <a:lnTo>
                      <a:pt x="976" y="1350"/>
                    </a:lnTo>
                    <a:lnTo>
                      <a:pt x="908" y="1302"/>
                    </a:lnTo>
                    <a:lnTo>
                      <a:pt x="889" y="1194"/>
                    </a:lnTo>
                    <a:lnTo>
                      <a:pt x="956" y="1049"/>
                    </a:lnTo>
                    <a:lnTo>
                      <a:pt x="1578" y="626"/>
                    </a:lnTo>
                    <a:lnTo>
                      <a:pt x="1564" y="568"/>
                    </a:lnTo>
                    <a:lnTo>
                      <a:pt x="1495" y="483"/>
                    </a:lnTo>
                    <a:lnTo>
                      <a:pt x="1496" y="421"/>
                    </a:lnTo>
                    <a:lnTo>
                      <a:pt x="1434" y="336"/>
                    </a:lnTo>
                    <a:lnTo>
                      <a:pt x="1451" y="215"/>
                    </a:lnTo>
                    <a:lnTo>
                      <a:pt x="1380" y="128"/>
                    </a:lnTo>
                    <a:lnTo>
                      <a:pt x="1200" y="105"/>
                    </a:lnTo>
                    <a:lnTo>
                      <a:pt x="1090" y="0"/>
                    </a:lnTo>
                    <a:lnTo>
                      <a:pt x="947" y="157"/>
                    </a:lnTo>
                    <a:lnTo>
                      <a:pt x="956" y="185"/>
                    </a:lnTo>
                    <a:lnTo>
                      <a:pt x="905" y="225"/>
                    </a:lnTo>
                    <a:lnTo>
                      <a:pt x="880" y="179"/>
                    </a:lnTo>
                    <a:lnTo>
                      <a:pt x="884" y="114"/>
                    </a:lnTo>
                    <a:lnTo>
                      <a:pt x="836" y="31"/>
                    </a:lnTo>
                    <a:lnTo>
                      <a:pt x="735" y="61"/>
                    </a:lnTo>
                    <a:lnTo>
                      <a:pt x="693" y="185"/>
                    </a:lnTo>
                    <a:lnTo>
                      <a:pt x="727" y="265"/>
                    </a:lnTo>
                    <a:lnTo>
                      <a:pt x="677" y="277"/>
                    </a:lnTo>
                    <a:lnTo>
                      <a:pt x="492" y="171"/>
                    </a:lnTo>
                    <a:lnTo>
                      <a:pt x="282" y="291"/>
                    </a:lnTo>
                    <a:lnTo>
                      <a:pt x="269" y="389"/>
                    </a:lnTo>
                    <a:lnTo>
                      <a:pt x="303" y="398"/>
                    </a:lnTo>
                    <a:lnTo>
                      <a:pt x="204" y="465"/>
                    </a:lnTo>
                    <a:lnTo>
                      <a:pt x="272" y="495"/>
                    </a:lnTo>
                    <a:lnTo>
                      <a:pt x="243" y="561"/>
                    </a:lnTo>
                    <a:lnTo>
                      <a:pt x="313" y="650"/>
                    </a:lnTo>
                    <a:lnTo>
                      <a:pt x="7" y="631"/>
                    </a:lnTo>
                    <a:lnTo>
                      <a:pt x="0" y="663"/>
                    </a:lnTo>
                    <a:lnTo>
                      <a:pt x="358" y="747"/>
                    </a:lnTo>
                    <a:lnTo>
                      <a:pt x="568" y="768"/>
                    </a:lnTo>
                    <a:lnTo>
                      <a:pt x="475" y="834"/>
                    </a:lnTo>
                    <a:lnTo>
                      <a:pt x="532" y="907"/>
                    </a:lnTo>
                    <a:lnTo>
                      <a:pt x="646" y="905"/>
                    </a:lnTo>
                    <a:lnTo>
                      <a:pt x="667" y="837"/>
                    </a:lnTo>
                    <a:lnTo>
                      <a:pt x="717" y="872"/>
                    </a:lnTo>
                    <a:lnTo>
                      <a:pt x="694" y="948"/>
                    </a:lnTo>
                    <a:lnTo>
                      <a:pt x="725" y="956"/>
                    </a:lnTo>
                    <a:lnTo>
                      <a:pt x="725" y="1035"/>
                    </a:lnTo>
                    <a:lnTo>
                      <a:pt x="792" y="1117"/>
                    </a:lnTo>
                    <a:lnTo>
                      <a:pt x="813" y="1212"/>
                    </a:lnTo>
                    <a:lnTo>
                      <a:pt x="792" y="1285"/>
                    </a:lnTo>
                    <a:lnTo>
                      <a:pt x="831" y="1390"/>
                    </a:lnTo>
                    <a:lnTo>
                      <a:pt x="880" y="1416"/>
                    </a:lnTo>
                    <a:lnTo>
                      <a:pt x="906" y="1470"/>
                    </a:lnTo>
                    <a:lnTo>
                      <a:pt x="813" y="1667"/>
                    </a:lnTo>
                    <a:lnTo>
                      <a:pt x="792" y="1873"/>
                    </a:lnTo>
                    <a:lnTo>
                      <a:pt x="792" y="1873"/>
                    </a:lnTo>
                    <a:lnTo>
                      <a:pt x="792" y="187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3" name="Freeform 169"/>
              <p:cNvSpPr>
                <a:spLocks/>
              </p:cNvSpPr>
              <p:nvPr/>
            </p:nvSpPr>
            <p:spPr bwMode="auto">
              <a:xfrm>
                <a:off x="881" y="1129"/>
                <a:ext cx="969" cy="847"/>
              </a:xfrm>
              <a:custGeom>
                <a:avLst/>
                <a:gdLst/>
                <a:ahLst/>
                <a:cxnLst>
                  <a:cxn ang="0">
                    <a:pos x="3276" y="3084"/>
                  </a:cxn>
                  <a:cxn ang="0">
                    <a:pos x="3243" y="2991"/>
                  </a:cxn>
                  <a:cxn ang="0">
                    <a:pos x="2772" y="3253"/>
                  </a:cxn>
                  <a:cxn ang="0">
                    <a:pos x="2369" y="3391"/>
                  </a:cxn>
                  <a:cxn ang="0">
                    <a:pos x="2455" y="3272"/>
                  </a:cxn>
                  <a:cxn ang="0">
                    <a:pos x="2533" y="3289"/>
                  </a:cxn>
                  <a:cxn ang="0">
                    <a:pos x="2254" y="2907"/>
                  </a:cxn>
                  <a:cxn ang="0">
                    <a:pos x="1971" y="2781"/>
                  </a:cxn>
                  <a:cxn ang="0">
                    <a:pos x="48" y="1896"/>
                  </a:cxn>
                  <a:cxn ang="0">
                    <a:pos x="37" y="1646"/>
                  </a:cxn>
                  <a:cxn ang="0">
                    <a:pos x="48" y="1307"/>
                  </a:cxn>
                  <a:cxn ang="0">
                    <a:pos x="236" y="732"/>
                  </a:cxn>
                  <a:cxn ang="0">
                    <a:pos x="222" y="430"/>
                  </a:cxn>
                  <a:cxn ang="0">
                    <a:pos x="1070" y="202"/>
                  </a:cxn>
                  <a:cxn ang="0">
                    <a:pos x="1205" y="284"/>
                  </a:cxn>
                  <a:cxn ang="0">
                    <a:pos x="1338" y="462"/>
                  </a:cxn>
                  <a:cxn ang="0">
                    <a:pos x="1413" y="643"/>
                  </a:cxn>
                  <a:cxn ang="0">
                    <a:pos x="1608" y="837"/>
                  </a:cxn>
                  <a:cxn ang="0">
                    <a:pos x="1765" y="793"/>
                  </a:cxn>
                  <a:cxn ang="0">
                    <a:pos x="1927" y="830"/>
                  </a:cxn>
                  <a:cxn ang="0">
                    <a:pos x="2032" y="832"/>
                  </a:cxn>
                  <a:cxn ang="0">
                    <a:pos x="2053" y="946"/>
                  </a:cxn>
                  <a:cxn ang="0">
                    <a:pos x="2133" y="864"/>
                  </a:cxn>
                  <a:cxn ang="0">
                    <a:pos x="2158" y="669"/>
                  </a:cxn>
                  <a:cxn ang="0">
                    <a:pos x="2212" y="931"/>
                  </a:cxn>
                  <a:cxn ang="0">
                    <a:pos x="2302" y="987"/>
                  </a:cxn>
                  <a:cxn ang="0">
                    <a:pos x="2428" y="889"/>
                  </a:cxn>
                  <a:cxn ang="0">
                    <a:pos x="2496" y="1179"/>
                  </a:cxn>
                  <a:cxn ang="0">
                    <a:pos x="2231" y="1226"/>
                  </a:cxn>
                  <a:cxn ang="0">
                    <a:pos x="2182" y="1339"/>
                  </a:cxn>
                  <a:cxn ang="0">
                    <a:pos x="2124" y="1421"/>
                  </a:cxn>
                  <a:cxn ang="0">
                    <a:pos x="1946" y="1814"/>
                  </a:cxn>
                  <a:cxn ang="0">
                    <a:pos x="2312" y="2168"/>
                  </a:cxn>
                  <a:cxn ang="0">
                    <a:pos x="2496" y="2303"/>
                  </a:cxn>
                  <a:cxn ang="0">
                    <a:pos x="2647" y="2529"/>
                  </a:cxn>
                  <a:cxn ang="0">
                    <a:pos x="2584" y="2236"/>
                  </a:cxn>
                  <a:cxn ang="0">
                    <a:pos x="2615" y="1913"/>
                  </a:cxn>
                  <a:cxn ang="0">
                    <a:pos x="2667" y="1728"/>
                  </a:cxn>
                  <a:cxn ang="0">
                    <a:pos x="2880" y="1564"/>
                  </a:cxn>
                  <a:cxn ang="0">
                    <a:pos x="3083" y="1749"/>
                  </a:cxn>
                  <a:cxn ang="0">
                    <a:pos x="3214" y="1923"/>
                  </a:cxn>
                  <a:cxn ang="0">
                    <a:pos x="3477" y="1974"/>
                  </a:cxn>
                  <a:cxn ang="0">
                    <a:pos x="3757" y="2175"/>
                  </a:cxn>
                  <a:cxn ang="0">
                    <a:pos x="3874" y="2391"/>
                  </a:cxn>
                  <a:cxn ang="0">
                    <a:pos x="3730" y="2598"/>
                  </a:cxn>
                  <a:cxn ang="0">
                    <a:pos x="3266" y="2801"/>
                  </a:cxn>
                  <a:cxn ang="0">
                    <a:pos x="3198" y="2937"/>
                  </a:cxn>
                  <a:cxn ang="0">
                    <a:pos x="3473" y="2812"/>
                  </a:cxn>
                  <a:cxn ang="0">
                    <a:pos x="3484" y="2918"/>
                  </a:cxn>
                  <a:cxn ang="0">
                    <a:pos x="3607" y="3132"/>
                  </a:cxn>
                  <a:cxn ang="0">
                    <a:pos x="3508" y="3128"/>
                  </a:cxn>
                  <a:cxn ang="0">
                    <a:pos x="3378" y="3176"/>
                  </a:cxn>
                </a:cxnLst>
                <a:rect l="0" t="0" r="r" b="b"/>
                <a:pathLst>
                  <a:path w="3874" h="3392">
                    <a:moveTo>
                      <a:pt x="3378" y="3176"/>
                    </a:moveTo>
                    <a:lnTo>
                      <a:pt x="3324" y="3166"/>
                    </a:lnTo>
                    <a:lnTo>
                      <a:pt x="3276" y="3084"/>
                    </a:lnTo>
                    <a:lnTo>
                      <a:pt x="3314" y="3019"/>
                    </a:lnTo>
                    <a:lnTo>
                      <a:pt x="3322" y="2999"/>
                    </a:lnTo>
                    <a:lnTo>
                      <a:pt x="3243" y="2991"/>
                    </a:lnTo>
                    <a:lnTo>
                      <a:pt x="3102" y="3146"/>
                    </a:lnTo>
                    <a:lnTo>
                      <a:pt x="2906" y="3179"/>
                    </a:lnTo>
                    <a:lnTo>
                      <a:pt x="2772" y="3253"/>
                    </a:lnTo>
                    <a:lnTo>
                      <a:pt x="2680" y="3219"/>
                    </a:lnTo>
                    <a:lnTo>
                      <a:pt x="2572" y="3340"/>
                    </a:lnTo>
                    <a:lnTo>
                      <a:pt x="2369" y="3391"/>
                    </a:lnTo>
                    <a:lnTo>
                      <a:pt x="2330" y="3392"/>
                    </a:lnTo>
                    <a:lnTo>
                      <a:pt x="2358" y="3336"/>
                    </a:lnTo>
                    <a:lnTo>
                      <a:pt x="2455" y="3272"/>
                    </a:lnTo>
                    <a:lnTo>
                      <a:pt x="2460" y="3199"/>
                    </a:lnTo>
                    <a:lnTo>
                      <a:pt x="2496" y="3274"/>
                    </a:lnTo>
                    <a:lnTo>
                      <a:pt x="2533" y="3289"/>
                    </a:lnTo>
                    <a:lnTo>
                      <a:pt x="2528" y="3144"/>
                    </a:lnTo>
                    <a:lnTo>
                      <a:pt x="2319" y="3029"/>
                    </a:lnTo>
                    <a:lnTo>
                      <a:pt x="2254" y="2907"/>
                    </a:lnTo>
                    <a:lnTo>
                      <a:pt x="2192" y="2801"/>
                    </a:lnTo>
                    <a:lnTo>
                      <a:pt x="2088" y="2741"/>
                    </a:lnTo>
                    <a:lnTo>
                      <a:pt x="1971" y="2781"/>
                    </a:lnTo>
                    <a:lnTo>
                      <a:pt x="1117" y="2444"/>
                    </a:lnTo>
                    <a:lnTo>
                      <a:pt x="529" y="2157"/>
                    </a:lnTo>
                    <a:lnTo>
                      <a:pt x="48" y="1896"/>
                    </a:lnTo>
                    <a:lnTo>
                      <a:pt x="20" y="1791"/>
                    </a:lnTo>
                    <a:lnTo>
                      <a:pt x="8" y="1718"/>
                    </a:lnTo>
                    <a:lnTo>
                      <a:pt x="37" y="1646"/>
                    </a:lnTo>
                    <a:lnTo>
                      <a:pt x="0" y="1611"/>
                    </a:lnTo>
                    <a:lnTo>
                      <a:pt x="75" y="1349"/>
                    </a:lnTo>
                    <a:lnTo>
                      <a:pt x="48" y="1307"/>
                    </a:lnTo>
                    <a:lnTo>
                      <a:pt x="61" y="1227"/>
                    </a:lnTo>
                    <a:lnTo>
                      <a:pt x="201" y="1220"/>
                    </a:lnTo>
                    <a:lnTo>
                      <a:pt x="236" y="732"/>
                    </a:lnTo>
                    <a:lnTo>
                      <a:pt x="170" y="676"/>
                    </a:lnTo>
                    <a:lnTo>
                      <a:pt x="153" y="565"/>
                    </a:lnTo>
                    <a:lnTo>
                      <a:pt x="222" y="430"/>
                    </a:lnTo>
                    <a:lnTo>
                      <a:pt x="843" y="0"/>
                    </a:lnTo>
                    <a:lnTo>
                      <a:pt x="885" y="153"/>
                    </a:lnTo>
                    <a:lnTo>
                      <a:pt x="1070" y="202"/>
                    </a:lnTo>
                    <a:lnTo>
                      <a:pt x="1088" y="276"/>
                    </a:lnTo>
                    <a:lnTo>
                      <a:pt x="1184" y="250"/>
                    </a:lnTo>
                    <a:lnTo>
                      <a:pt x="1205" y="284"/>
                    </a:lnTo>
                    <a:lnTo>
                      <a:pt x="1163" y="342"/>
                    </a:lnTo>
                    <a:lnTo>
                      <a:pt x="1225" y="373"/>
                    </a:lnTo>
                    <a:lnTo>
                      <a:pt x="1338" y="462"/>
                    </a:lnTo>
                    <a:lnTo>
                      <a:pt x="1353" y="560"/>
                    </a:lnTo>
                    <a:lnTo>
                      <a:pt x="1454" y="593"/>
                    </a:lnTo>
                    <a:lnTo>
                      <a:pt x="1413" y="643"/>
                    </a:lnTo>
                    <a:lnTo>
                      <a:pt x="1423" y="686"/>
                    </a:lnTo>
                    <a:lnTo>
                      <a:pt x="1601" y="772"/>
                    </a:lnTo>
                    <a:lnTo>
                      <a:pt x="1608" y="837"/>
                    </a:lnTo>
                    <a:lnTo>
                      <a:pt x="1694" y="832"/>
                    </a:lnTo>
                    <a:lnTo>
                      <a:pt x="1672" y="758"/>
                    </a:lnTo>
                    <a:lnTo>
                      <a:pt x="1765" y="793"/>
                    </a:lnTo>
                    <a:lnTo>
                      <a:pt x="1880" y="925"/>
                    </a:lnTo>
                    <a:lnTo>
                      <a:pt x="1933" y="882"/>
                    </a:lnTo>
                    <a:lnTo>
                      <a:pt x="1927" y="830"/>
                    </a:lnTo>
                    <a:lnTo>
                      <a:pt x="1936" y="796"/>
                    </a:lnTo>
                    <a:lnTo>
                      <a:pt x="2013" y="802"/>
                    </a:lnTo>
                    <a:lnTo>
                      <a:pt x="2032" y="832"/>
                    </a:lnTo>
                    <a:lnTo>
                      <a:pt x="2011" y="980"/>
                    </a:lnTo>
                    <a:lnTo>
                      <a:pt x="2025" y="984"/>
                    </a:lnTo>
                    <a:lnTo>
                      <a:pt x="2053" y="946"/>
                    </a:lnTo>
                    <a:lnTo>
                      <a:pt x="2102" y="954"/>
                    </a:lnTo>
                    <a:lnTo>
                      <a:pt x="2093" y="918"/>
                    </a:lnTo>
                    <a:lnTo>
                      <a:pt x="2133" y="864"/>
                    </a:lnTo>
                    <a:lnTo>
                      <a:pt x="2071" y="742"/>
                    </a:lnTo>
                    <a:lnTo>
                      <a:pt x="2120" y="656"/>
                    </a:lnTo>
                    <a:lnTo>
                      <a:pt x="2158" y="669"/>
                    </a:lnTo>
                    <a:lnTo>
                      <a:pt x="2212" y="765"/>
                    </a:lnTo>
                    <a:lnTo>
                      <a:pt x="2196" y="806"/>
                    </a:lnTo>
                    <a:lnTo>
                      <a:pt x="2212" y="931"/>
                    </a:lnTo>
                    <a:lnTo>
                      <a:pt x="2285" y="926"/>
                    </a:lnTo>
                    <a:lnTo>
                      <a:pt x="2314" y="949"/>
                    </a:lnTo>
                    <a:lnTo>
                      <a:pt x="2302" y="987"/>
                    </a:lnTo>
                    <a:lnTo>
                      <a:pt x="2336" y="1066"/>
                    </a:lnTo>
                    <a:lnTo>
                      <a:pt x="2435" y="980"/>
                    </a:lnTo>
                    <a:lnTo>
                      <a:pt x="2428" y="889"/>
                    </a:lnTo>
                    <a:lnTo>
                      <a:pt x="2524" y="913"/>
                    </a:lnTo>
                    <a:lnTo>
                      <a:pt x="2548" y="1084"/>
                    </a:lnTo>
                    <a:lnTo>
                      <a:pt x="2496" y="1179"/>
                    </a:lnTo>
                    <a:lnTo>
                      <a:pt x="2374" y="1162"/>
                    </a:lnTo>
                    <a:lnTo>
                      <a:pt x="2314" y="1222"/>
                    </a:lnTo>
                    <a:lnTo>
                      <a:pt x="2231" y="1226"/>
                    </a:lnTo>
                    <a:lnTo>
                      <a:pt x="2271" y="1274"/>
                    </a:lnTo>
                    <a:lnTo>
                      <a:pt x="2226" y="1351"/>
                    </a:lnTo>
                    <a:lnTo>
                      <a:pt x="2182" y="1339"/>
                    </a:lnTo>
                    <a:lnTo>
                      <a:pt x="2168" y="1369"/>
                    </a:lnTo>
                    <a:lnTo>
                      <a:pt x="2114" y="1373"/>
                    </a:lnTo>
                    <a:lnTo>
                      <a:pt x="2124" y="1421"/>
                    </a:lnTo>
                    <a:lnTo>
                      <a:pt x="1936" y="1559"/>
                    </a:lnTo>
                    <a:lnTo>
                      <a:pt x="1844" y="1708"/>
                    </a:lnTo>
                    <a:lnTo>
                      <a:pt x="1946" y="1814"/>
                    </a:lnTo>
                    <a:lnTo>
                      <a:pt x="1950" y="1929"/>
                    </a:lnTo>
                    <a:lnTo>
                      <a:pt x="2151" y="2006"/>
                    </a:lnTo>
                    <a:lnTo>
                      <a:pt x="2312" y="2168"/>
                    </a:lnTo>
                    <a:lnTo>
                      <a:pt x="2449" y="2197"/>
                    </a:lnTo>
                    <a:lnTo>
                      <a:pt x="2418" y="2281"/>
                    </a:lnTo>
                    <a:lnTo>
                      <a:pt x="2496" y="2303"/>
                    </a:lnTo>
                    <a:lnTo>
                      <a:pt x="2462" y="2396"/>
                    </a:lnTo>
                    <a:lnTo>
                      <a:pt x="2562" y="2539"/>
                    </a:lnTo>
                    <a:lnTo>
                      <a:pt x="2647" y="2529"/>
                    </a:lnTo>
                    <a:lnTo>
                      <a:pt x="2657" y="2404"/>
                    </a:lnTo>
                    <a:lnTo>
                      <a:pt x="2561" y="2316"/>
                    </a:lnTo>
                    <a:lnTo>
                      <a:pt x="2584" y="2236"/>
                    </a:lnTo>
                    <a:lnTo>
                      <a:pt x="2705" y="2134"/>
                    </a:lnTo>
                    <a:lnTo>
                      <a:pt x="2668" y="1933"/>
                    </a:lnTo>
                    <a:lnTo>
                      <a:pt x="2615" y="1913"/>
                    </a:lnTo>
                    <a:lnTo>
                      <a:pt x="2620" y="1851"/>
                    </a:lnTo>
                    <a:lnTo>
                      <a:pt x="2690" y="1776"/>
                    </a:lnTo>
                    <a:lnTo>
                      <a:pt x="2667" y="1728"/>
                    </a:lnTo>
                    <a:lnTo>
                      <a:pt x="2659" y="1567"/>
                    </a:lnTo>
                    <a:lnTo>
                      <a:pt x="2806" y="1585"/>
                    </a:lnTo>
                    <a:lnTo>
                      <a:pt x="2880" y="1564"/>
                    </a:lnTo>
                    <a:lnTo>
                      <a:pt x="2964" y="1622"/>
                    </a:lnTo>
                    <a:lnTo>
                      <a:pt x="2982" y="1663"/>
                    </a:lnTo>
                    <a:lnTo>
                      <a:pt x="3083" y="1749"/>
                    </a:lnTo>
                    <a:lnTo>
                      <a:pt x="3102" y="1881"/>
                    </a:lnTo>
                    <a:lnTo>
                      <a:pt x="3152" y="1913"/>
                    </a:lnTo>
                    <a:lnTo>
                      <a:pt x="3214" y="1923"/>
                    </a:lnTo>
                    <a:lnTo>
                      <a:pt x="3276" y="1773"/>
                    </a:lnTo>
                    <a:lnTo>
                      <a:pt x="3386" y="1939"/>
                    </a:lnTo>
                    <a:lnTo>
                      <a:pt x="3477" y="1974"/>
                    </a:lnTo>
                    <a:lnTo>
                      <a:pt x="3471" y="2051"/>
                    </a:lnTo>
                    <a:lnTo>
                      <a:pt x="3569" y="2170"/>
                    </a:lnTo>
                    <a:lnTo>
                      <a:pt x="3757" y="2175"/>
                    </a:lnTo>
                    <a:lnTo>
                      <a:pt x="3806" y="2213"/>
                    </a:lnTo>
                    <a:lnTo>
                      <a:pt x="3816" y="2308"/>
                    </a:lnTo>
                    <a:lnTo>
                      <a:pt x="3874" y="2391"/>
                    </a:lnTo>
                    <a:lnTo>
                      <a:pt x="3874" y="2446"/>
                    </a:lnTo>
                    <a:lnTo>
                      <a:pt x="3825" y="2471"/>
                    </a:lnTo>
                    <a:lnTo>
                      <a:pt x="3730" y="2598"/>
                    </a:lnTo>
                    <a:lnTo>
                      <a:pt x="3586" y="2647"/>
                    </a:lnTo>
                    <a:lnTo>
                      <a:pt x="3407" y="2650"/>
                    </a:lnTo>
                    <a:lnTo>
                      <a:pt x="3266" y="2801"/>
                    </a:lnTo>
                    <a:lnTo>
                      <a:pt x="3156" y="2861"/>
                    </a:lnTo>
                    <a:lnTo>
                      <a:pt x="3092" y="2947"/>
                    </a:lnTo>
                    <a:lnTo>
                      <a:pt x="3198" y="2937"/>
                    </a:lnTo>
                    <a:lnTo>
                      <a:pt x="3386" y="2781"/>
                    </a:lnTo>
                    <a:lnTo>
                      <a:pt x="3405" y="2772"/>
                    </a:lnTo>
                    <a:lnTo>
                      <a:pt x="3473" y="2812"/>
                    </a:lnTo>
                    <a:lnTo>
                      <a:pt x="3507" y="2868"/>
                    </a:lnTo>
                    <a:lnTo>
                      <a:pt x="3450" y="2907"/>
                    </a:lnTo>
                    <a:lnTo>
                      <a:pt x="3484" y="2918"/>
                    </a:lnTo>
                    <a:lnTo>
                      <a:pt x="3477" y="2993"/>
                    </a:lnTo>
                    <a:lnTo>
                      <a:pt x="3705" y="3073"/>
                    </a:lnTo>
                    <a:lnTo>
                      <a:pt x="3607" y="3132"/>
                    </a:lnTo>
                    <a:lnTo>
                      <a:pt x="3484" y="3284"/>
                    </a:lnTo>
                    <a:lnTo>
                      <a:pt x="3450" y="3232"/>
                    </a:lnTo>
                    <a:lnTo>
                      <a:pt x="3508" y="3128"/>
                    </a:lnTo>
                    <a:lnTo>
                      <a:pt x="3405" y="3161"/>
                    </a:lnTo>
                    <a:lnTo>
                      <a:pt x="3378" y="3176"/>
                    </a:lnTo>
                    <a:lnTo>
                      <a:pt x="3378" y="3176"/>
                    </a:lnTo>
                    <a:lnTo>
                      <a:pt x="3378" y="317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4" name="Freeform 170"/>
              <p:cNvSpPr>
                <a:spLocks/>
              </p:cNvSpPr>
              <p:nvPr/>
            </p:nvSpPr>
            <p:spPr bwMode="auto">
              <a:xfrm>
                <a:off x="881" y="1129"/>
                <a:ext cx="969" cy="848"/>
              </a:xfrm>
              <a:custGeom>
                <a:avLst/>
                <a:gdLst/>
                <a:ahLst/>
                <a:cxnLst>
                  <a:cxn ang="0">
                    <a:pos x="3276" y="3084"/>
                  </a:cxn>
                  <a:cxn ang="0">
                    <a:pos x="3243" y="2991"/>
                  </a:cxn>
                  <a:cxn ang="0">
                    <a:pos x="2771" y="3253"/>
                  </a:cxn>
                  <a:cxn ang="0">
                    <a:pos x="2368" y="3391"/>
                  </a:cxn>
                  <a:cxn ang="0">
                    <a:pos x="2454" y="3273"/>
                  </a:cxn>
                  <a:cxn ang="0">
                    <a:pos x="2532" y="3289"/>
                  </a:cxn>
                  <a:cxn ang="0">
                    <a:pos x="2253" y="2907"/>
                  </a:cxn>
                  <a:cxn ang="0">
                    <a:pos x="1970" y="2782"/>
                  </a:cxn>
                  <a:cxn ang="0">
                    <a:pos x="49" y="1897"/>
                  </a:cxn>
                  <a:cxn ang="0">
                    <a:pos x="36" y="1647"/>
                  </a:cxn>
                  <a:cxn ang="0">
                    <a:pos x="49" y="1307"/>
                  </a:cxn>
                  <a:cxn ang="0">
                    <a:pos x="236" y="733"/>
                  </a:cxn>
                  <a:cxn ang="0">
                    <a:pos x="222" y="430"/>
                  </a:cxn>
                  <a:cxn ang="0">
                    <a:pos x="1070" y="203"/>
                  </a:cxn>
                  <a:cxn ang="0">
                    <a:pos x="1204" y="284"/>
                  </a:cxn>
                  <a:cxn ang="0">
                    <a:pos x="1337" y="463"/>
                  </a:cxn>
                  <a:cxn ang="0">
                    <a:pos x="1412" y="644"/>
                  </a:cxn>
                  <a:cxn ang="0">
                    <a:pos x="1607" y="837"/>
                  </a:cxn>
                  <a:cxn ang="0">
                    <a:pos x="1764" y="793"/>
                  </a:cxn>
                  <a:cxn ang="0">
                    <a:pos x="1926" y="831"/>
                  </a:cxn>
                  <a:cxn ang="0">
                    <a:pos x="2032" y="832"/>
                  </a:cxn>
                  <a:cxn ang="0">
                    <a:pos x="2053" y="947"/>
                  </a:cxn>
                  <a:cxn ang="0">
                    <a:pos x="2133" y="866"/>
                  </a:cxn>
                  <a:cxn ang="0">
                    <a:pos x="2157" y="669"/>
                  </a:cxn>
                  <a:cxn ang="0">
                    <a:pos x="2211" y="931"/>
                  </a:cxn>
                  <a:cxn ang="0">
                    <a:pos x="2302" y="987"/>
                  </a:cxn>
                  <a:cxn ang="0">
                    <a:pos x="2427" y="890"/>
                  </a:cxn>
                  <a:cxn ang="0">
                    <a:pos x="2495" y="1180"/>
                  </a:cxn>
                  <a:cxn ang="0">
                    <a:pos x="2231" y="1226"/>
                  </a:cxn>
                  <a:cxn ang="0">
                    <a:pos x="2183" y="1340"/>
                  </a:cxn>
                  <a:cxn ang="0">
                    <a:pos x="2123" y="1421"/>
                  </a:cxn>
                  <a:cxn ang="0">
                    <a:pos x="1945" y="1815"/>
                  </a:cxn>
                  <a:cxn ang="0">
                    <a:pos x="2311" y="2168"/>
                  </a:cxn>
                  <a:cxn ang="0">
                    <a:pos x="2495" y="2304"/>
                  </a:cxn>
                  <a:cxn ang="0">
                    <a:pos x="2647" y="2530"/>
                  </a:cxn>
                  <a:cxn ang="0">
                    <a:pos x="2583" y="2236"/>
                  </a:cxn>
                  <a:cxn ang="0">
                    <a:pos x="2614" y="1914"/>
                  </a:cxn>
                  <a:cxn ang="0">
                    <a:pos x="2666" y="1728"/>
                  </a:cxn>
                  <a:cxn ang="0">
                    <a:pos x="2880" y="1564"/>
                  </a:cxn>
                  <a:cxn ang="0">
                    <a:pos x="3082" y="1749"/>
                  </a:cxn>
                  <a:cxn ang="0">
                    <a:pos x="3214" y="1924"/>
                  </a:cxn>
                  <a:cxn ang="0">
                    <a:pos x="3478" y="1974"/>
                  </a:cxn>
                  <a:cxn ang="0">
                    <a:pos x="3758" y="2175"/>
                  </a:cxn>
                  <a:cxn ang="0">
                    <a:pos x="3874" y="2392"/>
                  </a:cxn>
                  <a:cxn ang="0">
                    <a:pos x="3729" y="2598"/>
                  </a:cxn>
                  <a:cxn ang="0">
                    <a:pos x="3266" y="2801"/>
                  </a:cxn>
                  <a:cxn ang="0">
                    <a:pos x="3199" y="2938"/>
                  </a:cxn>
                  <a:cxn ang="0">
                    <a:pos x="3472" y="2813"/>
                  </a:cxn>
                  <a:cxn ang="0">
                    <a:pos x="3484" y="2919"/>
                  </a:cxn>
                  <a:cxn ang="0">
                    <a:pos x="3607" y="3133"/>
                  </a:cxn>
                  <a:cxn ang="0">
                    <a:pos x="3509" y="3128"/>
                  </a:cxn>
                  <a:cxn ang="0">
                    <a:pos x="3378" y="3177"/>
                  </a:cxn>
                </a:cxnLst>
                <a:rect l="0" t="0" r="r" b="b"/>
                <a:pathLst>
                  <a:path w="3874" h="3393">
                    <a:moveTo>
                      <a:pt x="3378" y="3177"/>
                    </a:moveTo>
                    <a:lnTo>
                      <a:pt x="3324" y="3167"/>
                    </a:lnTo>
                    <a:lnTo>
                      <a:pt x="3276" y="3084"/>
                    </a:lnTo>
                    <a:lnTo>
                      <a:pt x="3314" y="3019"/>
                    </a:lnTo>
                    <a:lnTo>
                      <a:pt x="3321" y="3000"/>
                    </a:lnTo>
                    <a:lnTo>
                      <a:pt x="3243" y="2991"/>
                    </a:lnTo>
                    <a:lnTo>
                      <a:pt x="3102" y="3146"/>
                    </a:lnTo>
                    <a:lnTo>
                      <a:pt x="2905" y="3179"/>
                    </a:lnTo>
                    <a:lnTo>
                      <a:pt x="2771" y="3253"/>
                    </a:lnTo>
                    <a:lnTo>
                      <a:pt x="2679" y="3219"/>
                    </a:lnTo>
                    <a:lnTo>
                      <a:pt x="2572" y="3341"/>
                    </a:lnTo>
                    <a:lnTo>
                      <a:pt x="2368" y="3391"/>
                    </a:lnTo>
                    <a:lnTo>
                      <a:pt x="2329" y="3393"/>
                    </a:lnTo>
                    <a:lnTo>
                      <a:pt x="2357" y="3336"/>
                    </a:lnTo>
                    <a:lnTo>
                      <a:pt x="2454" y="3273"/>
                    </a:lnTo>
                    <a:lnTo>
                      <a:pt x="2460" y="3199"/>
                    </a:lnTo>
                    <a:lnTo>
                      <a:pt x="2495" y="3274"/>
                    </a:lnTo>
                    <a:lnTo>
                      <a:pt x="2532" y="3289"/>
                    </a:lnTo>
                    <a:lnTo>
                      <a:pt x="2528" y="3144"/>
                    </a:lnTo>
                    <a:lnTo>
                      <a:pt x="2318" y="3029"/>
                    </a:lnTo>
                    <a:lnTo>
                      <a:pt x="2253" y="2907"/>
                    </a:lnTo>
                    <a:lnTo>
                      <a:pt x="2191" y="2801"/>
                    </a:lnTo>
                    <a:lnTo>
                      <a:pt x="2087" y="2741"/>
                    </a:lnTo>
                    <a:lnTo>
                      <a:pt x="1970" y="2782"/>
                    </a:lnTo>
                    <a:lnTo>
                      <a:pt x="1116" y="2444"/>
                    </a:lnTo>
                    <a:lnTo>
                      <a:pt x="528" y="2157"/>
                    </a:lnTo>
                    <a:lnTo>
                      <a:pt x="49" y="1897"/>
                    </a:lnTo>
                    <a:lnTo>
                      <a:pt x="19" y="1792"/>
                    </a:lnTo>
                    <a:lnTo>
                      <a:pt x="8" y="1718"/>
                    </a:lnTo>
                    <a:lnTo>
                      <a:pt x="36" y="1647"/>
                    </a:lnTo>
                    <a:lnTo>
                      <a:pt x="0" y="1611"/>
                    </a:lnTo>
                    <a:lnTo>
                      <a:pt x="75" y="1350"/>
                    </a:lnTo>
                    <a:lnTo>
                      <a:pt x="49" y="1307"/>
                    </a:lnTo>
                    <a:lnTo>
                      <a:pt x="60" y="1228"/>
                    </a:lnTo>
                    <a:lnTo>
                      <a:pt x="200" y="1221"/>
                    </a:lnTo>
                    <a:lnTo>
                      <a:pt x="236" y="733"/>
                    </a:lnTo>
                    <a:lnTo>
                      <a:pt x="169" y="677"/>
                    </a:lnTo>
                    <a:lnTo>
                      <a:pt x="152" y="566"/>
                    </a:lnTo>
                    <a:lnTo>
                      <a:pt x="222" y="430"/>
                    </a:lnTo>
                    <a:lnTo>
                      <a:pt x="842" y="0"/>
                    </a:lnTo>
                    <a:lnTo>
                      <a:pt x="885" y="153"/>
                    </a:lnTo>
                    <a:lnTo>
                      <a:pt x="1070" y="203"/>
                    </a:lnTo>
                    <a:lnTo>
                      <a:pt x="1087" y="276"/>
                    </a:lnTo>
                    <a:lnTo>
                      <a:pt x="1183" y="251"/>
                    </a:lnTo>
                    <a:lnTo>
                      <a:pt x="1204" y="284"/>
                    </a:lnTo>
                    <a:lnTo>
                      <a:pt x="1162" y="343"/>
                    </a:lnTo>
                    <a:lnTo>
                      <a:pt x="1224" y="374"/>
                    </a:lnTo>
                    <a:lnTo>
                      <a:pt x="1337" y="463"/>
                    </a:lnTo>
                    <a:lnTo>
                      <a:pt x="1354" y="561"/>
                    </a:lnTo>
                    <a:lnTo>
                      <a:pt x="1453" y="593"/>
                    </a:lnTo>
                    <a:lnTo>
                      <a:pt x="1412" y="644"/>
                    </a:lnTo>
                    <a:lnTo>
                      <a:pt x="1422" y="686"/>
                    </a:lnTo>
                    <a:lnTo>
                      <a:pt x="1600" y="772"/>
                    </a:lnTo>
                    <a:lnTo>
                      <a:pt x="1607" y="837"/>
                    </a:lnTo>
                    <a:lnTo>
                      <a:pt x="1694" y="832"/>
                    </a:lnTo>
                    <a:lnTo>
                      <a:pt x="1671" y="758"/>
                    </a:lnTo>
                    <a:lnTo>
                      <a:pt x="1764" y="793"/>
                    </a:lnTo>
                    <a:lnTo>
                      <a:pt x="1879" y="925"/>
                    </a:lnTo>
                    <a:lnTo>
                      <a:pt x="1933" y="883"/>
                    </a:lnTo>
                    <a:lnTo>
                      <a:pt x="1926" y="831"/>
                    </a:lnTo>
                    <a:lnTo>
                      <a:pt x="1935" y="797"/>
                    </a:lnTo>
                    <a:lnTo>
                      <a:pt x="2013" y="802"/>
                    </a:lnTo>
                    <a:lnTo>
                      <a:pt x="2032" y="832"/>
                    </a:lnTo>
                    <a:lnTo>
                      <a:pt x="2010" y="980"/>
                    </a:lnTo>
                    <a:lnTo>
                      <a:pt x="2024" y="985"/>
                    </a:lnTo>
                    <a:lnTo>
                      <a:pt x="2053" y="947"/>
                    </a:lnTo>
                    <a:lnTo>
                      <a:pt x="2102" y="955"/>
                    </a:lnTo>
                    <a:lnTo>
                      <a:pt x="2092" y="918"/>
                    </a:lnTo>
                    <a:lnTo>
                      <a:pt x="2133" y="866"/>
                    </a:lnTo>
                    <a:lnTo>
                      <a:pt x="2071" y="743"/>
                    </a:lnTo>
                    <a:lnTo>
                      <a:pt x="2121" y="658"/>
                    </a:lnTo>
                    <a:lnTo>
                      <a:pt x="2157" y="669"/>
                    </a:lnTo>
                    <a:lnTo>
                      <a:pt x="2211" y="766"/>
                    </a:lnTo>
                    <a:lnTo>
                      <a:pt x="2196" y="806"/>
                    </a:lnTo>
                    <a:lnTo>
                      <a:pt x="2211" y="931"/>
                    </a:lnTo>
                    <a:lnTo>
                      <a:pt x="2284" y="928"/>
                    </a:lnTo>
                    <a:lnTo>
                      <a:pt x="2313" y="949"/>
                    </a:lnTo>
                    <a:lnTo>
                      <a:pt x="2302" y="987"/>
                    </a:lnTo>
                    <a:lnTo>
                      <a:pt x="2336" y="1067"/>
                    </a:lnTo>
                    <a:lnTo>
                      <a:pt x="2435" y="980"/>
                    </a:lnTo>
                    <a:lnTo>
                      <a:pt x="2427" y="890"/>
                    </a:lnTo>
                    <a:lnTo>
                      <a:pt x="2523" y="914"/>
                    </a:lnTo>
                    <a:lnTo>
                      <a:pt x="2547" y="1085"/>
                    </a:lnTo>
                    <a:lnTo>
                      <a:pt x="2495" y="1180"/>
                    </a:lnTo>
                    <a:lnTo>
                      <a:pt x="2373" y="1163"/>
                    </a:lnTo>
                    <a:lnTo>
                      <a:pt x="2313" y="1222"/>
                    </a:lnTo>
                    <a:lnTo>
                      <a:pt x="2231" y="1226"/>
                    </a:lnTo>
                    <a:lnTo>
                      <a:pt x="2271" y="1275"/>
                    </a:lnTo>
                    <a:lnTo>
                      <a:pt x="2225" y="1351"/>
                    </a:lnTo>
                    <a:lnTo>
                      <a:pt x="2183" y="1340"/>
                    </a:lnTo>
                    <a:lnTo>
                      <a:pt x="2167" y="1369"/>
                    </a:lnTo>
                    <a:lnTo>
                      <a:pt x="2113" y="1375"/>
                    </a:lnTo>
                    <a:lnTo>
                      <a:pt x="2123" y="1421"/>
                    </a:lnTo>
                    <a:lnTo>
                      <a:pt x="1935" y="1559"/>
                    </a:lnTo>
                    <a:lnTo>
                      <a:pt x="1843" y="1709"/>
                    </a:lnTo>
                    <a:lnTo>
                      <a:pt x="1945" y="1815"/>
                    </a:lnTo>
                    <a:lnTo>
                      <a:pt x="1949" y="1930"/>
                    </a:lnTo>
                    <a:lnTo>
                      <a:pt x="2152" y="2007"/>
                    </a:lnTo>
                    <a:lnTo>
                      <a:pt x="2311" y="2168"/>
                    </a:lnTo>
                    <a:lnTo>
                      <a:pt x="2448" y="2198"/>
                    </a:lnTo>
                    <a:lnTo>
                      <a:pt x="2417" y="2281"/>
                    </a:lnTo>
                    <a:lnTo>
                      <a:pt x="2495" y="2304"/>
                    </a:lnTo>
                    <a:lnTo>
                      <a:pt x="2461" y="2396"/>
                    </a:lnTo>
                    <a:lnTo>
                      <a:pt x="2562" y="2540"/>
                    </a:lnTo>
                    <a:lnTo>
                      <a:pt x="2647" y="2530"/>
                    </a:lnTo>
                    <a:lnTo>
                      <a:pt x="2656" y="2404"/>
                    </a:lnTo>
                    <a:lnTo>
                      <a:pt x="2560" y="2317"/>
                    </a:lnTo>
                    <a:lnTo>
                      <a:pt x="2583" y="2236"/>
                    </a:lnTo>
                    <a:lnTo>
                      <a:pt x="2705" y="2134"/>
                    </a:lnTo>
                    <a:lnTo>
                      <a:pt x="2668" y="1934"/>
                    </a:lnTo>
                    <a:lnTo>
                      <a:pt x="2614" y="1914"/>
                    </a:lnTo>
                    <a:lnTo>
                      <a:pt x="2620" y="1853"/>
                    </a:lnTo>
                    <a:lnTo>
                      <a:pt x="2689" y="1777"/>
                    </a:lnTo>
                    <a:lnTo>
                      <a:pt x="2666" y="1728"/>
                    </a:lnTo>
                    <a:lnTo>
                      <a:pt x="2658" y="1567"/>
                    </a:lnTo>
                    <a:lnTo>
                      <a:pt x="2806" y="1585"/>
                    </a:lnTo>
                    <a:lnTo>
                      <a:pt x="2880" y="1564"/>
                    </a:lnTo>
                    <a:lnTo>
                      <a:pt x="2963" y="1623"/>
                    </a:lnTo>
                    <a:lnTo>
                      <a:pt x="2981" y="1664"/>
                    </a:lnTo>
                    <a:lnTo>
                      <a:pt x="3082" y="1749"/>
                    </a:lnTo>
                    <a:lnTo>
                      <a:pt x="3102" y="1881"/>
                    </a:lnTo>
                    <a:lnTo>
                      <a:pt x="3152" y="1914"/>
                    </a:lnTo>
                    <a:lnTo>
                      <a:pt x="3214" y="1924"/>
                    </a:lnTo>
                    <a:lnTo>
                      <a:pt x="3276" y="1774"/>
                    </a:lnTo>
                    <a:lnTo>
                      <a:pt x="3386" y="1939"/>
                    </a:lnTo>
                    <a:lnTo>
                      <a:pt x="3478" y="1974"/>
                    </a:lnTo>
                    <a:lnTo>
                      <a:pt x="3471" y="2052"/>
                    </a:lnTo>
                    <a:lnTo>
                      <a:pt x="3568" y="2171"/>
                    </a:lnTo>
                    <a:lnTo>
                      <a:pt x="3758" y="2175"/>
                    </a:lnTo>
                    <a:lnTo>
                      <a:pt x="3806" y="2213"/>
                    </a:lnTo>
                    <a:lnTo>
                      <a:pt x="3816" y="2310"/>
                    </a:lnTo>
                    <a:lnTo>
                      <a:pt x="3874" y="2392"/>
                    </a:lnTo>
                    <a:lnTo>
                      <a:pt x="3874" y="2447"/>
                    </a:lnTo>
                    <a:lnTo>
                      <a:pt x="3825" y="2471"/>
                    </a:lnTo>
                    <a:lnTo>
                      <a:pt x="3729" y="2598"/>
                    </a:lnTo>
                    <a:lnTo>
                      <a:pt x="3586" y="2647"/>
                    </a:lnTo>
                    <a:lnTo>
                      <a:pt x="3407" y="2650"/>
                    </a:lnTo>
                    <a:lnTo>
                      <a:pt x="3266" y="2801"/>
                    </a:lnTo>
                    <a:lnTo>
                      <a:pt x="3157" y="2861"/>
                    </a:lnTo>
                    <a:lnTo>
                      <a:pt x="3092" y="2947"/>
                    </a:lnTo>
                    <a:lnTo>
                      <a:pt x="3199" y="2938"/>
                    </a:lnTo>
                    <a:lnTo>
                      <a:pt x="3386" y="2782"/>
                    </a:lnTo>
                    <a:lnTo>
                      <a:pt x="3404" y="2772"/>
                    </a:lnTo>
                    <a:lnTo>
                      <a:pt x="3472" y="2813"/>
                    </a:lnTo>
                    <a:lnTo>
                      <a:pt x="3506" y="2868"/>
                    </a:lnTo>
                    <a:lnTo>
                      <a:pt x="3449" y="2907"/>
                    </a:lnTo>
                    <a:lnTo>
                      <a:pt x="3484" y="2919"/>
                    </a:lnTo>
                    <a:lnTo>
                      <a:pt x="3478" y="2993"/>
                    </a:lnTo>
                    <a:lnTo>
                      <a:pt x="3706" y="3073"/>
                    </a:lnTo>
                    <a:lnTo>
                      <a:pt x="3607" y="3133"/>
                    </a:lnTo>
                    <a:lnTo>
                      <a:pt x="3484" y="3284"/>
                    </a:lnTo>
                    <a:lnTo>
                      <a:pt x="3449" y="3233"/>
                    </a:lnTo>
                    <a:lnTo>
                      <a:pt x="3509" y="3128"/>
                    </a:lnTo>
                    <a:lnTo>
                      <a:pt x="3404" y="3161"/>
                    </a:lnTo>
                    <a:lnTo>
                      <a:pt x="3378" y="3177"/>
                    </a:lnTo>
                    <a:lnTo>
                      <a:pt x="3378" y="3177"/>
                    </a:lnTo>
                    <a:lnTo>
                      <a:pt x="3378" y="31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5" name="Freeform 171"/>
              <p:cNvSpPr>
                <a:spLocks/>
              </p:cNvSpPr>
              <p:nvPr/>
            </p:nvSpPr>
            <p:spPr bwMode="auto">
              <a:xfrm>
                <a:off x="749" y="1589"/>
                <a:ext cx="978" cy="779"/>
              </a:xfrm>
              <a:custGeom>
                <a:avLst/>
                <a:gdLst/>
                <a:ahLst/>
                <a:cxnLst>
                  <a:cxn ang="0">
                    <a:pos x="526" y="52"/>
                  </a:cxn>
                  <a:cxn ang="0">
                    <a:pos x="431" y="140"/>
                  </a:cxn>
                  <a:cxn ang="0">
                    <a:pos x="183" y="371"/>
                  </a:cxn>
                  <a:cxn ang="0">
                    <a:pos x="75" y="551"/>
                  </a:cxn>
                  <a:cxn ang="0">
                    <a:pos x="0" y="1156"/>
                  </a:cxn>
                  <a:cxn ang="0">
                    <a:pos x="134" y="1413"/>
                  </a:cxn>
                  <a:cxn ang="0">
                    <a:pos x="461" y="1792"/>
                  </a:cxn>
                  <a:cxn ang="0">
                    <a:pos x="738" y="1862"/>
                  </a:cxn>
                  <a:cxn ang="0">
                    <a:pos x="933" y="2020"/>
                  </a:cxn>
                  <a:cxn ang="0">
                    <a:pos x="995" y="2247"/>
                  </a:cxn>
                  <a:cxn ang="0">
                    <a:pos x="1230" y="2515"/>
                  </a:cxn>
                  <a:cxn ang="0">
                    <a:pos x="1374" y="2693"/>
                  </a:cxn>
                  <a:cxn ang="0">
                    <a:pos x="1483" y="2442"/>
                  </a:cxn>
                  <a:cxn ang="0">
                    <a:pos x="1839" y="2470"/>
                  </a:cxn>
                  <a:cxn ang="0">
                    <a:pos x="1922" y="2477"/>
                  </a:cxn>
                  <a:cxn ang="0">
                    <a:pos x="1994" y="2538"/>
                  </a:cxn>
                  <a:cxn ang="0">
                    <a:pos x="2078" y="2549"/>
                  </a:cxn>
                  <a:cxn ang="0">
                    <a:pos x="2148" y="2574"/>
                  </a:cxn>
                  <a:cxn ang="0">
                    <a:pos x="2273" y="2525"/>
                  </a:cxn>
                  <a:cxn ang="0">
                    <a:pos x="2397" y="2528"/>
                  </a:cxn>
                  <a:cxn ang="0">
                    <a:pos x="2601" y="2624"/>
                  </a:cxn>
                  <a:cxn ang="0">
                    <a:pos x="2644" y="2875"/>
                  </a:cxn>
                  <a:cxn ang="0">
                    <a:pos x="2707" y="2990"/>
                  </a:cxn>
                  <a:cxn ang="0">
                    <a:pos x="2733" y="3116"/>
                  </a:cxn>
                  <a:cxn ang="0">
                    <a:pos x="2855" y="2938"/>
                  </a:cxn>
                  <a:cxn ang="0">
                    <a:pos x="2839" y="2474"/>
                  </a:cxn>
                  <a:cxn ang="0">
                    <a:pos x="3245" y="2166"/>
                  </a:cxn>
                  <a:cxn ang="0">
                    <a:pos x="3245" y="1989"/>
                  </a:cxn>
                  <a:cxn ang="0">
                    <a:pos x="3274" y="1979"/>
                  </a:cxn>
                  <a:cxn ang="0">
                    <a:pos x="3323" y="1889"/>
                  </a:cxn>
                  <a:cxn ang="0">
                    <a:pos x="3464" y="1709"/>
                  </a:cxn>
                  <a:cxn ang="0">
                    <a:pos x="3731" y="1565"/>
                  </a:cxn>
                  <a:cxn ang="0">
                    <a:pos x="3676" y="1532"/>
                  </a:cxn>
                  <a:cxn ang="0">
                    <a:pos x="3879" y="1385"/>
                  </a:cxn>
                  <a:cxn ang="0">
                    <a:pos x="3860" y="1320"/>
                  </a:cxn>
                  <a:cxn ang="0">
                    <a:pos x="3854" y="1155"/>
                  </a:cxn>
                  <a:cxn ang="0">
                    <a:pos x="3627" y="1301"/>
                  </a:cxn>
                  <a:cxn ang="0">
                    <a:pos x="3300" y="1410"/>
                  </a:cxn>
                  <a:cxn ang="0">
                    <a:pos x="3207" y="1511"/>
                  </a:cxn>
                  <a:cxn ang="0">
                    <a:pos x="3026" y="1611"/>
                  </a:cxn>
                  <a:cxn ang="0">
                    <a:pos x="2844" y="1588"/>
                  </a:cxn>
                  <a:cxn ang="0">
                    <a:pos x="2862" y="1551"/>
                  </a:cxn>
                  <a:cxn ang="0">
                    <a:pos x="2842" y="1483"/>
                  </a:cxn>
                  <a:cxn ang="0">
                    <a:pos x="2824" y="1413"/>
                  </a:cxn>
                  <a:cxn ang="0">
                    <a:pos x="2725" y="1398"/>
                  </a:cxn>
                  <a:cxn ang="0">
                    <a:pos x="2778" y="1243"/>
                  </a:cxn>
                  <a:cxn ang="0">
                    <a:pos x="2711" y="1218"/>
                  </a:cxn>
                  <a:cxn ang="0">
                    <a:pos x="2583" y="1389"/>
                  </a:cxn>
                  <a:cxn ang="0">
                    <a:pos x="2552" y="1526"/>
                  </a:cxn>
                  <a:cxn ang="0">
                    <a:pos x="2408" y="1473"/>
                  </a:cxn>
                  <a:cxn ang="0">
                    <a:pos x="2524" y="1265"/>
                  </a:cxn>
                  <a:cxn ang="0">
                    <a:pos x="2504" y="1207"/>
                  </a:cxn>
                  <a:cxn ang="0">
                    <a:pos x="2761" y="1190"/>
                  </a:cxn>
                  <a:cxn ang="0">
                    <a:pos x="2601" y="1117"/>
                  </a:cxn>
                  <a:cxn ang="0">
                    <a:pos x="2576" y="1071"/>
                  </a:cxn>
                  <a:cxn ang="0">
                    <a:pos x="2387" y="1084"/>
                  </a:cxn>
                  <a:cxn ang="0">
                    <a:pos x="2283" y="1071"/>
                  </a:cxn>
                  <a:cxn ang="0">
                    <a:pos x="2364" y="971"/>
                  </a:cxn>
                  <a:cxn ang="0">
                    <a:pos x="1678" y="609"/>
                  </a:cxn>
                  <a:cxn ang="0">
                    <a:pos x="592" y="59"/>
                  </a:cxn>
                  <a:cxn ang="0">
                    <a:pos x="592" y="59"/>
                  </a:cxn>
                </a:cxnLst>
                <a:rect l="0" t="0" r="r" b="b"/>
                <a:pathLst>
                  <a:path w="3914" h="3116">
                    <a:moveTo>
                      <a:pt x="592" y="59"/>
                    </a:moveTo>
                    <a:lnTo>
                      <a:pt x="526" y="52"/>
                    </a:lnTo>
                    <a:lnTo>
                      <a:pt x="441" y="0"/>
                    </a:lnTo>
                    <a:lnTo>
                      <a:pt x="431" y="140"/>
                    </a:lnTo>
                    <a:lnTo>
                      <a:pt x="311" y="322"/>
                    </a:lnTo>
                    <a:lnTo>
                      <a:pt x="183" y="371"/>
                    </a:lnTo>
                    <a:lnTo>
                      <a:pt x="163" y="478"/>
                    </a:lnTo>
                    <a:lnTo>
                      <a:pt x="75" y="551"/>
                    </a:lnTo>
                    <a:lnTo>
                      <a:pt x="15" y="832"/>
                    </a:lnTo>
                    <a:lnTo>
                      <a:pt x="0" y="1156"/>
                    </a:lnTo>
                    <a:lnTo>
                      <a:pt x="129" y="1349"/>
                    </a:lnTo>
                    <a:lnTo>
                      <a:pt x="134" y="1413"/>
                    </a:lnTo>
                    <a:lnTo>
                      <a:pt x="335" y="1545"/>
                    </a:lnTo>
                    <a:lnTo>
                      <a:pt x="461" y="1792"/>
                    </a:lnTo>
                    <a:lnTo>
                      <a:pt x="725" y="1903"/>
                    </a:lnTo>
                    <a:lnTo>
                      <a:pt x="738" y="1862"/>
                    </a:lnTo>
                    <a:lnTo>
                      <a:pt x="867" y="1906"/>
                    </a:lnTo>
                    <a:lnTo>
                      <a:pt x="933" y="2020"/>
                    </a:lnTo>
                    <a:lnTo>
                      <a:pt x="940" y="2163"/>
                    </a:lnTo>
                    <a:lnTo>
                      <a:pt x="995" y="2247"/>
                    </a:lnTo>
                    <a:lnTo>
                      <a:pt x="1158" y="2245"/>
                    </a:lnTo>
                    <a:lnTo>
                      <a:pt x="1230" y="2515"/>
                    </a:lnTo>
                    <a:lnTo>
                      <a:pt x="1303" y="2645"/>
                    </a:lnTo>
                    <a:lnTo>
                      <a:pt x="1374" y="2693"/>
                    </a:lnTo>
                    <a:lnTo>
                      <a:pt x="1425" y="2494"/>
                    </a:lnTo>
                    <a:lnTo>
                      <a:pt x="1483" y="2442"/>
                    </a:lnTo>
                    <a:lnTo>
                      <a:pt x="1774" y="2426"/>
                    </a:lnTo>
                    <a:lnTo>
                      <a:pt x="1839" y="2470"/>
                    </a:lnTo>
                    <a:lnTo>
                      <a:pt x="1858" y="2480"/>
                    </a:lnTo>
                    <a:lnTo>
                      <a:pt x="1922" y="2477"/>
                    </a:lnTo>
                    <a:lnTo>
                      <a:pt x="1954" y="2525"/>
                    </a:lnTo>
                    <a:lnTo>
                      <a:pt x="1994" y="2538"/>
                    </a:lnTo>
                    <a:lnTo>
                      <a:pt x="2016" y="2582"/>
                    </a:lnTo>
                    <a:lnTo>
                      <a:pt x="2078" y="2549"/>
                    </a:lnTo>
                    <a:lnTo>
                      <a:pt x="2107" y="2584"/>
                    </a:lnTo>
                    <a:lnTo>
                      <a:pt x="2148" y="2574"/>
                    </a:lnTo>
                    <a:lnTo>
                      <a:pt x="2128" y="2490"/>
                    </a:lnTo>
                    <a:lnTo>
                      <a:pt x="2273" y="2525"/>
                    </a:lnTo>
                    <a:lnTo>
                      <a:pt x="2322" y="2499"/>
                    </a:lnTo>
                    <a:lnTo>
                      <a:pt x="2397" y="2528"/>
                    </a:lnTo>
                    <a:lnTo>
                      <a:pt x="2419" y="2577"/>
                    </a:lnTo>
                    <a:lnTo>
                      <a:pt x="2601" y="2624"/>
                    </a:lnTo>
                    <a:lnTo>
                      <a:pt x="2668" y="2689"/>
                    </a:lnTo>
                    <a:lnTo>
                      <a:pt x="2644" y="2875"/>
                    </a:lnTo>
                    <a:lnTo>
                      <a:pt x="2688" y="2896"/>
                    </a:lnTo>
                    <a:lnTo>
                      <a:pt x="2707" y="2990"/>
                    </a:lnTo>
                    <a:lnTo>
                      <a:pt x="2740" y="3083"/>
                    </a:lnTo>
                    <a:lnTo>
                      <a:pt x="2733" y="3116"/>
                    </a:lnTo>
                    <a:lnTo>
                      <a:pt x="2815" y="3058"/>
                    </a:lnTo>
                    <a:lnTo>
                      <a:pt x="2855" y="2938"/>
                    </a:lnTo>
                    <a:lnTo>
                      <a:pt x="2804" y="2614"/>
                    </a:lnTo>
                    <a:lnTo>
                      <a:pt x="2839" y="2474"/>
                    </a:lnTo>
                    <a:lnTo>
                      <a:pt x="3189" y="2255"/>
                    </a:lnTo>
                    <a:lnTo>
                      <a:pt x="3245" y="2166"/>
                    </a:lnTo>
                    <a:lnTo>
                      <a:pt x="3323" y="2145"/>
                    </a:lnTo>
                    <a:lnTo>
                      <a:pt x="3245" y="1989"/>
                    </a:lnTo>
                    <a:lnTo>
                      <a:pt x="3253" y="1929"/>
                    </a:lnTo>
                    <a:lnTo>
                      <a:pt x="3274" y="1979"/>
                    </a:lnTo>
                    <a:lnTo>
                      <a:pt x="3309" y="1958"/>
                    </a:lnTo>
                    <a:lnTo>
                      <a:pt x="3323" y="1889"/>
                    </a:lnTo>
                    <a:lnTo>
                      <a:pt x="3436" y="1784"/>
                    </a:lnTo>
                    <a:lnTo>
                      <a:pt x="3464" y="1709"/>
                    </a:lnTo>
                    <a:lnTo>
                      <a:pt x="3645" y="1664"/>
                    </a:lnTo>
                    <a:lnTo>
                      <a:pt x="3731" y="1565"/>
                    </a:lnTo>
                    <a:lnTo>
                      <a:pt x="3680" y="1566"/>
                    </a:lnTo>
                    <a:lnTo>
                      <a:pt x="3676" y="1532"/>
                    </a:lnTo>
                    <a:lnTo>
                      <a:pt x="3835" y="1382"/>
                    </a:lnTo>
                    <a:lnTo>
                      <a:pt x="3879" y="1385"/>
                    </a:lnTo>
                    <a:lnTo>
                      <a:pt x="3914" y="1333"/>
                    </a:lnTo>
                    <a:lnTo>
                      <a:pt x="3860" y="1320"/>
                    </a:lnTo>
                    <a:lnTo>
                      <a:pt x="3806" y="1243"/>
                    </a:lnTo>
                    <a:lnTo>
                      <a:pt x="3854" y="1155"/>
                    </a:lnTo>
                    <a:lnTo>
                      <a:pt x="3772" y="1145"/>
                    </a:lnTo>
                    <a:lnTo>
                      <a:pt x="3627" y="1301"/>
                    </a:lnTo>
                    <a:lnTo>
                      <a:pt x="3436" y="1336"/>
                    </a:lnTo>
                    <a:lnTo>
                      <a:pt x="3300" y="1410"/>
                    </a:lnTo>
                    <a:lnTo>
                      <a:pt x="3282" y="1483"/>
                    </a:lnTo>
                    <a:lnTo>
                      <a:pt x="3207" y="1511"/>
                    </a:lnTo>
                    <a:lnTo>
                      <a:pt x="3136" y="1526"/>
                    </a:lnTo>
                    <a:lnTo>
                      <a:pt x="3026" y="1611"/>
                    </a:lnTo>
                    <a:lnTo>
                      <a:pt x="2930" y="1642"/>
                    </a:lnTo>
                    <a:lnTo>
                      <a:pt x="2844" y="1588"/>
                    </a:lnTo>
                    <a:lnTo>
                      <a:pt x="2842" y="1565"/>
                    </a:lnTo>
                    <a:lnTo>
                      <a:pt x="2862" y="1551"/>
                    </a:lnTo>
                    <a:lnTo>
                      <a:pt x="2888" y="1488"/>
                    </a:lnTo>
                    <a:lnTo>
                      <a:pt x="2842" y="1483"/>
                    </a:lnTo>
                    <a:lnTo>
                      <a:pt x="2822" y="1478"/>
                    </a:lnTo>
                    <a:lnTo>
                      <a:pt x="2824" y="1413"/>
                    </a:lnTo>
                    <a:lnTo>
                      <a:pt x="2750" y="1447"/>
                    </a:lnTo>
                    <a:lnTo>
                      <a:pt x="2725" y="1398"/>
                    </a:lnTo>
                    <a:lnTo>
                      <a:pt x="2813" y="1333"/>
                    </a:lnTo>
                    <a:lnTo>
                      <a:pt x="2778" y="1243"/>
                    </a:lnTo>
                    <a:lnTo>
                      <a:pt x="2746" y="1231"/>
                    </a:lnTo>
                    <a:lnTo>
                      <a:pt x="2711" y="1218"/>
                    </a:lnTo>
                    <a:lnTo>
                      <a:pt x="2623" y="1285"/>
                    </a:lnTo>
                    <a:lnTo>
                      <a:pt x="2583" y="1389"/>
                    </a:lnTo>
                    <a:lnTo>
                      <a:pt x="2590" y="1478"/>
                    </a:lnTo>
                    <a:lnTo>
                      <a:pt x="2552" y="1526"/>
                    </a:lnTo>
                    <a:lnTo>
                      <a:pt x="2481" y="1562"/>
                    </a:lnTo>
                    <a:lnTo>
                      <a:pt x="2408" y="1473"/>
                    </a:lnTo>
                    <a:lnTo>
                      <a:pt x="2460" y="1323"/>
                    </a:lnTo>
                    <a:lnTo>
                      <a:pt x="2524" y="1265"/>
                    </a:lnTo>
                    <a:lnTo>
                      <a:pt x="2490" y="1252"/>
                    </a:lnTo>
                    <a:lnTo>
                      <a:pt x="2504" y="1207"/>
                    </a:lnTo>
                    <a:lnTo>
                      <a:pt x="2631" y="1150"/>
                    </a:lnTo>
                    <a:lnTo>
                      <a:pt x="2761" y="1190"/>
                    </a:lnTo>
                    <a:lnTo>
                      <a:pt x="2668" y="1102"/>
                    </a:lnTo>
                    <a:lnTo>
                      <a:pt x="2601" y="1117"/>
                    </a:lnTo>
                    <a:lnTo>
                      <a:pt x="2535" y="1073"/>
                    </a:lnTo>
                    <a:lnTo>
                      <a:pt x="2576" y="1071"/>
                    </a:lnTo>
                    <a:lnTo>
                      <a:pt x="2534" y="1012"/>
                    </a:lnTo>
                    <a:lnTo>
                      <a:pt x="2387" y="1084"/>
                    </a:lnTo>
                    <a:lnTo>
                      <a:pt x="2312" y="1054"/>
                    </a:lnTo>
                    <a:lnTo>
                      <a:pt x="2283" y="1071"/>
                    </a:lnTo>
                    <a:lnTo>
                      <a:pt x="2231" y="1052"/>
                    </a:lnTo>
                    <a:lnTo>
                      <a:pt x="2364" y="971"/>
                    </a:lnTo>
                    <a:lnTo>
                      <a:pt x="2501" y="938"/>
                    </a:lnTo>
                    <a:lnTo>
                      <a:pt x="1678" y="609"/>
                    </a:lnTo>
                    <a:lnTo>
                      <a:pt x="1067" y="314"/>
                    </a:lnTo>
                    <a:lnTo>
                      <a:pt x="592" y="59"/>
                    </a:lnTo>
                    <a:lnTo>
                      <a:pt x="592" y="59"/>
                    </a:lnTo>
                    <a:lnTo>
                      <a:pt x="592" y="5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6" name="Freeform 172"/>
              <p:cNvSpPr>
                <a:spLocks/>
              </p:cNvSpPr>
              <p:nvPr/>
            </p:nvSpPr>
            <p:spPr bwMode="auto">
              <a:xfrm>
                <a:off x="749" y="1589"/>
                <a:ext cx="978" cy="780"/>
              </a:xfrm>
              <a:custGeom>
                <a:avLst/>
                <a:gdLst/>
                <a:ahLst/>
                <a:cxnLst>
                  <a:cxn ang="0">
                    <a:pos x="527" y="52"/>
                  </a:cxn>
                  <a:cxn ang="0">
                    <a:pos x="431" y="140"/>
                  </a:cxn>
                  <a:cxn ang="0">
                    <a:pos x="182" y="372"/>
                  </a:cxn>
                  <a:cxn ang="0">
                    <a:pos x="75" y="551"/>
                  </a:cxn>
                  <a:cxn ang="0">
                    <a:pos x="0" y="1157"/>
                  </a:cxn>
                  <a:cxn ang="0">
                    <a:pos x="133" y="1414"/>
                  </a:cxn>
                  <a:cxn ang="0">
                    <a:pos x="460" y="1793"/>
                  </a:cxn>
                  <a:cxn ang="0">
                    <a:pos x="738" y="1862"/>
                  </a:cxn>
                  <a:cxn ang="0">
                    <a:pos x="933" y="2020"/>
                  </a:cxn>
                  <a:cxn ang="0">
                    <a:pos x="995" y="2248"/>
                  </a:cxn>
                  <a:cxn ang="0">
                    <a:pos x="1230" y="2516"/>
                  </a:cxn>
                  <a:cxn ang="0">
                    <a:pos x="1374" y="2693"/>
                  </a:cxn>
                  <a:cxn ang="0">
                    <a:pos x="1483" y="2442"/>
                  </a:cxn>
                  <a:cxn ang="0">
                    <a:pos x="1839" y="2471"/>
                  </a:cxn>
                  <a:cxn ang="0">
                    <a:pos x="1921" y="2477"/>
                  </a:cxn>
                  <a:cxn ang="0">
                    <a:pos x="1993" y="2538"/>
                  </a:cxn>
                  <a:cxn ang="0">
                    <a:pos x="2078" y="2550"/>
                  </a:cxn>
                  <a:cxn ang="0">
                    <a:pos x="2147" y="2575"/>
                  </a:cxn>
                  <a:cxn ang="0">
                    <a:pos x="2273" y="2525"/>
                  </a:cxn>
                  <a:cxn ang="0">
                    <a:pos x="2396" y="2529"/>
                  </a:cxn>
                  <a:cxn ang="0">
                    <a:pos x="2601" y="2625"/>
                  </a:cxn>
                  <a:cxn ang="0">
                    <a:pos x="2643" y="2875"/>
                  </a:cxn>
                  <a:cxn ang="0">
                    <a:pos x="2707" y="2991"/>
                  </a:cxn>
                  <a:cxn ang="0">
                    <a:pos x="2734" y="3118"/>
                  </a:cxn>
                  <a:cxn ang="0">
                    <a:pos x="2854" y="2939"/>
                  </a:cxn>
                  <a:cxn ang="0">
                    <a:pos x="2838" y="2475"/>
                  </a:cxn>
                  <a:cxn ang="0">
                    <a:pos x="3244" y="2166"/>
                  </a:cxn>
                  <a:cxn ang="0">
                    <a:pos x="3244" y="1989"/>
                  </a:cxn>
                  <a:cxn ang="0">
                    <a:pos x="3274" y="1980"/>
                  </a:cxn>
                  <a:cxn ang="0">
                    <a:pos x="3323" y="1889"/>
                  </a:cxn>
                  <a:cxn ang="0">
                    <a:pos x="3464" y="1710"/>
                  </a:cxn>
                  <a:cxn ang="0">
                    <a:pos x="3731" y="1565"/>
                  </a:cxn>
                  <a:cxn ang="0">
                    <a:pos x="3677" y="1533"/>
                  </a:cxn>
                  <a:cxn ang="0">
                    <a:pos x="3879" y="1386"/>
                  </a:cxn>
                  <a:cxn ang="0">
                    <a:pos x="3859" y="1321"/>
                  </a:cxn>
                  <a:cxn ang="0">
                    <a:pos x="3854" y="1155"/>
                  </a:cxn>
                  <a:cxn ang="0">
                    <a:pos x="3626" y="1301"/>
                  </a:cxn>
                  <a:cxn ang="0">
                    <a:pos x="3300" y="1410"/>
                  </a:cxn>
                  <a:cxn ang="0">
                    <a:pos x="3206" y="1511"/>
                  </a:cxn>
                  <a:cxn ang="0">
                    <a:pos x="3025" y="1612"/>
                  </a:cxn>
                  <a:cxn ang="0">
                    <a:pos x="2843" y="1588"/>
                  </a:cxn>
                  <a:cxn ang="0">
                    <a:pos x="2861" y="1551"/>
                  </a:cxn>
                  <a:cxn ang="0">
                    <a:pos x="2841" y="1484"/>
                  </a:cxn>
                  <a:cxn ang="0">
                    <a:pos x="2823" y="1414"/>
                  </a:cxn>
                  <a:cxn ang="0">
                    <a:pos x="2724" y="1399"/>
                  </a:cxn>
                  <a:cxn ang="0">
                    <a:pos x="2778" y="1243"/>
                  </a:cxn>
                  <a:cxn ang="0">
                    <a:pos x="2710" y="1219"/>
                  </a:cxn>
                  <a:cxn ang="0">
                    <a:pos x="2583" y="1390"/>
                  </a:cxn>
                  <a:cxn ang="0">
                    <a:pos x="2552" y="1526"/>
                  </a:cxn>
                  <a:cxn ang="0">
                    <a:pos x="2407" y="1474"/>
                  </a:cxn>
                  <a:cxn ang="0">
                    <a:pos x="2523" y="1266"/>
                  </a:cxn>
                  <a:cxn ang="0">
                    <a:pos x="2504" y="1207"/>
                  </a:cxn>
                  <a:cxn ang="0">
                    <a:pos x="2761" y="1191"/>
                  </a:cxn>
                  <a:cxn ang="0">
                    <a:pos x="2601" y="1117"/>
                  </a:cxn>
                  <a:cxn ang="0">
                    <a:pos x="2575" y="1072"/>
                  </a:cxn>
                  <a:cxn ang="0">
                    <a:pos x="2386" y="1085"/>
                  </a:cxn>
                  <a:cxn ang="0">
                    <a:pos x="2283" y="1072"/>
                  </a:cxn>
                  <a:cxn ang="0">
                    <a:pos x="2363" y="971"/>
                  </a:cxn>
                  <a:cxn ang="0">
                    <a:pos x="1677" y="609"/>
                  </a:cxn>
                  <a:cxn ang="0">
                    <a:pos x="592" y="60"/>
                  </a:cxn>
                  <a:cxn ang="0">
                    <a:pos x="592" y="60"/>
                  </a:cxn>
                </a:cxnLst>
                <a:rect l="0" t="0" r="r" b="b"/>
                <a:pathLst>
                  <a:path w="3913" h="3118">
                    <a:moveTo>
                      <a:pt x="592" y="60"/>
                    </a:moveTo>
                    <a:lnTo>
                      <a:pt x="527" y="52"/>
                    </a:lnTo>
                    <a:lnTo>
                      <a:pt x="441" y="0"/>
                    </a:lnTo>
                    <a:lnTo>
                      <a:pt x="431" y="140"/>
                    </a:lnTo>
                    <a:lnTo>
                      <a:pt x="310" y="322"/>
                    </a:lnTo>
                    <a:lnTo>
                      <a:pt x="182" y="372"/>
                    </a:lnTo>
                    <a:lnTo>
                      <a:pt x="164" y="479"/>
                    </a:lnTo>
                    <a:lnTo>
                      <a:pt x="75" y="551"/>
                    </a:lnTo>
                    <a:lnTo>
                      <a:pt x="15" y="833"/>
                    </a:lnTo>
                    <a:lnTo>
                      <a:pt x="0" y="1157"/>
                    </a:lnTo>
                    <a:lnTo>
                      <a:pt x="128" y="1349"/>
                    </a:lnTo>
                    <a:lnTo>
                      <a:pt x="133" y="1414"/>
                    </a:lnTo>
                    <a:lnTo>
                      <a:pt x="335" y="1546"/>
                    </a:lnTo>
                    <a:lnTo>
                      <a:pt x="460" y="1793"/>
                    </a:lnTo>
                    <a:lnTo>
                      <a:pt x="725" y="1903"/>
                    </a:lnTo>
                    <a:lnTo>
                      <a:pt x="738" y="1862"/>
                    </a:lnTo>
                    <a:lnTo>
                      <a:pt x="867" y="1906"/>
                    </a:lnTo>
                    <a:lnTo>
                      <a:pt x="933" y="2020"/>
                    </a:lnTo>
                    <a:lnTo>
                      <a:pt x="940" y="2163"/>
                    </a:lnTo>
                    <a:lnTo>
                      <a:pt x="995" y="2248"/>
                    </a:lnTo>
                    <a:lnTo>
                      <a:pt x="1159" y="2246"/>
                    </a:lnTo>
                    <a:lnTo>
                      <a:pt x="1230" y="2516"/>
                    </a:lnTo>
                    <a:lnTo>
                      <a:pt x="1302" y="2646"/>
                    </a:lnTo>
                    <a:lnTo>
                      <a:pt x="1374" y="2693"/>
                    </a:lnTo>
                    <a:lnTo>
                      <a:pt x="1425" y="2494"/>
                    </a:lnTo>
                    <a:lnTo>
                      <a:pt x="1483" y="2442"/>
                    </a:lnTo>
                    <a:lnTo>
                      <a:pt x="1774" y="2427"/>
                    </a:lnTo>
                    <a:lnTo>
                      <a:pt x="1839" y="2471"/>
                    </a:lnTo>
                    <a:lnTo>
                      <a:pt x="1858" y="2480"/>
                    </a:lnTo>
                    <a:lnTo>
                      <a:pt x="1921" y="2477"/>
                    </a:lnTo>
                    <a:lnTo>
                      <a:pt x="1954" y="2525"/>
                    </a:lnTo>
                    <a:lnTo>
                      <a:pt x="1993" y="2538"/>
                    </a:lnTo>
                    <a:lnTo>
                      <a:pt x="2016" y="2582"/>
                    </a:lnTo>
                    <a:lnTo>
                      <a:pt x="2078" y="2550"/>
                    </a:lnTo>
                    <a:lnTo>
                      <a:pt x="2106" y="2585"/>
                    </a:lnTo>
                    <a:lnTo>
                      <a:pt x="2147" y="2575"/>
                    </a:lnTo>
                    <a:lnTo>
                      <a:pt x="2128" y="2490"/>
                    </a:lnTo>
                    <a:lnTo>
                      <a:pt x="2273" y="2525"/>
                    </a:lnTo>
                    <a:lnTo>
                      <a:pt x="2321" y="2500"/>
                    </a:lnTo>
                    <a:lnTo>
                      <a:pt x="2396" y="2529"/>
                    </a:lnTo>
                    <a:lnTo>
                      <a:pt x="2419" y="2578"/>
                    </a:lnTo>
                    <a:lnTo>
                      <a:pt x="2601" y="2625"/>
                    </a:lnTo>
                    <a:lnTo>
                      <a:pt x="2668" y="2691"/>
                    </a:lnTo>
                    <a:lnTo>
                      <a:pt x="2643" y="2875"/>
                    </a:lnTo>
                    <a:lnTo>
                      <a:pt x="2687" y="2896"/>
                    </a:lnTo>
                    <a:lnTo>
                      <a:pt x="2707" y="2991"/>
                    </a:lnTo>
                    <a:lnTo>
                      <a:pt x="2739" y="3084"/>
                    </a:lnTo>
                    <a:lnTo>
                      <a:pt x="2734" y="3118"/>
                    </a:lnTo>
                    <a:lnTo>
                      <a:pt x="2814" y="3059"/>
                    </a:lnTo>
                    <a:lnTo>
                      <a:pt x="2854" y="2939"/>
                    </a:lnTo>
                    <a:lnTo>
                      <a:pt x="2803" y="2615"/>
                    </a:lnTo>
                    <a:lnTo>
                      <a:pt x="2838" y="2475"/>
                    </a:lnTo>
                    <a:lnTo>
                      <a:pt x="3188" y="2255"/>
                    </a:lnTo>
                    <a:lnTo>
                      <a:pt x="3244" y="2166"/>
                    </a:lnTo>
                    <a:lnTo>
                      <a:pt x="3323" y="2145"/>
                    </a:lnTo>
                    <a:lnTo>
                      <a:pt x="3244" y="1989"/>
                    </a:lnTo>
                    <a:lnTo>
                      <a:pt x="3253" y="1929"/>
                    </a:lnTo>
                    <a:lnTo>
                      <a:pt x="3274" y="1980"/>
                    </a:lnTo>
                    <a:lnTo>
                      <a:pt x="3308" y="1958"/>
                    </a:lnTo>
                    <a:lnTo>
                      <a:pt x="3323" y="1889"/>
                    </a:lnTo>
                    <a:lnTo>
                      <a:pt x="3435" y="1785"/>
                    </a:lnTo>
                    <a:lnTo>
                      <a:pt x="3464" y="1710"/>
                    </a:lnTo>
                    <a:lnTo>
                      <a:pt x="3646" y="1664"/>
                    </a:lnTo>
                    <a:lnTo>
                      <a:pt x="3731" y="1565"/>
                    </a:lnTo>
                    <a:lnTo>
                      <a:pt x="3680" y="1567"/>
                    </a:lnTo>
                    <a:lnTo>
                      <a:pt x="3677" y="1533"/>
                    </a:lnTo>
                    <a:lnTo>
                      <a:pt x="3834" y="1383"/>
                    </a:lnTo>
                    <a:lnTo>
                      <a:pt x="3879" y="1386"/>
                    </a:lnTo>
                    <a:lnTo>
                      <a:pt x="3913" y="1334"/>
                    </a:lnTo>
                    <a:lnTo>
                      <a:pt x="3859" y="1321"/>
                    </a:lnTo>
                    <a:lnTo>
                      <a:pt x="3806" y="1243"/>
                    </a:lnTo>
                    <a:lnTo>
                      <a:pt x="3854" y="1155"/>
                    </a:lnTo>
                    <a:lnTo>
                      <a:pt x="3771" y="1145"/>
                    </a:lnTo>
                    <a:lnTo>
                      <a:pt x="3626" y="1301"/>
                    </a:lnTo>
                    <a:lnTo>
                      <a:pt x="3435" y="1336"/>
                    </a:lnTo>
                    <a:lnTo>
                      <a:pt x="3300" y="1410"/>
                    </a:lnTo>
                    <a:lnTo>
                      <a:pt x="3281" y="1484"/>
                    </a:lnTo>
                    <a:lnTo>
                      <a:pt x="3206" y="1511"/>
                    </a:lnTo>
                    <a:lnTo>
                      <a:pt x="3136" y="1526"/>
                    </a:lnTo>
                    <a:lnTo>
                      <a:pt x="3025" y="1612"/>
                    </a:lnTo>
                    <a:lnTo>
                      <a:pt x="2929" y="1643"/>
                    </a:lnTo>
                    <a:lnTo>
                      <a:pt x="2843" y="1588"/>
                    </a:lnTo>
                    <a:lnTo>
                      <a:pt x="2841" y="1565"/>
                    </a:lnTo>
                    <a:lnTo>
                      <a:pt x="2861" y="1551"/>
                    </a:lnTo>
                    <a:lnTo>
                      <a:pt x="2887" y="1489"/>
                    </a:lnTo>
                    <a:lnTo>
                      <a:pt x="2841" y="1484"/>
                    </a:lnTo>
                    <a:lnTo>
                      <a:pt x="2822" y="1479"/>
                    </a:lnTo>
                    <a:lnTo>
                      <a:pt x="2823" y="1414"/>
                    </a:lnTo>
                    <a:lnTo>
                      <a:pt x="2749" y="1448"/>
                    </a:lnTo>
                    <a:lnTo>
                      <a:pt x="2724" y="1399"/>
                    </a:lnTo>
                    <a:lnTo>
                      <a:pt x="2812" y="1334"/>
                    </a:lnTo>
                    <a:lnTo>
                      <a:pt x="2778" y="1243"/>
                    </a:lnTo>
                    <a:lnTo>
                      <a:pt x="2745" y="1232"/>
                    </a:lnTo>
                    <a:lnTo>
                      <a:pt x="2710" y="1219"/>
                    </a:lnTo>
                    <a:lnTo>
                      <a:pt x="2622" y="1285"/>
                    </a:lnTo>
                    <a:lnTo>
                      <a:pt x="2583" y="1390"/>
                    </a:lnTo>
                    <a:lnTo>
                      <a:pt x="2589" y="1479"/>
                    </a:lnTo>
                    <a:lnTo>
                      <a:pt x="2552" y="1526"/>
                    </a:lnTo>
                    <a:lnTo>
                      <a:pt x="2481" y="1563"/>
                    </a:lnTo>
                    <a:lnTo>
                      <a:pt x="2407" y="1474"/>
                    </a:lnTo>
                    <a:lnTo>
                      <a:pt x="2460" y="1324"/>
                    </a:lnTo>
                    <a:lnTo>
                      <a:pt x="2523" y="1266"/>
                    </a:lnTo>
                    <a:lnTo>
                      <a:pt x="2489" y="1253"/>
                    </a:lnTo>
                    <a:lnTo>
                      <a:pt x="2504" y="1207"/>
                    </a:lnTo>
                    <a:lnTo>
                      <a:pt x="2630" y="1150"/>
                    </a:lnTo>
                    <a:lnTo>
                      <a:pt x="2761" y="1191"/>
                    </a:lnTo>
                    <a:lnTo>
                      <a:pt x="2668" y="1103"/>
                    </a:lnTo>
                    <a:lnTo>
                      <a:pt x="2601" y="1117"/>
                    </a:lnTo>
                    <a:lnTo>
                      <a:pt x="2535" y="1073"/>
                    </a:lnTo>
                    <a:lnTo>
                      <a:pt x="2575" y="1072"/>
                    </a:lnTo>
                    <a:lnTo>
                      <a:pt x="2533" y="1012"/>
                    </a:lnTo>
                    <a:lnTo>
                      <a:pt x="2386" y="1085"/>
                    </a:lnTo>
                    <a:lnTo>
                      <a:pt x="2311" y="1055"/>
                    </a:lnTo>
                    <a:lnTo>
                      <a:pt x="2283" y="1072"/>
                    </a:lnTo>
                    <a:lnTo>
                      <a:pt x="2230" y="1052"/>
                    </a:lnTo>
                    <a:lnTo>
                      <a:pt x="2363" y="971"/>
                    </a:lnTo>
                    <a:lnTo>
                      <a:pt x="2500" y="939"/>
                    </a:lnTo>
                    <a:lnTo>
                      <a:pt x="1677" y="609"/>
                    </a:lnTo>
                    <a:lnTo>
                      <a:pt x="1067" y="314"/>
                    </a:lnTo>
                    <a:lnTo>
                      <a:pt x="592" y="60"/>
                    </a:lnTo>
                    <a:lnTo>
                      <a:pt x="592" y="60"/>
                    </a:lnTo>
                    <a:lnTo>
                      <a:pt x="592" y="6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7" name="Freeform 173"/>
              <p:cNvSpPr>
                <a:spLocks/>
              </p:cNvSpPr>
              <p:nvPr/>
            </p:nvSpPr>
            <p:spPr bwMode="auto">
              <a:xfrm>
                <a:off x="1551" y="2481"/>
                <a:ext cx="84" cy="48"/>
              </a:xfrm>
              <a:custGeom>
                <a:avLst/>
                <a:gdLst/>
                <a:ahLst/>
                <a:cxnLst>
                  <a:cxn ang="0">
                    <a:pos x="274" y="2"/>
                  </a:cxn>
                  <a:cxn ang="0">
                    <a:pos x="337" y="57"/>
                  </a:cxn>
                  <a:cxn ang="0">
                    <a:pos x="308" y="78"/>
                  </a:cxn>
                  <a:cxn ang="0">
                    <a:pos x="329" y="185"/>
                  </a:cxn>
                  <a:cxn ang="0">
                    <a:pos x="262" y="191"/>
                  </a:cxn>
                  <a:cxn ang="0">
                    <a:pos x="168" y="157"/>
                  </a:cxn>
                  <a:cxn ang="0">
                    <a:pos x="89" y="168"/>
                  </a:cxn>
                  <a:cxn ang="0">
                    <a:pos x="0" y="122"/>
                  </a:cxn>
                  <a:cxn ang="0">
                    <a:pos x="90" y="65"/>
                  </a:cxn>
                  <a:cxn ang="0">
                    <a:pos x="182" y="78"/>
                  </a:cxn>
                  <a:cxn ang="0">
                    <a:pos x="191" y="61"/>
                  </a:cxn>
                  <a:cxn ang="0">
                    <a:pos x="131" y="0"/>
                  </a:cxn>
                  <a:cxn ang="0">
                    <a:pos x="233" y="13"/>
                  </a:cxn>
                  <a:cxn ang="0">
                    <a:pos x="274" y="2"/>
                  </a:cxn>
                  <a:cxn ang="0">
                    <a:pos x="274" y="2"/>
                  </a:cxn>
                  <a:cxn ang="0">
                    <a:pos x="274" y="2"/>
                  </a:cxn>
                </a:cxnLst>
                <a:rect l="0" t="0" r="r" b="b"/>
                <a:pathLst>
                  <a:path w="337" h="191">
                    <a:moveTo>
                      <a:pt x="274" y="2"/>
                    </a:moveTo>
                    <a:lnTo>
                      <a:pt x="337" y="57"/>
                    </a:lnTo>
                    <a:lnTo>
                      <a:pt x="308" y="78"/>
                    </a:lnTo>
                    <a:lnTo>
                      <a:pt x="329" y="185"/>
                    </a:lnTo>
                    <a:lnTo>
                      <a:pt x="262" y="191"/>
                    </a:lnTo>
                    <a:lnTo>
                      <a:pt x="168" y="157"/>
                    </a:lnTo>
                    <a:lnTo>
                      <a:pt x="89" y="168"/>
                    </a:lnTo>
                    <a:lnTo>
                      <a:pt x="0" y="122"/>
                    </a:lnTo>
                    <a:lnTo>
                      <a:pt x="90" y="65"/>
                    </a:lnTo>
                    <a:lnTo>
                      <a:pt x="182" y="78"/>
                    </a:lnTo>
                    <a:lnTo>
                      <a:pt x="191" y="61"/>
                    </a:lnTo>
                    <a:lnTo>
                      <a:pt x="131" y="0"/>
                    </a:lnTo>
                    <a:lnTo>
                      <a:pt x="233" y="13"/>
                    </a:lnTo>
                    <a:lnTo>
                      <a:pt x="274" y="2"/>
                    </a:lnTo>
                    <a:lnTo>
                      <a:pt x="274" y="2"/>
                    </a:lnTo>
                    <a:lnTo>
                      <a:pt x="274" y="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8" name="Freeform 174"/>
              <p:cNvSpPr>
                <a:spLocks/>
              </p:cNvSpPr>
              <p:nvPr/>
            </p:nvSpPr>
            <p:spPr bwMode="auto">
              <a:xfrm>
                <a:off x="1551" y="2481"/>
                <a:ext cx="85" cy="48"/>
              </a:xfrm>
              <a:custGeom>
                <a:avLst/>
                <a:gdLst/>
                <a:ahLst/>
                <a:cxnLst>
                  <a:cxn ang="0">
                    <a:pos x="274" y="1"/>
                  </a:cxn>
                  <a:cxn ang="0">
                    <a:pos x="338" y="57"/>
                  </a:cxn>
                  <a:cxn ang="0">
                    <a:pos x="309" y="78"/>
                  </a:cxn>
                  <a:cxn ang="0">
                    <a:pos x="330" y="185"/>
                  </a:cxn>
                  <a:cxn ang="0">
                    <a:pos x="263" y="191"/>
                  </a:cxn>
                  <a:cxn ang="0">
                    <a:pos x="168" y="156"/>
                  </a:cxn>
                  <a:cxn ang="0">
                    <a:pos x="89" y="168"/>
                  </a:cxn>
                  <a:cxn ang="0">
                    <a:pos x="0" y="121"/>
                  </a:cxn>
                  <a:cxn ang="0">
                    <a:pos x="91" y="65"/>
                  </a:cxn>
                  <a:cxn ang="0">
                    <a:pos x="182" y="78"/>
                  </a:cxn>
                  <a:cxn ang="0">
                    <a:pos x="192" y="60"/>
                  </a:cxn>
                  <a:cxn ang="0">
                    <a:pos x="132" y="0"/>
                  </a:cxn>
                  <a:cxn ang="0">
                    <a:pos x="234" y="13"/>
                  </a:cxn>
                  <a:cxn ang="0">
                    <a:pos x="274" y="1"/>
                  </a:cxn>
                  <a:cxn ang="0">
                    <a:pos x="274" y="1"/>
                  </a:cxn>
                  <a:cxn ang="0">
                    <a:pos x="274" y="1"/>
                  </a:cxn>
                </a:cxnLst>
                <a:rect l="0" t="0" r="r" b="b"/>
                <a:pathLst>
                  <a:path w="338" h="191">
                    <a:moveTo>
                      <a:pt x="274" y="1"/>
                    </a:moveTo>
                    <a:lnTo>
                      <a:pt x="338" y="57"/>
                    </a:lnTo>
                    <a:lnTo>
                      <a:pt x="309" y="78"/>
                    </a:lnTo>
                    <a:lnTo>
                      <a:pt x="330" y="185"/>
                    </a:lnTo>
                    <a:lnTo>
                      <a:pt x="263" y="191"/>
                    </a:lnTo>
                    <a:lnTo>
                      <a:pt x="168" y="156"/>
                    </a:lnTo>
                    <a:lnTo>
                      <a:pt x="89" y="168"/>
                    </a:lnTo>
                    <a:lnTo>
                      <a:pt x="0" y="121"/>
                    </a:lnTo>
                    <a:lnTo>
                      <a:pt x="91" y="65"/>
                    </a:lnTo>
                    <a:lnTo>
                      <a:pt x="182" y="78"/>
                    </a:lnTo>
                    <a:lnTo>
                      <a:pt x="192" y="60"/>
                    </a:lnTo>
                    <a:lnTo>
                      <a:pt x="132" y="0"/>
                    </a:lnTo>
                    <a:lnTo>
                      <a:pt x="234" y="13"/>
                    </a:lnTo>
                    <a:lnTo>
                      <a:pt x="274" y="1"/>
                    </a:lnTo>
                    <a:lnTo>
                      <a:pt x="274" y="1"/>
                    </a:lnTo>
                    <a:lnTo>
                      <a:pt x="274" y="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9" name="Freeform 175"/>
              <p:cNvSpPr>
                <a:spLocks/>
              </p:cNvSpPr>
              <p:nvPr/>
            </p:nvSpPr>
            <p:spPr bwMode="auto">
              <a:xfrm>
                <a:off x="1620" y="2479"/>
                <a:ext cx="80" cy="51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55" y="0"/>
                  </a:cxn>
                  <a:cxn ang="0">
                    <a:pos x="179" y="20"/>
                  </a:cxn>
                  <a:cxn ang="0">
                    <a:pos x="196" y="86"/>
                  </a:cxn>
                  <a:cxn ang="0">
                    <a:pos x="283" y="96"/>
                  </a:cxn>
                  <a:cxn ang="0">
                    <a:pos x="320" y="176"/>
                  </a:cxn>
                  <a:cxn ang="0">
                    <a:pos x="289" y="184"/>
                  </a:cxn>
                  <a:cxn ang="0">
                    <a:pos x="195" y="153"/>
                  </a:cxn>
                  <a:cxn ang="0">
                    <a:pos x="130" y="205"/>
                  </a:cxn>
                  <a:cxn ang="0">
                    <a:pos x="94" y="189"/>
                  </a:cxn>
                  <a:cxn ang="0">
                    <a:pos x="60" y="189"/>
                  </a:cxn>
                  <a:cxn ang="0">
                    <a:pos x="34" y="86"/>
                  </a:cxn>
                  <a:cxn ang="0">
                    <a:pos x="63" y="69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10"/>
                  </a:cxn>
                </a:cxnLst>
                <a:rect l="0" t="0" r="r" b="b"/>
                <a:pathLst>
                  <a:path w="320" h="205">
                    <a:moveTo>
                      <a:pt x="0" y="10"/>
                    </a:moveTo>
                    <a:lnTo>
                      <a:pt x="55" y="0"/>
                    </a:lnTo>
                    <a:lnTo>
                      <a:pt x="179" y="20"/>
                    </a:lnTo>
                    <a:lnTo>
                      <a:pt x="196" y="86"/>
                    </a:lnTo>
                    <a:lnTo>
                      <a:pt x="283" y="96"/>
                    </a:lnTo>
                    <a:lnTo>
                      <a:pt x="320" y="176"/>
                    </a:lnTo>
                    <a:lnTo>
                      <a:pt x="289" y="184"/>
                    </a:lnTo>
                    <a:lnTo>
                      <a:pt x="195" y="153"/>
                    </a:lnTo>
                    <a:lnTo>
                      <a:pt x="130" y="205"/>
                    </a:lnTo>
                    <a:lnTo>
                      <a:pt x="94" y="189"/>
                    </a:lnTo>
                    <a:lnTo>
                      <a:pt x="60" y="189"/>
                    </a:lnTo>
                    <a:lnTo>
                      <a:pt x="34" y="86"/>
                    </a:lnTo>
                    <a:lnTo>
                      <a:pt x="63" y="69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0" name="Freeform 176"/>
              <p:cNvSpPr>
                <a:spLocks/>
              </p:cNvSpPr>
              <p:nvPr/>
            </p:nvSpPr>
            <p:spPr bwMode="auto">
              <a:xfrm>
                <a:off x="1620" y="2479"/>
                <a:ext cx="80" cy="51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56" y="0"/>
                  </a:cxn>
                  <a:cxn ang="0">
                    <a:pos x="180" y="19"/>
                  </a:cxn>
                  <a:cxn ang="0">
                    <a:pos x="197" y="86"/>
                  </a:cxn>
                  <a:cxn ang="0">
                    <a:pos x="283" y="96"/>
                  </a:cxn>
                  <a:cxn ang="0">
                    <a:pos x="321" y="176"/>
                  </a:cxn>
                  <a:cxn ang="0">
                    <a:pos x="290" y="183"/>
                  </a:cxn>
                  <a:cxn ang="0">
                    <a:pos x="195" y="152"/>
                  </a:cxn>
                  <a:cxn ang="0">
                    <a:pos x="132" y="204"/>
                  </a:cxn>
                  <a:cxn ang="0">
                    <a:pos x="95" y="189"/>
                  </a:cxn>
                  <a:cxn ang="0">
                    <a:pos x="61" y="189"/>
                  </a:cxn>
                  <a:cxn ang="0">
                    <a:pos x="35" y="86"/>
                  </a:cxn>
                  <a:cxn ang="0">
                    <a:pos x="64" y="68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1" h="204">
                    <a:moveTo>
                      <a:pt x="0" y="9"/>
                    </a:moveTo>
                    <a:lnTo>
                      <a:pt x="56" y="0"/>
                    </a:lnTo>
                    <a:lnTo>
                      <a:pt x="180" y="19"/>
                    </a:lnTo>
                    <a:lnTo>
                      <a:pt x="197" y="86"/>
                    </a:lnTo>
                    <a:lnTo>
                      <a:pt x="283" y="96"/>
                    </a:lnTo>
                    <a:lnTo>
                      <a:pt x="321" y="176"/>
                    </a:lnTo>
                    <a:lnTo>
                      <a:pt x="290" y="183"/>
                    </a:lnTo>
                    <a:lnTo>
                      <a:pt x="195" y="152"/>
                    </a:lnTo>
                    <a:lnTo>
                      <a:pt x="132" y="204"/>
                    </a:lnTo>
                    <a:lnTo>
                      <a:pt x="95" y="189"/>
                    </a:lnTo>
                    <a:lnTo>
                      <a:pt x="61" y="189"/>
                    </a:lnTo>
                    <a:lnTo>
                      <a:pt x="35" y="86"/>
                    </a:lnTo>
                    <a:lnTo>
                      <a:pt x="64" y="68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1" name="Freeform 177"/>
              <p:cNvSpPr>
                <a:spLocks/>
              </p:cNvSpPr>
              <p:nvPr/>
            </p:nvSpPr>
            <p:spPr bwMode="auto">
              <a:xfrm>
                <a:off x="770" y="1942"/>
                <a:ext cx="514" cy="588"/>
              </a:xfrm>
              <a:custGeom>
                <a:avLst/>
                <a:gdLst/>
                <a:ahLst/>
                <a:cxnLst>
                  <a:cxn ang="0">
                    <a:pos x="49" y="39"/>
                  </a:cxn>
                  <a:cxn ang="0">
                    <a:pos x="109" y="470"/>
                  </a:cxn>
                  <a:cxn ang="0">
                    <a:pos x="0" y="468"/>
                  </a:cxn>
                  <a:cxn ang="0">
                    <a:pos x="86" y="668"/>
                  </a:cxn>
                  <a:cxn ang="0">
                    <a:pos x="78" y="882"/>
                  </a:cxn>
                  <a:cxn ang="0">
                    <a:pos x="227" y="995"/>
                  </a:cxn>
                  <a:cxn ang="0">
                    <a:pos x="195" y="834"/>
                  </a:cxn>
                  <a:cxn ang="0">
                    <a:pos x="189" y="504"/>
                  </a:cxn>
                  <a:cxn ang="0">
                    <a:pos x="158" y="220"/>
                  </a:cxn>
                  <a:cxn ang="0">
                    <a:pos x="260" y="317"/>
                  </a:cxn>
                  <a:cxn ang="0">
                    <a:pos x="337" y="648"/>
                  </a:cxn>
                  <a:cxn ang="0">
                    <a:pos x="345" y="826"/>
                  </a:cxn>
                  <a:cxn ang="0">
                    <a:pos x="345" y="890"/>
                  </a:cxn>
                  <a:cxn ang="0">
                    <a:pos x="527" y="1338"/>
                  </a:cxn>
                  <a:cxn ang="0">
                    <a:pos x="541" y="1737"/>
                  </a:cxn>
                  <a:cxn ang="0">
                    <a:pos x="793" y="1933"/>
                  </a:cxn>
                  <a:cxn ang="0">
                    <a:pos x="1295" y="2162"/>
                  </a:cxn>
                  <a:cxn ang="0">
                    <a:pos x="1432" y="2352"/>
                  </a:cxn>
                  <a:cxn ang="0">
                    <a:pos x="1666" y="2255"/>
                  </a:cxn>
                  <a:cxn ang="0">
                    <a:pos x="1678" y="2116"/>
                  </a:cxn>
                  <a:cxn ang="0">
                    <a:pos x="1852" y="2146"/>
                  </a:cxn>
                  <a:cxn ang="0">
                    <a:pos x="1941" y="2120"/>
                  </a:cxn>
                  <a:cxn ang="0">
                    <a:pos x="1989" y="2002"/>
                  </a:cxn>
                  <a:cxn ang="0">
                    <a:pos x="2050" y="1857"/>
                  </a:cxn>
                  <a:cxn ang="0">
                    <a:pos x="1790" y="1857"/>
                  </a:cxn>
                  <a:cxn ang="0">
                    <a:pos x="1660" y="2041"/>
                  </a:cxn>
                  <a:cxn ang="0">
                    <a:pos x="1424" y="1993"/>
                  </a:cxn>
                  <a:cxn ang="0">
                    <a:pos x="1174" y="1821"/>
                  </a:cxn>
                  <a:cxn ang="0">
                    <a:pos x="1143" y="1559"/>
                  </a:cxn>
                  <a:cxn ang="0">
                    <a:pos x="1263" y="1358"/>
                  </a:cxn>
                  <a:cxn ang="0">
                    <a:pos x="1172" y="1146"/>
                  </a:cxn>
                  <a:cxn ang="0">
                    <a:pos x="922" y="834"/>
                  </a:cxn>
                  <a:cxn ang="0">
                    <a:pos x="848" y="608"/>
                  </a:cxn>
                  <a:cxn ang="0">
                    <a:pos x="653" y="450"/>
                  </a:cxn>
                  <a:cxn ang="0">
                    <a:pos x="379" y="375"/>
                  </a:cxn>
                  <a:cxn ang="0">
                    <a:pos x="49" y="0"/>
                  </a:cxn>
                  <a:cxn ang="0">
                    <a:pos x="49" y="0"/>
                  </a:cxn>
                </a:cxnLst>
                <a:rect l="0" t="0" r="r" b="b"/>
                <a:pathLst>
                  <a:path w="2057" h="2352">
                    <a:moveTo>
                      <a:pt x="49" y="0"/>
                    </a:moveTo>
                    <a:lnTo>
                      <a:pt x="49" y="39"/>
                    </a:lnTo>
                    <a:lnTo>
                      <a:pt x="19" y="122"/>
                    </a:lnTo>
                    <a:lnTo>
                      <a:pt x="109" y="470"/>
                    </a:lnTo>
                    <a:lnTo>
                      <a:pt x="70" y="521"/>
                    </a:lnTo>
                    <a:lnTo>
                      <a:pt x="0" y="468"/>
                    </a:lnTo>
                    <a:lnTo>
                      <a:pt x="45" y="655"/>
                    </a:lnTo>
                    <a:lnTo>
                      <a:pt x="86" y="668"/>
                    </a:lnTo>
                    <a:lnTo>
                      <a:pt x="130" y="748"/>
                    </a:lnTo>
                    <a:lnTo>
                      <a:pt x="78" y="882"/>
                    </a:lnTo>
                    <a:lnTo>
                      <a:pt x="206" y="1102"/>
                    </a:lnTo>
                    <a:lnTo>
                      <a:pt x="227" y="995"/>
                    </a:lnTo>
                    <a:lnTo>
                      <a:pt x="185" y="936"/>
                    </a:lnTo>
                    <a:lnTo>
                      <a:pt x="195" y="834"/>
                    </a:lnTo>
                    <a:lnTo>
                      <a:pt x="144" y="604"/>
                    </a:lnTo>
                    <a:lnTo>
                      <a:pt x="189" y="504"/>
                    </a:lnTo>
                    <a:lnTo>
                      <a:pt x="124" y="371"/>
                    </a:lnTo>
                    <a:lnTo>
                      <a:pt x="158" y="220"/>
                    </a:lnTo>
                    <a:lnTo>
                      <a:pt x="196" y="236"/>
                    </a:lnTo>
                    <a:lnTo>
                      <a:pt x="260" y="317"/>
                    </a:lnTo>
                    <a:lnTo>
                      <a:pt x="294" y="626"/>
                    </a:lnTo>
                    <a:lnTo>
                      <a:pt x="337" y="648"/>
                    </a:lnTo>
                    <a:lnTo>
                      <a:pt x="315" y="728"/>
                    </a:lnTo>
                    <a:lnTo>
                      <a:pt x="345" y="826"/>
                    </a:lnTo>
                    <a:lnTo>
                      <a:pt x="386" y="838"/>
                    </a:lnTo>
                    <a:lnTo>
                      <a:pt x="345" y="890"/>
                    </a:lnTo>
                    <a:lnTo>
                      <a:pt x="422" y="969"/>
                    </a:lnTo>
                    <a:lnTo>
                      <a:pt x="527" y="1338"/>
                    </a:lnTo>
                    <a:lnTo>
                      <a:pt x="410" y="1476"/>
                    </a:lnTo>
                    <a:lnTo>
                      <a:pt x="541" y="1737"/>
                    </a:lnTo>
                    <a:lnTo>
                      <a:pt x="659" y="1802"/>
                    </a:lnTo>
                    <a:lnTo>
                      <a:pt x="793" y="1933"/>
                    </a:lnTo>
                    <a:lnTo>
                      <a:pt x="1112" y="2133"/>
                    </a:lnTo>
                    <a:lnTo>
                      <a:pt x="1295" y="2162"/>
                    </a:lnTo>
                    <a:lnTo>
                      <a:pt x="1396" y="2231"/>
                    </a:lnTo>
                    <a:lnTo>
                      <a:pt x="1432" y="2352"/>
                    </a:lnTo>
                    <a:lnTo>
                      <a:pt x="1465" y="2307"/>
                    </a:lnTo>
                    <a:lnTo>
                      <a:pt x="1666" y="2255"/>
                    </a:lnTo>
                    <a:lnTo>
                      <a:pt x="1619" y="2175"/>
                    </a:lnTo>
                    <a:lnTo>
                      <a:pt x="1678" y="2116"/>
                    </a:lnTo>
                    <a:lnTo>
                      <a:pt x="1776" y="2153"/>
                    </a:lnTo>
                    <a:lnTo>
                      <a:pt x="1852" y="2146"/>
                    </a:lnTo>
                    <a:lnTo>
                      <a:pt x="1907" y="2174"/>
                    </a:lnTo>
                    <a:lnTo>
                      <a:pt x="1941" y="2120"/>
                    </a:lnTo>
                    <a:lnTo>
                      <a:pt x="1988" y="2083"/>
                    </a:lnTo>
                    <a:lnTo>
                      <a:pt x="1989" y="2002"/>
                    </a:lnTo>
                    <a:lnTo>
                      <a:pt x="2057" y="1942"/>
                    </a:lnTo>
                    <a:lnTo>
                      <a:pt x="2050" y="1857"/>
                    </a:lnTo>
                    <a:lnTo>
                      <a:pt x="1971" y="1830"/>
                    </a:lnTo>
                    <a:lnTo>
                      <a:pt x="1790" y="1857"/>
                    </a:lnTo>
                    <a:lnTo>
                      <a:pt x="1725" y="1985"/>
                    </a:lnTo>
                    <a:lnTo>
                      <a:pt x="1660" y="2041"/>
                    </a:lnTo>
                    <a:lnTo>
                      <a:pt x="1525" y="1990"/>
                    </a:lnTo>
                    <a:lnTo>
                      <a:pt x="1424" y="1993"/>
                    </a:lnTo>
                    <a:lnTo>
                      <a:pt x="1227" y="1886"/>
                    </a:lnTo>
                    <a:lnTo>
                      <a:pt x="1174" y="1821"/>
                    </a:lnTo>
                    <a:lnTo>
                      <a:pt x="1214" y="1673"/>
                    </a:lnTo>
                    <a:lnTo>
                      <a:pt x="1143" y="1559"/>
                    </a:lnTo>
                    <a:lnTo>
                      <a:pt x="1182" y="1416"/>
                    </a:lnTo>
                    <a:lnTo>
                      <a:pt x="1263" y="1358"/>
                    </a:lnTo>
                    <a:lnTo>
                      <a:pt x="1295" y="1270"/>
                    </a:lnTo>
                    <a:lnTo>
                      <a:pt x="1172" y="1146"/>
                    </a:lnTo>
                    <a:lnTo>
                      <a:pt x="1068" y="828"/>
                    </a:lnTo>
                    <a:lnTo>
                      <a:pt x="922" y="834"/>
                    </a:lnTo>
                    <a:lnTo>
                      <a:pt x="858" y="754"/>
                    </a:lnTo>
                    <a:lnTo>
                      <a:pt x="848" y="608"/>
                    </a:lnTo>
                    <a:lnTo>
                      <a:pt x="780" y="493"/>
                    </a:lnTo>
                    <a:lnTo>
                      <a:pt x="653" y="450"/>
                    </a:lnTo>
                    <a:lnTo>
                      <a:pt x="640" y="490"/>
                    </a:lnTo>
                    <a:lnTo>
                      <a:pt x="379" y="375"/>
                    </a:lnTo>
                    <a:lnTo>
                      <a:pt x="250" y="131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2" name="Freeform 178"/>
              <p:cNvSpPr>
                <a:spLocks/>
              </p:cNvSpPr>
              <p:nvPr/>
            </p:nvSpPr>
            <p:spPr bwMode="auto">
              <a:xfrm>
                <a:off x="770" y="1943"/>
                <a:ext cx="514" cy="588"/>
              </a:xfrm>
              <a:custGeom>
                <a:avLst/>
                <a:gdLst/>
                <a:ahLst/>
                <a:cxnLst>
                  <a:cxn ang="0">
                    <a:pos x="49" y="39"/>
                  </a:cxn>
                  <a:cxn ang="0">
                    <a:pos x="110" y="469"/>
                  </a:cxn>
                  <a:cxn ang="0">
                    <a:pos x="0" y="468"/>
                  </a:cxn>
                  <a:cxn ang="0">
                    <a:pos x="87" y="668"/>
                  </a:cxn>
                  <a:cxn ang="0">
                    <a:pos x="80" y="881"/>
                  </a:cxn>
                  <a:cxn ang="0">
                    <a:pos x="228" y="995"/>
                  </a:cxn>
                  <a:cxn ang="0">
                    <a:pos x="195" y="834"/>
                  </a:cxn>
                  <a:cxn ang="0">
                    <a:pos x="190" y="504"/>
                  </a:cxn>
                  <a:cxn ang="0">
                    <a:pos x="159" y="219"/>
                  </a:cxn>
                  <a:cxn ang="0">
                    <a:pos x="261" y="317"/>
                  </a:cxn>
                  <a:cxn ang="0">
                    <a:pos x="337" y="648"/>
                  </a:cxn>
                  <a:cxn ang="0">
                    <a:pos x="345" y="826"/>
                  </a:cxn>
                  <a:cxn ang="0">
                    <a:pos x="345" y="889"/>
                  </a:cxn>
                  <a:cxn ang="0">
                    <a:pos x="527" y="1338"/>
                  </a:cxn>
                  <a:cxn ang="0">
                    <a:pos x="542" y="1736"/>
                  </a:cxn>
                  <a:cxn ang="0">
                    <a:pos x="795" y="1933"/>
                  </a:cxn>
                  <a:cxn ang="0">
                    <a:pos x="1296" y="2162"/>
                  </a:cxn>
                  <a:cxn ang="0">
                    <a:pos x="1433" y="2352"/>
                  </a:cxn>
                  <a:cxn ang="0">
                    <a:pos x="1667" y="2254"/>
                  </a:cxn>
                  <a:cxn ang="0">
                    <a:pos x="1678" y="2115"/>
                  </a:cxn>
                  <a:cxn ang="0">
                    <a:pos x="1852" y="2146"/>
                  </a:cxn>
                  <a:cxn ang="0">
                    <a:pos x="1942" y="2120"/>
                  </a:cxn>
                  <a:cxn ang="0">
                    <a:pos x="1990" y="2001"/>
                  </a:cxn>
                  <a:cxn ang="0">
                    <a:pos x="2050" y="1857"/>
                  </a:cxn>
                  <a:cxn ang="0">
                    <a:pos x="1790" y="1857"/>
                  </a:cxn>
                  <a:cxn ang="0">
                    <a:pos x="1660" y="2040"/>
                  </a:cxn>
                  <a:cxn ang="0">
                    <a:pos x="1424" y="1993"/>
                  </a:cxn>
                  <a:cxn ang="0">
                    <a:pos x="1174" y="1820"/>
                  </a:cxn>
                  <a:cxn ang="0">
                    <a:pos x="1143" y="1558"/>
                  </a:cxn>
                  <a:cxn ang="0">
                    <a:pos x="1263" y="1358"/>
                  </a:cxn>
                  <a:cxn ang="0">
                    <a:pos x="1173" y="1146"/>
                  </a:cxn>
                  <a:cxn ang="0">
                    <a:pos x="922" y="834"/>
                  </a:cxn>
                  <a:cxn ang="0">
                    <a:pos x="849" y="608"/>
                  </a:cxn>
                  <a:cxn ang="0">
                    <a:pos x="654" y="450"/>
                  </a:cxn>
                  <a:cxn ang="0">
                    <a:pos x="381" y="375"/>
                  </a:cxn>
                  <a:cxn ang="0">
                    <a:pos x="49" y="0"/>
                  </a:cxn>
                  <a:cxn ang="0">
                    <a:pos x="49" y="0"/>
                  </a:cxn>
                </a:cxnLst>
                <a:rect l="0" t="0" r="r" b="b"/>
                <a:pathLst>
                  <a:path w="2057" h="2352">
                    <a:moveTo>
                      <a:pt x="49" y="0"/>
                    </a:moveTo>
                    <a:lnTo>
                      <a:pt x="49" y="39"/>
                    </a:lnTo>
                    <a:lnTo>
                      <a:pt x="20" y="122"/>
                    </a:lnTo>
                    <a:lnTo>
                      <a:pt x="110" y="469"/>
                    </a:lnTo>
                    <a:lnTo>
                      <a:pt x="71" y="520"/>
                    </a:lnTo>
                    <a:lnTo>
                      <a:pt x="0" y="468"/>
                    </a:lnTo>
                    <a:lnTo>
                      <a:pt x="46" y="655"/>
                    </a:lnTo>
                    <a:lnTo>
                      <a:pt x="87" y="668"/>
                    </a:lnTo>
                    <a:lnTo>
                      <a:pt x="132" y="748"/>
                    </a:lnTo>
                    <a:lnTo>
                      <a:pt x="80" y="881"/>
                    </a:lnTo>
                    <a:lnTo>
                      <a:pt x="207" y="1102"/>
                    </a:lnTo>
                    <a:lnTo>
                      <a:pt x="228" y="995"/>
                    </a:lnTo>
                    <a:lnTo>
                      <a:pt x="186" y="936"/>
                    </a:lnTo>
                    <a:lnTo>
                      <a:pt x="195" y="834"/>
                    </a:lnTo>
                    <a:lnTo>
                      <a:pt x="145" y="604"/>
                    </a:lnTo>
                    <a:lnTo>
                      <a:pt x="190" y="504"/>
                    </a:lnTo>
                    <a:lnTo>
                      <a:pt x="124" y="371"/>
                    </a:lnTo>
                    <a:lnTo>
                      <a:pt x="159" y="219"/>
                    </a:lnTo>
                    <a:lnTo>
                      <a:pt x="197" y="235"/>
                    </a:lnTo>
                    <a:lnTo>
                      <a:pt x="261" y="317"/>
                    </a:lnTo>
                    <a:lnTo>
                      <a:pt x="295" y="625"/>
                    </a:lnTo>
                    <a:lnTo>
                      <a:pt x="337" y="648"/>
                    </a:lnTo>
                    <a:lnTo>
                      <a:pt x="316" y="728"/>
                    </a:lnTo>
                    <a:lnTo>
                      <a:pt x="345" y="826"/>
                    </a:lnTo>
                    <a:lnTo>
                      <a:pt x="386" y="837"/>
                    </a:lnTo>
                    <a:lnTo>
                      <a:pt x="345" y="889"/>
                    </a:lnTo>
                    <a:lnTo>
                      <a:pt x="423" y="969"/>
                    </a:lnTo>
                    <a:lnTo>
                      <a:pt x="527" y="1338"/>
                    </a:lnTo>
                    <a:lnTo>
                      <a:pt x="412" y="1476"/>
                    </a:lnTo>
                    <a:lnTo>
                      <a:pt x="542" y="1736"/>
                    </a:lnTo>
                    <a:lnTo>
                      <a:pt x="659" y="1801"/>
                    </a:lnTo>
                    <a:lnTo>
                      <a:pt x="795" y="1933"/>
                    </a:lnTo>
                    <a:lnTo>
                      <a:pt x="1113" y="2133"/>
                    </a:lnTo>
                    <a:lnTo>
                      <a:pt x="1296" y="2162"/>
                    </a:lnTo>
                    <a:lnTo>
                      <a:pt x="1397" y="2230"/>
                    </a:lnTo>
                    <a:lnTo>
                      <a:pt x="1433" y="2352"/>
                    </a:lnTo>
                    <a:lnTo>
                      <a:pt x="1465" y="2306"/>
                    </a:lnTo>
                    <a:lnTo>
                      <a:pt x="1667" y="2254"/>
                    </a:lnTo>
                    <a:lnTo>
                      <a:pt x="1619" y="2175"/>
                    </a:lnTo>
                    <a:lnTo>
                      <a:pt x="1678" y="2115"/>
                    </a:lnTo>
                    <a:lnTo>
                      <a:pt x="1776" y="2152"/>
                    </a:lnTo>
                    <a:lnTo>
                      <a:pt x="1852" y="2146"/>
                    </a:lnTo>
                    <a:lnTo>
                      <a:pt x="1907" y="2173"/>
                    </a:lnTo>
                    <a:lnTo>
                      <a:pt x="1942" y="2120"/>
                    </a:lnTo>
                    <a:lnTo>
                      <a:pt x="1988" y="2083"/>
                    </a:lnTo>
                    <a:lnTo>
                      <a:pt x="1990" y="2001"/>
                    </a:lnTo>
                    <a:lnTo>
                      <a:pt x="2057" y="1943"/>
                    </a:lnTo>
                    <a:lnTo>
                      <a:pt x="2050" y="1857"/>
                    </a:lnTo>
                    <a:lnTo>
                      <a:pt x="1971" y="1830"/>
                    </a:lnTo>
                    <a:lnTo>
                      <a:pt x="1790" y="1857"/>
                    </a:lnTo>
                    <a:lnTo>
                      <a:pt x="1725" y="1985"/>
                    </a:lnTo>
                    <a:lnTo>
                      <a:pt x="1660" y="2040"/>
                    </a:lnTo>
                    <a:lnTo>
                      <a:pt x="1526" y="1990"/>
                    </a:lnTo>
                    <a:lnTo>
                      <a:pt x="1424" y="1993"/>
                    </a:lnTo>
                    <a:lnTo>
                      <a:pt x="1228" y="1885"/>
                    </a:lnTo>
                    <a:lnTo>
                      <a:pt x="1174" y="1820"/>
                    </a:lnTo>
                    <a:lnTo>
                      <a:pt x="1215" y="1673"/>
                    </a:lnTo>
                    <a:lnTo>
                      <a:pt x="1143" y="1558"/>
                    </a:lnTo>
                    <a:lnTo>
                      <a:pt x="1182" y="1416"/>
                    </a:lnTo>
                    <a:lnTo>
                      <a:pt x="1263" y="1358"/>
                    </a:lnTo>
                    <a:lnTo>
                      <a:pt x="1296" y="1270"/>
                    </a:lnTo>
                    <a:lnTo>
                      <a:pt x="1173" y="1146"/>
                    </a:lnTo>
                    <a:lnTo>
                      <a:pt x="1069" y="827"/>
                    </a:lnTo>
                    <a:lnTo>
                      <a:pt x="922" y="834"/>
                    </a:lnTo>
                    <a:lnTo>
                      <a:pt x="859" y="754"/>
                    </a:lnTo>
                    <a:lnTo>
                      <a:pt x="849" y="608"/>
                    </a:lnTo>
                    <a:lnTo>
                      <a:pt x="781" y="492"/>
                    </a:lnTo>
                    <a:lnTo>
                      <a:pt x="654" y="450"/>
                    </a:lnTo>
                    <a:lnTo>
                      <a:pt x="641" y="489"/>
                    </a:lnTo>
                    <a:lnTo>
                      <a:pt x="381" y="375"/>
                    </a:lnTo>
                    <a:lnTo>
                      <a:pt x="251" y="130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4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3" name="Freeform 179"/>
              <p:cNvSpPr>
                <a:spLocks/>
              </p:cNvSpPr>
              <p:nvPr/>
            </p:nvSpPr>
            <p:spPr bwMode="auto">
              <a:xfrm>
                <a:off x="1213" y="2479"/>
                <a:ext cx="35" cy="45"/>
              </a:xfrm>
              <a:custGeom>
                <a:avLst/>
                <a:gdLst/>
                <a:ahLst/>
                <a:cxnLst>
                  <a:cxn ang="0">
                    <a:pos x="137" y="28"/>
                  </a:cxn>
                  <a:cxn ang="0">
                    <a:pos x="106" y="122"/>
                  </a:cxn>
                  <a:cxn ang="0">
                    <a:pos x="62" y="182"/>
                  </a:cxn>
                  <a:cxn ang="0">
                    <a:pos x="0" y="161"/>
                  </a:cxn>
                  <a:cxn ang="0">
                    <a:pos x="39" y="93"/>
                  </a:cxn>
                  <a:cxn ang="0">
                    <a:pos x="49" y="0"/>
                  </a:cxn>
                  <a:cxn ang="0">
                    <a:pos x="82" y="0"/>
                  </a:cxn>
                  <a:cxn ang="0">
                    <a:pos x="137" y="28"/>
                  </a:cxn>
                  <a:cxn ang="0">
                    <a:pos x="137" y="28"/>
                  </a:cxn>
                  <a:cxn ang="0">
                    <a:pos x="137" y="28"/>
                  </a:cxn>
                </a:cxnLst>
                <a:rect l="0" t="0" r="r" b="b"/>
                <a:pathLst>
                  <a:path w="137" h="182">
                    <a:moveTo>
                      <a:pt x="137" y="28"/>
                    </a:moveTo>
                    <a:lnTo>
                      <a:pt x="106" y="122"/>
                    </a:lnTo>
                    <a:lnTo>
                      <a:pt x="62" y="182"/>
                    </a:lnTo>
                    <a:lnTo>
                      <a:pt x="0" y="161"/>
                    </a:lnTo>
                    <a:lnTo>
                      <a:pt x="39" y="93"/>
                    </a:lnTo>
                    <a:lnTo>
                      <a:pt x="49" y="0"/>
                    </a:lnTo>
                    <a:lnTo>
                      <a:pt x="82" y="0"/>
                    </a:lnTo>
                    <a:lnTo>
                      <a:pt x="137" y="28"/>
                    </a:lnTo>
                    <a:lnTo>
                      <a:pt x="137" y="28"/>
                    </a:lnTo>
                    <a:lnTo>
                      <a:pt x="137" y="2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4" name="Freeform 180"/>
              <p:cNvSpPr>
                <a:spLocks/>
              </p:cNvSpPr>
              <p:nvPr/>
            </p:nvSpPr>
            <p:spPr bwMode="auto">
              <a:xfrm>
                <a:off x="1214" y="2479"/>
                <a:ext cx="34" cy="46"/>
              </a:xfrm>
              <a:custGeom>
                <a:avLst/>
                <a:gdLst/>
                <a:ahLst/>
                <a:cxnLst>
                  <a:cxn ang="0">
                    <a:pos x="137" y="27"/>
                  </a:cxn>
                  <a:cxn ang="0">
                    <a:pos x="106" y="122"/>
                  </a:cxn>
                  <a:cxn ang="0">
                    <a:pos x="62" y="182"/>
                  </a:cxn>
                  <a:cxn ang="0">
                    <a:pos x="0" y="160"/>
                  </a:cxn>
                  <a:cxn ang="0">
                    <a:pos x="39" y="93"/>
                  </a:cxn>
                  <a:cxn ang="0">
                    <a:pos x="49" y="0"/>
                  </a:cxn>
                  <a:cxn ang="0">
                    <a:pos x="81" y="0"/>
                  </a:cxn>
                  <a:cxn ang="0">
                    <a:pos x="137" y="27"/>
                  </a:cxn>
                  <a:cxn ang="0">
                    <a:pos x="137" y="27"/>
                  </a:cxn>
                  <a:cxn ang="0">
                    <a:pos x="137" y="27"/>
                  </a:cxn>
                </a:cxnLst>
                <a:rect l="0" t="0" r="r" b="b"/>
                <a:pathLst>
                  <a:path w="137" h="182">
                    <a:moveTo>
                      <a:pt x="137" y="27"/>
                    </a:moveTo>
                    <a:lnTo>
                      <a:pt x="106" y="122"/>
                    </a:lnTo>
                    <a:lnTo>
                      <a:pt x="62" y="182"/>
                    </a:lnTo>
                    <a:lnTo>
                      <a:pt x="0" y="160"/>
                    </a:lnTo>
                    <a:lnTo>
                      <a:pt x="39" y="93"/>
                    </a:lnTo>
                    <a:lnTo>
                      <a:pt x="49" y="0"/>
                    </a:lnTo>
                    <a:lnTo>
                      <a:pt x="81" y="0"/>
                    </a:lnTo>
                    <a:lnTo>
                      <a:pt x="137" y="27"/>
                    </a:lnTo>
                    <a:lnTo>
                      <a:pt x="137" y="27"/>
                    </a:lnTo>
                    <a:lnTo>
                      <a:pt x="137" y="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5" name="Freeform 181"/>
              <p:cNvSpPr>
                <a:spLocks/>
              </p:cNvSpPr>
              <p:nvPr/>
            </p:nvSpPr>
            <p:spPr bwMode="auto">
              <a:xfrm>
                <a:off x="1129" y="2472"/>
                <a:ext cx="104" cy="91"/>
              </a:xfrm>
              <a:custGeom>
                <a:avLst/>
                <a:gdLst/>
                <a:ahLst/>
                <a:cxnLst>
                  <a:cxn ang="0">
                    <a:pos x="402" y="212"/>
                  </a:cxn>
                  <a:cxn ang="0">
                    <a:pos x="417" y="231"/>
                  </a:cxn>
                  <a:cxn ang="0">
                    <a:pos x="335" y="260"/>
                  </a:cxn>
                  <a:cxn ang="0">
                    <a:pos x="306" y="316"/>
                  </a:cxn>
                  <a:cxn ang="0">
                    <a:pos x="236" y="364"/>
                  </a:cxn>
                  <a:cxn ang="0">
                    <a:pos x="99" y="331"/>
                  </a:cxn>
                  <a:cxn ang="0">
                    <a:pos x="0" y="235"/>
                  </a:cxn>
                  <a:cxn ang="0">
                    <a:pos x="30" y="191"/>
                  </a:cxn>
                  <a:cxn ang="0">
                    <a:pos x="231" y="136"/>
                  </a:cxn>
                  <a:cxn ang="0">
                    <a:pos x="184" y="59"/>
                  </a:cxn>
                  <a:cxn ang="0">
                    <a:pos x="239" y="0"/>
                  </a:cxn>
                  <a:cxn ang="0">
                    <a:pos x="341" y="37"/>
                  </a:cxn>
                  <a:cxn ang="0">
                    <a:pos x="387" y="30"/>
                  </a:cxn>
                  <a:cxn ang="0">
                    <a:pos x="377" y="126"/>
                  </a:cxn>
                  <a:cxn ang="0">
                    <a:pos x="338" y="185"/>
                  </a:cxn>
                  <a:cxn ang="0">
                    <a:pos x="402" y="212"/>
                  </a:cxn>
                  <a:cxn ang="0">
                    <a:pos x="402" y="212"/>
                  </a:cxn>
                  <a:cxn ang="0">
                    <a:pos x="402" y="212"/>
                  </a:cxn>
                </a:cxnLst>
                <a:rect l="0" t="0" r="r" b="b"/>
                <a:pathLst>
                  <a:path w="417" h="364">
                    <a:moveTo>
                      <a:pt x="402" y="212"/>
                    </a:moveTo>
                    <a:lnTo>
                      <a:pt x="417" y="231"/>
                    </a:lnTo>
                    <a:lnTo>
                      <a:pt x="335" y="260"/>
                    </a:lnTo>
                    <a:lnTo>
                      <a:pt x="306" y="316"/>
                    </a:lnTo>
                    <a:lnTo>
                      <a:pt x="236" y="364"/>
                    </a:lnTo>
                    <a:lnTo>
                      <a:pt x="99" y="331"/>
                    </a:lnTo>
                    <a:lnTo>
                      <a:pt x="0" y="235"/>
                    </a:lnTo>
                    <a:lnTo>
                      <a:pt x="30" y="191"/>
                    </a:lnTo>
                    <a:lnTo>
                      <a:pt x="231" y="136"/>
                    </a:lnTo>
                    <a:lnTo>
                      <a:pt x="184" y="59"/>
                    </a:lnTo>
                    <a:lnTo>
                      <a:pt x="239" y="0"/>
                    </a:lnTo>
                    <a:lnTo>
                      <a:pt x="341" y="37"/>
                    </a:lnTo>
                    <a:lnTo>
                      <a:pt x="387" y="30"/>
                    </a:lnTo>
                    <a:lnTo>
                      <a:pt x="377" y="126"/>
                    </a:lnTo>
                    <a:lnTo>
                      <a:pt x="338" y="185"/>
                    </a:lnTo>
                    <a:lnTo>
                      <a:pt x="402" y="212"/>
                    </a:lnTo>
                    <a:lnTo>
                      <a:pt x="402" y="212"/>
                    </a:lnTo>
                    <a:lnTo>
                      <a:pt x="402" y="21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6" name="Freeform 182"/>
              <p:cNvSpPr>
                <a:spLocks/>
              </p:cNvSpPr>
              <p:nvPr/>
            </p:nvSpPr>
            <p:spPr bwMode="auto">
              <a:xfrm>
                <a:off x="1129" y="2472"/>
                <a:ext cx="104" cy="91"/>
              </a:xfrm>
              <a:custGeom>
                <a:avLst/>
                <a:gdLst/>
                <a:ahLst/>
                <a:cxnLst>
                  <a:cxn ang="0">
                    <a:pos x="401" y="213"/>
                  </a:cxn>
                  <a:cxn ang="0">
                    <a:pos x="416" y="231"/>
                  </a:cxn>
                  <a:cxn ang="0">
                    <a:pos x="334" y="261"/>
                  </a:cxn>
                  <a:cxn ang="0">
                    <a:pos x="305" y="317"/>
                  </a:cxn>
                  <a:cxn ang="0">
                    <a:pos x="236" y="364"/>
                  </a:cxn>
                  <a:cxn ang="0">
                    <a:pos x="99" y="331"/>
                  </a:cxn>
                  <a:cxn ang="0">
                    <a:pos x="0" y="235"/>
                  </a:cxn>
                  <a:cxn ang="0">
                    <a:pos x="29" y="191"/>
                  </a:cxn>
                  <a:cxn ang="0">
                    <a:pos x="231" y="137"/>
                  </a:cxn>
                  <a:cxn ang="0">
                    <a:pos x="183" y="60"/>
                  </a:cxn>
                  <a:cxn ang="0">
                    <a:pos x="240" y="0"/>
                  </a:cxn>
                  <a:cxn ang="0">
                    <a:pos x="340" y="37"/>
                  </a:cxn>
                  <a:cxn ang="0">
                    <a:pos x="387" y="31"/>
                  </a:cxn>
                  <a:cxn ang="0">
                    <a:pos x="377" y="127"/>
                  </a:cxn>
                  <a:cxn ang="0">
                    <a:pos x="338" y="186"/>
                  </a:cxn>
                  <a:cxn ang="0">
                    <a:pos x="401" y="213"/>
                  </a:cxn>
                  <a:cxn ang="0">
                    <a:pos x="401" y="213"/>
                  </a:cxn>
                  <a:cxn ang="0">
                    <a:pos x="401" y="213"/>
                  </a:cxn>
                </a:cxnLst>
                <a:rect l="0" t="0" r="r" b="b"/>
                <a:pathLst>
                  <a:path w="416" h="364">
                    <a:moveTo>
                      <a:pt x="401" y="213"/>
                    </a:moveTo>
                    <a:lnTo>
                      <a:pt x="416" y="231"/>
                    </a:lnTo>
                    <a:lnTo>
                      <a:pt x="334" y="261"/>
                    </a:lnTo>
                    <a:lnTo>
                      <a:pt x="305" y="317"/>
                    </a:lnTo>
                    <a:lnTo>
                      <a:pt x="236" y="364"/>
                    </a:lnTo>
                    <a:lnTo>
                      <a:pt x="99" y="331"/>
                    </a:lnTo>
                    <a:lnTo>
                      <a:pt x="0" y="235"/>
                    </a:lnTo>
                    <a:lnTo>
                      <a:pt x="29" y="191"/>
                    </a:lnTo>
                    <a:lnTo>
                      <a:pt x="231" y="137"/>
                    </a:lnTo>
                    <a:lnTo>
                      <a:pt x="183" y="60"/>
                    </a:lnTo>
                    <a:lnTo>
                      <a:pt x="240" y="0"/>
                    </a:lnTo>
                    <a:lnTo>
                      <a:pt x="340" y="37"/>
                    </a:lnTo>
                    <a:lnTo>
                      <a:pt x="387" y="31"/>
                    </a:lnTo>
                    <a:lnTo>
                      <a:pt x="377" y="127"/>
                    </a:lnTo>
                    <a:lnTo>
                      <a:pt x="338" y="186"/>
                    </a:lnTo>
                    <a:lnTo>
                      <a:pt x="401" y="213"/>
                    </a:lnTo>
                    <a:lnTo>
                      <a:pt x="401" y="213"/>
                    </a:lnTo>
                    <a:lnTo>
                      <a:pt x="401" y="21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7" name="Freeform 183"/>
              <p:cNvSpPr>
                <a:spLocks/>
              </p:cNvSpPr>
              <p:nvPr/>
            </p:nvSpPr>
            <p:spPr bwMode="auto">
              <a:xfrm>
                <a:off x="1206" y="2530"/>
                <a:ext cx="118" cy="65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29" y="25"/>
                  </a:cxn>
                  <a:cxn ang="0">
                    <a:pos x="0" y="88"/>
                  </a:cxn>
                  <a:cxn ang="0">
                    <a:pos x="123" y="131"/>
                  </a:cxn>
                  <a:cxn ang="0">
                    <a:pos x="126" y="241"/>
                  </a:cxn>
                  <a:cxn ang="0">
                    <a:pos x="138" y="260"/>
                  </a:cxn>
                  <a:cxn ang="0">
                    <a:pos x="255" y="227"/>
                  </a:cxn>
                  <a:cxn ang="0">
                    <a:pos x="300" y="235"/>
                  </a:cxn>
                  <a:cxn ang="0">
                    <a:pos x="472" y="121"/>
                  </a:cxn>
                  <a:cxn ang="0">
                    <a:pos x="457" y="96"/>
                  </a:cxn>
                  <a:cxn ang="0">
                    <a:pos x="131" y="44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472" h="260">
                    <a:moveTo>
                      <a:pt x="109" y="0"/>
                    </a:moveTo>
                    <a:lnTo>
                      <a:pt x="29" y="25"/>
                    </a:lnTo>
                    <a:lnTo>
                      <a:pt x="0" y="88"/>
                    </a:lnTo>
                    <a:lnTo>
                      <a:pt x="123" y="131"/>
                    </a:lnTo>
                    <a:lnTo>
                      <a:pt x="126" y="241"/>
                    </a:lnTo>
                    <a:lnTo>
                      <a:pt x="138" y="260"/>
                    </a:lnTo>
                    <a:lnTo>
                      <a:pt x="255" y="227"/>
                    </a:lnTo>
                    <a:lnTo>
                      <a:pt x="300" y="235"/>
                    </a:lnTo>
                    <a:lnTo>
                      <a:pt x="472" y="121"/>
                    </a:lnTo>
                    <a:lnTo>
                      <a:pt x="457" y="96"/>
                    </a:lnTo>
                    <a:lnTo>
                      <a:pt x="131" y="44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8" name="Freeform 184"/>
              <p:cNvSpPr>
                <a:spLocks/>
              </p:cNvSpPr>
              <p:nvPr/>
            </p:nvSpPr>
            <p:spPr bwMode="auto">
              <a:xfrm>
                <a:off x="1206" y="2530"/>
                <a:ext cx="118" cy="65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29" y="24"/>
                  </a:cxn>
                  <a:cxn ang="0">
                    <a:pos x="0" y="88"/>
                  </a:cxn>
                  <a:cxn ang="0">
                    <a:pos x="124" y="130"/>
                  </a:cxn>
                  <a:cxn ang="0">
                    <a:pos x="127" y="240"/>
                  </a:cxn>
                  <a:cxn ang="0">
                    <a:pos x="138" y="260"/>
                  </a:cxn>
                  <a:cxn ang="0">
                    <a:pos x="255" y="226"/>
                  </a:cxn>
                  <a:cxn ang="0">
                    <a:pos x="301" y="234"/>
                  </a:cxn>
                  <a:cxn ang="0">
                    <a:pos x="473" y="120"/>
                  </a:cxn>
                  <a:cxn ang="0">
                    <a:pos x="457" y="96"/>
                  </a:cxn>
                  <a:cxn ang="0">
                    <a:pos x="132" y="44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473" h="260">
                    <a:moveTo>
                      <a:pt x="109" y="0"/>
                    </a:moveTo>
                    <a:lnTo>
                      <a:pt x="29" y="24"/>
                    </a:lnTo>
                    <a:lnTo>
                      <a:pt x="0" y="88"/>
                    </a:lnTo>
                    <a:lnTo>
                      <a:pt x="124" y="130"/>
                    </a:lnTo>
                    <a:lnTo>
                      <a:pt x="127" y="240"/>
                    </a:lnTo>
                    <a:lnTo>
                      <a:pt x="138" y="260"/>
                    </a:lnTo>
                    <a:lnTo>
                      <a:pt x="255" y="226"/>
                    </a:lnTo>
                    <a:lnTo>
                      <a:pt x="301" y="234"/>
                    </a:lnTo>
                    <a:lnTo>
                      <a:pt x="473" y="120"/>
                    </a:lnTo>
                    <a:lnTo>
                      <a:pt x="457" y="96"/>
                    </a:lnTo>
                    <a:lnTo>
                      <a:pt x="132" y="44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9" name="Freeform 185"/>
              <p:cNvSpPr>
                <a:spLocks/>
              </p:cNvSpPr>
              <p:nvPr/>
            </p:nvSpPr>
            <p:spPr bwMode="auto">
              <a:xfrm>
                <a:off x="1188" y="2550"/>
                <a:ext cx="49" cy="40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197" y="49"/>
                  </a:cxn>
                  <a:cxn ang="0">
                    <a:pos x="198" y="158"/>
                  </a:cxn>
                  <a:cxn ang="0">
                    <a:pos x="83" y="115"/>
                  </a:cxn>
                  <a:cxn ang="0">
                    <a:pos x="0" y="46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68" y="0"/>
                  </a:cxn>
                </a:cxnLst>
                <a:rect l="0" t="0" r="r" b="b"/>
                <a:pathLst>
                  <a:path w="198" h="158">
                    <a:moveTo>
                      <a:pt x="68" y="0"/>
                    </a:moveTo>
                    <a:lnTo>
                      <a:pt x="197" y="49"/>
                    </a:lnTo>
                    <a:lnTo>
                      <a:pt x="198" y="158"/>
                    </a:lnTo>
                    <a:lnTo>
                      <a:pt x="83" y="115"/>
                    </a:lnTo>
                    <a:lnTo>
                      <a:pt x="0" y="46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0" name="Freeform 186"/>
              <p:cNvSpPr>
                <a:spLocks/>
              </p:cNvSpPr>
              <p:nvPr/>
            </p:nvSpPr>
            <p:spPr bwMode="auto">
              <a:xfrm>
                <a:off x="1188" y="2551"/>
                <a:ext cx="50" cy="39"/>
              </a:xfrm>
              <a:custGeom>
                <a:avLst/>
                <a:gdLst/>
                <a:ahLst/>
                <a:cxnLst>
                  <a:cxn ang="0">
                    <a:pos x="67" y="0"/>
                  </a:cxn>
                  <a:cxn ang="0">
                    <a:pos x="196" y="49"/>
                  </a:cxn>
                  <a:cxn ang="0">
                    <a:pos x="198" y="157"/>
                  </a:cxn>
                  <a:cxn ang="0">
                    <a:pos x="83" y="115"/>
                  </a:cxn>
                  <a:cxn ang="0">
                    <a:pos x="0" y="45"/>
                  </a:cxn>
                  <a:cxn ang="0">
                    <a:pos x="67" y="0"/>
                  </a:cxn>
                  <a:cxn ang="0">
                    <a:pos x="67" y="0"/>
                  </a:cxn>
                  <a:cxn ang="0">
                    <a:pos x="67" y="0"/>
                  </a:cxn>
                </a:cxnLst>
                <a:rect l="0" t="0" r="r" b="b"/>
                <a:pathLst>
                  <a:path w="198" h="157">
                    <a:moveTo>
                      <a:pt x="67" y="0"/>
                    </a:moveTo>
                    <a:lnTo>
                      <a:pt x="196" y="49"/>
                    </a:lnTo>
                    <a:lnTo>
                      <a:pt x="198" y="157"/>
                    </a:lnTo>
                    <a:lnTo>
                      <a:pt x="83" y="115"/>
                    </a:lnTo>
                    <a:lnTo>
                      <a:pt x="0" y="45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1" name="Freeform 187"/>
              <p:cNvSpPr>
                <a:spLocks/>
              </p:cNvSpPr>
              <p:nvPr/>
            </p:nvSpPr>
            <p:spPr bwMode="auto">
              <a:xfrm>
                <a:off x="1240" y="2560"/>
                <a:ext cx="110" cy="99"/>
              </a:xfrm>
              <a:custGeom>
                <a:avLst/>
                <a:gdLst/>
                <a:ahLst/>
                <a:cxnLst>
                  <a:cxn ang="0">
                    <a:pos x="118" y="368"/>
                  </a:cxn>
                  <a:cxn ang="0">
                    <a:pos x="211" y="396"/>
                  </a:cxn>
                  <a:cxn ang="0">
                    <a:pos x="236" y="359"/>
                  </a:cxn>
                  <a:cxn ang="0">
                    <a:pos x="278" y="369"/>
                  </a:cxn>
                  <a:cxn ang="0">
                    <a:pos x="289" y="292"/>
                  </a:cxn>
                  <a:cxn ang="0">
                    <a:pos x="439" y="119"/>
                  </a:cxn>
                  <a:cxn ang="0">
                    <a:pos x="439" y="62"/>
                  </a:cxn>
                  <a:cxn ang="0">
                    <a:pos x="334" y="0"/>
                  </a:cxn>
                  <a:cxn ang="0">
                    <a:pos x="165" y="111"/>
                  </a:cxn>
                  <a:cxn ang="0">
                    <a:pos x="114" y="105"/>
                  </a:cxn>
                  <a:cxn ang="0">
                    <a:pos x="0" y="138"/>
                  </a:cxn>
                  <a:cxn ang="0">
                    <a:pos x="91" y="301"/>
                  </a:cxn>
                  <a:cxn ang="0">
                    <a:pos x="122" y="335"/>
                  </a:cxn>
                  <a:cxn ang="0">
                    <a:pos x="118" y="368"/>
                  </a:cxn>
                  <a:cxn ang="0">
                    <a:pos x="118" y="368"/>
                  </a:cxn>
                  <a:cxn ang="0">
                    <a:pos x="118" y="368"/>
                  </a:cxn>
                </a:cxnLst>
                <a:rect l="0" t="0" r="r" b="b"/>
                <a:pathLst>
                  <a:path w="439" h="396">
                    <a:moveTo>
                      <a:pt x="118" y="368"/>
                    </a:moveTo>
                    <a:lnTo>
                      <a:pt x="211" y="396"/>
                    </a:lnTo>
                    <a:lnTo>
                      <a:pt x="236" y="359"/>
                    </a:lnTo>
                    <a:lnTo>
                      <a:pt x="278" y="369"/>
                    </a:lnTo>
                    <a:lnTo>
                      <a:pt x="289" y="292"/>
                    </a:lnTo>
                    <a:lnTo>
                      <a:pt x="439" y="119"/>
                    </a:lnTo>
                    <a:lnTo>
                      <a:pt x="439" y="62"/>
                    </a:lnTo>
                    <a:lnTo>
                      <a:pt x="334" y="0"/>
                    </a:lnTo>
                    <a:lnTo>
                      <a:pt x="165" y="111"/>
                    </a:lnTo>
                    <a:lnTo>
                      <a:pt x="114" y="105"/>
                    </a:lnTo>
                    <a:lnTo>
                      <a:pt x="0" y="138"/>
                    </a:lnTo>
                    <a:lnTo>
                      <a:pt x="91" y="301"/>
                    </a:lnTo>
                    <a:lnTo>
                      <a:pt x="122" y="335"/>
                    </a:lnTo>
                    <a:lnTo>
                      <a:pt x="118" y="368"/>
                    </a:lnTo>
                    <a:lnTo>
                      <a:pt x="118" y="368"/>
                    </a:lnTo>
                    <a:lnTo>
                      <a:pt x="118" y="36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" name="Freeform 188"/>
              <p:cNvSpPr>
                <a:spLocks/>
              </p:cNvSpPr>
              <p:nvPr/>
            </p:nvSpPr>
            <p:spPr bwMode="auto">
              <a:xfrm>
                <a:off x="1240" y="2561"/>
                <a:ext cx="110" cy="98"/>
              </a:xfrm>
              <a:custGeom>
                <a:avLst/>
                <a:gdLst/>
                <a:ahLst/>
                <a:cxnLst>
                  <a:cxn ang="0">
                    <a:pos x="119" y="367"/>
                  </a:cxn>
                  <a:cxn ang="0">
                    <a:pos x="212" y="395"/>
                  </a:cxn>
                  <a:cxn ang="0">
                    <a:pos x="236" y="359"/>
                  </a:cxn>
                  <a:cxn ang="0">
                    <a:pos x="278" y="369"/>
                  </a:cxn>
                  <a:cxn ang="0">
                    <a:pos x="290" y="291"/>
                  </a:cxn>
                  <a:cxn ang="0">
                    <a:pos x="439" y="118"/>
                  </a:cxn>
                  <a:cxn ang="0">
                    <a:pos x="439" y="62"/>
                  </a:cxn>
                  <a:cxn ang="0">
                    <a:pos x="335" y="0"/>
                  </a:cxn>
                  <a:cxn ang="0">
                    <a:pos x="165" y="111"/>
                  </a:cxn>
                  <a:cxn ang="0">
                    <a:pos x="114" y="104"/>
                  </a:cxn>
                  <a:cxn ang="0">
                    <a:pos x="0" y="138"/>
                  </a:cxn>
                  <a:cxn ang="0">
                    <a:pos x="92" y="301"/>
                  </a:cxn>
                  <a:cxn ang="0">
                    <a:pos x="123" y="334"/>
                  </a:cxn>
                  <a:cxn ang="0">
                    <a:pos x="119" y="367"/>
                  </a:cxn>
                  <a:cxn ang="0">
                    <a:pos x="119" y="367"/>
                  </a:cxn>
                  <a:cxn ang="0">
                    <a:pos x="119" y="367"/>
                  </a:cxn>
                </a:cxnLst>
                <a:rect l="0" t="0" r="r" b="b"/>
                <a:pathLst>
                  <a:path w="439" h="395">
                    <a:moveTo>
                      <a:pt x="119" y="367"/>
                    </a:moveTo>
                    <a:lnTo>
                      <a:pt x="212" y="395"/>
                    </a:lnTo>
                    <a:lnTo>
                      <a:pt x="236" y="359"/>
                    </a:lnTo>
                    <a:lnTo>
                      <a:pt x="278" y="369"/>
                    </a:lnTo>
                    <a:lnTo>
                      <a:pt x="290" y="291"/>
                    </a:lnTo>
                    <a:lnTo>
                      <a:pt x="439" y="118"/>
                    </a:lnTo>
                    <a:lnTo>
                      <a:pt x="439" y="62"/>
                    </a:lnTo>
                    <a:lnTo>
                      <a:pt x="335" y="0"/>
                    </a:lnTo>
                    <a:lnTo>
                      <a:pt x="165" y="111"/>
                    </a:lnTo>
                    <a:lnTo>
                      <a:pt x="114" y="104"/>
                    </a:lnTo>
                    <a:lnTo>
                      <a:pt x="0" y="138"/>
                    </a:lnTo>
                    <a:lnTo>
                      <a:pt x="92" y="301"/>
                    </a:lnTo>
                    <a:lnTo>
                      <a:pt x="123" y="334"/>
                    </a:lnTo>
                    <a:lnTo>
                      <a:pt x="119" y="367"/>
                    </a:lnTo>
                    <a:lnTo>
                      <a:pt x="119" y="367"/>
                    </a:lnTo>
                    <a:lnTo>
                      <a:pt x="119" y="36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" name="Freeform 189"/>
              <p:cNvSpPr>
                <a:spLocks/>
              </p:cNvSpPr>
              <p:nvPr/>
            </p:nvSpPr>
            <p:spPr bwMode="auto">
              <a:xfrm>
                <a:off x="1268" y="2651"/>
                <a:ext cx="60" cy="70"/>
              </a:xfrm>
              <a:custGeom>
                <a:avLst/>
                <a:gdLst/>
                <a:ahLst/>
                <a:cxnLst>
                  <a:cxn ang="0">
                    <a:pos x="6" y="7"/>
                  </a:cxn>
                  <a:cxn ang="0">
                    <a:pos x="94" y="32"/>
                  </a:cxn>
                  <a:cxn ang="0">
                    <a:pos x="124" y="0"/>
                  </a:cxn>
                  <a:cxn ang="0">
                    <a:pos x="166" y="10"/>
                  </a:cxn>
                  <a:cxn ang="0">
                    <a:pos x="149" y="123"/>
                  </a:cxn>
                  <a:cxn ang="0">
                    <a:pos x="234" y="187"/>
                  </a:cxn>
                  <a:cxn ang="0">
                    <a:pos x="239" y="216"/>
                  </a:cxn>
                  <a:cxn ang="0">
                    <a:pos x="222" y="279"/>
                  </a:cxn>
                  <a:cxn ang="0">
                    <a:pos x="207" y="267"/>
                  </a:cxn>
                  <a:cxn ang="0">
                    <a:pos x="0" y="50"/>
                  </a:cxn>
                  <a:cxn ang="0">
                    <a:pos x="6" y="7"/>
                  </a:cxn>
                  <a:cxn ang="0">
                    <a:pos x="6" y="7"/>
                  </a:cxn>
                  <a:cxn ang="0">
                    <a:pos x="6" y="7"/>
                  </a:cxn>
                </a:cxnLst>
                <a:rect l="0" t="0" r="r" b="b"/>
                <a:pathLst>
                  <a:path w="239" h="279">
                    <a:moveTo>
                      <a:pt x="6" y="7"/>
                    </a:moveTo>
                    <a:lnTo>
                      <a:pt x="94" y="32"/>
                    </a:lnTo>
                    <a:lnTo>
                      <a:pt x="124" y="0"/>
                    </a:lnTo>
                    <a:lnTo>
                      <a:pt x="166" y="10"/>
                    </a:lnTo>
                    <a:lnTo>
                      <a:pt x="149" y="123"/>
                    </a:lnTo>
                    <a:lnTo>
                      <a:pt x="234" y="187"/>
                    </a:lnTo>
                    <a:lnTo>
                      <a:pt x="239" y="216"/>
                    </a:lnTo>
                    <a:lnTo>
                      <a:pt x="222" y="279"/>
                    </a:lnTo>
                    <a:lnTo>
                      <a:pt x="207" y="267"/>
                    </a:lnTo>
                    <a:lnTo>
                      <a:pt x="0" y="50"/>
                    </a:lnTo>
                    <a:lnTo>
                      <a:pt x="6" y="7"/>
                    </a:lnTo>
                    <a:lnTo>
                      <a:pt x="6" y="7"/>
                    </a:ln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4" name="Freeform 190"/>
              <p:cNvSpPr>
                <a:spLocks/>
              </p:cNvSpPr>
              <p:nvPr/>
            </p:nvSpPr>
            <p:spPr bwMode="auto">
              <a:xfrm>
                <a:off x="1269" y="2651"/>
                <a:ext cx="59" cy="70"/>
              </a:xfrm>
              <a:custGeom>
                <a:avLst/>
                <a:gdLst/>
                <a:ahLst/>
                <a:cxnLst>
                  <a:cxn ang="0">
                    <a:pos x="6" y="8"/>
                  </a:cxn>
                  <a:cxn ang="0">
                    <a:pos x="94" y="33"/>
                  </a:cxn>
                  <a:cxn ang="0">
                    <a:pos x="123" y="0"/>
                  </a:cxn>
                  <a:cxn ang="0">
                    <a:pos x="165" y="10"/>
                  </a:cxn>
                  <a:cxn ang="0">
                    <a:pos x="148" y="123"/>
                  </a:cxn>
                  <a:cxn ang="0">
                    <a:pos x="233" y="187"/>
                  </a:cxn>
                  <a:cxn ang="0">
                    <a:pos x="239" y="216"/>
                  </a:cxn>
                  <a:cxn ang="0">
                    <a:pos x="222" y="279"/>
                  </a:cxn>
                  <a:cxn ang="0">
                    <a:pos x="206" y="268"/>
                  </a:cxn>
                  <a:cxn ang="0">
                    <a:pos x="0" y="50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</a:cxnLst>
                <a:rect l="0" t="0" r="r" b="b"/>
                <a:pathLst>
                  <a:path w="239" h="279">
                    <a:moveTo>
                      <a:pt x="6" y="8"/>
                    </a:moveTo>
                    <a:lnTo>
                      <a:pt x="94" y="33"/>
                    </a:lnTo>
                    <a:lnTo>
                      <a:pt x="123" y="0"/>
                    </a:lnTo>
                    <a:lnTo>
                      <a:pt x="165" y="10"/>
                    </a:lnTo>
                    <a:lnTo>
                      <a:pt x="148" y="123"/>
                    </a:lnTo>
                    <a:lnTo>
                      <a:pt x="233" y="187"/>
                    </a:lnTo>
                    <a:lnTo>
                      <a:pt x="239" y="216"/>
                    </a:lnTo>
                    <a:lnTo>
                      <a:pt x="222" y="279"/>
                    </a:lnTo>
                    <a:lnTo>
                      <a:pt x="206" y="268"/>
                    </a:lnTo>
                    <a:lnTo>
                      <a:pt x="0" y="5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" name="Freeform 191"/>
              <p:cNvSpPr>
                <a:spLocks/>
              </p:cNvSpPr>
              <p:nvPr/>
            </p:nvSpPr>
            <p:spPr bwMode="auto">
              <a:xfrm>
                <a:off x="1324" y="2697"/>
                <a:ext cx="131" cy="7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16" y="65"/>
                  </a:cxn>
                  <a:cxn ang="0">
                    <a:pos x="339" y="7"/>
                  </a:cxn>
                  <a:cxn ang="0">
                    <a:pos x="495" y="105"/>
                  </a:cxn>
                  <a:cxn ang="0">
                    <a:pos x="526" y="260"/>
                  </a:cxn>
                  <a:cxn ang="0">
                    <a:pos x="470" y="294"/>
                  </a:cxn>
                  <a:cxn ang="0">
                    <a:pos x="375" y="208"/>
                  </a:cxn>
                  <a:cxn ang="0">
                    <a:pos x="407" y="177"/>
                  </a:cxn>
                  <a:cxn ang="0">
                    <a:pos x="415" y="159"/>
                  </a:cxn>
                  <a:cxn ang="0">
                    <a:pos x="327" y="91"/>
                  </a:cxn>
                  <a:cxn ang="0">
                    <a:pos x="278" y="108"/>
                  </a:cxn>
                  <a:cxn ang="0">
                    <a:pos x="191" y="115"/>
                  </a:cxn>
                  <a:cxn ang="0">
                    <a:pos x="272" y="185"/>
                  </a:cxn>
                  <a:cxn ang="0">
                    <a:pos x="217" y="208"/>
                  </a:cxn>
                  <a:cxn ang="0">
                    <a:pos x="0" y="94"/>
                  </a:cxn>
                  <a:cxn ang="0">
                    <a:pos x="22" y="31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526" h="294">
                    <a:moveTo>
                      <a:pt x="16" y="0"/>
                    </a:moveTo>
                    <a:lnTo>
                      <a:pt x="116" y="65"/>
                    </a:lnTo>
                    <a:lnTo>
                      <a:pt x="339" y="7"/>
                    </a:lnTo>
                    <a:lnTo>
                      <a:pt x="495" y="105"/>
                    </a:lnTo>
                    <a:lnTo>
                      <a:pt x="526" y="260"/>
                    </a:lnTo>
                    <a:lnTo>
                      <a:pt x="470" y="294"/>
                    </a:lnTo>
                    <a:lnTo>
                      <a:pt x="375" y="208"/>
                    </a:lnTo>
                    <a:lnTo>
                      <a:pt x="407" y="177"/>
                    </a:lnTo>
                    <a:lnTo>
                      <a:pt x="415" y="159"/>
                    </a:lnTo>
                    <a:lnTo>
                      <a:pt x="327" y="91"/>
                    </a:lnTo>
                    <a:lnTo>
                      <a:pt x="278" y="108"/>
                    </a:lnTo>
                    <a:lnTo>
                      <a:pt x="191" y="115"/>
                    </a:lnTo>
                    <a:lnTo>
                      <a:pt x="272" y="185"/>
                    </a:lnTo>
                    <a:lnTo>
                      <a:pt x="217" y="208"/>
                    </a:lnTo>
                    <a:lnTo>
                      <a:pt x="0" y="94"/>
                    </a:lnTo>
                    <a:lnTo>
                      <a:pt x="22" y="3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" name="Freeform 192"/>
              <p:cNvSpPr>
                <a:spLocks/>
              </p:cNvSpPr>
              <p:nvPr/>
            </p:nvSpPr>
            <p:spPr bwMode="auto">
              <a:xfrm>
                <a:off x="1324" y="2697"/>
                <a:ext cx="132" cy="74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16" y="66"/>
                  </a:cxn>
                  <a:cxn ang="0">
                    <a:pos x="338" y="8"/>
                  </a:cxn>
                  <a:cxn ang="0">
                    <a:pos x="496" y="106"/>
                  </a:cxn>
                  <a:cxn ang="0">
                    <a:pos x="527" y="261"/>
                  </a:cxn>
                  <a:cxn ang="0">
                    <a:pos x="470" y="295"/>
                  </a:cxn>
                  <a:cxn ang="0">
                    <a:pos x="374" y="208"/>
                  </a:cxn>
                  <a:cxn ang="0">
                    <a:pos x="407" y="177"/>
                  </a:cxn>
                  <a:cxn ang="0">
                    <a:pos x="414" y="159"/>
                  </a:cxn>
                  <a:cxn ang="0">
                    <a:pos x="327" y="91"/>
                  </a:cxn>
                  <a:cxn ang="0">
                    <a:pos x="277" y="108"/>
                  </a:cxn>
                  <a:cxn ang="0">
                    <a:pos x="191" y="115"/>
                  </a:cxn>
                  <a:cxn ang="0">
                    <a:pos x="271" y="186"/>
                  </a:cxn>
                  <a:cxn ang="0">
                    <a:pos x="216" y="208"/>
                  </a:cxn>
                  <a:cxn ang="0">
                    <a:pos x="0" y="94"/>
                  </a:cxn>
                  <a:cxn ang="0">
                    <a:pos x="21" y="31"/>
                  </a:cxn>
                  <a:cxn ang="0">
                    <a:pos x="15" y="0"/>
                  </a:cxn>
                  <a:cxn ang="0">
                    <a:pos x="15" y="0"/>
                  </a:cxn>
                  <a:cxn ang="0">
                    <a:pos x="15" y="0"/>
                  </a:cxn>
                </a:cxnLst>
                <a:rect l="0" t="0" r="r" b="b"/>
                <a:pathLst>
                  <a:path w="527" h="295">
                    <a:moveTo>
                      <a:pt x="15" y="0"/>
                    </a:moveTo>
                    <a:lnTo>
                      <a:pt x="116" y="66"/>
                    </a:lnTo>
                    <a:lnTo>
                      <a:pt x="338" y="8"/>
                    </a:lnTo>
                    <a:lnTo>
                      <a:pt x="496" y="106"/>
                    </a:lnTo>
                    <a:lnTo>
                      <a:pt x="527" y="261"/>
                    </a:lnTo>
                    <a:lnTo>
                      <a:pt x="470" y="295"/>
                    </a:lnTo>
                    <a:lnTo>
                      <a:pt x="374" y="208"/>
                    </a:lnTo>
                    <a:lnTo>
                      <a:pt x="407" y="177"/>
                    </a:lnTo>
                    <a:lnTo>
                      <a:pt x="414" y="159"/>
                    </a:lnTo>
                    <a:lnTo>
                      <a:pt x="327" y="91"/>
                    </a:lnTo>
                    <a:lnTo>
                      <a:pt x="277" y="108"/>
                    </a:lnTo>
                    <a:lnTo>
                      <a:pt x="191" y="115"/>
                    </a:lnTo>
                    <a:lnTo>
                      <a:pt x="271" y="186"/>
                    </a:lnTo>
                    <a:lnTo>
                      <a:pt x="216" y="208"/>
                    </a:lnTo>
                    <a:lnTo>
                      <a:pt x="0" y="94"/>
                    </a:lnTo>
                    <a:lnTo>
                      <a:pt x="21" y="31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7" name="Freeform 193"/>
              <p:cNvSpPr>
                <a:spLocks/>
              </p:cNvSpPr>
              <p:nvPr/>
            </p:nvSpPr>
            <p:spPr bwMode="auto">
              <a:xfrm>
                <a:off x="2214" y="2342"/>
                <a:ext cx="157" cy="113"/>
              </a:xfrm>
              <a:custGeom>
                <a:avLst/>
                <a:gdLst/>
                <a:ahLst/>
                <a:cxnLst>
                  <a:cxn ang="0">
                    <a:pos x="348" y="19"/>
                  </a:cxn>
                  <a:cxn ang="0">
                    <a:pos x="629" y="0"/>
                  </a:cxn>
                  <a:cxn ang="0">
                    <a:pos x="606" y="76"/>
                  </a:cxn>
                  <a:cxn ang="0">
                    <a:pos x="403" y="90"/>
                  </a:cxn>
                  <a:cxn ang="0">
                    <a:pos x="358" y="270"/>
                  </a:cxn>
                  <a:cxn ang="0">
                    <a:pos x="270" y="289"/>
                  </a:cxn>
                  <a:cxn ang="0">
                    <a:pos x="247" y="422"/>
                  </a:cxn>
                  <a:cxn ang="0">
                    <a:pos x="13" y="452"/>
                  </a:cxn>
                  <a:cxn ang="0">
                    <a:pos x="0" y="412"/>
                  </a:cxn>
                  <a:cxn ang="0">
                    <a:pos x="239" y="104"/>
                  </a:cxn>
                  <a:cxn ang="0">
                    <a:pos x="348" y="19"/>
                  </a:cxn>
                  <a:cxn ang="0">
                    <a:pos x="348" y="19"/>
                  </a:cxn>
                  <a:cxn ang="0">
                    <a:pos x="348" y="19"/>
                  </a:cxn>
                </a:cxnLst>
                <a:rect l="0" t="0" r="r" b="b"/>
                <a:pathLst>
                  <a:path w="629" h="452">
                    <a:moveTo>
                      <a:pt x="348" y="19"/>
                    </a:moveTo>
                    <a:lnTo>
                      <a:pt x="629" y="0"/>
                    </a:lnTo>
                    <a:lnTo>
                      <a:pt x="606" y="76"/>
                    </a:lnTo>
                    <a:lnTo>
                      <a:pt x="403" y="90"/>
                    </a:lnTo>
                    <a:lnTo>
                      <a:pt x="358" y="270"/>
                    </a:lnTo>
                    <a:lnTo>
                      <a:pt x="270" y="289"/>
                    </a:lnTo>
                    <a:lnTo>
                      <a:pt x="247" y="422"/>
                    </a:lnTo>
                    <a:lnTo>
                      <a:pt x="13" y="452"/>
                    </a:lnTo>
                    <a:lnTo>
                      <a:pt x="0" y="412"/>
                    </a:lnTo>
                    <a:lnTo>
                      <a:pt x="239" y="104"/>
                    </a:lnTo>
                    <a:lnTo>
                      <a:pt x="348" y="19"/>
                    </a:lnTo>
                    <a:lnTo>
                      <a:pt x="348" y="19"/>
                    </a:lnTo>
                    <a:lnTo>
                      <a:pt x="348" y="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" name="Freeform 194"/>
              <p:cNvSpPr>
                <a:spLocks/>
              </p:cNvSpPr>
              <p:nvPr/>
            </p:nvSpPr>
            <p:spPr bwMode="auto">
              <a:xfrm>
                <a:off x="2214" y="2342"/>
                <a:ext cx="157" cy="113"/>
              </a:xfrm>
              <a:custGeom>
                <a:avLst/>
                <a:gdLst/>
                <a:ahLst/>
                <a:cxnLst>
                  <a:cxn ang="0">
                    <a:pos x="347" y="20"/>
                  </a:cxn>
                  <a:cxn ang="0">
                    <a:pos x="629" y="0"/>
                  </a:cxn>
                  <a:cxn ang="0">
                    <a:pos x="606" y="76"/>
                  </a:cxn>
                  <a:cxn ang="0">
                    <a:pos x="403" y="91"/>
                  </a:cxn>
                  <a:cxn ang="0">
                    <a:pos x="357" y="270"/>
                  </a:cxn>
                  <a:cxn ang="0">
                    <a:pos x="270" y="290"/>
                  </a:cxn>
                  <a:cxn ang="0">
                    <a:pos x="247" y="423"/>
                  </a:cxn>
                  <a:cxn ang="0">
                    <a:pos x="14" y="452"/>
                  </a:cxn>
                  <a:cxn ang="0">
                    <a:pos x="0" y="413"/>
                  </a:cxn>
                  <a:cxn ang="0">
                    <a:pos x="239" y="106"/>
                  </a:cxn>
                  <a:cxn ang="0">
                    <a:pos x="347" y="20"/>
                  </a:cxn>
                  <a:cxn ang="0">
                    <a:pos x="347" y="20"/>
                  </a:cxn>
                  <a:cxn ang="0">
                    <a:pos x="347" y="20"/>
                  </a:cxn>
                </a:cxnLst>
                <a:rect l="0" t="0" r="r" b="b"/>
                <a:pathLst>
                  <a:path w="629" h="452">
                    <a:moveTo>
                      <a:pt x="347" y="20"/>
                    </a:moveTo>
                    <a:lnTo>
                      <a:pt x="629" y="0"/>
                    </a:lnTo>
                    <a:lnTo>
                      <a:pt x="606" y="76"/>
                    </a:lnTo>
                    <a:lnTo>
                      <a:pt x="403" y="91"/>
                    </a:lnTo>
                    <a:lnTo>
                      <a:pt x="357" y="270"/>
                    </a:lnTo>
                    <a:lnTo>
                      <a:pt x="270" y="290"/>
                    </a:lnTo>
                    <a:lnTo>
                      <a:pt x="247" y="423"/>
                    </a:lnTo>
                    <a:lnTo>
                      <a:pt x="14" y="452"/>
                    </a:lnTo>
                    <a:lnTo>
                      <a:pt x="0" y="413"/>
                    </a:lnTo>
                    <a:lnTo>
                      <a:pt x="239" y="106"/>
                    </a:lnTo>
                    <a:lnTo>
                      <a:pt x="347" y="20"/>
                    </a:lnTo>
                    <a:lnTo>
                      <a:pt x="347" y="20"/>
                    </a:lnTo>
                    <a:lnTo>
                      <a:pt x="347" y="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" name="Freeform 195"/>
              <p:cNvSpPr>
                <a:spLocks/>
              </p:cNvSpPr>
              <p:nvPr/>
            </p:nvSpPr>
            <p:spPr bwMode="auto">
              <a:xfrm>
                <a:off x="2299" y="2187"/>
                <a:ext cx="211" cy="160"/>
              </a:xfrm>
              <a:custGeom>
                <a:avLst/>
                <a:gdLst/>
                <a:ahLst/>
                <a:cxnLst>
                  <a:cxn ang="0">
                    <a:pos x="0" y="639"/>
                  </a:cxn>
                  <a:cxn ang="0">
                    <a:pos x="275" y="431"/>
                  </a:cxn>
                  <a:cxn ang="0">
                    <a:pos x="282" y="348"/>
                  </a:cxn>
                  <a:cxn ang="0">
                    <a:pos x="392" y="206"/>
                  </a:cxn>
                  <a:cxn ang="0">
                    <a:pos x="557" y="107"/>
                  </a:cxn>
                  <a:cxn ang="0">
                    <a:pos x="610" y="0"/>
                  </a:cxn>
                  <a:cxn ang="0">
                    <a:pos x="748" y="67"/>
                  </a:cxn>
                  <a:cxn ang="0">
                    <a:pos x="843" y="57"/>
                  </a:cxn>
                  <a:cxn ang="0">
                    <a:pos x="831" y="246"/>
                  </a:cxn>
                  <a:cxn ang="0">
                    <a:pos x="742" y="270"/>
                  </a:cxn>
                  <a:cxn ang="0">
                    <a:pos x="552" y="443"/>
                  </a:cxn>
                  <a:cxn ang="0">
                    <a:pos x="369" y="483"/>
                  </a:cxn>
                  <a:cxn ang="0">
                    <a:pos x="288" y="620"/>
                  </a:cxn>
                  <a:cxn ang="0">
                    <a:pos x="12" y="639"/>
                  </a:cxn>
                  <a:cxn ang="0">
                    <a:pos x="0" y="639"/>
                  </a:cxn>
                  <a:cxn ang="0">
                    <a:pos x="0" y="639"/>
                  </a:cxn>
                  <a:cxn ang="0">
                    <a:pos x="0" y="639"/>
                  </a:cxn>
                </a:cxnLst>
                <a:rect l="0" t="0" r="r" b="b"/>
                <a:pathLst>
                  <a:path w="843" h="639">
                    <a:moveTo>
                      <a:pt x="0" y="639"/>
                    </a:moveTo>
                    <a:lnTo>
                      <a:pt x="275" y="431"/>
                    </a:lnTo>
                    <a:lnTo>
                      <a:pt x="282" y="348"/>
                    </a:lnTo>
                    <a:lnTo>
                      <a:pt x="392" y="206"/>
                    </a:lnTo>
                    <a:lnTo>
                      <a:pt x="557" y="107"/>
                    </a:lnTo>
                    <a:lnTo>
                      <a:pt x="610" y="0"/>
                    </a:lnTo>
                    <a:lnTo>
                      <a:pt x="748" y="67"/>
                    </a:lnTo>
                    <a:lnTo>
                      <a:pt x="843" y="57"/>
                    </a:lnTo>
                    <a:lnTo>
                      <a:pt x="831" y="246"/>
                    </a:lnTo>
                    <a:lnTo>
                      <a:pt x="742" y="270"/>
                    </a:lnTo>
                    <a:lnTo>
                      <a:pt x="552" y="443"/>
                    </a:lnTo>
                    <a:lnTo>
                      <a:pt x="369" y="483"/>
                    </a:lnTo>
                    <a:lnTo>
                      <a:pt x="288" y="620"/>
                    </a:lnTo>
                    <a:lnTo>
                      <a:pt x="12" y="639"/>
                    </a:lnTo>
                    <a:lnTo>
                      <a:pt x="0" y="639"/>
                    </a:lnTo>
                    <a:lnTo>
                      <a:pt x="0" y="639"/>
                    </a:lnTo>
                    <a:lnTo>
                      <a:pt x="0" y="63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" name="Freeform 196"/>
              <p:cNvSpPr>
                <a:spLocks/>
              </p:cNvSpPr>
              <p:nvPr/>
            </p:nvSpPr>
            <p:spPr bwMode="auto">
              <a:xfrm>
                <a:off x="2299" y="2187"/>
                <a:ext cx="211" cy="160"/>
              </a:xfrm>
              <a:custGeom>
                <a:avLst/>
                <a:gdLst/>
                <a:ahLst/>
                <a:cxnLst>
                  <a:cxn ang="0">
                    <a:pos x="0" y="640"/>
                  </a:cxn>
                  <a:cxn ang="0">
                    <a:pos x="275" y="432"/>
                  </a:cxn>
                  <a:cxn ang="0">
                    <a:pos x="281" y="349"/>
                  </a:cxn>
                  <a:cxn ang="0">
                    <a:pos x="391" y="207"/>
                  </a:cxn>
                  <a:cxn ang="0">
                    <a:pos x="556" y="108"/>
                  </a:cxn>
                  <a:cxn ang="0">
                    <a:pos x="609" y="0"/>
                  </a:cxn>
                  <a:cxn ang="0">
                    <a:pos x="748" y="67"/>
                  </a:cxn>
                  <a:cxn ang="0">
                    <a:pos x="842" y="57"/>
                  </a:cxn>
                  <a:cxn ang="0">
                    <a:pos x="831" y="248"/>
                  </a:cxn>
                  <a:cxn ang="0">
                    <a:pos x="741" y="270"/>
                  </a:cxn>
                  <a:cxn ang="0">
                    <a:pos x="551" y="443"/>
                  </a:cxn>
                  <a:cxn ang="0">
                    <a:pos x="368" y="483"/>
                  </a:cxn>
                  <a:cxn ang="0">
                    <a:pos x="288" y="620"/>
                  </a:cxn>
                  <a:cxn ang="0">
                    <a:pos x="11" y="640"/>
                  </a:cxn>
                  <a:cxn ang="0">
                    <a:pos x="0" y="640"/>
                  </a:cxn>
                  <a:cxn ang="0">
                    <a:pos x="0" y="640"/>
                  </a:cxn>
                  <a:cxn ang="0">
                    <a:pos x="0" y="640"/>
                  </a:cxn>
                </a:cxnLst>
                <a:rect l="0" t="0" r="r" b="b"/>
                <a:pathLst>
                  <a:path w="842" h="640">
                    <a:moveTo>
                      <a:pt x="0" y="640"/>
                    </a:moveTo>
                    <a:lnTo>
                      <a:pt x="275" y="432"/>
                    </a:lnTo>
                    <a:lnTo>
                      <a:pt x="281" y="349"/>
                    </a:lnTo>
                    <a:lnTo>
                      <a:pt x="391" y="207"/>
                    </a:lnTo>
                    <a:lnTo>
                      <a:pt x="556" y="108"/>
                    </a:lnTo>
                    <a:lnTo>
                      <a:pt x="609" y="0"/>
                    </a:lnTo>
                    <a:lnTo>
                      <a:pt x="748" y="67"/>
                    </a:lnTo>
                    <a:lnTo>
                      <a:pt x="842" y="57"/>
                    </a:lnTo>
                    <a:lnTo>
                      <a:pt x="831" y="248"/>
                    </a:lnTo>
                    <a:lnTo>
                      <a:pt x="741" y="270"/>
                    </a:lnTo>
                    <a:lnTo>
                      <a:pt x="551" y="443"/>
                    </a:lnTo>
                    <a:lnTo>
                      <a:pt x="368" y="483"/>
                    </a:lnTo>
                    <a:lnTo>
                      <a:pt x="288" y="620"/>
                    </a:lnTo>
                    <a:lnTo>
                      <a:pt x="11" y="640"/>
                    </a:lnTo>
                    <a:lnTo>
                      <a:pt x="0" y="640"/>
                    </a:lnTo>
                    <a:lnTo>
                      <a:pt x="0" y="640"/>
                    </a:lnTo>
                    <a:lnTo>
                      <a:pt x="0" y="6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" name="Freeform 197"/>
              <p:cNvSpPr>
                <a:spLocks/>
              </p:cNvSpPr>
              <p:nvPr/>
            </p:nvSpPr>
            <p:spPr bwMode="auto">
              <a:xfrm>
                <a:off x="2208" y="2342"/>
                <a:ext cx="215" cy="225"/>
              </a:xfrm>
              <a:custGeom>
                <a:avLst/>
                <a:gdLst/>
                <a:ahLst/>
                <a:cxnLst>
                  <a:cxn ang="0">
                    <a:pos x="652" y="0"/>
                  </a:cxn>
                  <a:cxn ang="0">
                    <a:pos x="862" y="162"/>
                  </a:cxn>
                  <a:cxn ang="0">
                    <a:pos x="753" y="154"/>
                  </a:cxn>
                  <a:cxn ang="0">
                    <a:pos x="704" y="742"/>
                  </a:cxn>
                  <a:cxn ang="0">
                    <a:pos x="775" y="740"/>
                  </a:cxn>
                  <a:cxn ang="0">
                    <a:pos x="767" y="825"/>
                  </a:cxn>
                  <a:cxn ang="0">
                    <a:pos x="525" y="828"/>
                  </a:cxn>
                  <a:cxn ang="0">
                    <a:pos x="500" y="784"/>
                  </a:cxn>
                  <a:cxn ang="0">
                    <a:pos x="463" y="861"/>
                  </a:cxn>
                  <a:cxn ang="0">
                    <a:pos x="378" y="866"/>
                  </a:cxn>
                  <a:cxn ang="0">
                    <a:pos x="358" y="825"/>
                  </a:cxn>
                  <a:cxn ang="0">
                    <a:pos x="336" y="899"/>
                  </a:cxn>
                  <a:cxn ang="0">
                    <a:pos x="288" y="900"/>
                  </a:cxn>
                  <a:cxn ang="0">
                    <a:pos x="137" y="769"/>
                  </a:cxn>
                  <a:cxn ang="0">
                    <a:pos x="81" y="814"/>
                  </a:cxn>
                  <a:cxn ang="0">
                    <a:pos x="0" y="807"/>
                  </a:cxn>
                  <a:cxn ang="0">
                    <a:pos x="43" y="744"/>
                  </a:cxn>
                  <a:cxn ang="0">
                    <a:pos x="33" y="557"/>
                  </a:cxn>
                  <a:cxn ang="0">
                    <a:pos x="60" y="509"/>
                  </a:cxn>
                  <a:cxn ang="0">
                    <a:pos x="41" y="452"/>
                  </a:cxn>
                  <a:cxn ang="0">
                    <a:pos x="270" y="422"/>
                  </a:cxn>
                  <a:cxn ang="0">
                    <a:pos x="293" y="289"/>
                  </a:cxn>
                  <a:cxn ang="0">
                    <a:pos x="381" y="270"/>
                  </a:cxn>
                  <a:cxn ang="0">
                    <a:pos x="426" y="90"/>
                  </a:cxn>
                  <a:cxn ang="0">
                    <a:pos x="629" y="76"/>
                  </a:cxn>
                  <a:cxn ang="0">
                    <a:pos x="652" y="0"/>
                  </a:cxn>
                  <a:cxn ang="0">
                    <a:pos x="652" y="0"/>
                  </a:cxn>
                  <a:cxn ang="0">
                    <a:pos x="652" y="0"/>
                  </a:cxn>
                </a:cxnLst>
                <a:rect l="0" t="0" r="r" b="b"/>
                <a:pathLst>
                  <a:path w="862" h="900">
                    <a:moveTo>
                      <a:pt x="652" y="0"/>
                    </a:moveTo>
                    <a:lnTo>
                      <a:pt x="862" y="162"/>
                    </a:lnTo>
                    <a:lnTo>
                      <a:pt x="753" y="154"/>
                    </a:lnTo>
                    <a:lnTo>
                      <a:pt x="704" y="742"/>
                    </a:lnTo>
                    <a:lnTo>
                      <a:pt x="775" y="740"/>
                    </a:lnTo>
                    <a:lnTo>
                      <a:pt x="767" y="825"/>
                    </a:lnTo>
                    <a:lnTo>
                      <a:pt x="525" y="828"/>
                    </a:lnTo>
                    <a:lnTo>
                      <a:pt x="500" y="784"/>
                    </a:lnTo>
                    <a:lnTo>
                      <a:pt x="463" y="861"/>
                    </a:lnTo>
                    <a:lnTo>
                      <a:pt x="378" y="866"/>
                    </a:lnTo>
                    <a:lnTo>
                      <a:pt x="358" y="825"/>
                    </a:lnTo>
                    <a:lnTo>
                      <a:pt x="336" y="899"/>
                    </a:lnTo>
                    <a:lnTo>
                      <a:pt x="288" y="900"/>
                    </a:lnTo>
                    <a:lnTo>
                      <a:pt x="137" y="769"/>
                    </a:lnTo>
                    <a:lnTo>
                      <a:pt x="81" y="814"/>
                    </a:lnTo>
                    <a:lnTo>
                      <a:pt x="0" y="807"/>
                    </a:lnTo>
                    <a:lnTo>
                      <a:pt x="43" y="744"/>
                    </a:lnTo>
                    <a:lnTo>
                      <a:pt x="33" y="557"/>
                    </a:lnTo>
                    <a:lnTo>
                      <a:pt x="60" y="509"/>
                    </a:lnTo>
                    <a:lnTo>
                      <a:pt x="41" y="452"/>
                    </a:lnTo>
                    <a:lnTo>
                      <a:pt x="270" y="422"/>
                    </a:lnTo>
                    <a:lnTo>
                      <a:pt x="293" y="289"/>
                    </a:lnTo>
                    <a:lnTo>
                      <a:pt x="381" y="270"/>
                    </a:lnTo>
                    <a:lnTo>
                      <a:pt x="426" y="90"/>
                    </a:lnTo>
                    <a:lnTo>
                      <a:pt x="629" y="76"/>
                    </a:lnTo>
                    <a:lnTo>
                      <a:pt x="652" y="0"/>
                    </a:lnTo>
                    <a:lnTo>
                      <a:pt x="652" y="0"/>
                    </a:lnTo>
                    <a:lnTo>
                      <a:pt x="65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" name="Freeform 198"/>
              <p:cNvSpPr>
                <a:spLocks/>
              </p:cNvSpPr>
              <p:nvPr/>
            </p:nvSpPr>
            <p:spPr bwMode="auto">
              <a:xfrm>
                <a:off x="2208" y="2342"/>
                <a:ext cx="215" cy="226"/>
              </a:xfrm>
              <a:custGeom>
                <a:avLst/>
                <a:gdLst/>
                <a:ahLst/>
                <a:cxnLst>
                  <a:cxn ang="0">
                    <a:pos x="652" y="0"/>
                  </a:cxn>
                  <a:cxn ang="0">
                    <a:pos x="861" y="163"/>
                  </a:cxn>
                  <a:cxn ang="0">
                    <a:pos x="752" y="154"/>
                  </a:cxn>
                  <a:cxn ang="0">
                    <a:pos x="704" y="743"/>
                  </a:cxn>
                  <a:cxn ang="0">
                    <a:pos x="775" y="741"/>
                  </a:cxn>
                  <a:cxn ang="0">
                    <a:pos x="767" y="826"/>
                  </a:cxn>
                  <a:cxn ang="0">
                    <a:pos x="524" y="829"/>
                  </a:cxn>
                  <a:cxn ang="0">
                    <a:pos x="499" y="785"/>
                  </a:cxn>
                  <a:cxn ang="0">
                    <a:pos x="462" y="861"/>
                  </a:cxn>
                  <a:cxn ang="0">
                    <a:pos x="377" y="866"/>
                  </a:cxn>
                  <a:cxn ang="0">
                    <a:pos x="359" y="826"/>
                  </a:cxn>
                  <a:cxn ang="0">
                    <a:pos x="335" y="899"/>
                  </a:cxn>
                  <a:cxn ang="0">
                    <a:pos x="287" y="901"/>
                  </a:cxn>
                  <a:cxn ang="0">
                    <a:pos x="136" y="769"/>
                  </a:cxn>
                  <a:cxn ang="0">
                    <a:pos x="81" y="814"/>
                  </a:cxn>
                  <a:cxn ang="0">
                    <a:pos x="0" y="808"/>
                  </a:cxn>
                  <a:cxn ang="0">
                    <a:pos x="42" y="745"/>
                  </a:cxn>
                  <a:cxn ang="0">
                    <a:pos x="32" y="557"/>
                  </a:cxn>
                  <a:cxn ang="0">
                    <a:pos x="59" y="509"/>
                  </a:cxn>
                  <a:cxn ang="0">
                    <a:pos x="41" y="452"/>
                  </a:cxn>
                  <a:cxn ang="0">
                    <a:pos x="270" y="423"/>
                  </a:cxn>
                  <a:cxn ang="0">
                    <a:pos x="293" y="290"/>
                  </a:cxn>
                  <a:cxn ang="0">
                    <a:pos x="380" y="270"/>
                  </a:cxn>
                  <a:cxn ang="0">
                    <a:pos x="426" y="91"/>
                  </a:cxn>
                  <a:cxn ang="0">
                    <a:pos x="629" y="76"/>
                  </a:cxn>
                  <a:cxn ang="0">
                    <a:pos x="652" y="0"/>
                  </a:cxn>
                  <a:cxn ang="0">
                    <a:pos x="652" y="0"/>
                  </a:cxn>
                  <a:cxn ang="0">
                    <a:pos x="652" y="0"/>
                  </a:cxn>
                </a:cxnLst>
                <a:rect l="0" t="0" r="r" b="b"/>
                <a:pathLst>
                  <a:path w="861" h="901">
                    <a:moveTo>
                      <a:pt x="652" y="0"/>
                    </a:moveTo>
                    <a:lnTo>
                      <a:pt x="861" y="163"/>
                    </a:lnTo>
                    <a:lnTo>
                      <a:pt x="752" y="154"/>
                    </a:lnTo>
                    <a:lnTo>
                      <a:pt x="704" y="743"/>
                    </a:lnTo>
                    <a:lnTo>
                      <a:pt x="775" y="741"/>
                    </a:lnTo>
                    <a:lnTo>
                      <a:pt x="767" y="826"/>
                    </a:lnTo>
                    <a:lnTo>
                      <a:pt x="524" y="829"/>
                    </a:lnTo>
                    <a:lnTo>
                      <a:pt x="499" y="785"/>
                    </a:lnTo>
                    <a:lnTo>
                      <a:pt x="462" y="861"/>
                    </a:lnTo>
                    <a:lnTo>
                      <a:pt x="377" y="866"/>
                    </a:lnTo>
                    <a:lnTo>
                      <a:pt x="359" y="826"/>
                    </a:lnTo>
                    <a:lnTo>
                      <a:pt x="335" y="899"/>
                    </a:lnTo>
                    <a:lnTo>
                      <a:pt x="287" y="901"/>
                    </a:lnTo>
                    <a:lnTo>
                      <a:pt x="136" y="769"/>
                    </a:lnTo>
                    <a:lnTo>
                      <a:pt x="81" y="814"/>
                    </a:lnTo>
                    <a:lnTo>
                      <a:pt x="0" y="808"/>
                    </a:lnTo>
                    <a:lnTo>
                      <a:pt x="42" y="745"/>
                    </a:lnTo>
                    <a:lnTo>
                      <a:pt x="32" y="557"/>
                    </a:lnTo>
                    <a:lnTo>
                      <a:pt x="59" y="509"/>
                    </a:lnTo>
                    <a:lnTo>
                      <a:pt x="41" y="452"/>
                    </a:lnTo>
                    <a:lnTo>
                      <a:pt x="270" y="423"/>
                    </a:lnTo>
                    <a:lnTo>
                      <a:pt x="293" y="290"/>
                    </a:lnTo>
                    <a:lnTo>
                      <a:pt x="380" y="270"/>
                    </a:lnTo>
                    <a:lnTo>
                      <a:pt x="426" y="91"/>
                    </a:lnTo>
                    <a:lnTo>
                      <a:pt x="629" y="76"/>
                    </a:lnTo>
                    <a:lnTo>
                      <a:pt x="652" y="0"/>
                    </a:lnTo>
                    <a:lnTo>
                      <a:pt x="652" y="0"/>
                    </a:lnTo>
                    <a:lnTo>
                      <a:pt x="65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" name="Freeform 199"/>
              <p:cNvSpPr>
                <a:spLocks/>
              </p:cNvSpPr>
              <p:nvPr/>
            </p:nvSpPr>
            <p:spPr bwMode="auto">
              <a:xfrm>
                <a:off x="2371" y="2166"/>
                <a:ext cx="310" cy="321"/>
              </a:xfrm>
              <a:custGeom>
                <a:avLst/>
                <a:gdLst/>
                <a:ahLst/>
                <a:cxnLst>
                  <a:cxn ang="0">
                    <a:pos x="0" y="703"/>
                  </a:cxn>
                  <a:cxn ang="0">
                    <a:pos x="634" y="1189"/>
                  </a:cxn>
                  <a:cxn ang="0">
                    <a:pos x="675" y="1200"/>
                  </a:cxn>
                  <a:cxn ang="0">
                    <a:pos x="680" y="1258"/>
                  </a:cxn>
                  <a:cxn ang="0">
                    <a:pos x="728" y="1283"/>
                  </a:cxn>
                  <a:cxn ang="0">
                    <a:pos x="1243" y="985"/>
                  </a:cxn>
                  <a:cxn ang="0">
                    <a:pos x="1171" y="930"/>
                  </a:cxn>
                  <a:cxn ang="0">
                    <a:pos x="1097" y="774"/>
                  </a:cxn>
                  <a:cxn ang="0">
                    <a:pos x="1146" y="668"/>
                  </a:cxn>
                  <a:cxn ang="0">
                    <a:pos x="1135" y="493"/>
                  </a:cxn>
                  <a:cxn ang="0">
                    <a:pos x="1166" y="460"/>
                  </a:cxn>
                  <a:cxn ang="0">
                    <a:pos x="1048" y="210"/>
                  </a:cxn>
                  <a:cxn ang="0">
                    <a:pos x="1099" y="161"/>
                  </a:cxn>
                  <a:cxn ang="0">
                    <a:pos x="1120" y="0"/>
                  </a:cxn>
                  <a:cxn ang="0">
                    <a:pos x="949" y="21"/>
                  </a:cxn>
                  <a:cxn ang="0">
                    <a:pos x="827" y="5"/>
                  </a:cxn>
                  <a:cxn ang="0">
                    <a:pos x="553" y="135"/>
                  </a:cxn>
                  <a:cxn ang="0">
                    <a:pos x="543" y="327"/>
                  </a:cxn>
                  <a:cxn ang="0">
                    <a:pos x="454" y="353"/>
                  </a:cxn>
                  <a:cxn ang="0">
                    <a:pos x="264" y="526"/>
                  </a:cxn>
                  <a:cxn ang="0">
                    <a:pos x="81" y="566"/>
                  </a:cxn>
                  <a:cxn ang="0">
                    <a:pos x="0" y="703"/>
                  </a:cxn>
                  <a:cxn ang="0">
                    <a:pos x="0" y="703"/>
                  </a:cxn>
                  <a:cxn ang="0">
                    <a:pos x="0" y="703"/>
                  </a:cxn>
                </a:cxnLst>
                <a:rect l="0" t="0" r="r" b="b"/>
                <a:pathLst>
                  <a:path w="1243" h="1283">
                    <a:moveTo>
                      <a:pt x="0" y="703"/>
                    </a:moveTo>
                    <a:lnTo>
                      <a:pt x="634" y="1189"/>
                    </a:lnTo>
                    <a:lnTo>
                      <a:pt x="675" y="1200"/>
                    </a:lnTo>
                    <a:lnTo>
                      <a:pt x="680" y="1258"/>
                    </a:lnTo>
                    <a:lnTo>
                      <a:pt x="728" y="1283"/>
                    </a:lnTo>
                    <a:lnTo>
                      <a:pt x="1243" y="985"/>
                    </a:lnTo>
                    <a:lnTo>
                      <a:pt x="1171" y="930"/>
                    </a:lnTo>
                    <a:lnTo>
                      <a:pt x="1097" y="774"/>
                    </a:lnTo>
                    <a:lnTo>
                      <a:pt x="1146" y="668"/>
                    </a:lnTo>
                    <a:lnTo>
                      <a:pt x="1135" y="493"/>
                    </a:lnTo>
                    <a:lnTo>
                      <a:pt x="1166" y="460"/>
                    </a:lnTo>
                    <a:lnTo>
                      <a:pt x="1048" y="210"/>
                    </a:lnTo>
                    <a:lnTo>
                      <a:pt x="1099" y="161"/>
                    </a:lnTo>
                    <a:lnTo>
                      <a:pt x="1120" y="0"/>
                    </a:lnTo>
                    <a:lnTo>
                      <a:pt x="949" y="21"/>
                    </a:lnTo>
                    <a:lnTo>
                      <a:pt x="827" y="5"/>
                    </a:lnTo>
                    <a:lnTo>
                      <a:pt x="553" y="135"/>
                    </a:lnTo>
                    <a:lnTo>
                      <a:pt x="543" y="327"/>
                    </a:lnTo>
                    <a:lnTo>
                      <a:pt x="454" y="353"/>
                    </a:lnTo>
                    <a:lnTo>
                      <a:pt x="264" y="526"/>
                    </a:lnTo>
                    <a:lnTo>
                      <a:pt x="81" y="566"/>
                    </a:lnTo>
                    <a:lnTo>
                      <a:pt x="0" y="703"/>
                    </a:lnTo>
                    <a:lnTo>
                      <a:pt x="0" y="703"/>
                    </a:lnTo>
                    <a:lnTo>
                      <a:pt x="0" y="70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" name="Freeform 200"/>
              <p:cNvSpPr>
                <a:spLocks/>
              </p:cNvSpPr>
              <p:nvPr/>
            </p:nvSpPr>
            <p:spPr bwMode="auto">
              <a:xfrm>
                <a:off x="2371" y="2166"/>
                <a:ext cx="311" cy="321"/>
              </a:xfrm>
              <a:custGeom>
                <a:avLst/>
                <a:gdLst/>
                <a:ahLst/>
                <a:cxnLst>
                  <a:cxn ang="0">
                    <a:pos x="0" y="703"/>
                  </a:cxn>
                  <a:cxn ang="0">
                    <a:pos x="633" y="1189"/>
                  </a:cxn>
                  <a:cxn ang="0">
                    <a:pos x="674" y="1201"/>
                  </a:cxn>
                  <a:cxn ang="0">
                    <a:pos x="681" y="1259"/>
                  </a:cxn>
                  <a:cxn ang="0">
                    <a:pos x="728" y="1283"/>
                  </a:cxn>
                  <a:cxn ang="0">
                    <a:pos x="1243" y="986"/>
                  </a:cxn>
                  <a:cxn ang="0">
                    <a:pos x="1170" y="931"/>
                  </a:cxn>
                  <a:cxn ang="0">
                    <a:pos x="1097" y="775"/>
                  </a:cxn>
                  <a:cxn ang="0">
                    <a:pos x="1147" y="669"/>
                  </a:cxn>
                  <a:cxn ang="0">
                    <a:pos x="1134" y="494"/>
                  </a:cxn>
                  <a:cxn ang="0">
                    <a:pos x="1165" y="461"/>
                  </a:cxn>
                  <a:cxn ang="0">
                    <a:pos x="1048" y="211"/>
                  </a:cxn>
                  <a:cxn ang="0">
                    <a:pos x="1098" y="162"/>
                  </a:cxn>
                  <a:cxn ang="0">
                    <a:pos x="1120" y="0"/>
                  </a:cxn>
                  <a:cxn ang="0">
                    <a:pos x="950" y="21"/>
                  </a:cxn>
                  <a:cxn ang="0">
                    <a:pos x="827" y="6"/>
                  </a:cxn>
                  <a:cxn ang="0">
                    <a:pos x="553" y="136"/>
                  </a:cxn>
                  <a:cxn ang="0">
                    <a:pos x="543" y="327"/>
                  </a:cxn>
                  <a:cxn ang="0">
                    <a:pos x="453" y="353"/>
                  </a:cxn>
                  <a:cxn ang="0">
                    <a:pos x="263" y="526"/>
                  </a:cxn>
                  <a:cxn ang="0">
                    <a:pos x="80" y="566"/>
                  </a:cxn>
                  <a:cxn ang="0">
                    <a:pos x="0" y="703"/>
                  </a:cxn>
                  <a:cxn ang="0">
                    <a:pos x="0" y="703"/>
                  </a:cxn>
                  <a:cxn ang="0">
                    <a:pos x="0" y="703"/>
                  </a:cxn>
                </a:cxnLst>
                <a:rect l="0" t="0" r="r" b="b"/>
                <a:pathLst>
                  <a:path w="1243" h="1283">
                    <a:moveTo>
                      <a:pt x="0" y="703"/>
                    </a:moveTo>
                    <a:lnTo>
                      <a:pt x="633" y="1189"/>
                    </a:lnTo>
                    <a:lnTo>
                      <a:pt x="674" y="1201"/>
                    </a:lnTo>
                    <a:lnTo>
                      <a:pt x="681" y="1259"/>
                    </a:lnTo>
                    <a:lnTo>
                      <a:pt x="728" y="1283"/>
                    </a:lnTo>
                    <a:lnTo>
                      <a:pt x="1243" y="986"/>
                    </a:lnTo>
                    <a:lnTo>
                      <a:pt x="1170" y="931"/>
                    </a:lnTo>
                    <a:lnTo>
                      <a:pt x="1097" y="775"/>
                    </a:lnTo>
                    <a:lnTo>
                      <a:pt x="1147" y="669"/>
                    </a:lnTo>
                    <a:lnTo>
                      <a:pt x="1134" y="494"/>
                    </a:lnTo>
                    <a:lnTo>
                      <a:pt x="1165" y="461"/>
                    </a:lnTo>
                    <a:lnTo>
                      <a:pt x="1048" y="211"/>
                    </a:lnTo>
                    <a:lnTo>
                      <a:pt x="1098" y="162"/>
                    </a:lnTo>
                    <a:lnTo>
                      <a:pt x="1120" y="0"/>
                    </a:lnTo>
                    <a:lnTo>
                      <a:pt x="950" y="21"/>
                    </a:lnTo>
                    <a:lnTo>
                      <a:pt x="827" y="6"/>
                    </a:lnTo>
                    <a:lnTo>
                      <a:pt x="553" y="136"/>
                    </a:lnTo>
                    <a:lnTo>
                      <a:pt x="543" y="327"/>
                    </a:lnTo>
                    <a:lnTo>
                      <a:pt x="453" y="353"/>
                    </a:lnTo>
                    <a:lnTo>
                      <a:pt x="263" y="526"/>
                    </a:lnTo>
                    <a:lnTo>
                      <a:pt x="80" y="566"/>
                    </a:lnTo>
                    <a:lnTo>
                      <a:pt x="0" y="703"/>
                    </a:lnTo>
                    <a:lnTo>
                      <a:pt x="0" y="703"/>
                    </a:lnTo>
                    <a:lnTo>
                      <a:pt x="0" y="70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" name="Freeform 201"/>
              <p:cNvSpPr>
                <a:spLocks/>
              </p:cNvSpPr>
              <p:nvPr/>
            </p:nvSpPr>
            <p:spPr bwMode="auto">
              <a:xfrm>
                <a:off x="2192" y="2607"/>
                <a:ext cx="56" cy="30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6" y="47"/>
                  </a:cxn>
                  <a:cxn ang="0">
                    <a:pos x="134" y="52"/>
                  </a:cxn>
                  <a:cxn ang="0">
                    <a:pos x="116" y="122"/>
                  </a:cxn>
                  <a:cxn ang="0">
                    <a:pos x="0" y="16"/>
                  </a:cxn>
                  <a:cxn ang="0">
                    <a:pos x="221" y="0"/>
                  </a:cxn>
                  <a:cxn ang="0">
                    <a:pos x="221" y="0"/>
                  </a:cxn>
                  <a:cxn ang="0">
                    <a:pos x="221" y="0"/>
                  </a:cxn>
                </a:cxnLst>
                <a:rect l="0" t="0" r="r" b="b"/>
                <a:pathLst>
                  <a:path w="226" h="122">
                    <a:moveTo>
                      <a:pt x="221" y="0"/>
                    </a:moveTo>
                    <a:lnTo>
                      <a:pt x="226" y="47"/>
                    </a:lnTo>
                    <a:lnTo>
                      <a:pt x="134" y="52"/>
                    </a:lnTo>
                    <a:lnTo>
                      <a:pt x="116" y="122"/>
                    </a:lnTo>
                    <a:lnTo>
                      <a:pt x="0" y="16"/>
                    </a:lnTo>
                    <a:lnTo>
                      <a:pt x="221" y="0"/>
                    </a:lnTo>
                    <a:lnTo>
                      <a:pt x="221" y="0"/>
                    </a:lnTo>
                    <a:lnTo>
                      <a:pt x="22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" name="Freeform 202"/>
              <p:cNvSpPr>
                <a:spLocks/>
              </p:cNvSpPr>
              <p:nvPr/>
            </p:nvSpPr>
            <p:spPr bwMode="auto">
              <a:xfrm>
                <a:off x="2192" y="2607"/>
                <a:ext cx="56" cy="30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6" y="46"/>
                  </a:cxn>
                  <a:cxn ang="0">
                    <a:pos x="135" y="51"/>
                  </a:cxn>
                  <a:cxn ang="0">
                    <a:pos x="116" y="121"/>
                  </a:cxn>
                  <a:cxn ang="0">
                    <a:pos x="0" y="15"/>
                  </a:cxn>
                  <a:cxn ang="0">
                    <a:pos x="221" y="0"/>
                  </a:cxn>
                  <a:cxn ang="0">
                    <a:pos x="221" y="0"/>
                  </a:cxn>
                  <a:cxn ang="0">
                    <a:pos x="221" y="0"/>
                  </a:cxn>
                </a:cxnLst>
                <a:rect l="0" t="0" r="r" b="b"/>
                <a:pathLst>
                  <a:path w="226" h="121">
                    <a:moveTo>
                      <a:pt x="221" y="0"/>
                    </a:moveTo>
                    <a:lnTo>
                      <a:pt x="226" y="46"/>
                    </a:lnTo>
                    <a:lnTo>
                      <a:pt x="135" y="51"/>
                    </a:lnTo>
                    <a:lnTo>
                      <a:pt x="116" y="121"/>
                    </a:lnTo>
                    <a:lnTo>
                      <a:pt x="0" y="15"/>
                    </a:lnTo>
                    <a:lnTo>
                      <a:pt x="221" y="0"/>
                    </a:lnTo>
                    <a:lnTo>
                      <a:pt x="221" y="0"/>
                    </a:lnTo>
                    <a:lnTo>
                      <a:pt x="22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7" name="Freeform 203"/>
              <p:cNvSpPr>
                <a:spLocks/>
              </p:cNvSpPr>
              <p:nvPr/>
            </p:nvSpPr>
            <p:spPr bwMode="auto">
              <a:xfrm>
                <a:off x="2190" y="2534"/>
                <a:ext cx="90" cy="77"/>
              </a:xfrm>
              <a:custGeom>
                <a:avLst/>
                <a:gdLst/>
                <a:ahLst/>
                <a:cxnLst>
                  <a:cxn ang="0">
                    <a:pos x="1" y="177"/>
                  </a:cxn>
                  <a:cxn ang="0">
                    <a:pos x="0" y="132"/>
                  </a:cxn>
                  <a:cxn ang="0">
                    <a:pos x="81" y="26"/>
                  </a:cxn>
                  <a:cxn ang="0">
                    <a:pos x="137" y="47"/>
                  </a:cxn>
                  <a:cxn ang="0">
                    <a:pos x="208" y="0"/>
                  </a:cxn>
                  <a:cxn ang="0">
                    <a:pos x="359" y="132"/>
                  </a:cxn>
                  <a:cxn ang="0">
                    <a:pos x="332" y="284"/>
                  </a:cxn>
                  <a:cxn ang="0">
                    <a:pos x="9" y="307"/>
                  </a:cxn>
                  <a:cxn ang="0">
                    <a:pos x="8" y="266"/>
                  </a:cxn>
                  <a:cxn ang="0">
                    <a:pos x="258" y="185"/>
                  </a:cxn>
                  <a:cxn ang="0">
                    <a:pos x="1" y="177"/>
                  </a:cxn>
                  <a:cxn ang="0">
                    <a:pos x="1" y="177"/>
                  </a:cxn>
                  <a:cxn ang="0">
                    <a:pos x="1" y="177"/>
                  </a:cxn>
                </a:cxnLst>
                <a:rect l="0" t="0" r="r" b="b"/>
                <a:pathLst>
                  <a:path w="359" h="307">
                    <a:moveTo>
                      <a:pt x="1" y="177"/>
                    </a:moveTo>
                    <a:lnTo>
                      <a:pt x="0" y="132"/>
                    </a:lnTo>
                    <a:lnTo>
                      <a:pt x="81" y="26"/>
                    </a:lnTo>
                    <a:lnTo>
                      <a:pt x="137" y="47"/>
                    </a:lnTo>
                    <a:lnTo>
                      <a:pt x="208" y="0"/>
                    </a:lnTo>
                    <a:lnTo>
                      <a:pt x="359" y="132"/>
                    </a:lnTo>
                    <a:lnTo>
                      <a:pt x="332" y="284"/>
                    </a:lnTo>
                    <a:lnTo>
                      <a:pt x="9" y="307"/>
                    </a:lnTo>
                    <a:lnTo>
                      <a:pt x="8" y="266"/>
                    </a:lnTo>
                    <a:lnTo>
                      <a:pt x="258" y="185"/>
                    </a:lnTo>
                    <a:lnTo>
                      <a:pt x="1" y="177"/>
                    </a:lnTo>
                    <a:lnTo>
                      <a:pt x="1" y="177"/>
                    </a:lnTo>
                    <a:lnTo>
                      <a:pt x="1" y="1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204"/>
            <p:cNvGrpSpPr>
              <a:grpSpLocks/>
            </p:cNvGrpSpPr>
            <p:nvPr/>
          </p:nvGrpSpPr>
          <p:grpSpPr bwMode="auto">
            <a:xfrm>
              <a:off x="2190" y="1414"/>
              <a:ext cx="2442" cy="2034"/>
              <a:chOff x="2190" y="1414"/>
              <a:chExt cx="2442" cy="2034"/>
            </a:xfrm>
          </p:grpSpPr>
          <p:sp>
            <p:nvSpPr>
              <p:cNvPr id="128" name="Freeform 205"/>
              <p:cNvSpPr>
                <a:spLocks/>
              </p:cNvSpPr>
              <p:nvPr/>
            </p:nvSpPr>
            <p:spPr bwMode="auto">
              <a:xfrm>
                <a:off x="2190" y="2534"/>
                <a:ext cx="90" cy="77"/>
              </a:xfrm>
              <a:custGeom>
                <a:avLst/>
                <a:gdLst/>
                <a:ahLst/>
                <a:cxnLst>
                  <a:cxn ang="0">
                    <a:pos x="2" y="177"/>
                  </a:cxn>
                  <a:cxn ang="0">
                    <a:pos x="0" y="131"/>
                  </a:cxn>
                  <a:cxn ang="0">
                    <a:pos x="82" y="25"/>
                  </a:cxn>
                  <a:cxn ang="0">
                    <a:pos x="137" y="46"/>
                  </a:cxn>
                  <a:cxn ang="0">
                    <a:pos x="208" y="0"/>
                  </a:cxn>
                  <a:cxn ang="0">
                    <a:pos x="359" y="131"/>
                  </a:cxn>
                  <a:cxn ang="0">
                    <a:pos x="332" y="284"/>
                  </a:cxn>
                  <a:cxn ang="0">
                    <a:pos x="10" y="306"/>
                  </a:cxn>
                  <a:cxn ang="0">
                    <a:pos x="8" y="266"/>
                  </a:cxn>
                  <a:cxn ang="0">
                    <a:pos x="259" y="185"/>
                  </a:cxn>
                  <a:cxn ang="0">
                    <a:pos x="2" y="177"/>
                  </a:cxn>
                  <a:cxn ang="0">
                    <a:pos x="2" y="177"/>
                  </a:cxn>
                  <a:cxn ang="0">
                    <a:pos x="2" y="177"/>
                  </a:cxn>
                </a:cxnLst>
                <a:rect l="0" t="0" r="r" b="b"/>
                <a:pathLst>
                  <a:path w="359" h="306">
                    <a:moveTo>
                      <a:pt x="2" y="177"/>
                    </a:moveTo>
                    <a:lnTo>
                      <a:pt x="0" y="131"/>
                    </a:lnTo>
                    <a:lnTo>
                      <a:pt x="82" y="25"/>
                    </a:lnTo>
                    <a:lnTo>
                      <a:pt x="137" y="46"/>
                    </a:lnTo>
                    <a:lnTo>
                      <a:pt x="208" y="0"/>
                    </a:lnTo>
                    <a:lnTo>
                      <a:pt x="359" y="131"/>
                    </a:lnTo>
                    <a:lnTo>
                      <a:pt x="332" y="284"/>
                    </a:lnTo>
                    <a:lnTo>
                      <a:pt x="10" y="306"/>
                    </a:lnTo>
                    <a:lnTo>
                      <a:pt x="8" y="266"/>
                    </a:lnTo>
                    <a:lnTo>
                      <a:pt x="259" y="185"/>
                    </a:lnTo>
                    <a:lnTo>
                      <a:pt x="2" y="177"/>
                    </a:lnTo>
                    <a:lnTo>
                      <a:pt x="2" y="177"/>
                    </a:lnTo>
                    <a:lnTo>
                      <a:pt x="2" y="1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9" name="Freeform 206"/>
              <p:cNvSpPr>
                <a:spLocks/>
              </p:cNvSpPr>
              <p:nvPr/>
            </p:nvSpPr>
            <p:spPr bwMode="auto">
              <a:xfrm>
                <a:off x="2190" y="2578"/>
                <a:ext cx="64" cy="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8" y="9"/>
                  </a:cxn>
                  <a:cxn ang="0">
                    <a:pos x="6" y="8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8" h="86">
                    <a:moveTo>
                      <a:pt x="0" y="0"/>
                    </a:moveTo>
                    <a:lnTo>
                      <a:pt x="258" y="9"/>
                    </a:lnTo>
                    <a:lnTo>
                      <a:pt x="6" y="8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0" name="Freeform 207"/>
              <p:cNvSpPr>
                <a:spLocks/>
              </p:cNvSpPr>
              <p:nvPr/>
            </p:nvSpPr>
            <p:spPr bwMode="auto">
              <a:xfrm>
                <a:off x="2190" y="2578"/>
                <a:ext cx="65" cy="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9" y="10"/>
                  </a:cxn>
                  <a:cxn ang="0">
                    <a:pos x="7" y="8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9" h="86">
                    <a:moveTo>
                      <a:pt x="0" y="0"/>
                    </a:moveTo>
                    <a:lnTo>
                      <a:pt x="259" y="10"/>
                    </a:lnTo>
                    <a:lnTo>
                      <a:pt x="7" y="8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1" name="Freeform 208"/>
              <p:cNvSpPr>
                <a:spLocks/>
              </p:cNvSpPr>
              <p:nvPr/>
            </p:nvSpPr>
            <p:spPr bwMode="auto">
              <a:xfrm>
                <a:off x="2271" y="2381"/>
                <a:ext cx="285" cy="259"/>
              </a:xfrm>
              <a:custGeom>
                <a:avLst/>
                <a:gdLst/>
                <a:ahLst/>
                <a:cxnLst>
                  <a:cxn ang="0">
                    <a:pos x="0" y="899"/>
                  </a:cxn>
                  <a:cxn ang="0">
                    <a:pos x="5" y="928"/>
                  </a:cxn>
                  <a:cxn ang="0">
                    <a:pos x="211" y="943"/>
                  </a:cxn>
                  <a:cxn ang="0">
                    <a:pos x="261" y="1010"/>
                  </a:cxn>
                  <a:cxn ang="0">
                    <a:pos x="290" y="1010"/>
                  </a:cxn>
                  <a:cxn ang="0">
                    <a:pos x="305" y="1036"/>
                  </a:cxn>
                  <a:cxn ang="0">
                    <a:pos x="423" y="1029"/>
                  </a:cxn>
                  <a:cxn ang="0">
                    <a:pos x="544" y="875"/>
                  </a:cxn>
                  <a:cxn ang="0">
                    <a:pos x="642" y="852"/>
                  </a:cxn>
                  <a:cxn ang="0">
                    <a:pos x="657" y="808"/>
                  </a:cxn>
                  <a:cxn ang="0">
                    <a:pos x="884" y="722"/>
                  </a:cxn>
                  <a:cxn ang="0">
                    <a:pos x="1066" y="644"/>
                  </a:cxn>
                  <a:cxn ang="0">
                    <a:pos x="1138" y="424"/>
                  </a:cxn>
                  <a:cxn ang="0">
                    <a:pos x="1074" y="388"/>
                  </a:cxn>
                  <a:cxn ang="0">
                    <a:pos x="1073" y="343"/>
                  </a:cxn>
                  <a:cxn ang="0">
                    <a:pos x="603" y="5"/>
                  </a:cxn>
                  <a:cxn ang="0">
                    <a:pos x="499" y="0"/>
                  </a:cxn>
                  <a:cxn ang="0">
                    <a:pos x="434" y="590"/>
                  </a:cxn>
                  <a:cxn ang="0">
                    <a:pos x="521" y="586"/>
                  </a:cxn>
                  <a:cxn ang="0">
                    <a:pos x="513" y="671"/>
                  </a:cxn>
                  <a:cxn ang="0">
                    <a:pos x="271" y="674"/>
                  </a:cxn>
                  <a:cxn ang="0">
                    <a:pos x="246" y="630"/>
                  </a:cxn>
                  <a:cxn ang="0">
                    <a:pos x="220" y="692"/>
                  </a:cxn>
                  <a:cxn ang="0">
                    <a:pos x="124" y="712"/>
                  </a:cxn>
                  <a:cxn ang="0">
                    <a:pos x="104" y="671"/>
                  </a:cxn>
                  <a:cxn ang="0">
                    <a:pos x="82" y="745"/>
                  </a:cxn>
                  <a:cxn ang="0">
                    <a:pos x="34" y="746"/>
                  </a:cxn>
                  <a:cxn ang="0">
                    <a:pos x="0" y="899"/>
                  </a:cxn>
                  <a:cxn ang="0">
                    <a:pos x="0" y="899"/>
                  </a:cxn>
                  <a:cxn ang="0">
                    <a:pos x="0" y="899"/>
                  </a:cxn>
                </a:cxnLst>
                <a:rect l="0" t="0" r="r" b="b"/>
                <a:pathLst>
                  <a:path w="1138" h="1036">
                    <a:moveTo>
                      <a:pt x="0" y="899"/>
                    </a:moveTo>
                    <a:lnTo>
                      <a:pt x="5" y="928"/>
                    </a:lnTo>
                    <a:lnTo>
                      <a:pt x="211" y="943"/>
                    </a:lnTo>
                    <a:lnTo>
                      <a:pt x="261" y="1010"/>
                    </a:lnTo>
                    <a:lnTo>
                      <a:pt x="290" y="1010"/>
                    </a:lnTo>
                    <a:lnTo>
                      <a:pt x="305" y="1036"/>
                    </a:lnTo>
                    <a:lnTo>
                      <a:pt x="423" y="1029"/>
                    </a:lnTo>
                    <a:lnTo>
                      <a:pt x="544" y="875"/>
                    </a:lnTo>
                    <a:lnTo>
                      <a:pt x="642" y="852"/>
                    </a:lnTo>
                    <a:lnTo>
                      <a:pt x="657" y="808"/>
                    </a:lnTo>
                    <a:lnTo>
                      <a:pt x="884" y="722"/>
                    </a:lnTo>
                    <a:lnTo>
                      <a:pt x="1066" y="644"/>
                    </a:lnTo>
                    <a:lnTo>
                      <a:pt x="1138" y="424"/>
                    </a:lnTo>
                    <a:lnTo>
                      <a:pt x="1074" y="388"/>
                    </a:lnTo>
                    <a:lnTo>
                      <a:pt x="1073" y="343"/>
                    </a:lnTo>
                    <a:lnTo>
                      <a:pt x="603" y="5"/>
                    </a:lnTo>
                    <a:lnTo>
                      <a:pt x="499" y="0"/>
                    </a:lnTo>
                    <a:lnTo>
                      <a:pt x="434" y="590"/>
                    </a:lnTo>
                    <a:lnTo>
                      <a:pt x="521" y="586"/>
                    </a:lnTo>
                    <a:lnTo>
                      <a:pt x="513" y="671"/>
                    </a:lnTo>
                    <a:lnTo>
                      <a:pt x="271" y="674"/>
                    </a:lnTo>
                    <a:lnTo>
                      <a:pt x="246" y="630"/>
                    </a:lnTo>
                    <a:lnTo>
                      <a:pt x="220" y="692"/>
                    </a:lnTo>
                    <a:lnTo>
                      <a:pt x="124" y="712"/>
                    </a:lnTo>
                    <a:lnTo>
                      <a:pt x="104" y="671"/>
                    </a:lnTo>
                    <a:lnTo>
                      <a:pt x="82" y="745"/>
                    </a:lnTo>
                    <a:lnTo>
                      <a:pt x="34" y="746"/>
                    </a:lnTo>
                    <a:lnTo>
                      <a:pt x="0" y="899"/>
                    </a:lnTo>
                    <a:lnTo>
                      <a:pt x="0" y="899"/>
                    </a:lnTo>
                    <a:lnTo>
                      <a:pt x="0" y="89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2" name="Freeform 209"/>
              <p:cNvSpPr>
                <a:spLocks/>
              </p:cNvSpPr>
              <p:nvPr/>
            </p:nvSpPr>
            <p:spPr bwMode="auto">
              <a:xfrm>
                <a:off x="2271" y="2381"/>
                <a:ext cx="285" cy="259"/>
              </a:xfrm>
              <a:custGeom>
                <a:avLst/>
                <a:gdLst/>
                <a:ahLst/>
                <a:cxnLst>
                  <a:cxn ang="0">
                    <a:pos x="0" y="899"/>
                  </a:cxn>
                  <a:cxn ang="0">
                    <a:pos x="5" y="929"/>
                  </a:cxn>
                  <a:cxn ang="0">
                    <a:pos x="212" y="943"/>
                  </a:cxn>
                  <a:cxn ang="0">
                    <a:pos x="262" y="1010"/>
                  </a:cxn>
                  <a:cxn ang="0">
                    <a:pos x="290" y="1010"/>
                  </a:cxn>
                  <a:cxn ang="0">
                    <a:pos x="306" y="1036"/>
                  </a:cxn>
                  <a:cxn ang="0">
                    <a:pos x="423" y="1030"/>
                  </a:cxn>
                  <a:cxn ang="0">
                    <a:pos x="545" y="875"/>
                  </a:cxn>
                  <a:cxn ang="0">
                    <a:pos x="642" y="853"/>
                  </a:cxn>
                  <a:cxn ang="0">
                    <a:pos x="657" y="809"/>
                  </a:cxn>
                  <a:cxn ang="0">
                    <a:pos x="885" y="722"/>
                  </a:cxn>
                  <a:cxn ang="0">
                    <a:pos x="1067" y="645"/>
                  </a:cxn>
                  <a:cxn ang="0">
                    <a:pos x="1138" y="425"/>
                  </a:cxn>
                  <a:cxn ang="0">
                    <a:pos x="1075" y="389"/>
                  </a:cxn>
                  <a:cxn ang="0">
                    <a:pos x="1073" y="344"/>
                  </a:cxn>
                  <a:cxn ang="0">
                    <a:pos x="603" y="5"/>
                  </a:cxn>
                  <a:cxn ang="0">
                    <a:pos x="499" y="0"/>
                  </a:cxn>
                  <a:cxn ang="0">
                    <a:pos x="434" y="591"/>
                  </a:cxn>
                  <a:cxn ang="0">
                    <a:pos x="522" y="587"/>
                  </a:cxn>
                  <a:cxn ang="0">
                    <a:pos x="514" y="672"/>
                  </a:cxn>
                  <a:cxn ang="0">
                    <a:pos x="271" y="675"/>
                  </a:cxn>
                  <a:cxn ang="0">
                    <a:pos x="246" y="631"/>
                  </a:cxn>
                  <a:cxn ang="0">
                    <a:pos x="221" y="693"/>
                  </a:cxn>
                  <a:cxn ang="0">
                    <a:pos x="124" y="712"/>
                  </a:cxn>
                  <a:cxn ang="0">
                    <a:pos x="106" y="672"/>
                  </a:cxn>
                  <a:cxn ang="0">
                    <a:pos x="82" y="745"/>
                  </a:cxn>
                  <a:cxn ang="0">
                    <a:pos x="34" y="747"/>
                  </a:cxn>
                  <a:cxn ang="0">
                    <a:pos x="0" y="899"/>
                  </a:cxn>
                  <a:cxn ang="0">
                    <a:pos x="0" y="899"/>
                  </a:cxn>
                  <a:cxn ang="0">
                    <a:pos x="0" y="899"/>
                  </a:cxn>
                </a:cxnLst>
                <a:rect l="0" t="0" r="r" b="b"/>
                <a:pathLst>
                  <a:path w="1138" h="1036">
                    <a:moveTo>
                      <a:pt x="0" y="899"/>
                    </a:moveTo>
                    <a:lnTo>
                      <a:pt x="5" y="929"/>
                    </a:lnTo>
                    <a:lnTo>
                      <a:pt x="212" y="943"/>
                    </a:lnTo>
                    <a:lnTo>
                      <a:pt x="262" y="1010"/>
                    </a:lnTo>
                    <a:lnTo>
                      <a:pt x="290" y="1010"/>
                    </a:lnTo>
                    <a:lnTo>
                      <a:pt x="306" y="1036"/>
                    </a:lnTo>
                    <a:lnTo>
                      <a:pt x="423" y="1030"/>
                    </a:lnTo>
                    <a:lnTo>
                      <a:pt x="545" y="875"/>
                    </a:lnTo>
                    <a:lnTo>
                      <a:pt x="642" y="853"/>
                    </a:lnTo>
                    <a:lnTo>
                      <a:pt x="657" y="809"/>
                    </a:lnTo>
                    <a:lnTo>
                      <a:pt x="885" y="722"/>
                    </a:lnTo>
                    <a:lnTo>
                      <a:pt x="1067" y="645"/>
                    </a:lnTo>
                    <a:lnTo>
                      <a:pt x="1138" y="425"/>
                    </a:lnTo>
                    <a:lnTo>
                      <a:pt x="1075" y="389"/>
                    </a:lnTo>
                    <a:lnTo>
                      <a:pt x="1073" y="344"/>
                    </a:lnTo>
                    <a:lnTo>
                      <a:pt x="603" y="5"/>
                    </a:lnTo>
                    <a:lnTo>
                      <a:pt x="499" y="0"/>
                    </a:lnTo>
                    <a:lnTo>
                      <a:pt x="434" y="591"/>
                    </a:lnTo>
                    <a:lnTo>
                      <a:pt x="522" y="587"/>
                    </a:lnTo>
                    <a:lnTo>
                      <a:pt x="514" y="672"/>
                    </a:lnTo>
                    <a:lnTo>
                      <a:pt x="271" y="675"/>
                    </a:lnTo>
                    <a:lnTo>
                      <a:pt x="246" y="631"/>
                    </a:lnTo>
                    <a:lnTo>
                      <a:pt x="221" y="693"/>
                    </a:lnTo>
                    <a:lnTo>
                      <a:pt x="124" y="712"/>
                    </a:lnTo>
                    <a:lnTo>
                      <a:pt x="106" y="672"/>
                    </a:lnTo>
                    <a:lnTo>
                      <a:pt x="82" y="745"/>
                    </a:lnTo>
                    <a:lnTo>
                      <a:pt x="34" y="747"/>
                    </a:lnTo>
                    <a:lnTo>
                      <a:pt x="0" y="899"/>
                    </a:lnTo>
                    <a:lnTo>
                      <a:pt x="0" y="899"/>
                    </a:lnTo>
                    <a:lnTo>
                      <a:pt x="0" y="89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3" name="Freeform 210"/>
              <p:cNvSpPr>
                <a:spLocks/>
              </p:cNvSpPr>
              <p:nvPr/>
            </p:nvSpPr>
            <p:spPr bwMode="auto">
              <a:xfrm>
                <a:off x="2633" y="2160"/>
                <a:ext cx="67" cy="122"/>
              </a:xfrm>
              <a:custGeom>
                <a:avLst/>
                <a:gdLst/>
                <a:ahLst/>
                <a:cxnLst>
                  <a:cxn ang="0">
                    <a:pos x="72" y="27"/>
                  </a:cxn>
                  <a:cxn ang="0">
                    <a:pos x="51" y="188"/>
                  </a:cxn>
                  <a:cxn ang="0">
                    <a:pos x="0" y="237"/>
                  </a:cxn>
                  <a:cxn ang="0">
                    <a:pos x="118" y="487"/>
                  </a:cxn>
                  <a:cxn ang="0">
                    <a:pos x="260" y="291"/>
                  </a:cxn>
                  <a:cxn ang="0">
                    <a:pos x="185" y="237"/>
                  </a:cxn>
                  <a:cxn ang="0">
                    <a:pos x="269" y="113"/>
                  </a:cxn>
                  <a:cxn ang="0">
                    <a:pos x="201" y="0"/>
                  </a:cxn>
                  <a:cxn ang="0">
                    <a:pos x="72" y="27"/>
                  </a:cxn>
                  <a:cxn ang="0">
                    <a:pos x="72" y="27"/>
                  </a:cxn>
                  <a:cxn ang="0">
                    <a:pos x="72" y="27"/>
                  </a:cxn>
                </a:cxnLst>
                <a:rect l="0" t="0" r="r" b="b"/>
                <a:pathLst>
                  <a:path w="269" h="487">
                    <a:moveTo>
                      <a:pt x="72" y="27"/>
                    </a:moveTo>
                    <a:lnTo>
                      <a:pt x="51" y="188"/>
                    </a:lnTo>
                    <a:lnTo>
                      <a:pt x="0" y="237"/>
                    </a:lnTo>
                    <a:lnTo>
                      <a:pt x="118" y="487"/>
                    </a:lnTo>
                    <a:lnTo>
                      <a:pt x="260" y="291"/>
                    </a:lnTo>
                    <a:lnTo>
                      <a:pt x="185" y="237"/>
                    </a:lnTo>
                    <a:lnTo>
                      <a:pt x="269" y="113"/>
                    </a:lnTo>
                    <a:lnTo>
                      <a:pt x="201" y="0"/>
                    </a:lnTo>
                    <a:lnTo>
                      <a:pt x="72" y="27"/>
                    </a:lnTo>
                    <a:lnTo>
                      <a:pt x="72" y="27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" name="Freeform 211"/>
              <p:cNvSpPr>
                <a:spLocks/>
              </p:cNvSpPr>
              <p:nvPr/>
            </p:nvSpPr>
            <p:spPr bwMode="auto">
              <a:xfrm>
                <a:off x="2633" y="2160"/>
                <a:ext cx="67" cy="122"/>
              </a:xfrm>
              <a:custGeom>
                <a:avLst/>
                <a:gdLst/>
                <a:ahLst/>
                <a:cxnLst>
                  <a:cxn ang="0">
                    <a:pos x="72" y="27"/>
                  </a:cxn>
                  <a:cxn ang="0">
                    <a:pos x="50" y="189"/>
                  </a:cxn>
                  <a:cxn ang="0">
                    <a:pos x="0" y="238"/>
                  </a:cxn>
                  <a:cxn ang="0">
                    <a:pos x="117" y="488"/>
                  </a:cxn>
                  <a:cxn ang="0">
                    <a:pos x="260" y="291"/>
                  </a:cxn>
                  <a:cxn ang="0">
                    <a:pos x="185" y="238"/>
                  </a:cxn>
                  <a:cxn ang="0">
                    <a:pos x="268" y="114"/>
                  </a:cxn>
                  <a:cxn ang="0">
                    <a:pos x="200" y="0"/>
                  </a:cxn>
                  <a:cxn ang="0">
                    <a:pos x="72" y="27"/>
                  </a:cxn>
                  <a:cxn ang="0">
                    <a:pos x="72" y="27"/>
                  </a:cxn>
                  <a:cxn ang="0">
                    <a:pos x="72" y="27"/>
                  </a:cxn>
                </a:cxnLst>
                <a:rect l="0" t="0" r="r" b="b"/>
                <a:pathLst>
                  <a:path w="268" h="488">
                    <a:moveTo>
                      <a:pt x="72" y="27"/>
                    </a:moveTo>
                    <a:lnTo>
                      <a:pt x="50" y="189"/>
                    </a:lnTo>
                    <a:lnTo>
                      <a:pt x="0" y="238"/>
                    </a:lnTo>
                    <a:lnTo>
                      <a:pt x="117" y="488"/>
                    </a:lnTo>
                    <a:lnTo>
                      <a:pt x="260" y="291"/>
                    </a:lnTo>
                    <a:lnTo>
                      <a:pt x="185" y="238"/>
                    </a:lnTo>
                    <a:lnTo>
                      <a:pt x="268" y="114"/>
                    </a:lnTo>
                    <a:lnTo>
                      <a:pt x="200" y="0"/>
                    </a:lnTo>
                    <a:lnTo>
                      <a:pt x="72" y="27"/>
                    </a:lnTo>
                    <a:lnTo>
                      <a:pt x="72" y="27"/>
                    </a:lnTo>
                    <a:lnTo>
                      <a:pt x="72" y="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5" name="Freeform 212"/>
              <p:cNvSpPr>
                <a:spLocks/>
              </p:cNvSpPr>
              <p:nvPr/>
            </p:nvSpPr>
            <p:spPr bwMode="auto">
              <a:xfrm>
                <a:off x="2221" y="2605"/>
                <a:ext cx="131" cy="85"/>
              </a:xfrm>
              <a:custGeom>
                <a:avLst/>
                <a:gdLst/>
                <a:ahLst/>
                <a:cxnLst>
                  <a:cxn ang="0">
                    <a:pos x="0" y="129"/>
                  </a:cxn>
                  <a:cxn ang="0">
                    <a:pos x="18" y="57"/>
                  </a:cxn>
                  <a:cxn ang="0">
                    <a:pos x="110" y="52"/>
                  </a:cxn>
                  <a:cxn ang="0">
                    <a:pos x="105" y="5"/>
                  </a:cxn>
                  <a:cxn ang="0">
                    <a:pos x="201" y="0"/>
                  </a:cxn>
                  <a:cxn ang="0">
                    <a:pos x="206" y="29"/>
                  </a:cxn>
                  <a:cxn ang="0">
                    <a:pos x="412" y="44"/>
                  </a:cxn>
                  <a:cxn ang="0">
                    <a:pos x="462" y="111"/>
                  </a:cxn>
                  <a:cxn ang="0">
                    <a:pos x="491" y="111"/>
                  </a:cxn>
                  <a:cxn ang="0">
                    <a:pos x="522" y="169"/>
                  </a:cxn>
                  <a:cxn ang="0">
                    <a:pos x="452" y="171"/>
                  </a:cxn>
                  <a:cxn ang="0">
                    <a:pos x="491" y="301"/>
                  </a:cxn>
                  <a:cxn ang="0">
                    <a:pos x="403" y="284"/>
                  </a:cxn>
                  <a:cxn ang="0">
                    <a:pos x="416" y="314"/>
                  </a:cxn>
                  <a:cxn ang="0">
                    <a:pos x="375" y="338"/>
                  </a:cxn>
                  <a:cxn ang="0">
                    <a:pos x="341" y="283"/>
                  </a:cxn>
                  <a:cxn ang="0">
                    <a:pos x="314" y="284"/>
                  </a:cxn>
                  <a:cxn ang="0">
                    <a:pos x="230" y="142"/>
                  </a:cxn>
                  <a:cxn ang="0">
                    <a:pos x="105" y="253"/>
                  </a:cxn>
                  <a:cxn ang="0">
                    <a:pos x="84" y="208"/>
                  </a:cxn>
                  <a:cxn ang="0">
                    <a:pos x="0" y="129"/>
                  </a:cxn>
                  <a:cxn ang="0">
                    <a:pos x="0" y="129"/>
                  </a:cxn>
                  <a:cxn ang="0">
                    <a:pos x="0" y="129"/>
                  </a:cxn>
                </a:cxnLst>
                <a:rect l="0" t="0" r="r" b="b"/>
                <a:pathLst>
                  <a:path w="522" h="338">
                    <a:moveTo>
                      <a:pt x="0" y="129"/>
                    </a:moveTo>
                    <a:lnTo>
                      <a:pt x="18" y="57"/>
                    </a:lnTo>
                    <a:lnTo>
                      <a:pt x="110" y="52"/>
                    </a:lnTo>
                    <a:lnTo>
                      <a:pt x="105" y="5"/>
                    </a:lnTo>
                    <a:lnTo>
                      <a:pt x="201" y="0"/>
                    </a:lnTo>
                    <a:lnTo>
                      <a:pt x="206" y="29"/>
                    </a:lnTo>
                    <a:lnTo>
                      <a:pt x="412" y="44"/>
                    </a:lnTo>
                    <a:lnTo>
                      <a:pt x="462" y="111"/>
                    </a:lnTo>
                    <a:lnTo>
                      <a:pt x="491" y="111"/>
                    </a:lnTo>
                    <a:lnTo>
                      <a:pt x="522" y="169"/>
                    </a:lnTo>
                    <a:lnTo>
                      <a:pt x="452" y="171"/>
                    </a:lnTo>
                    <a:lnTo>
                      <a:pt x="491" y="301"/>
                    </a:lnTo>
                    <a:lnTo>
                      <a:pt x="403" y="284"/>
                    </a:lnTo>
                    <a:lnTo>
                      <a:pt x="416" y="314"/>
                    </a:lnTo>
                    <a:lnTo>
                      <a:pt x="375" y="338"/>
                    </a:lnTo>
                    <a:lnTo>
                      <a:pt x="341" y="283"/>
                    </a:lnTo>
                    <a:lnTo>
                      <a:pt x="314" y="284"/>
                    </a:lnTo>
                    <a:lnTo>
                      <a:pt x="230" y="142"/>
                    </a:lnTo>
                    <a:lnTo>
                      <a:pt x="105" y="253"/>
                    </a:lnTo>
                    <a:lnTo>
                      <a:pt x="84" y="208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6" name="Freeform 213"/>
              <p:cNvSpPr>
                <a:spLocks/>
              </p:cNvSpPr>
              <p:nvPr/>
            </p:nvSpPr>
            <p:spPr bwMode="auto">
              <a:xfrm>
                <a:off x="2221" y="2605"/>
                <a:ext cx="131" cy="85"/>
              </a:xfrm>
              <a:custGeom>
                <a:avLst/>
                <a:gdLst/>
                <a:ahLst/>
                <a:cxnLst>
                  <a:cxn ang="0">
                    <a:pos x="0" y="129"/>
                  </a:cxn>
                  <a:cxn ang="0">
                    <a:pos x="19" y="57"/>
                  </a:cxn>
                  <a:cxn ang="0">
                    <a:pos x="110" y="52"/>
                  </a:cxn>
                  <a:cxn ang="0">
                    <a:pos x="105" y="6"/>
                  </a:cxn>
                  <a:cxn ang="0">
                    <a:pos x="201" y="0"/>
                  </a:cxn>
                  <a:cxn ang="0">
                    <a:pos x="206" y="30"/>
                  </a:cxn>
                  <a:cxn ang="0">
                    <a:pos x="413" y="44"/>
                  </a:cxn>
                  <a:cxn ang="0">
                    <a:pos x="463" y="111"/>
                  </a:cxn>
                  <a:cxn ang="0">
                    <a:pos x="491" y="111"/>
                  </a:cxn>
                  <a:cxn ang="0">
                    <a:pos x="522" y="170"/>
                  </a:cxn>
                  <a:cxn ang="0">
                    <a:pos x="453" y="171"/>
                  </a:cxn>
                  <a:cxn ang="0">
                    <a:pos x="491" y="301"/>
                  </a:cxn>
                  <a:cxn ang="0">
                    <a:pos x="403" y="285"/>
                  </a:cxn>
                  <a:cxn ang="0">
                    <a:pos x="416" y="314"/>
                  </a:cxn>
                  <a:cxn ang="0">
                    <a:pos x="375" y="339"/>
                  </a:cxn>
                  <a:cxn ang="0">
                    <a:pos x="341" y="283"/>
                  </a:cxn>
                  <a:cxn ang="0">
                    <a:pos x="314" y="285"/>
                  </a:cxn>
                  <a:cxn ang="0">
                    <a:pos x="231" y="142"/>
                  </a:cxn>
                  <a:cxn ang="0">
                    <a:pos x="105" y="254"/>
                  </a:cxn>
                  <a:cxn ang="0">
                    <a:pos x="84" y="208"/>
                  </a:cxn>
                  <a:cxn ang="0">
                    <a:pos x="0" y="129"/>
                  </a:cxn>
                  <a:cxn ang="0">
                    <a:pos x="0" y="129"/>
                  </a:cxn>
                  <a:cxn ang="0">
                    <a:pos x="0" y="129"/>
                  </a:cxn>
                </a:cxnLst>
                <a:rect l="0" t="0" r="r" b="b"/>
                <a:pathLst>
                  <a:path w="522" h="339">
                    <a:moveTo>
                      <a:pt x="0" y="129"/>
                    </a:moveTo>
                    <a:lnTo>
                      <a:pt x="19" y="57"/>
                    </a:lnTo>
                    <a:lnTo>
                      <a:pt x="110" y="52"/>
                    </a:lnTo>
                    <a:lnTo>
                      <a:pt x="105" y="6"/>
                    </a:lnTo>
                    <a:lnTo>
                      <a:pt x="201" y="0"/>
                    </a:lnTo>
                    <a:lnTo>
                      <a:pt x="206" y="30"/>
                    </a:lnTo>
                    <a:lnTo>
                      <a:pt x="413" y="44"/>
                    </a:lnTo>
                    <a:lnTo>
                      <a:pt x="463" y="111"/>
                    </a:lnTo>
                    <a:lnTo>
                      <a:pt x="491" y="111"/>
                    </a:lnTo>
                    <a:lnTo>
                      <a:pt x="522" y="170"/>
                    </a:lnTo>
                    <a:lnTo>
                      <a:pt x="453" y="171"/>
                    </a:lnTo>
                    <a:lnTo>
                      <a:pt x="491" y="301"/>
                    </a:lnTo>
                    <a:lnTo>
                      <a:pt x="403" y="285"/>
                    </a:lnTo>
                    <a:lnTo>
                      <a:pt x="416" y="314"/>
                    </a:lnTo>
                    <a:lnTo>
                      <a:pt x="375" y="339"/>
                    </a:lnTo>
                    <a:lnTo>
                      <a:pt x="341" y="283"/>
                    </a:lnTo>
                    <a:lnTo>
                      <a:pt x="314" y="285"/>
                    </a:lnTo>
                    <a:lnTo>
                      <a:pt x="231" y="142"/>
                    </a:lnTo>
                    <a:lnTo>
                      <a:pt x="105" y="254"/>
                    </a:lnTo>
                    <a:lnTo>
                      <a:pt x="84" y="208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12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7" name="Freeform 214"/>
              <p:cNvSpPr>
                <a:spLocks/>
              </p:cNvSpPr>
              <p:nvPr/>
            </p:nvSpPr>
            <p:spPr bwMode="auto">
              <a:xfrm>
                <a:off x="2247" y="2641"/>
                <a:ext cx="53" cy="6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54" y="224"/>
                  </a:cxn>
                  <a:cxn ang="0">
                    <a:pos x="112" y="264"/>
                  </a:cxn>
                  <a:cxn ang="0">
                    <a:pos x="209" y="142"/>
                  </a:cxn>
                  <a:cxn ang="0">
                    <a:pos x="125" y="0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0" y="111"/>
                  </a:cxn>
                </a:cxnLst>
                <a:rect l="0" t="0" r="r" b="b"/>
                <a:pathLst>
                  <a:path w="209" h="264">
                    <a:moveTo>
                      <a:pt x="0" y="111"/>
                    </a:moveTo>
                    <a:lnTo>
                      <a:pt x="54" y="224"/>
                    </a:lnTo>
                    <a:lnTo>
                      <a:pt x="112" y="264"/>
                    </a:lnTo>
                    <a:lnTo>
                      <a:pt x="209" y="142"/>
                    </a:lnTo>
                    <a:lnTo>
                      <a:pt x="125" y="0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8" name="Freeform 215"/>
              <p:cNvSpPr>
                <a:spLocks/>
              </p:cNvSpPr>
              <p:nvPr/>
            </p:nvSpPr>
            <p:spPr bwMode="auto">
              <a:xfrm>
                <a:off x="2247" y="2641"/>
                <a:ext cx="53" cy="66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54" y="224"/>
                  </a:cxn>
                  <a:cxn ang="0">
                    <a:pos x="113" y="264"/>
                  </a:cxn>
                  <a:cxn ang="0">
                    <a:pos x="209" y="143"/>
                  </a:cxn>
                  <a:cxn ang="0">
                    <a:pos x="126" y="0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2"/>
                  </a:cxn>
                </a:cxnLst>
                <a:rect l="0" t="0" r="r" b="b"/>
                <a:pathLst>
                  <a:path w="209" h="264">
                    <a:moveTo>
                      <a:pt x="0" y="112"/>
                    </a:moveTo>
                    <a:lnTo>
                      <a:pt x="54" y="224"/>
                    </a:lnTo>
                    <a:lnTo>
                      <a:pt x="113" y="264"/>
                    </a:lnTo>
                    <a:lnTo>
                      <a:pt x="209" y="143"/>
                    </a:lnTo>
                    <a:lnTo>
                      <a:pt x="126" y="0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9" name="Freeform 216"/>
              <p:cNvSpPr>
                <a:spLocks/>
              </p:cNvSpPr>
              <p:nvPr/>
            </p:nvSpPr>
            <p:spPr bwMode="auto">
              <a:xfrm>
                <a:off x="2275" y="2676"/>
                <a:ext cx="68" cy="70"/>
              </a:xfrm>
              <a:custGeom>
                <a:avLst/>
                <a:gdLst/>
                <a:ahLst/>
                <a:cxnLst>
                  <a:cxn ang="0">
                    <a:pos x="0" y="123"/>
                  </a:cxn>
                  <a:cxn ang="0">
                    <a:pos x="266" y="280"/>
                  </a:cxn>
                  <a:cxn ang="0">
                    <a:pos x="272" y="191"/>
                  </a:cxn>
                  <a:cxn ang="0">
                    <a:pos x="221" y="137"/>
                  </a:cxn>
                  <a:cxn ang="0">
                    <a:pos x="251" y="93"/>
                  </a:cxn>
                  <a:cxn ang="0">
                    <a:pos x="199" y="32"/>
                  </a:cxn>
                  <a:cxn ang="0">
                    <a:pos x="158" y="55"/>
                  </a:cxn>
                  <a:cxn ang="0">
                    <a:pos x="124" y="0"/>
                  </a:cxn>
                  <a:cxn ang="0">
                    <a:pos x="97" y="1"/>
                  </a:cxn>
                  <a:cxn ang="0">
                    <a:pos x="0" y="123"/>
                  </a:cxn>
                  <a:cxn ang="0">
                    <a:pos x="0" y="123"/>
                  </a:cxn>
                  <a:cxn ang="0">
                    <a:pos x="0" y="123"/>
                  </a:cxn>
                </a:cxnLst>
                <a:rect l="0" t="0" r="r" b="b"/>
                <a:pathLst>
                  <a:path w="272" h="280">
                    <a:moveTo>
                      <a:pt x="0" y="123"/>
                    </a:moveTo>
                    <a:lnTo>
                      <a:pt x="266" y="280"/>
                    </a:lnTo>
                    <a:lnTo>
                      <a:pt x="272" y="191"/>
                    </a:lnTo>
                    <a:lnTo>
                      <a:pt x="221" y="137"/>
                    </a:lnTo>
                    <a:lnTo>
                      <a:pt x="251" y="93"/>
                    </a:lnTo>
                    <a:lnTo>
                      <a:pt x="199" y="32"/>
                    </a:lnTo>
                    <a:lnTo>
                      <a:pt x="158" y="55"/>
                    </a:lnTo>
                    <a:lnTo>
                      <a:pt x="124" y="0"/>
                    </a:lnTo>
                    <a:lnTo>
                      <a:pt x="97" y="1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0" name="Freeform 217"/>
              <p:cNvSpPr>
                <a:spLocks/>
              </p:cNvSpPr>
              <p:nvPr/>
            </p:nvSpPr>
            <p:spPr bwMode="auto">
              <a:xfrm>
                <a:off x="2276" y="2676"/>
                <a:ext cx="67" cy="70"/>
              </a:xfrm>
              <a:custGeom>
                <a:avLst/>
                <a:gdLst/>
                <a:ahLst/>
                <a:cxnLst>
                  <a:cxn ang="0">
                    <a:pos x="0" y="123"/>
                  </a:cxn>
                  <a:cxn ang="0">
                    <a:pos x="266" y="280"/>
                  </a:cxn>
                  <a:cxn ang="0">
                    <a:pos x="271" y="191"/>
                  </a:cxn>
                  <a:cxn ang="0">
                    <a:pos x="221" y="137"/>
                  </a:cxn>
                  <a:cxn ang="0">
                    <a:pos x="250" y="93"/>
                  </a:cxn>
                  <a:cxn ang="0">
                    <a:pos x="198" y="33"/>
                  </a:cxn>
                  <a:cxn ang="0">
                    <a:pos x="157" y="56"/>
                  </a:cxn>
                  <a:cxn ang="0">
                    <a:pos x="123" y="0"/>
                  </a:cxn>
                  <a:cxn ang="0">
                    <a:pos x="96" y="2"/>
                  </a:cxn>
                  <a:cxn ang="0">
                    <a:pos x="0" y="123"/>
                  </a:cxn>
                  <a:cxn ang="0">
                    <a:pos x="0" y="123"/>
                  </a:cxn>
                  <a:cxn ang="0">
                    <a:pos x="0" y="123"/>
                  </a:cxn>
                </a:cxnLst>
                <a:rect l="0" t="0" r="r" b="b"/>
                <a:pathLst>
                  <a:path w="271" h="280">
                    <a:moveTo>
                      <a:pt x="0" y="123"/>
                    </a:moveTo>
                    <a:lnTo>
                      <a:pt x="266" y="280"/>
                    </a:lnTo>
                    <a:lnTo>
                      <a:pt x="271" y="191"/>
                    </a:lnTo>
                    <a:lnTo>
                      <a:pt x="221" y="137"/>
                    </a:lnTo>
                    <a:lnTo>
                      <a:pt x="250" y="93"/>
                    </a:lnTo>
                    <a:lnTo>
                      <a:pt x="198" y="33"/>
                    </a:lnTo>
                    <a:lnTo>
                      <a:pt x="157" y="56"/>
                    </a:lnTo>
                    <a:lnTo>
                      <a:pt x="123" y="0"/>
                    </a:lnTo>
                    <a:lnTo>
                      <a:pt x="96" y="2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0" y="1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1" name="Freeform 218"/>
              <p:cNvSpPr>
                <a:spLocks/>
              </p:cNvSpPr>
              <p:nvPr/>
            </p:nvSpPr>
            <p:spPr bwMode="auto">
              <a:xfrm>
                <a:off x="2322" y="2638"/>
                <a:ext cx="118" cy="108"/>
              </a:xfrm>
              <a:custGeom>
                <a:avLst/>
                <a:gdLst/>
                <a:ahLst/>
                <a:cxnLst>
                  <a:cxn ang="0">
                    <a:pos x="75" y="433"/>
                  </a:cxn>
                  <a:cxn ang="0">
                    <a:pos x="278" y="393"/>
                  </a:cxn>
                  <a:cxn ang="0">
                    <a:pos x="470" y="423"/>
                  </a:cxn>
                  <a:cxn ang="0">
                    <a:pos x="393" y="234"/>
                  </a:cxn>
                  <a:cxn ang="0">
                    <a:pos x="454" y="154"/>
                  </a:cxn>
                  <a:cxn ang="0">
                    <a:pos x="447" y="116"/>
                  </a:cxn>
                  <a:cxn ang="0">
                    <a:pos x="400" y="61"/>
                  </a:cxn>
                  <a:cxn ang="0">
                    <a:pos x="282" y="68"/>
                  </a:cxn>
                  <a:cxn ang="0">
                    <a:pos x="220" y="0"/>
                  </a:cxn>
                  <a:cxn ang="0">
                    <a:pos x="102" y="7"/>
                  </a:cxn>
                  <a:cxn ang="0">
                    <a:pos x="120" y="39"/>
                  </a:cxn>
                  <a:cxn ang="0">
                    <a:pos x="48" y="41"/>
                  </a:cxn>
                  <a:cxn ang="0">
                    <a:pos x="85" y="161"/>
                  </a:cxn>
                  <a:cxn ang="0">
                    <a:pos x="0" y="153"/>
                  </a:cxn>
                  <a:cxn ang="0">
                    <a:pos x="2" y="187"/>
                  </a:cxn>
                  <a:cxn ang="0">
                    <a:pos x="64" y="246"/>
                  </a:cxn>
                  <a:cxn ang="0">
                    <a:pos x="34" y="290"/>
                  </a:cxn>
                  <a:cxn ang="0">
                    <a:pos x="85" y="344"/>
                  </a:cxn>
                  <a:cxn ang="0">
                    <a:pos x="74" y="405"/>
                  </a:cxn>
                  <a:cxn ang="0">
                    <a:pos x="75" y="433"/>
                  </a:cxn>
                  <a:cxn ang="0">
                    <a:pos x="75" y="433"/>
                  </a:cxn>
                  <a:cxn ang="0">
                    <a:pos x="75" y="433"/>
                  </a:cxn>
                </a:cxnLst>
                <a:rect l="0" t="0" r="r" b="b"/>
                <a:pathLst>
                  <a:path w="470" h="433">
                    <a:moveTo>
                      <a:pt x="75" y="433"/>
                    </a:moveTo>
                    <a:lnTo>
                      <a:pt x="278" y="393"/>
                    </a:lnTo>
                    <a:lnTo>
                      <a:pt x="470" y="423"/>
                    </a:lnTo>
                    <a:lnTo>
                      <a:pt x="393" y="234"/>
                    </a:lnTo>
                    <a:lnTo>
                      <a:pt x="454" y="154"/>
                    </a:lnTo>
                    <a:lnTo>
                      <a:pt x="447" y="116"/>
                    </a:lnTo>
                    <a:lnTo>
                      <a:pt x="400" y="61"/>
                    </a:lnTo>
                    <a:lnTo>
                      <a:pt x="282" y="68"/>
                    </a:lnTo>
                    <a:lnTo>
                      <a:pt x="220" y="0"/>
                    </a:lnTo>
                    <a:lnTo>
                      <a:pt x="102" y="7"/>
                    </a:lnTo>
                    <a:lnTo>
                      <a:pt x="120" y="39"/>
                    </a:lnTo>
                    <a:lnTo>
                      <a:pt x="48" y="41"/>
                    </a:lnTo>
                    <a:lnTo>
                      <a:pt x="85" y="161"/>
                    </a:lnTo>
                    <a:lnTo>
                      <a:pt x="0" y="153"/>
                    </a:lnTo>
                    <a:lnTo>
                      <a:pt x="2" y="187"/>
                    </a:lnTo>
                    <a:lnTo>
                      <a:pt x="64" y="246"/>
                    </a:lnTo>
                    <a:lnTo>
                      <a:pt x="34" y="290"/>
                    </a:lnTo>
                    <a:lnTo>
                      <a:pt x="85" y="344"/>
                    </a:lnTo>
                    <a:lnTo>
                      <a:pt x="74" y="405"/>
                    </a:lnTo>
                    <a:lnTo>
                      <a:pt x="75" y="433"/>
                    </a:lnTo>
                    <a:lnTo>
                      <a:pt x="75" y="433"/>
                    </a:lnTo>
                    <a:lnTo>
                      <a:pt x="75" y="43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" name="Freeform 219"/>
              <p:cNvSpPr>
                <a:spLocks/>
              </p:cNvSpPr>
              <p:nvPr/>
            </p:nvSpPr>
            <p:spPr bwMode="auto">
              <a:xfrm>
                <a:off x="2322" y="2638"/>
                <a:ext cx="118" cy="108"/>
              </a:xfrm>
              <a:custGeom>
                <a:avLst/>
                <a:gdLst/>
                <a:ahLst/>
                <a:cxnLst>
                  <a:cxn ang="0">
                    <a:pos x="75" y="432"/>
                  </a:cxn>
                  <a:cxn ang="0">
                    <a:pos x="277" y="393"/>
                  </a:cxn>
                  <a:cxn ang="0">
                    <a:pos x="469" y="422"/>
                  </a:cxn>
                  <a:cxn ang="0">
                    <a:pos x="393" y="234"/>
                  </a:cxn>
                  <a:cxn ang="0">
                    <a:pos x="453" y="154"/>
                  </a:cxn>
                  <a:cxn ang="0">
                    <a:pos x="447" y="115"/>
                  </a:cxn>
                  <a:cxn ang="0">
                    <a:pos x="399" y="60"/>
                  </a:cxn>
                  <a:cxn ang="0">
                    <a:pos x="281" y="67"/>
                  </a:cxn>
                  <a:cxn ang="0">
                    <a:pos x="219" y="0"/>
                  </a:cxn>
                  <a:cxn ang="0">
                    <a:pos x="102" y="6"/>
                  </a:cxn>
                  <a:cxn ang="0">
                    <a:pos x="120" y="39"/>
                  </a:cxn>
                  <a:cxn ang="0">
                    <a:pos x="48" y="40"/>
                  </a:cxn>
                  <a:cxn ang="0">
                    <a:pos x="84" y="160"/>
                  </a:cxn>
                  <a:cxn ang="0">
                    <a:pos x="0" y="152"/>
                  </a:cxn>
                  <a:cxn ang="0">
                    <a:pos x="1" y="186"/>
                  </a:cxn>
                  <a:cxn ang="0">
                    <a:pos x="63" y="245"/>
                  </a:cxn>
                  <a:cxn ang="0">
                    <a:pos x="34" y="289"/>
                  </a:cxn>
                  <a:cxn ang="0">
                    <a:pos x="84" y="343"/>
                  </a:cxn>
                  <a:cxn ang="0">
                    <a:pos x="73" y="404"/>
                  </a:cxn>
                  <a:cxn ang="0">
                    <a:pos x="75" y="432"/>
                  </a:cxn>
                  <a:cxn ang="0">
                    <a:pos x="75" y="432"/>
                  </a:cxn>
                  <a:cxn ang="0">
                    <a:pos x="75" y="432"/>
                  </a:cxn>
                </a:cxnLst>
                <a:rect l="0" t="0" r="r" b="b"/>
                <a:pathLst>
                  <a:path w="469" h="432">
                    <a:moveTo>
                      <a:pt x="75" y="432"/>
                    </a:moveTo>
                    <a:lnTo>
                      <a:pt x="277" y="393"/>
                    </a:lnTo>
                    <a:lnTo>
                      <a:pt x="469" y="422"/>
                    </a:lnTo>
                    <a:lnTo>
                      <a:pt x="393" y="234"/>
                    </a:lnTo>
                    <a:lnTo>
                      <a:pt x="453" y="154"/>
                    </a:lnTo>
                    <a:lnTo>
                      <a:pt x="447" y="115"/>
                    </a:lnTo>
                    <a:lnTo>
                      <a:pt x="399" y="60"/>
                    </a:lnTo>
                    <a:lnTo>
                      <a:pt x="281" y="67"/>
                    </a:lnTo>
                    <a:lnTo>
                      <a:pt x="219" y="0"/>
                    </a:lnTo>
                    <a:lnTo>
                      <a:pt x="102" y="6"/>
                    </a:lnTo>
                    <a:lnTo>
                      <a:pt x="120" y="39"/>
                    </a:lnTo>
                    <a:lnTo>
                      <a:pt x="48" y="40"/>
                    </a:lnTo>
                    <a:lnTo>
                      <a:pt x="84" y="160"/>
                    </a:lnTo>
                    <a:lnTo>
                      <a:pt x="0" y="152"/>
                    </a:lnTo>
                    <a:lnTo>
                      <a:pt x="1" y="186"/>
                    </a:lnTo>
                    <a:lnTo>
                      <a:pt x="63" y="245"/>
                    </a:lnTo>
                    <a:lnTo>
                      <a:pt x="34" y="289"/>
                    </a:lnTo>
                    <a:lnTo>
                      <a:pt x="84" y="343"/>
                    </a:lnTo>
                    <a:lnTo>
                      <a:pt x="73" y="404"/>
                    </a:lnTo>
                    <a:lnTo>
                      <a:pt x="75" y="432"/>
                    </a:lnTo>
                    <a:lnTo>
                      <a:pt x="75" y="432"/>
                    </a:lnTo>
                    <a:lnTo>
                      <a:pt x="75" y="43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" name="Freeform 220"/>
              <p:cNvSpPr>
                <a:spLocks/>
              </p:cNvSpPr>
              <p:nvPr/>
            </p:nvSpPr>
            <p:spPr bwMode="auto">
              <a:xfrm>
                <a:off x="2377" y="2561"/>
                <a:ext cx="147" cy="113"/>
              </a:xfrm>
              <a:custGeom>
                <a:avLst/>
                <a:gdLst/>
                <a:ahLst/>
                <a:cxnLst>
                  <a:cxn ang="0">
                    <a:pos x="461" y="0"/>
                  </a:cxn>
                  <a:cxn ang="0">
                    <a:pos x="589" y="191"/>
                  </a:cxn>
                  <a:cxn ang="0">
                    <a:pos x="549" y="253"/>
                  </a:cxn>
                  <a:cxn ang="0">
                    <a:pos x="305" y="284"/>
                  </a:cxn>
                  <a:cxn ang="0">
                    <a:pos x="229" y="263"/>
                  </a:cxn>
                  <a:cxn ang="0">
                    <a:pos x="234" y="452"/>
                  </a:cxn>
                  <a:cxn ang="0">
                    <a:pos x="208" y="402"/>
                  </a:cxn>
                  <a:cxn ang="0">
                    <a:pos x="180" y="368"/>
                  </a:cxn>
                  <a:cxn ang="0">
                    <a:pos x="62" y="375"/>
                  </a:cxn>
                  <a:cxn ang="0">
                    <a:pos x="0" y="307"/>
                  </a:cxn>
                  <a:cxn ang="0">
                    <a:pos x="121" y="153"/>
                  </a:cxn>
                  <a:cxn ang="0">
                    <a:pos x="224" y="130"/>
                  </a:cxn>
                  <a:cxn ang="0">
                    <a:pos x="234" y="86"/>
                  </a:cxn>
                  <a:cxn ang="0">
                    <a:pos x="461" y="0"/>
                  </a:cxn>
                  <a:cxn ang="0">
                    <a:pos x="461" y="0"/>
                  </a:cxn>
                  <a:cxn ang="0">
                    <a:pos x="461" y="0"/>
                  </a:cxn>
                </a:cxnLst>
                <a:rect l="0" t="0" r="r" b="b"/>
                <a:pathLst>
                  <a:path w="589" h="452">
                    <a:moveTo>
                      <a:pt x="461" y="0"/>
                    </a:moveTo>
                    <a:lnTo>
                      <a:pt x="589" y="191"/>
                    </a:lnTo>
                    <a:lnTo>
                      <a:pt x="549" y="253"/>
                    </a:lnTo>
                    <a:lnTo>
                      <a:pt x="305" y="284"/>
                    </a:lnTo>
                    <a:lnTo>
                      <a:pt x="229" y="263"/>
                    </a:lnTo>
                    <a:lnTo>
                      <a:pt x="234" y="452"/>
                    </a:lnTo>
                    <a:lnTo>
                      <a:pt x="208" y="402"/>
                    </a:lnTo>
                    <a:lnTo>
                      <a:pt x="180" y="368"/>
                    </a:lnTo>
                    <a:lnTo>
                      <a:pt x="62" y="375"/>
                    </a:lnTo>
                    <a:lnTo>
                      <a:pt x="0" y="307"/>
                    </a:lnTo>
                    <a:lnTo>
                      <a:pt x="121" y="153"/>
                    </a:lnTo>
                    <a:lnTo>
                      <a:pt x="224" y="130"/>
                    </a:lnTo>
                    <a:lnTo>
                      <a:pt x="234" y="86"/>
                    </a:lnTo>
                    <a:lnTo>
                      <a:pt x="461" y="0"/>
                    </a:lnTo>
                    <a:lnTo>
                      <a:pt x="461" y="0"/>
                    </a:lnTo>
                    <a:lnTo>
                      <a:pt x="46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" name="Freeform 221"/>
              <p:cNvSpPr>
                <a:spLocks/>
              </p:cNvSpPr>
              <p:nvPr/>
            </p:nvSpPr>
            <p:spPr bwMode="auto">
              <a:xfrm>
                <a:off x="2377" y="2561"/>
                <a:ext cx="148" cy="113"/>
              </a:xfrm>
              <a:custGeom>
                <a:avLst/>
                <a:gdLst/>
                <a:ahLst/>
                <a:cxnLst>
                  <a:cxn ang="0">
                    <a:pos x="462" y="0"/>
                  </a:cxn>
                  <a:cxn ang="0">
                    <a:pos x="590" y="192"/>
                  </a:cxn>
                  <a:cxn ang="0">
                    <a:pos x="550" y="254"/>
                  </a:cxn>
                  <a:cxn ang="0">
                    <a:pos x="305" y="285"/>
                  </a:cxn>
                  <a:cxn ang="0">
                    <a:pos x="229" y="264"/>
                  </a:cxn>
                  <a:cxn ang="0">
                    <a:pos x="234" y="452"/>
                  </a:cxn>
                  <a:cxn ang="0">
                    <a:pos x="208" y="402"/>
                  </a:cxn>
                  <a:cxn ang="0">
                    <a:pos x="180" y="368"/>
                  </a:cxn>
                  <a:cxn ang="0">
                    <a:pos x="62" y="375"/>
                  </a:cxn>
                  <a:cxn ang="0">
                    <a:pos x="0" y="308"/>
                  </a:cxn>
                  <a:cxn ang="0">
                    <a:pos x="122" y="153"/>
                  </a:cxn>
                  <a:cxn ang="0">
                    <a:pos x="224" y="131"/>
                  </a:cxn>
                  <a:cxn ang="0">
                    <a:pos x="234" y="87"/>
                  </a:cxn>
                  <a:cxn ang="0">
                    <a:pos x="462" y="0"/>
                  </a:cxn>
                  <a:cxn ang="0">
                    <a:pos x="462" y="0"/>
                  </a:cxn>
                  <a:cxn ang="0">
                    <a:pos x="462" y="0"/>
                  </a:cxn>
                </a:cxnLst>
                <a:rect l="0" t="0" r="r" b="b"/>
                <a:pathLst>
                  <a:path w="590" h="452">
                    <a:moveTo>
                      <a:pt x="462" y="0"/>
                    </a:moveTo>
                    <a:lnTo>
                      <a:pt x="590" y="192"/>
                    </a:lnTo>
                    <a:lnTo>
                      <a:pt x="550" y="254"/>
                    </a:lnTo>
                    <a:lnTo>
                      <a:pt x="305" y="285"/>
                    </a:lnTo>
                    <a:lnTo>
                      <a:pt x="229" y="264"/>
                    </a:lnTo>
                    <a:lnTo>
                      <a:pt x="234" y="452"/>
                    </a:lnTo>
                    <a:lnTo>
                      <a:pt x="208" y="402"/>
                    </a:lnTo>
                    <a:lnTo>
                      <a:pt x="180" y="368"/>
                    </a:lnTo>
                    <a:lnTo>
                      <a:pt x="62" y="375"/>
                    </a:lnTo>
                    <a:lnTo>
                      <a:pt x="0" y="308"/>
                    </a:lnTo>
                    <a:lnTo>
                      <a:pt x="122" y="153"/>
                    </a:lnTo>
                    <a:lnTo>
                      <a:pt x="224" y="131"/>
                    </a:lnTo>
                    <a:lnTo>
                      <a:pt x="234" y="87"/>
                    </a:lnTo>
                    <a:lnTo>
                      <a:pt x="462" y="0"/>
                    </a:lnTo>
                    <a:lnTo>
                      <a:pt x="462" y="0"/>
                    </a:lnTo>
                    <a:lnTo>
                      <a:pt x="46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5" name="Freeform 222"/>
              <p:cNvSpPr>
                <a:spLocks/>
              </p:cNvSpPr>
              <p:nvPr/>
            </p:nvSpPr>
            <p:spPr bwMode="auto">
              <a:xfrm>
                <a:off x="2420" y="2627"/>
                <a:ext cx="58" cy="117"/>
              </a:xfrm>
              <a:custGeom>
                <a:avLst/>
                <a:gdLst/>
                <a:ahLst/>
                <a:cxnLst>
                  <a:cxn ang="0">
                    <a:pos x="201" y="13"/>
                  </a:cxn>
                  <a:cxn ang="0">
                    <a:pos x="230" y="393"/>
                  </a:cxn>
                  <a:cxn ang="0">
                    <a:pos x="77" y="467"/>
                  </a:cxn>
                  <a:cxn ang="0">
                    <a:pos x="0" y="278"/>
                  </a:cxn>
                  <a:cxn ang="0">
                    <a:pos x="61" y="198"/>
                  </a:cxn>
                  <a:cxn ang="0">
                    <a:pos x="56" y="0"/>
                  </a:cxn>
                  <a:cxn ang="0">
                    <a:pos x="132" y="21"/>
                  </a:cxn>
                  <a:cxn ang="0">
                    <a:pos x="201" y="13"/>
                  </a:cxn>
                  <a:cxn ang="0">
                    <a:pos x="201" y="13"/>
                  </a:cxn>
                  <a:cxn ang="0">
                    <a:pos x="201" y="13"/>
                  </a:cxn>
                </a:cxnLst>
                <a:rect l="0" t="0" r="r" b="b"/>
                <a:pathLst>
                  <a:path w="230" h="467">
                    <a:moveTo>
                      <a:pt x="201" y="13"/>
                    </a:moveTo>
                    <a:lnTo>
                      <a:pt x="230" y="393"/>
                    </a:lnTo>
                    <a:lnTo>
                      <a:pt x="77" y="467"/>
                    </a:lnTo>
                    <a:lnTo>
                      <a:pt x="0" y="278"/>
                    </a:lnTo>
                    <a:lnTo>
                      <a:pt x="61" y="198"/>
                    </a:lnTo>
                    <a:lnTo>
                      <a:pt x="56" y="0"/>
                    </a:lnTo>
                    <a:lnTo>
                      <a:pt x="132" y="21"/>
                    </a:lnTo>
                    <a:lnTo>
                      <a:pt x="201" y="13"/>
                    </a:lnTo>
                    <a:lnTo>
                      <a:pt x="201" y="13"/>
                    </a:lnTo>
                    <a:lnTo>
                      <a:pt x="201" y="1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6" name="Freeform 223"/>
              <p:cNvSpPr>
                <a:spLocks/>
              </p:cNvSpPr>
              <p:nvPr/>
            </p:nvSpPr>
            <p:spPr bwMode="auto">
              <a:xfrm>
                <a:off x="2421" y="2627"/>
                <a:ext cx="57" cy="117"/>
              </a:xfrm>
              <a:custGeom>
                <a:avLst/>
                <a:gdLst/>
                <a:ahLst/>
                <a:cxnLst>
                  <a:cxn ang="0">
                    <a:pos x="200" y="13"/>
                  </a:cxn>
                  <a:cxn ang="0">
                    <a:pos x="229" y="393"/>
                  </a:cxn>
                  <a:cxn ang="0">
                    <a:pos x="76" y="466"/>
                  </a:cxn>
                  <a:cxn ang="0">
                    <a:pos x="0" y="278"/>
                  </a:cxn>
                  <a:cxn ang="0">
                    <a:pos x="60" y="198"/>
                  </a:cxn>
                  <a:cxn ang="0">
                    <a:pos x="55" y="0"/>
                  </a:cxn>
                  <a:cxn ang="0">
                    <a:pos x="131" y="21"/>
                  </a:cxn>
                  <a:cxn ang="0">
                    <a:pos x="200" y="13"/>
                  </a:cxn>
                  <a:cxn ang="0">
                    <a:pos x="200" y="13"/>
                  </a:cxn>
                  <a:cxn ang="0">
                    <a:pos x="200" y="13"/>
                  </a:cxn>
                </a:cxnLst>
                <a:rect l="0" t="0" r="r" b="b"/>
                <a:pathLst>
                  <a:path w="229" h="466">
                    <a:moveTo>
                      <a:pt x="200" y="13"/>
                    </a:moveTo>
                    <a:lnTo>
                      <a:pt x="229" y="393"/>
                    </a:lnTo>
                    <a:lnTo>
                      <a:pt x="76" y="466"/>
                    </a:lnTo>
                    <a:lnTo>
                      <a:pt x="0" y="278"/>
                    </a:lnTo>
                    <a:lnTo>
                      <a:pt x="60" y="198"/>
                    </a:lnTo>
                    <a:lnTo>
                      <a:pt x="55" y="0"/>
                    </a:lnTo>
                    <a:lnTo>
                      <a:pt x="131" y="21"/>
                    </a:lnTo>
                    <a:lnTo>
                      <a:pt x="200" y="13"/>
                    </a:lnTo>
                    <a:lnTo>
                      <a:pt x="200" y="13"/>
                    </a:lnTo>
                    <a:lnTo>
                      <a:pt x="200" y="1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7" name="Freeform 224"/>
              <p:cNvSpPr>
                <a:spLocks/>
              </p:cNvSpPr>
              <p:nvPr/>
            </p:nvSpPr>
            <p:spPr bwMode="auto">
              <a:xfrm>
                <a:off x="2471" y="2626"/>
                <a:ext cx="33" cy="99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29" y="396"/>
                  </a:cxn>
                  <a:cxn ang="0">
                    <a:pos x="112" y="364"/>
                  </a:cxn>
                  <a:cxn ang="0">
                    <a:pos x="99" y="157"/>
                  </a:cxn>
                  <a:cxn ang="0">
                    <a:pos x="134" y="99"/>
                  </a:cxn>
                  <a:cxn ang="0">
                    <a:pos x="117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134" h="396">
                    <a:moveTo>
                      <a:pt x="0" y="16"/>
                    </a:moveTo>
                    <a:lnTo>
                      <a:pt x="29" y="396"/>
                    </a:lnTo>
                    <a:lnTo>
                      <a:pt x="112" y="364"/>
                    </a:lnTo>
                    <a:lnTo>
                      <a:pt x="99" y="157"/>
                    </a:lnTo>
                    <a:lnTo>
                      <a:pt x="134" y="99"/>
                    </a:lnTo>
                    <a:lnTo>
                      <a:pt x="117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8" name="Freeform 225"/>
              <p:cNvSpPr>
                <a:spLocks/>
              </p:cNvSpPr>
              <p:nvPr/>
            </p:nvSpPr>
            <p:spPr bwMode="auto">
              <a:xfrm>
                <a:off x="2471" y="2626"/>
                <a:ext cx="33" cy="99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29" y="397"/>
                  </a:cxn>
                  <a:cxn ang="0">
                    <a:pos x="112" y="364"/>
                  </a:cxn>
                  <a:cxn ang="0">
                    <a:pos x="99" y="158"/>
                  </a:cxn>
                  <a:cxn ang="0">
                    <a:pos x="135" y="100"/>
                  </a:cxn>
                  <a:cxn ang="0">
                    <a:pos x="118" y="0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17"/>
                  </a:cxn>
                </a:cxnLst>
                <a:rect l="0" t="0" r="r" b="b"/>
                <a:pathLst>
                  <a:path w="135" h="397">
                    <a:moveTo>
                      <a:pt x="0" y="17"/>
                    </a:moveTo>
                    <a:lnTo>
                      <a:pt x="29" y="397"/>
                    </a:lnTo>
                    <a:lnTo>
                      <a:pt x="112" y="364"/>
                    </a:lnTo>
                    <a:lnTo>
                      <a:pt x="99" y="158"/>
                    </a:lnTo>
                    <a:lnTo>
                      <a:pt x="135" y="100"/>
                    </a:lnTo>
                    <a:lnTo>
                      <a:pt x="118" y="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9" name="Freeform 226"/>
              <p:cNvSpPr>
                <a:spLocks/>
              </p:cNvSpPr>
              <p:nvPr/>
            </p:nvSpPr>
            <p:spPr bwMode="auto">
              <a:xfrm>
                <a:off x="2495" y="2607"/>
                <a:ext cx="55" cy="110"/>
              </a:xfrm>
              <a:custGeom>
                <a:avLst/>
                <a:gdLst/>
                <a:ahLst/>
                <a:cxnLst>
                  <a:cxn ang="0">
                    <a:pos x="21" y="76"/>
                  </a:cxn>
                  <a:cxn ang="0">
                    <a:pos x="32" y="175"/>
                  </a:cxn>
                  <a:cxn ang="0">
                    <a:pos x="0" y="233"/>
                  </a:cxn>
                  <a:cxn ang="0">
                    <a:pos x="13" y="440"/>
                  </a:cxn>
                  <a:cxn ang="0">
                    <a:pos x="128" y="403"/>
                  </a:cxn>
                  <a:cxn ang="0">
                    <a:pos x="116" y="214"/>
                  </a:cxn>
                  <a:cxn ang="0">
                    <a:pos x="190" y="149"/>
                  </a:cxn>
                  <a:cxn ang="0">
                    <a:pos x="219" y="92"/>
                  </a:cxn>
                  <a:cxn ang="0">
                    <a:pos x="204" y="0"/>
                  </a:cxn>
                  <a:cxn ang="0">
                    <a:pos x="116" y="7"/>
                  </a:cxn>
                  <a:cxn ang="0">
                    <a:pos x="90" y="40"/>
                  </a:cxn>
                  <a:cxn ang="0">
                    <a:pos x="21" y="76"/>
                  </a:cxn>
                  <a:cxn ang="0">
                    <a:pos x="21" y="76"/>
                  </a:cxn>
                  <a:cxn ang="0">
                    <a:pos x="21" y="76"/>
                  </a:cxn>
                </a:cxnLst>
                <a:rect l="0" t="0" r="r" b="b"/>
                <a:pathLst>
                  <a:path w="219" h="440">
                    <a:moveTo>
                      <a:pt x="21" y="76"/>
                    </a:moveTo>
                    <a:lnTo>
                      <a:pt x="32" y="175"/>
                    </a:lnTo>
                    <a:lnTo>
                      <a:pt x="0" y="233"/>
                    </a:lnTo>
                    <a:lnTo>
                      <a:pt x="13" y="440"/>
                    </a:lnTo>
                    <a:lnTo>
                      <a:pt x="128" y="403"/>
                    </a:lnTo>
                    <a:lnTo>
                      <a:pt x="116" y="214"/>
                    </a:lnTo>
                    <a:lnTo>
                      <a:pt x="190" y="149"/>
                    </a:lnTo>
                    <a:lnTo>
                      <a:pt x="219" y="92"/>
                    </a:lnTo>
                    <a:lnTo>
                      <a:pt x="204" y="0"/>
                    </a:lnTo>
                    <a:lnTo>
                      <a:pt x="116" y="7"/>
                    </a:lnTo>
                    <a:lnTo>
                      <a:pt x="90" y="40"/>
                    </a:lnTo>
                    <a:lnTo>
                      <a:pt x="21" y="76"/>
                    </a:lnTo>
                    <a:lnTo>
                      <a:pt x="21" y="76"/>
                    </a:lnTo>
                    <a:lnTo>
                      <a:pt x="21" y="7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0" name="Freeform 227"/>
              <p:cNvSpPr>
                <a:spLocks/>
              </p:cNvSpPr>
              <p:nvPr/>
            </p:nvSpPr>
            <p:spPr bwMode="auto">
              <a:xfrm>
                <a:off x="2495" y="2607"/>
                <a:ext cx="55" cy="110"/>
              </a:xfrm>
              <a:custGeom>
                <a:avLst/>
                <a:gdLst/>
                <a:ahLst/>
                <a:cxnLst>
                  <a:cxn ang="0">
                    <a:pos x="21" y="76"/>
                  </a:cxn>
                  <a:cxn ang="0">
                    <a:pos x="33" y="176"/>
                  </a:cxn>
                  <a:cxn ang="0">
                    <a:pos x="0" y="234"/>
                  </a:cxn>
                  <a:cxn ang="0">
                    <a:pos x="13" y="440"/>
                  </a:cxn>
                  <a:cxn ang="0">
                    <a:pos x="129" y="403"/>
                  </a:cxn>
                  <a:cxn ang="0">
                    <a:pos x="117" y="214"/>
                  </a:cxn>
                  <a:cxn ang="0">
                    <a:pos x="190" y="149"/>
                  </a:cxn>
                  <a:cxn ang="0">
                    <a:pos x="220" y="93"/>
                  </a:cxn>
                  <a:cxn ang="0">
                    <a:pos x="204" y="0"/>
                  </a:cxn>
                  <a:cxn ang="0">
                    <a:pos x="117" y="8"/>
                  </a:cxn>
                  <a:cxn ang="0">
                    <a:pos x="91" y="40"/>
                  </a:cxn>
                  <a:cxn ang="0">
                    <a:pos x="21" y="76"/>
                  </a:cxn>
                  <a:cxn ang="0">
                    <a:pos x="21" y="76"/>
                  </a:cxn>
                  <a:cxn ang="0">
                    <a:pos x="21" y="76"/>
                  </a:cxn>
                </a:cxnLst>
                <a:rect l="0" t="0" r="r" b="b"/>
                <a:pathLst>
                  <a:path w="220" h="440">
                    <a:moveTo>
                      <a:pt x="21" y="76"/>
                    </a:moveTo>
                    <a:lnTo>
                      <a:pt x="33" y="176"/>
                    </a:lnTo>
                    <a:lnTo>
                      <a:pt x="0" y="234"/>
                    </a:lnTo>
                    <a:lnTo>
                      <a:pt x="13" y="440"/>
                    </a:lnTo>
                    <a:lnTo>
                      <a:pt x="129" y="403"/>
                    </a:lnTo>
                    <a:lnTo>
                      <a:pt x="117" y="214"/>
                    </a:lnTo>
                    <a:lnTo>
                      <a:pt x="190" y="149"/>
                    </a:lnTo>
                    <a:lnTo>
                      <a:pt x="220" y="93"/>
                    </a:lnTo>
                    <a:lnTo>
                      <a:pt x="204" y="0"/>
                    </a:lnTo>
                    <a:lnTo>
                      <a:pt x="117" y="8"/>
                    </a:lnTo>
                    <a:lnTo>
                      <a:pt x="91" y="40"/>
                    </a:lnTo>
                    <a:lnTo>
                      <a:pt x="21" y="76"/>
                    </a:lnTo>
                    <a:lnTo>
                      <a:pt x="21" y="76"/>
                    </a:lnTo>
                    <a:lnTo>
                      <a:pt x="21" y="7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1" name="Freeform 228"/>
              <p:cNvSpPr>
                <a:spLocks/>
              </p:cNvSpPr>
              <p:nvPr/>
            </p:nvSpPr>
            <p:spPr bwMode="auto">
              <a:xfrm>
                <a:off x="2492" y="2404"/>
                <a:ext cx="267" cy="205"/>
              </a:xfrm>
              <a:custGeom>
                <a:avLst/>
                <a:gdLst/>
                <a:ahLst/>
                <a:cxnLst>
                  <a:cxn ang="0">
                    <a:pos x="0" y="628"/>
                  </a:cxn>
                  <a:cxn ang="0">
                    <a:pos x="128" y="819"/>
                  </a:cxn>
                  <a:cxn ang="0">
                    <a:pos x="216" y="815"/>
                  </a:cxn>
                  <a:cxn ang="0">
                    <a:pos x="264" y="695"/>
                  </a:cxn>
                  <a:cxn ang="0">
                    <a:pos x="393" y="655"/>
                  </a:cxn>
                  <a:cxn ang="0">
                    <a:pos x="441" y="726"/>
                  </a:cxn>
                  <a:cxn ang="0">
                    <a:pos x="504" y="722"/>
                  </a:cxn>
                  <a:cxn ang="0">
                    <a:pos x="576" y="747"/>
                  </a:cxn>
                  <a:cxn ang="0">
                    <a:pos x="689" y="693"/>
                  </a:cxn>
                  <a:cxn ang="0">
                    <a:pos x="765" y="735"/>
                  </a:cxn>
                  <a:cxn ang="0">
                    <a:pos x="891" y="665"/>
                  </a:cxn>
                  <a:cxn ang="0">
                    <a:pos x="888" y="608"/>
                  </a:cxn>
                  <a:cxn ang="0">
                    <a:pos x="1064" y="405"/>
                  </a:cxn>
                  <a:cxn ang="0">
                    <a:pos x="1066" y="248"/>
                  </a:cxn>
                  <a:cxn ang="0">
                    <a:pos x="1017" y="190"/>
                  </a:cxn>
                  <a:cxn ang="0">
                    <a:pos x="1033" y="0"/>
                  </a:cxn>
                  <a:cxn ang="0">
                    <a:pos x="950" y="67"/>
                  </a:cxn>
                  <a:cxn ang="0">
                    <a:pos x="757" y="34"/>
                  </a:cxn>
                  <a:cxn ang="0">
                    <a:pos x="251" y="327"/>
                  </a:cxn>
                  <a:cxn ang="0">
                    <a:pos x="182" y="550"/>
                  </a:cxn>
                  <a:cxn ang="0">
                    <a:pos x="0" y="628"/>
                  </a:cxn>
                  <a:cxn ang="0">
                    <a:pos x="0" y="628"/>
                  </a:cxn>
                  <a:cxn ang="0">
                    <a:pos x="0" y="628"/>
                  </a:cxn>
                </a:cxnLst>
                <a:rect l="0" t="0" r="r" b="b"/>
                <a:pathLst>
                  <a:path w="1066" h="819">
                    <a:moveTo>
                      <a:pt x="0" y="628"/>
                    </a:moveTo>
                    <a:lnTo>
                      <a:pt x="128" y="819"/>
                    </a:lnTo>
                    <a:lnTo>
                      <a:pt x="216" y="815"/>
                    </a:lnTo>
                    <a:lnTo>
                      <a:pt x="264" y="695"/>
                    </a:lnTo>
                    <a:lnTo>
                      <a:pt x="393" y="655"/>
                    </a:lnTo>
                    <a:lnTo>
                      <a:pt x="441" y="726"/>
                    </a:lnTo>
                    <a:lnTo>
                      <a:pt x="504" y="722"/>
                    </a:lnTo>
                    <a:lnTo>
                      <a:pt x="576" y="747"/>
                    </a:lnTo>
                    <a:lnTo>
                      <a:pt x="689" y="693"/>
                    </a:lnTo>
                    <a:lnTo>
                      <a:pt x="765" y="735"/>
                    </a:lnTo>
                    <a:lnTo>
                      <a:pt x="891" y="665"/>
                    </a:lnTo>
                    <a:lnTo>
                      <a:pt x="888" y="608"/>
                    </a:lnTo>
                    <a:lnTo>
                      <a:pt x="1064" y="405"/>
                    </a:lnTo>
                    <a:lnTo>
                      <a:pt x="1066" y="248"/>
                    </a:lnTo>
                    <a:lnTo>
                      <a:pt x="1017" y="190"/>
                    </a:lnTo>
                    <a:lnTo>
                      <a:pt x="1033" y="0"/>
                    </a:lnTo>
                    <a:lnTo>
                      <a:pt x="950" y="67"/>
                    </a:lnTo>
                    <a:lnTo>
                      <a:pt x="757" y="34"/>
                    </a:lnTo>
                    <a:lnTo>
                      <a:pt x="251" y="327"/>
                    </a:lnTo>
                    <a:lnTo>
                      <a:pt x="182" y="550"/>
                    </a:lnTo>
                    <a:lnTo>
                      <a:pt x="0" y="628"/>
                    </a:lnTo>
                    <a:lnTo>
                      <a:pt x="0" y="628"/>
                    </a:lnTo>
                    <a:lnTo>
                      <a:pt x="0" y="62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2" name="Freeform 229"/>
              <p:cNvSpPr>
                <a:spLocks/>
              </p:cNvSpPr>
              <p:nvPr/>
            </p:nvSpPr>
            <p:spPr bwMode="auto">
              <a:xfrm>
                <a:off x="2492" y="2405"/>
                <a:ext cx="267" cy="204"/>
              </a:xfrm>
              <a:custGeom>
                <a:avLst/>
                <a:gdLst/>
                <a:ahLst/>
                <a:cxnLst>
                  <a:cxn ang="0">
                    <a:pos x="0" y="627"/>
                  </a:cxn>
                  <a:cxn ang="0">
                    <a:pos x="128" y="819"/>
                  </a:cxn>
                  <a:cxn ang="0">
                    <a:pos x="215" y="814"/>
                  </a:cxn>
                  <a:cxn ang="0">
                    <a:pos x="263" y="694"/>
                  </a:cxn>
                  <a:cxn ang="0">
                    <a:pos x="393" y="655"/>
                  </a:cxn>
                  <a:cxn ang="0">
                    <a:pos x="440" y="725"/>
                  </a:cxn>
                  <a:cxn ang="0">
                    <a:pos x="505" y="721"/>
                  </a:cxn>
                  <a:cxn ang="0">
                    <a:pos x="576" y="746"/>
                  </a:cxn>
                  <a:cxn ang="0">
                    <a:pos x="689" y="692"/>
                  </a:cxn>
                  <a:cxn ang="0">
                    <a:pos x="765" y="735"/>
                  </a:cxn>
                  <a:cxn ang="0">
                    <a:pos x="891" y="665"/>
                  </a:cxn>
                  <a:cxn ang="0">
                    <a:pos x="887" y="608"/>
                  </a:cxn>
                  <a:cxn ang="0">
                    <a:pos x="1063" y="405"/>
                  </a:cxn>
                  <a:cxn ang="0">
                    <a:pos x="1066" y="247"/>
                  </a:cxn>
                  <a:cxn ang="0">
                    <a:pos x="1017" y="189"/>
                  </a:cxn>
                  <a:cxn ang="0">
                    <a:pos x="1032" y="0"/>
                  </a:cxn>
                  <a:cxn ang="0">
                    <a:pos x="949" y="66"/>
                  </a:cxn>
                  <a:cxn ang="0">
                    <a:pos x="757" y="34"/>
                  </a:cxn>
                  <a:cxn ang="0">
                    <a:pos x="250" y="326"/>
                  </a:cxn>
                  <a:cxn ang="0">
                    <a:pos x="182" y="550"/>
                  </a:cxn>
                  <a:cxn ang="0">
                    <a:pos x="0" y="627"/>
                  </a:cxn>
                  <a:cxn ang="0">
                    <a:pos x="0" y="627"/>
                  </a:cxn>
                  <a:cxn ang="0">
                    <a:pos x="0" y="627"/>
                  </a:cxn>
                </a:cxnLst>
                <a:rect l="0" t="0" r="r" b="b"/>
                <a:pathLst>
                  <a:path w="1066" h="819">
                    <a:moveTo>
                      <a:pt x="0" y="627"/>
                    </a:moveTo>
                    <a:lnTo>
                      <a:pt x="128" y="819"/>
                    </a:lnTo>
                    <a:lnTo>
                      <a:pt x="215" y="814"/>
                    </a:lnTo>
                    <a:lnTo>
                      <a:pt x="263" y="694"/>
                    </a:lnTo>
                    <a:lnTo>
                      <a:pt x="393" y="655"/>
                    </a:lnTo>
                    <a:lnTo>
                      <a:pt x="440" y="725"/>
                    </a:lnTo>
                    <a:lnTo>
                      <a:pt x="505" y="721"/>
                    </a:lnTo>
                    <a:lnTo>
                      <a:pt x="576" y="746"/>
                    </a:lnTo>
                    <a:lnTo>
                      <a:pt x="689" y="692"/>
                    </a:lnTo>
                    <a:lnTo>
                      <a:pt x="765" y="735"/>
                    </a:lnTo>
                    <a:lnTo>
                      <a:pt x="891" y="665"/>
                    </a:lnTo>
                    <a:lnTo>
                      <a:pt x="887" y="608"/>
                    </a:lnTo>
                    <a:lnTo>
                      <a:pt x="1063" y="405"/>
                    </a:lnTo>
                    <a:lnTo>
                      <a:pt x="1066" y="247"/>
                    </a:lnTo>
                    <a:lnTo>
                      <a:pt x="1017" y="189"/>
                    </a:lnTo>
                    <a:lnTo>
                      <a:pt x="1032" y="0"/>
                    </a:lnTo>
                    <a:lnTo>
                      <a:pt x="949" y="66"/>
                    </a:lnTo>
                    <a:lnTo>
                      <a:pt x="757" y="34"/>
                    </a:lnTo>
                    <a:lnTo>
                      <a:pt x="250" y="326"/>
                    </a:lnTo>
                    <a:lnTo>
                      <a:pt x="182" y="550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6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3" name="Freeform 230"/>
              <p:cNvSpPr>
                <a:spLocks/>
              </p:cNvSpPr>
              <p:nvPr/>
            </p:nvSpPr>
            <p:spPr bwMode="auto">
              <a:xfrm>
                <a:off x="2645" y="2233"/>
                <a:ext cx="254" cy="243"/>
              </a:xfrm>
              <a:custGeom>
                <a:avLst/>
                <a:gdLst/>
                <a:ahLst/>
                <a:cxnLst>
                  <a:cxn ang="0">
                    <a:pos x="211" y="0"/>
                  </a:cxn>
                  <a:cxn ang="0">
                    <a:pos x="38" y="229"/>
                  </a:cxn>
                  <a:cxn ang="0">
                    <a:pos x="49" y="404"/>
                  </a:cxn>
                  <a:cxn ang="0">
                    <a:pos x="0" y="510"/>
                  </a:cxn>
                  <a:cxn ang="0">
                    <a:pos x="74" y="659"/>
                  </a:cxn>
                  <a:cxn ang="0">
                    <a:pos x="154" y="721"/>
                  </a:cxn>
                  <a:cxn ang="0">
                    <a:pos x="341" y="754"/>
                  </a:cxn>
                  <a:cxn ang="0">
                    <a:pos x="424" y="686"/>
                  </a:cxn>
                  <a:cxn ang="0">
                    <a:pos x="933" y="975"/>
                  </a:cxn>
                  <a:cxn ang="0">
                    <a:pos x="932" y="919"/>
                  </a:cxn>
                  <a:cxn ang="0">
                    <a:pos x="1018" y="923"/>
                  </a:cxn>
                  <a:cxn ang="0">
                    <a:pos x="968" y="236"/>
                  </a:cxn>
                  <a:cxn ang="0">
                    <a:pos x="1010" y="206"/>
                  </a:cxn>
                  <a:cxn ang="0">
                    <a:pos x="987" y="103"/>
                  </a:cxn>
                  <a:cxn ang="0">
                    <a:pos x="839" y="13"/>
                  </a:cxn>
                  <a:cxn ang="0">
                    <a:pos x="720" y="37"/>
                  </a:cxn>
                  <a:cxn ang="0">
                    <a:pos x="685" y="187"/>
                  </a:cxn>
                  <a:cxn ang="0">
                    <a:pos x="642" y="202"/>
                  </a:cxn>
                  <a:cxn ang="0">
                    <a:pos x="462" y="112"/>
                  </a:cxn>
                  <a:cxn ang="0">
                    <a:pos x="399" y="30"/>
                  </a:cxn>
                  <a:cxn ang="0">
                    <a:pos x="211" y="0"/>
                  </a:cxn>
                  <a:cxn ang="0">
                    <a:pos x="211" y="0"/>
                  </a:cxn>
                  <a:cxn ang="0">
                    <a:pos x="211" y="0"/>
                  </a:cxn>
                </a:cxnLst>
                <a:rect l="0" t="0" r="r" b="b"/>
                <a:pathLst>
                  <a:path w="1018" h="975">
                    <a:moveTo>
                      <a:pt x="211" y="0"/>
                    </a:moveTo>
                    <a:lnTo>
                      <a:pt x="38" y="229"/>
                    </a:lnTo>
                    <a:lnTo>
                      <a:pt x="49" y="404"/>
                    </a:lnTo>
                    <a:lnTo>
                      <a:pt x="0" y="510"/>
                    </a:lnTo>
                    <a:lnTo>
                      <a:pt x="74" y="659"/>
                    </a:lnTo>
                    <a:lnTo>
                      <a:pt x="154" y="721"/>
                    </a:lnTo>
                    <a:lnTo>
                      <a:pt x="341" y="754"/>
                    </a:lnTo>
                    <a:lnTo>
                      <a:pt x="424" y="686"/>
                    </a:lnTo>
                    <a:lnTo>
                      <a:pt x="933" y="975"/>
                    </a:lnTo>
                    <a:lnTo>
                      <a:pt x="932" y="919"/>
                    </a:lnTo>
                    <a:lnTo>
                      <a:pt x="1018" y="923"/>
                    </a:lnTo>
                    <a:lnTo>
                      <a:pt x="968" y="236"/>
                    </a:lnTo>
                    <a:lnTo>
                      <a:pt x="1010" y="206"/>
                    </a:lnTo>
                    <a:lnTo>
                      <a:pt x="987" y="103"/>
                    </a:lnTo>
                    <a:lnTo>
                      <a:pt x="839" y="13"/>
                    </a:lnTo>
                    <a:lnTo>
                      <a:pt x="720" y="37"/>
                    </a:lnTo>
                    <a:lnTo>
                      <a:pt x="685" y="187"/>
                    </a:lnTo>
                    <a:lnTo>
                      <a:pt x="642" y="202"/>
                    </a:lnTo>
                    <a:lnTo>
                      <a:pt x="462" y="112"/>
                    </a:lnTo>
                    <a:lnTo>
                      <a:pt x="399" y="30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21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4" name="Freeform 231"/>
              <p:cNvSpPr>
                <a:spLocks/>
              </p:cNvSpPr>
              <p:nvPr/>
            </p:nvSpPr>
            <p:spPr bwMode="auto">
              <a:xfrm>
                <a:off x="2645" y="2233"/>
                <a:ext cx="255" cy="243"/>
              </a:xfrm>
              <a:custGeom>
                <a:avLst/>
                <a:gdLst/>
                <a:ahLst/>
                <a:cxnLst>
                  <a:cxn ang="0">
                    <a:pos x="211" y="0"/>
                  </a:cxn>
                  <a:cxn ang="0">
                    <a:pos x="37" y="230"/>
                  </a:cxn>
                  <a:cxn ang="0">
                    <a:pos x="50" y="405"/>
                  </a:cxn>
                  <a:cxn ang="0">
                    <a:pos x="0" y="511"/>
                  </a:cxn>
                  <a:cxn ang="0">
                    <a:pos x="73" y="660"/>
                  </a:cxn>
                  <a:cxn ang="0">
                    <a:pos x="154" y="722"/>
                  </a:cxn>
                  <a:cxn ang="0">
                    <a:pos x="341" y="754"/>
                  </a:cxn>
                  <a:cxn ang="0">
                    <a:pos x="424" y="686"/>
                  </a:cxn>
                  <a:cxn ang="0">
                    <a:pos x="933" y="975"/>
                  </a:cxn>
                  <a:cxn ang="0">
                    <a:pos x="931" y="920"/>
                  </a:cxn>
                  <a:cxn ang="0">
                    <a:pos x="1018" y="924"/>
                  </a:cxn>
                  <a:cxn ang="0">
                    <a:pos x="967" y="237"/>
                  </a:cxn>
                  <a:cxn ang="0">
                    <a:pos x="1010" y="207"/>
                  </a:cxn>
                  <a:cxn ang="0">
                    <a:pos x="987" y="104"/>
                  </a:cxn>
                  <a:cxn ang="0">
                    <a:pos x="838" y="13"/>
                  </a:cxn>
                  <a:cxn ang="0">
                    <a:pos x="720" y="37"/>
                  </a:cxn>
                  <a:cxn ang="0">
                    <a:pos x="684" y="187"/>
                  </a:cxn>
                  <a:cxn ang="0">
                    <a:pos x="642" y="203"/>
                  </a:cxn>
                  <a:cxn ang="0">
                    <a:pos x="461" y="112"/>
                  </a:cxn>
                  <a:cxn ang="0">
                    <a:pos x="399" y="31"/>
                  </a:cxn>
                  <a:cxn ang="0">
                    <a:pos x="211" y="0"/>
                  </a:cxn>
                  <a:cxn ang="0">
                    <a:pos x="211" y="0"/>
                  </a:cxn>
                  <a:cxn ang="0">
                    <a:pos x="211" y="0"/>
                  </a:cxn>
                </a:cxnLst>
                <a:rect l="0" t="0" r="r" b="b"/>
                <a:pathLst>
                  <a:path w="1018" h="975">
                    <a:moveTo>
                      <a:pt x="211" y="0"/>
                    </a:moveTo>
                    <a:lnTo>
                      <a:pt x="37" y="230"/>
                    </a:lnTo>
                    <a:lnTo>
                      <a:pt x="50" y="405"/>
                    </a:lnTo>
                    <a:lnTo>
                      <a:pt x="0" y="511"/>
                    </a:lnTo>
                    <a:lnTo>
                      <a:pt x="73" y="660"/>
                    </a:lnTo>
                    <a:lnTo>
                      <a:pt x="154" y="722"/>
                    </a:lnTo>
                    <a:lnTo>
                      <a:pt x="341" y="754"/>
                    </a:lnTo>
                    <a:lnTo>
                      <a:pt x="424" y="686"/>
                    </a:lnTo>
                    <a:lnTo>
                      <a:pt x="933" y="975"/>
                    </a:lnTo>
                    <a:lnTo>
                      <a:pt x="931" y="920"/>
                    </a:lnTo>
                    <a:lnTo>
                      <a:pt x="1018" y="924"/>
                    </a:lnTo>
                    <a:lnTo>
                      <a:pt x="967" y="237"/>
                    </a:lnTo>
                    <a:lnTo>
                      <a:pt x="1010" y="207"/>
                    </a:lnTo>
                    <a:lnTo>
                      <a:pt x="987" y="104"/>
                    </a:lnTo>
                    <a:lnTo>
                      <a:pt x="838" y="13"/>
                    </a:lnTo>
                    <a:lnTo>
                      <a:pt x="720" y="37"/>
                    </a:lnTo>
                    <a:lnTo>
                      <a:pt x="684" y="187"/>
                    </a:lnTo>
                    <a:lnTo>
                      <a:pt x="642" y="203"/>
                    </a:lnTo>
                    <a:lnTo>
                      <a:pt x="461" y="112"/>
                    </a:lnTo>
                    <a:lnTo>
                      <a:pt x="399" y="31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21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5" name="Freeform 232"/>
              <p:cNvSpPr>
                <a:spLocks/>
              </p:cNvSpPr>
              <p:nvPr/>
            </p:nvSpPr>
            <p:spPr bwMode="auto">
              <a:xfrm>
                <a:off x="2524" y="2568"/>
                <a:ext cx="208" cy="182"/>
              </a:xfrm>
              <a:custGeom>
                <a:avLst/>
                <a:gdLst/>
                <a:ahLst/>
                <a:cxnLst>
                  <a:cxn ang="0">
                    <a:pos x="763" y="10"/>
                  </a:cxn>
                  <a:cxn ang="0">
                    <a:pos x="831" y="153"/>
                  </a:cxn>
                  <a:cxn ang="0">
                    <a:pos x="735" y="261"/>
                  </a:cxn>
                  <a:cxn ang="0">
                    <a:pos x="755" y="304"/>
                  </a:cxn>
                  <a:cxn ang="0">
                    <a:pos x="656" y="368"/>
                  </a:cxn>
                  <a:cxn ang="0">
                    <a:pos x="652" y="488"/>
                  </a:cxn>
                  <a:cxn ang="0">
                    <a:pos x="597" y="531"/>
                  </a:cxn>
                  <a:cxn ang="0">
                    <a:pos x="566" y="493"/>
                  </a:cxn>
                  <a:cxn ang="0">
                    <a:pos x="493" y="498"/>
                  </a:cxn>
                  <a:cxn ang="0">
                    <a:pos x="400" y="662"/>
                  </a:cxn>
                  <a:cxn ang="0">
                    <a:pos x="314" y="726"/>
                  </a:cxn>
                  <a:cxn ang="0">
                    <a:pos x="219" y="706"/>
                  </a:cxn>
                  <a:cxn ang="0">
                    <a:pos x="130" y="580"/>
                  </a:cxn>
                  <a:cxn ang="0">
                    <a:pos x="12" y="560"/>
                  </a:cxn>
                  <a:cxn ang="0">
                    <a:pos x="0" y="371"/>
                  </a:cxn>
                  <a:cxn ang="0">
                    <a:pos x="75" y="310"/>
                  </a:cxn>
                  <a:cxn ang="0">
                    <a:pos x="103" y="252"/>
                  </a:cxn>
                  <a:cxn ang="0">
                    <a:pos x="96" y="202"/>
                  </a:cxn>
                  <a:cxn ang="0">
                    <a:pos x="88" y="163"/>
                  </a:cxn>
                  <a:cxn ang="0">
                    <a:pos x="136" y="40"/>
                  </a:cxn>
                  <a:cxn ang="0">
                    <a:pos x="265" y="0"/>
                  </a:cxn>
                  <a:cxn ang="0">
                    <a:pos x="313" y="71"/>
                  </a:cxn>
                  <a:cxn ang="0">
                    <a:pos x="386" y="67"/>
                  </a:cxn>
                  <a:cxn ang="0">
                    <a:pos x="448" y="92"/>
                  </a:cxn>
                  <a:cxn ang="0">
                    <a:pos x="561" y="38"/>
                  </a:cxn>
                  <a:cxn ang="0">
                    <a:pos x="637" y="80"/>
                  </a:cxn>
                  <a:cxn ang="0">
                    <a:pos x="763" y="10"/>
                  </a:cxn>
                  <a:cxn ang="0">
                    <a:pos x="763" y="10"/>
                  </a:cxn>
                  <a:cxn ang="0">
                    <a:pos x="763" y="10"/>
                  </a:cxn>
                </a:cxnLst>
                <a:rect l="0" t="0" r="r" b="b"/>
                <a:pathLst>
                  <a:path w="831" h="726">
                    <a:moveTo>
                      <a:pt x="763" y="10"/>
                    </a:moveTo>
                    <a:lnTo>
                      <a:pt x="831" y="153"/>
                    </a:lnTo>
                    <a:lnTo>
                      <a:pt x="735" y="261"/>
                    </a:lnTo>
                    <a:lnTo>
                      <a:pt x="755" y="304"/>
                    </a:lnTo>
                    <a:lnTo>
                      <a:pt x="656" y="368"/>
                    </a:lnTo>
                    <a:lnTo>
                      <a:pt x="652" y="488"/>
                    </a:lnTo>
                    <a:lnTo>
                      <a:pt x="597" y="531"/>
                    </a:lnTo>
                    <a:lnTo>
                      <a:pt x="566" y="493"/>
                    </a:lnTo>
                    <a:lnTo>
                      <a:pt x="493" y="498"/>
                    </a:lnTo>
                    <a:lnTo>
                      <a:pt x="400" y="662"/>
                    </a:lnTo>
                    <a:lnTo>
                      <a:pt x="314" y="726"/>
                    </a:lnTo>
                    <a:lnTo>
                      <a:pt x="219" y="706"/>
                    </a:lnTo>
                    <a:lnTo>
                      <a:pt x="130" y="580"/>
                    </a:lnTo>
                    <a:lnTo>
                      <a:pt x="12" y="560"/>
                    </a:lnTo>
                    <a:lnTo>
                      <a:pt x="0" y="371"/>
                    </a:lnTo>
                    <a:lnTo>
                      <a:pt x="75" y="310"/>
                    </a:lnTo>
                    <a:lnTo>
                      <a:pt x="103" y="252"/>
                    </a:lnTo>
                    <a:lnTo>
                      <a:pt x="96" y="202"/>
                    </a:lnTo>
                    <a:lnTo>
                      <a:pt x="88" y="163"/>
                    </a:lnTo>
                    <a:lnTo>
                      <a:pt x="136" y="40"/>
                    </a:lnTo>
                    <a:lnTo>
                      <a:pt x="265" y="0"/>
                    </a:lnTo>
                    <a:lnTo>
                      <a:pt x="313" y="71"/>
                    </a:lnTo>
                    <a:lnTo>
                      <a:pt x="386" y="67"/>
                    </a:lnTo>
                    <a:lnTo>
                      <a:pt x="448" y="92"/>
                    </a:lnTo>
                    <a:lnTo>
                      <a:pt x="561" y="38"/>
                    </a:lnTo>
                    <a:lnTo>
                      <a:pt x="637" y="80"/>
                    </a:lnTo>
                    <a:lnTo>
                      <a:pt x="763" y="10"/>
                    </a:lnTo>
                    <a:lnTo>
                      <a:pt x="763" y="10"/>
                    </a:lnTo>
                    <a:lnTo>
                      <a:pt x="763" y="1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6" name="Freeform 233"/>
              <p:cNvSpPr>
                <a:spLocks/>
              </p:cNvSpPr>
              <p:nvPr/>
            </p:nvSpPr>
            <p:spPr bwMode="auto">
              <a:xfrm>
                <a:off x="2525" y="2568"/>
                <a:ext cx="207" cy="182"/>
              </a:xfrm>
              <a:custGeom>
                <a:avLst/>
                <a:gdLst/>
                <a:ahLst/>
                <a:cxnLst>
                  <a:cxn ang="0">
                    <a:pos x="763" y="10"/>
                  </a:cxn>
                  <a:cxn ang="0">
                    <a:pos x="831" y="152"/>
                  </a:cxn>
                  <a:cxn ang="0">
                    <a:pos x="735" y="260"/>
                  </a:cxn>
                  <a:cxn ang="0">
                    <a:pos x="754" y="303"/>
                  </a:cxn>
                  <a:cxn ang="0">
                    <a:pos x="657" y="367"/>
                  </a:cxn>
                  <a:cxn ang="0">
                    <a:pos x="652" y="488"/>
                  </a:cxn>
                  <a:cxn ang="0">
                    <a:pos x="596" y="530"/>
                  </a:cxn>
                  <a:cxn ang="0">
                    <a:pos x="565" y="493"/>
                  </a:cxn>
                  <a:cxn ang="0">
                    <a:pos x="493" y="497"/>
                  </a:cxn>
                  <a:cxn ang="0">
                    <a:pos x="400" y="661"/>
                  </a:cxn>
                  <a:cxn ang="0">
                    <a:pos x="315" y="725"/>
                  </a:cxn>
                  <a:cxn ang="0">
                    <a:pos x="218" y="705"/>
                  </a:cxn>
                  <a:cxn ang="0">
                    <a:pos x="130" y="579"/>
                  </a:cxn>
                  <a:cxn ang="0">
                    <a:pos x="12" y="559"/>
                  </a:cxn>
                  <a:cxn ang="0">
                    <a:pos x="0" y="370"/>
                  </a:cxn>
                  <a:cxn ang="0">
                    <a:pos x="75" y="309"/>
                  </a:cxn>
                  <a:cxn ang="0">
                    <a:pos x="103" y="251"/>
                  </a:cxn>
                  <a:cxn ang="0">
                    <a:pos x="96" y="201"/>
                  </a:cxn>
                  <a:cxn ang="0">
                    <a:pos x="87" y="162"/>
                  </a:cxn>
                  <a:cxn ang="0">
                    <a:pos x="135" y="39"/>
                  </a:cxn>
                  <a:cxn ang="0">
                    <a:pos x="265" y="0"/>
                  </a:cxn>
                  <a:cxn ang="0">
                    <a:pos x="312" y="70"/>
                  </a:cxn>
                  <a:cxn ang="0">
                    <a:pos x="386" y="66"/>
                  </a:cxn>
                  <a:cxn ang="0">
                    <a:pos x="448" y="91"/>
                  </a:cxn>
                  <a:cxn ang="0">
                    <a:pos x="561" y="37"/>
                  </a:cxn>
                  <a:cxn ang="0">
                    <a:pos x="637" y="80"/>
                  </a:cxn>
                  <a:cxn ang="0">
                    <a:pos x="763" y="10"/>
                  </a:cxn>
                  <a:cxn ang="0">
                    <a:pos x="763" y="10"/>
                  </a:cxn>
                  <a:cxn ang="0">
                    <a:pos x="763" y="10"/>
                  </a:cxn>
                </a:cxnLst>
                <a:rect l="0" t="0" r="r" b="b"/>
                <a:pathLst>
                  <a:path w="831" h="725">
                    <a:moveTo>
                      <a:pt x="763" y="10"/>
                    </a:moveTo>
                    <a:lnTo>
                      <a:pt x="831" y="152"/>
                    </a:lnTo>
                    <a:lnTo>
                      <a:pt x="735" y="260"/>
                    </a:lnTo>
                    <a:lnTo>
                      <a:pt x="754" y="303"/>
                    </a:lnTo>
                    <a:lnTo>
                      <a:pt x="657" y="367"/>
                    </a:lnTo>
                    <a:lnTo>
                      <a:pt x="652" y="488"/>
                    </a:lnTo>
                    <a:lnTo>
                      <a:pt x="596" y="530"/>
                    </a:lnTo>
                    <a:lnTo>
                      <a:pt x="565" y="493"/>
                    </a:lnTo>
                    <a:lnTo>
                      <a:pt x="493" y="497"/>
                    </a:lnTo>
                    <a:lnTo>
                      <a:pt x="400" y="661"/>
                    </a:lnTo>
                    <a:lnTo>
                      <a:pt x="315" y="725"/>
                    </a:lnTo>
                    <a:lnTo>
                      <a:pt x="218" y="705"/>
                    </a:lnTo>
                    <a:lnTo>
                      <a:pt x="130" y="579"/>
                    </a:lnTo>
                    <a:lnTo>
                      <a:pt x="12" y="559"/>
                    </a:lnTo>
                    <a:lnTo>
                      <a:pt x="0" y="370"/>
                    </a:lnTo>
                    <a:lnTo>
                      <a:pt x="75" y="309"/>
                    </a:lnTo>
                    <a:lnTo>
                      <a:pt x="103" y="251"/>
                    </a:lnTo>
                    <a:lnTo>
                      <a:pt x="96" y="201"/>
                    </a:lnTo>
                    <a:lnTo>
                      <a:pt x="87" y="162"/>
                    </a:lnTo>
                    <a:lnTo>
                      <a:pt x="135" y="39"/>
                    </a:lnTo>
                    <a:lnTo>
                      <a:pt x="265" y="0"/>
                    </a:lnTo>
                    <a:lnTo>
                      <a:pt x="312" y="70"/>
                    </a:lnTo>
                    <a:lnTo>
                      <a:pt x="386" y="66"/>
                    </a:lnTo>
                    <a:lnTo>
                      <a:pt x="448" y="91"/>
                    </a:lnTo>
                    <a:lnTo>
                      <a:pt x="561" y="37"/>
                    </a:lnTo>
                    <a:lnTo>
                      <a:pt x="637" y="80"/>
                    </a:lnTo>
                    <a:lnTo>
                      <a:pt x="763" y="10"/>
                    </a:lnTo>
                    <a:lnTo>
                      <a:pt x="763" y="10"/>
                    </a:lnTo>
                    <a:lnTo>
                      <a:pt x="763" y="1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7" name="Freeform 234"/>
              <p:cNvSpPr>
                <a:spLocks/>
              </p:cNvSpPr>
              <p:nvPr/>
            </p:nvSpPr>
            <p:spPr bwMode="auto">
              <a:xfrm>
                <a:off x="2714" y="2404"/>
                <a:ext cx="171" cy="297"/>
              </a:xfrm>
              <a:custGeom>
                <a:avLst/>
                <a:gdLst/>
                <a:ahLst/>
                <a:cxnLst>
                  <a:cxn ang="0">
                    <a:pos x="3" y="665"/>
                  </a:cxn>
                  <a:cxn ang="0">
                    <a:pos x="108" y="760"/>
                  </a:cxn>
                  <a:cxn ang="0">
                    <a:pos x="124" y="951"/>
                  </a:cxn>
                  <a:cxn ang="0">
                    <a:pos x="40" y="955"/>
                  </a:cxn>
                  <a:cxn ang="0">
                    <a:pos x="136" y="1096"/>
                  </a:cxn>
                  <a:cxn ang="0">
                    <a:pos x="81" y="1186"/>
                  </a:cxn>
                  <a:cxn ang="0">
                    <a:pos x="330" y="1096"/>
                  </a:cxn>
                  <a:cxn ang="0">
                    <a:pos x="427" y="1030"/>
                  </a:cxn>
                  <a:cxn ang="0">
                    <a:pos x="514" y="1023"/>
                  </a:cxn>
                  <a:cxn ang="0">
                    <a:pos x="607" y="901"/>
                  </a:cxn>
                  <a:cxn ang="0">
                    <a:pos x="650" y="897"/>
                  </a:cxn>
                  <a:cxn ang="0">
                    <a:pos x="565" y="727"/>
                  </a:cxn>
                  <a:cxn ang="0">
                    <a:pos x="616" y="550"/>
                  </a:cxn>
                  <a:cxn ang="0">
                    <a:pos x="682" y="531"/>
                  </a:cxn>
                  <a:cxn ang="0">
                    <a:pos x="656" y="288"/>
                  </a:cxn>
                  <a:cxn ang="0">
                    <a:pos x="145" y="0"/>
                  </a:cxn>
                  <a:cxn ang="0">
                    <a:pos x="129" y="190"/>
                  </a:cxn>
                  <a:cxn ang="0">
                    <a:pos x="178" y="248"/>
                  </a:cxn>
                  <a:cxn ang="0">
                    <a:pos x="176" y="405"/>
                  </a:cxn>
                  <a:cxn ang="0">
                    <a:pos x="0" y="608"/>
                  </a:cxn>
                  <a:cxn ang="0">
                    <a:pos x="3" y="652"/>
                  </a:cxn>
                  <a:cxn ang="0">
                    <a:pos x="3" y="665"/>
                  </a:cxn>
                  <a:cxn ang="0">
                    <a:pos x="3" y="665"/>
                  </a:cxn>
                  <a:cxn ang="0">
                    <a:pos x="3" y="665"/>
                  </a:cxn>
                </a:cxnLst>
                <a:rect l="0" t="0" r="r" b="b"/>
                <a:pathLst>
                  <a:path w="682" h="1186">
                    <a:moveTo>
                      <a:pt x="3" y="665"/>
                    </a:moveTo>
                    <a:lnTo>
                      <a:pt x="108" y="760"/>
                    </a:lnTo>
                    <a:lnTo>
                      <a:pt x="124" y="951"/>
                    </a:lnTo>
                    <a:lnTo>
                      <a:pt x="40" y="955"/>
                    </a:lnTo>
                    <a:lnTo>
                      <a:pt x="136" y="1096"/>
                    </a:lnTo>
                    <a:lnTo>
                      <a:pt x="81" y="1186"/>
                    </a:lnTo>
                    <a:lnTo>
                      <a:pt x="330" y="1096"/>
                    </a:lnTo>
                    <a:lnTo>
                      <a:pt x="427" y="1030"/>
                    </a:lnTo>
                    <a:lnTo>
                      <a:pt x="514" y="1023"/>
                    </a:lnTo>
                    <a:lnTo>
                      <a:pt x="607" y="901"/>
                    </a:lnTo>
                    <a:lnTo>
                      <a:pt x="650" y="897"/>
                    </a:lnTo>
                    <a:lnTo>
                      <a:pt x="565" y="727"/>
                    </a:lnTo>
                    <a:lnTo>
                      <a:pt x="616" y="550"/>
                    </a:lnTo>
                    <a:lnTo>
                      <a:pt x="682" y="531"/>
                    </a:lnTo>
                    <a:lnTo>
                      <a:pt x="656" y="288"/>
                    </a:lnTo>
                    <a:lnTo>
                      <a:pt x="145" y="0"/>
                    </a:lnTo>
                    <a:lnTo>
                      <a:pt x="129" y="190"/>
                    </a:lnTo>
                    <a:lnTo>
                      <a:pt x="178" y="248"/>
                    </a:lnTo>
                    <a:lnTo>
                      <a:pt x="176" y="405"/>
                    </a:lnTo>
                    <a:lnTo>
                      <a:pt x="0" y="608"/>
                    </a:lnTo>
                    <a:lnTo>
                      <a:pt x="3" y="652"/>
                    </a:lnTo>
                    <a:lnTo>
                      <a:pt x="3" y="665"/>
                    </a:lnTo>
                    <a:lnTo>
                      <a:pt x="3" y="665"/>
                    </a:lnTo>
                    <a:lnTo>
                      <a:pt x="3" y="66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8" name="Freeform 235"/>
              <p:cNvSpPr>
                <a:spLocks/>
              </p:cNvSpPr>
              <p:nvPr/>
            </p:nvSpPr>
            <p:spPr bwMode="auto">
              <a:xfrm>
                <a:off x="2714" y="2405"/>
                <a:ext cx="171" cy="296"/>
              </a:xfrm>
              <a:custGeom>
                <a:avLst/>
                <a:gdLst/>
                <a:ahLst/>
                <a:cxnLst>
                  <a:cxn ang="0">
                    <a:pos x="4" y="665"/>
                  </a:cxn>
                  <a:cxn ang="0">
                    <a:pos x="109" y="759"/>
                  </a:cxn>
                  <a:cxn ang="0">
                    <a:pos x="124" y="950"/>
                  </a:cxn>
                  <a:cxn ang="0">
                    <a:pos x="41" y="954"/>
                  </a:cxn>
                  <a:cxn ang="0">
                    <a:pos x="137" y="1095"/>
                  </a:cxn>
                  <a:cxn ang="0">
                    <a:pos x="82" y="1185"/>
                  </a:cxn>
                  <a:cxn ang="0">
                    <a:pos x="331" y="1095"/>
                  </a:cxn>
                  <a:cxn ang="0">
                    <a:pos x="428" y="1029"/>
                  </a:cxn>
                  <a:cxn ang="0">
                    <a:pos x="514" y="1022"/>
                  </a:cxn>
                  <a:cxn ang="0">
                    <a:pos x="608" y="900"/>
                  </a:cxn>
                  <a:cxn ang="0">
                    <a:pos x="650" y="896"/>
                  </a:cxn>
                  <a:cxn ang="0">
                    <a:pos x="566" y="727"/>
                  </a:cxn>
                  <a:cxn ang="0">
                    <a:pos x="616" y="550"/>
                  </a:cxn>
                  <a:cxn ang="0">
                    <a:pos x="683" y="530"/>
                  </a:cxn>
                  <a:cxn ang="0">
                    <a:pos x="657" y="287"/>
                  </a:cxn>
                  <a:cxn ang="0">
                    <a:pos x="145" y="0"/>
                  </a:cxn>
                  <a:cxn ang="0">
                    <a:pos x="130" y="189"/>
                  </a:cxn>
                  <a:cxn ang="0">
                    <a:pos x="179" y="247"/>
                  </a:cxn>
                  <a:cxn ang="0">
                    <a:pos x="176" y="405"/>
                  </a:cxn>
                  <a:cxn ang="0">
                    <a:pos x="0" y="608"/>
                  </a:cxn>
                  <a:cxn ang="0">
                    <a:pos x="4" y="652"/>
                  </a:cxn>
                  <a:cxn ang="0">
                    <a:pos x="4" y="665"/>
                  </a:cxn>
                  <a:cxn ang="0">
                    <a:pos x="4" y="665"/>
                  </a:cxn>
                  <a:cxn ang="0">
                    <a:pos x="4" y="665"/>
                  </a:cxn>
                </a:cxnLst>
                <a:rect l="0" t="0" r="r" b="b"/>
                <a:pathLst>
                  <a:path w="683" h="1185">
                    <a:moveTo>
                      <a:pt x="4" y="665"/>
                    </a:moveTo>
                    <a:lnTo>
                      <a:pt x="109" y="759"/>
                    </a:lnTo>
                    <a:lnTo>
                      <a:pt x="124" y="950"/>
                    </a:lnTo>
                    <a:lnTo>
                      <a:pt x="41" y="954"/>
                    </a:lnTo>
                    <a:lnTo>
                      <a:pt x="137" y="1095"/>
                    </a:lnTo>
                    <a:lnTo>
                      <a:pt x="82" y="1185"/>
                    </a:lnTo>
                    <a:lnTo>
                      <a:pt x="331" y="1095"/>
                    </a:lnTo>
                    <a:lnTo>
                      <a:pt x="428" y="1029"/>
                    </a:lnTo>
                    <a:lnTo>
                      <a:pt x="514" y="1022"/>
                    </a:lnTo>
                    <a:lnTo>
                      <a:pt x="608" y="900"/>
                    </a:lnTo>
                    <a:lnTo>
                      <a:pt x="650" y="896"/>
                    </a:lnTo>
                    <a:lnTo>
                      <a:pt x="566" y="727"/>
                    </a:lnTo>
                    <a:lnTo>
                      <a:pt x="616" y="550"/>
                    </a:lnTo>
                    <a:lnTo>
                      <a:pt x="683" y="530"/>
                    </a:lnTo>
                    <a:lnTo>
                      <a:pt x="657" y="287"/>
                    </a:lnTo>
                    <a:lnTo>
                      <a:pt x="145" y="0"/>
                    </a:lnTo>
                    <a:lnTo>
                      <a:pt x="130" y="189"/>
                    </a:lnTo>
                    <a:lnTo>
                      <a:pt x="179" y="247"/>
                    </a:lnTo>
                    <a:lnTo>
                      <a:pt x="176" y="405"/>
                    </a:lnTo>
                    <a:lnTo>
                      <a:pt x="0" y="608"/>
                    </a:lnTo>
                    <a:lnTo>
                      <a:pt x="4" y="652"/>
                    </a:lnTo>
                    <a:lnTo>
                      <a:pt x="4" y="665"/>
                    </a:lnTo>
                    <a:lnTo>
                      <a:pt x="4" y="665"/>
                    </a:lnTo>
                    <a:lnTo>
                      <a:pt x="4" y="66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9" name="Freeform 236"/>
              <p:cNvSpPr>
                <a:spLocks/>
              </p:cNvSpPr>
              <p:nvPr/>
            </p:nvSpPr>
            <p:spPr bwMode="auto">
              <a:xfrm>
                <a:off x="2887" y="2255"/>
                <a:ext cx="190" cy="172"/>
              </a:xfrm>
              <a:custGeom>
                <a:avLst/>
                <a:gdLst/>
                <a:ahLst/>
                <a:cxnLst>
                  <a:cxn ang="0">
                    <a:pos x="19" y="10"/>
                  </a:cxn>
                  <a:cxn ang="0">
                    <a:pos x="270" y="84"/>
                  </a:cxn>
                  <a:cxn ang="0">
                    <a:pos x="385" y="0"/>
                  </a:cxn>
                  <a:cxn ang="0">
                    <a:pos x="575" y="49"/>
                  </a:cxn>
                  <a:cxn ang="0">
                    <a:pos x="624" y="119"/>
                  </a:cxn>
                  <a:cxn ang="0">
                    <a:pos x="630" y="155"/>
                  </a:cxn>
                  <a:cxn ang="0">
                    <a:pos x="607" y="269"/>
                  </a:cxn>
                  <a:cxn ang="0">
                    <a:pos x="510" y="170"/>
                  </a:cxn>
                  <a:cxn ang="0">
                    <a:pos x="452" y="129"/>
                  </a:cxn>
                  <a:cxn ang="0">
                    <a:pos x="486" y="241"/>
                  </a:cxn>
                  <a:cxn ang="0">
                    <a:pos x="762" y="638"/>
                  </a:cxn>
                  <a:cxn ang="0">
                    <a:pos x="39" y="688"/>
                  </a:cxn>
                  <a:cxn ang="0">
                    <a:pos x="0" y="146"/>
                  </a:cxn>
                  <a:cxn ang="0">
                    <a:pos x="42" y="116"/>
                  </a:cxn>
                  <a:cxn ang="0">
                    <a:pos x="19" y="10"/>
                  </a:cxn>
                  <a:cxn ang="0">
                    <a:pos x="19" y="10"/>
                  </a:cxn>
                  <a:cxn ang="0">
                    <a:pos x="19" y="10"/>
                  </a:cxn>
                </a:cxnLst>
                <a:rect l="0" t="0" r="r" b="b"/>
                <a:pathLst>
                  <a:path w="762" h="688">
                    <a:moveTo>
                      <a:pt x="19" y="10"/>
                    </a:moveTo>
                    <a:lnTo>
                      <a:pt x="270" y="84"/>
                    </a:lnTo>
                    <a:lnTo>
                      <a:pt x="385" y="0"/>
                    </a:lnTo>
                    <a:lnTo>
                      <a:pt x="575" y="49"/>
                    </a:lnTo>
                    <a:lnTo>
                      <a:pt x="624" y="119"/>
                    </a:lnTo>
                    <a:lnTo>
                      <a:pt x="630" y="155"/>
                    </a:lnTo>
                    <a:lnTo>
                      <a:pt x="607" y="269"/>
                    </a:lnTo>
                    <a:lnTo>
                      <a:pt x="510" y="170"/>
                    </a:lnTo>
                    <a:lnTo>
                      <a:pt x="452" y="129"/>
                    </a:lnTo>
                    <a:lnTo>
                      <a:pt x="486" y="241"/>
                    </a:lnTo>
                    <a:lnTo>
                      <a:pt x="762" y="638"/>
                    </a:lnTo>
                    <a:lnTo>
                      <a:pt x="39" y="688"/>
                    </a:lnTo>
                    <a:lnTo>
                      <a:pt x="0" y="146"/>
                    </a:lnTo>
                    <a:lnTo>
                      <a:pt x="42" y="116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0" name="Freeform 237"/>
              <p:cNvSpPr>
                <a:spLocks/>
              </p:cNvSpPr>
              <p:nvPr/>
            </p:nvSpPr>
            <p:spPr bwMode="auto">
              <a:xfrm>
                <a:off x="2887" y="2255"/>
                <a:ext cx="190" cy="172"/>
              </a:xfrm>
              <a:custGeom>
                <a:avLst/>
                <a:gdLst/>
                <a:ahLst/>
                <a:cxnLst>
                  <a:cxn ang="0">
                    <a:pos x="20" y="10"/>
                  </a:cxn>
                  <a:cxn ang="0">
                    <a:pos x="270" y="83"/>
                  </a:cxn>
                  <a:cxn ang="0">
                    <a:pos x="386" y="0"/>
                  </a:cxn>
                  <a:cxn ang="0">
                    <a:pos x="575" y="48"/>
                  </a:cxn>
                  <a:cxn ang="0">
                    <a:pos x="625" y="119"/>
                  </a:cxn>
                  <a:cxn ang="0">
                    <a:pos x="631" y="154"/>
                  </a:cxn>
                  <a:cxn ang="0">
                    <a:pos x="608" y="268"/>
                  </a:cxn>
                  <a:cxn ang="0">
                    <a:pos x="511" y="170"/>
                  </a:cxn>
                  <a:cxn ang="0">
                    <a:pos x="452" y="129"/>
                  </a:cxn>
                  <a:cxn ang="0">
                    <a:pos x="486" y="241"/>
                  </a:cxn>
                  <a:cxn ang="0">
                    <a:pos x="762" y="638"/>
                  </a:cxn>
                  <a:cxn ang="0">
                    <a:pos x="39" y="688"/>
                  </a:cxn>
                  <a:cxn ang="0">
                    <a:pos x="0" y="146"/>
                  </a:cxn>
                  <a:cxn ang="0">
                    <a:pos x="43" y="116"/>
                  </a:cxn>
                  <a:cxn ang="0">
                    <a:pos x="20" y="10"/>
                  </a:cxn>
                  <a:cxn ang="0">
                    <a:pos x="20" y="10"/>
                  </a:cxn>
                  <a:cxn ang="0">
                    <a:pos x="20" y="10"/>
                  </a:cxn>
                </a:cxnLst>
                <a:rect l="0" t="0" r="r" b="b"/>
                <a:pathLst>
                  <a:path w="762" h="688">
                    <a:moveTo>
                      <a:pt x="20" y="10"/>
                    </a:moveTo>
                    <a:lnTo>
                      <a:pt x="270" y="83"/>
                    </a:lnTo>
                    <a:lnTo>
                      <a:pt x="386" y="0"/>
                    </a:lnTo>
                    <a:lnTo>
                      <a:pt x="575" y="48"/>
                    </a:lnTo>
                    <a:lnTo>
                      <a:pt x="625" y="119"/>
                    </a:lnTo>
                    <a:lnTo>
                      <a:pt x="631" y="154"/>
                    </a:lnTo>
                    <a:lnTo>
                      <a:pt x="608" y="268"/>
                    </a:lnTo>
                    <a:lnTo>
                      <a:pt x="511" y="170"/>
                    </a:lnTo>
                    <a:lnTo>
                      <a:pt x="452" y="129"/>
                    </a:lnTo>
                    <a:lnTo>
                      <a:pt x="486" y="241"/>
                    </a:lnTo>
                    <a:lnTo>
                      <a:pt x="762" y="638"/>
                    </a:lnTo>
                    <a:lnTo>
                      <a:pt x="39" y="688"/>
                    </a:lnTo>
                    <a:lnTo>
                      <a:pt x="0" y="146"/>
                    </a:lnTo>
                    <a:lnTo>
                      <a:pt x="43" y="116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1" name="Freeform 238"/>
              <p:cNvSpPr>
                <a:spLocks/>
              </p:cNvSpPr>
              <p:nvPr/>
            </p:nvSpPr>
            <p:spPr bwMode="auto">
              <a:xfrm>
                <a:off x="2624" y="2571"/>
                <a:ext cx="128" cy="209"/>
              </a:xfrm>
              <a:custGeom>
                <a:avLst/>
                <a:gdLst/>
                <a:ahLst/>
                <a:cxnLst>
                  <a:cxn ang="0">
                    <a:pos x="0" y="652"/>
                  </a:cxn>
                  <a:cxn ang="0">
                    <a:pos x="88" y="706"/>
                  </a:cxn>
                  <a:cxn ang="0">
                    <a:pos x="85" y="839"/>
                  </a:cxn>
                  <a:cxn ang="0">
                    <a:pos x="511" y="839"/>
                  </a:cxn>
                  <a:cxn ang="0">
                    <a:pos x="503" y="751"/>
                  </a:cxn>
                  <a:cxn ang="0">
                    <a:pos x="420" y="594"/>
                  </a:cxn>
                  <a:cxn ang="0">
                    <a:pos x="499" y="424"/>
                  </a:cxn>
                  <a:cxn ang="0">
                    <a:pos x="400" y="290"/>
                  </a:cxn>
                  <a:cxn ang="0">
                    <a:pos x="484" y="286"/>
                  </a:cxn>
                  <a:cxn ang="0">
                    <a:pos x="468" y="95"/>
                  </a:cxn>
                  <a:cxn ang="0">
                    <a:pos x="363" y="0"/>
                  </a:cxn>
                  <a:cxn ang="0">
                    <a:pos x="431" y="143"/>
                  </a:cxn>
                  <a:cxn ang="0">
                    <a:pos x="322" y="251"/>
                  </a:cxn>
                  <a:cxn ang="0">
                    <a:pos x="355" y="294"/>
                  </a:cxn>
                  <a:cxn ang="0">
                    <a:pos x="256" y="348"/>
                  </a:cxn>
                  <a:cxn ang="0">
                    <a:pos x="250" y="462"/>
                  </a:cxn>
                  <a:cxn ang="0">
                    <a:pos x="197" y="521"/>
                  </a:cxn>
                  <a:cxn ang="0">
                    <a:pos x="166" y="483"/>
                  </a:cxn>
                  <a:cxn ang="0">
                    <a:pos x="93" y="488"/>
                  </a:cxn>
                  <a:cxn ang="0">
                    <a:pos x="0" y="652"/>
                  </a:cxn>
                  <a:cxn ang="0">
                    <a:pos x="0" y="652"/>
                  </a:cxn>
                  <a:cxn ang="0">
                    <a:pos x="0" y="652"/>
                  </a:cxn>
                </a:cxnLst>
                <a:rect l="0" t="0" r="r" b="b"/>
                <a:pathLst>
                  <a:path w="511" h="839">
                    <a:moveTo>
                      <a:pt x="0" y="652"/>
                    </a:moveTo>
                    <a:lnTo>
                      <a:pt x="88" y="706"/>
                    </a:lnTo>
                    <a:lnTo>
                      <a:pt x="85" y="839"/>
                    </a:lnTo>
                    <a:lnTo>
                      <a:pt x="511" y="839"/>
                    </a:lnTo>
                    <a:lnTo>
                      <a:pt x="503" y="751"/>
                    </a:lnTo>
                    <a:lnTo>
                      <a:pt x="420" y="594"/>
                    </a:lnTo>
                    <a:lnTo>
                      <a:pt x="499" y="424"/>
                    </a:lnTo>
                    <a:lnTo>
                      <a:pt x="400" y="290"/>
                    </a:lnTo>
                    <a:lnTo>
                      <a:pt x="484" y="286"/>
                    </a:lnTo>
                    <a:lnTo>
                      <a:pt x="468" y="95"/>
                    </a:lnTo>
                    <a:lnTo>
                      <a:pt x="363" y="0"/>
                    </a:lnTo>
                    <a:lnTo>
                      <a:pt x="431" y="143"/>
                    </a:lnTo>
                    <a:lnTo>
                      <a:pt x="322" y="251"/>
                    </a:lnTo>
                    <a:lnTo>
                      <a:pt x="355" y="294"/>
                    </a:lnTo>
                    <a:lnTo>
                      <a:pt x="256" y="348"/>
                    </a:lnTo>
                    <a:lnTo>
                      <a:pt x="250" y="462"/>
                    </a:lnTo>
                    <a:lnTo>
                      <a:pt x="197" y="521"/>
                    </a:lnTo>
                    <a:lnTo>
                      <a:pt x="166" y="483"/>
                    </a:lnTo>
                    <a:lnTo>
                      <a:pt x="93" y="488"/>
                    </a:lnTo>
                    <a:lnTo>
                      <a:pt x="0" y="652"/>
                    </a:lnTo>
                    <a:lnTo>
                      <a:pt x="0" y="652"/>
                    </a:lnTo>
                    <a:lnTo>
                      <a:pt x="0" y="65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2" name="Freeform 239"/>
              <p:cNvSpPr>
                <a:spLocks/>
              </p:cNvSpPr>
              <p:nvPr/>
            </p:nvSpPr>
            <p:spPr bwMode="auto">
              <a:xfrm>
                <a:off x="2624" y="2571"/>
                <a:ext cx="128" cy="209"/>
              </a:xfrm>
              <a:custGeom>
                <a:avLst/>
                <a:gdLst/>
                <a:ahLst/>
                <a:cxnLst>
                  <a:cxn ang="0">
                    <a:pos x="0" y="651"/>
                  </a:cxn>
                  <a:cxn ang="0">
                    <a:pos x="88" y="705"/>
                  </a:cxn>
                  <a:cxn ang="0">
                    <a:pos x="84" y="838"/>
                  </a:cxn>
                  <a:cxn ang="0">
                    <a:pos x="510" y="838"/>
                  </a:cxn>
                  <a:cxn ang="0">
                    <a:pos x="503" y="750"/>
                  </a:cxn>
                  <a:cxn ang="0">
                    <a:pos x="420" y="593"/>
                  </a:cxn>
                  <a:cxn ang="0">
                    <a:pos x="499" y="424"/>
                  </a:cxn>
                  <a:cxn ang="0">
                    <a:pos x="400" y="289"/>
                  </a:cxn>
                  <a:cxn ang="0">
                    <a:pos x="483" y="285"/>
                  </a:cxn>
                  <a:cxn ang="0">
                    <a:pos x="468" y="94"/>
                  </a:cxn>
                  <a:cxn ang="0">
                    <a:pos x="363" y="0"/>
                  </a:cxn>
                  <a:cxn ang="0">
                    <a:pos x="431" y="142"/>
                  </a:cxn>
                  <a:cxn ang="0">
                    <a:pos x="322" y="250"/>
                  </a:cxn>
                  <a:cxn ang="0">
                    <a:pos x="354" y="293"/>
                  </a:cxn>
                  <a:cxn ang="0">
                    <a:pos x="257" y="347"/>
                  </a:cxn>
                  <a:cxn ang="0">
                    <a:pos x="250" y="461"/>
                  </a:cxn>
                  <a:cxn ang="0">
                    <a:pos x="196" y="520"/>
                  </a:cxn>
                  <a:cxn ang="0">
                    <a:pos x="165" y="483"/>
                  </a:cxn>
                  <a:cxn ang="0">
                    <a:pos x="93" y="487"/>
                  </a:cxn>
                  <a:cxn ang="0">
                    <a:pos x="0" y="651"/>
                  </a:cxn>
                  <a:cxn ang="0">
                    <a:pos x="0" y="651"/>
                  </a:cxn>
                  <a:cxn ang="0">
                    <a:pos x="0" y="651"/>
                  </a:cxn>
                </a:cxnLst>
                <a:rect l="0" t="0" r="r" b="b"/>
                <a:pathLst>
                  <a:path w="510" h="838">
                    <a:moveTo>
                      <a:pt x="0" y="651"/>
                    </a:moveTo>
                    <a:lnTo>
                      <a:pt x="88" y="705"/>
                    </a:lnTo>
                    <a:lnTo>
                      <a:pt x="84" y="838"/>
                    </a:lnTo>
                    <a:lnTo>
                      <a:pt x="510" y="838"/>
                    </a:lnTo>
                    <a:lnTo>
                      <a:pt x="503" y="750"/>
                    </a:lnTo>
                    <a:lnTo>
                      <a:pt x="420" y="593"/>
                    </a:lnTo>
                    <a:lnTo>
                      <a:pt x="499" y="424"/>
                    </a:lnTo>
                    <a:lnTo>
                      <a:pt x="400" y="289"/>
                    </a:lnTo>
                    <a:lnTo>
                      <a:pt x="483" y="285"/>
                    </a:lnTo>
                    <a:lnTo>
                      <a:pt x="468" y="94"/>
                    </a:lnTo>
                    <a:lnTo>
                      <a:pt x="363" y="0"/>
                    </a:lnTo>
                    <a:lnTo>
                      <a:pt x="431" y="142"/>
                    </a:lnTo>
                    <a:lnTo>
                      <a:pt x="322" y="250"/>
                    </a:lnTo>
                    <a:lnTo>
                      <a:pt x="354" y="293"/>
                    </a:lnTo>
                    <a:lnTo>
                      <a:pt x="257" y="347"/>
                    </a:lnTo>
                    <a:lnTo>
                      <a:pt x="250" y="461"/>
                    </a:lnTo>
                    <a:lnTo>
                      <a:pt x="196" y="520"/>
                    </a:lnTo>
                    <a:lnTo>
                      <a:pt x="165" y="483"/>
                    </a:lnTo>
                    <a:lnTo>
                      <a:pt x="93" y="487"/>
                    </a:lnTo>
                    <a:lnTo>
                      <a:pt x="0" y="651"/>
                    </a:lnTo>
                    <a:lnTo>
                      <a:pt x="0" y="651"/>
                    </a:lnTo>
                    <a:lnTo>
                      <a:pt x="0" y="65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" name="Freeform 240"/>
              <p:cNvSpPr>
                <a:spLocks/>
              </p:cNvSpPr>
              <p:nvPr/>
            </p:nvSpPr>
            <p:spPr bwMode="auto">
              <a:xfrm>
                <a:off x="2855" y="2415"/>
                <a:ext cx="270" cy="333"/>
              </a:xfrm>
              <a:custGeom>
                <a:avLst/>
                <a:gdLst/>
                <a:ahLst/>
                <a:cxnLst>
                  <a:cxn ang="0">
                    <a:pos x="891" y="0"/>
                  </a:cxn>
                  <a:cxn ang="0">
                    <a:pos x="165" y="50"/>
                  </a:cxn>
                  <a:cxn ang="0">
                    <a:pos x="176" y="195"/>
                  </a:cxn>
                  <a:cxn ang="0">
                    <a:pos x="83" y="187"/>
                  </a:cxn>
                  <a:cxn ang="0">
                    <a:pos x="117" y="490"/>
                  </a:cxn>
                  <a:cxn ang="0">
                    <a:pos x="51" y="509"/>
                  </a:cxn>
                  <a:cxn ang="0">
                    <a:pos x="0" y="686"/>
                  </a:cxn>
                  <a:cxn ang="0">
                    <a:pos x="126" y="955"/>
                  </a:cxn>
                  <a:cxn ang="0">
                    <a:pos x="232" y="1039"/>
                  </a:cxn>
                  <a:cxn ang="0">
                    <a:pos x="247" y="1078"/>
                  </a:cxn>
                  <a:cxn ang="0">
                    <a:pos x="324" y="1119"/>
                  </a:cxn>
                  <a:cxn ang="0">
                    <a:pos x="376" y="1232"/>
                  </a:cxn>
                  <a:cxn ang="0">
                    <a:pos x="440" y="1270"/>
                  </a:cxn>
                  <a:cxn ang="0">
                    <a:pos x="498" y="1268"/>
                  </a:cxn>
                  <a:cxn ang="0">
                    <a:pos x="529" y="1292"/>
                  </a:cxn>
                  <a:cxn ang="0">
                    <a:pos x="553" y="1265"/>
                  </a:cxn>
                  <a:cxn ang="0">
                    <a:pos x="619" y="1335"/>
                  </a:cxn>
                  <a:cxn ang="0">
                    <a:pos x="763" y="1323"/>
                  </a:cxn>
                  <a:cxn ang="0">
                    <a:pos x="893" y="1252"/>
                  </a:cxn>
                  <a:cxn ang="0">
                    <a:pos x="977" y="1243"/>
                  </a:cxn>
                  <a:cxn ang="0">
                    <a:pos x="958" y="1174"/>
                  </a:cxn>
                  <a:cxn ang="0">
                    <a:pos x="864" y="1137"/>
                  </a:cxn>
                  <a:cxn ang="0">
                    <a:pos x="858" y="1022"/>
                  </a:cxn>
                  <a:cxn ang="0">
                    <a:pos x="786" y="1027"/>
                  </a:cxn>
                  <a:cxn ang="0">
                    <a:pos x="784" y="983"/>
                  </a:cxn>
                  <a:cxn ang="0">
                    <a:pos x="865" y="918"/>
                  </a:cxn>
                  <a:cxn ang="0">
                    <a:pos x="874" y="802"/>
                  </a:cxn>
                  <a:cxn ang="0">
                    <a:pos x="989" y="632"/>
                  </a:cxn>
                  <a:cxn ang="0">
                    <a:pos x="968" y="505"/>
                  </a:cxn>
                  <a:cxn ang="0">
                    <a:pos x="989" y="403"/>
                  </a:cxn>
                  <a:cxn ang="0">
                    <a:pos x="1077" y="307"/>
                  </a:cxn>
                  <a:cxn ang="0">
                    <a:pos x="981" y="253"/>
                  </a:cxn>
                  <a:cxn ang="0">
                    <a:pos x="971" y="125"/>
                  </a:cxn>
                  <a:cxn ang="0">
                    <a:pos x="891" y="0"/>
                  </a:cxn>
                  <a:cxn ang="0">
                    <a:pos x="891" y="0"/>
                  </a:cxn>
                  <a:cxn ang="0">
                    <a:pos x="891" y="0"/>
                  </a:cxn>
                </a:cxnLst>
                <a:rect l="0" t="0" r="r" b="b"/>
                <a:pathLst>
                  <a:path w="1077" h="1335">
                    <a:moveTo>
                      <a:pt x="891" y="0"/>
                    </a:moveTo>
                    <a:lnTo>
                      <a:pt x="165" y="50"/>
                    </a:lnTo>
                    <a:lnTo>
                      <a:pt x="176" y="195"/>
                    </a:lnTo>
                    <a:lnTo>
                      <a:pt x="83" y="187"/>
                    </a:lnTo>
                    <a:lnTo>
                      <a:pt x="117" y="490"/>
                    </a:lnTo>
                    <a:lnTo>
                      <a:pt x="51" y="509"/>
                    </a:lnTo>
                    <a:lnTo>
                      <a:pt x="0" y="686"/>
                    </a:lnTo>
                    <a:lnTo>
                      <a:pt x="126" y="955"/>
                    </a:lnTo>
                    <a:lnTo>
                      <a:pt x="232" y="1039"/>
                    </a:lnTo>
                    <a:lnTo>
                      <a:pt x="247" y="1078"/>
                    </a:lnTo>
                    <a:lnTo>
                      <a:pt x="324" y="1119"/>
                    </a:lnTo>
                    <a:lnTo>
                      <a:pt x="376" y="1232"/>
                    </a:lnTo>
                    <a:lnTo>
                      <a:pt x="440" y="1270"/>
                    </a:lnTo>
                    <a:lnTo>
                      <a:pt x="498" y="1268"/>
                    </a:lnTo>
                    <a:lnTo>
                      <a:pt x="529" y="1292"/>
                    </a:lnTo>
                    <a:lnTo>
                      <a:pt x="553" y="1265"/>
                    </a:lnTo>
                    <a:lnTo>
                      <a:pt x="619" y="1335"/>
                    </a:lnTo>
                    <a:lnTo>
                      <a:pt x="763" y="1323"/>
                    </a:lnTo>
                    <a:lnTo>
                      <a:pt x="893" y="1252"/>
                    </a:lnTo>
                    <a:lnTo>
                      <a:pt x="977" y="1243"/>
                    </a:lnTo>
                    <a:lnTo>
                      <a:pt x="958" y="1174"/>
                    </a:lnTo>
                    <a:lnTo>
                      <a:pt x="864" y="1137"/>
                    </a:lnTo>
                    <a:lnTo>
                      <a:pt x="858" y="1022"/>
                    </a:lnTo>
                    <a:lnTo>
                      <a:pt x="786" y="1027"/>
                    </a:lnTo>
                    <a:lnTo>
                      <a:pt x="784" y="983"/>
                    </a:lnTo>
                    <a:lnTo>
                      <a:pt x="865" y="918"/>
                    </a:lnTo>
                    <a:lnTo>
                      <a:pt x="874" y="802"/>
                    </a:lnTo>
                    <a:lnTo>
                      <a:pt x="989" y="632"/>
                    </a:lnTo>
                    <a:lnTo>
                      <a:pt x="968" y="505"/>
                    </a:lnTo>
                    <a:lnTo>
                      <a:pt x="989" y="403"/>
                    </a:lnTo>
                    <a:lnTo>
                      <a:pt x="1077" y="307"/>
                    </a:lnTo>
                    <a:lnTo>
                      <a:pt x="981" y="253"/>
                    </a:lnTo>
                    <a:lnTo>
                      <a:pt x="971" y="125"/>
                    </a:lnTo>
                    <a:lnTo>
                      <a:pt x="891" y="0"/>
                    </a:lnTo>
                    <a:lnTo>
                      <a:pt x="891" y="0"/>
                    </a:lnTo>
                    <a:lnTo>
                      <a:pt x="89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" name="Freeform 241"/>
              <p:cNvSpPr>
                <a:spLocks/>
              </p:cNvSpPr>
              <p:nvPr/>
            </p:nvSpPr>
            <p:spPr bwMode="auto">
              <a:xfrm>
                <a:off x="2856" y="2415"/>
                <a:ext cx="269" cy="333"/>
              </a:xfrm>
              <a:custGeom>
                <a:avLst/>
                <a:gdLst/>
                <a:ahLst/>
                <a:cxnLst>
                  <a:cxn ang="0">
                    <a:pos x="890" y="0"/>
                  </a:cxn>
                  <a:cxn ang="0">
                    <a:pos x="164" y="50"/>
                  </a:cxn>
                  <a:cxn ang="0">
                    <a:pos x="176" y="195"/>
                  </a:cxn>
                  <a:cxn ang="0">
                    <a:pos x="83" y="187"/>
                  </a:cxn>
                  <a:cxn ang="0">
                    <a:pos x="117" y="489"/>
                  </a:cxn>
                  <a:cxn ang="0">
                    <a:pos x="50" y="509"/>
                  </a:cxn>
                  <a:cxn ang="0">
                    <a:pos x="0" y="686"/>
                  </a:cxn>
                  <a:cxn ang="0">
                    <a:pos x="125" y="954"/>
                  </a:cxn>
                  <a:cxn ang="0">
                    <a:pos x="231" y="1038"/>
                  </a:cxn>
                  <a:cxn ang="0">
                    <a:pos x="247" y="1077"/>
                  </a:cxn>
                  <a:cxn ang="0">
                    <a:pos x="323" y="1118"/>
                  </a:cxn>
                  <a:cxn ang="0">
                    <a:pos x="375" y="1231"/>
                  </a:cxn>
                  <a:cxn ang="0">
                    <a:pos x="439" y="1271"/>
                  </a:cxn>
                  <a:cxn ang="0">
                    <a:pos x="497" y="1267"/>
                  </a:cxn>
                  <a:cxn ang="0">
                    <a:pos x="528" y="1292"/>
                  </a:cxn>
                  <a:cxn ang="0">
                    <a:pos x="552" y="1264"/>
                  </a:cxn>
                  <a:cxn ang="0">
                    <a:pos x="619" y="1334"/>
                  </a:cxn>
                  <a:cxn ang="0">
                    <a:pos x="762" y="1322"/>
                  </a:cxn>
                  <a:cxn ang="0">
                    <a:pos x="893" y="1251"/>
                  </a:cxn>
                  <a:cxn ang="0">
                    <a:pos x="977" y="1243"/>
                  </a:cxn>
                  <a:cxn ang="0">
                    <a:pos x="959" y="1173"/>
                  </a:cxn>
                  <a:cxn ang="0">
                    <a:pos x="863" y="1137"/>
                  </a:cxn>
                  <a:cxn ang="0">
                    <a:pos x="858" y="1022"/>
                  </a:cxn>
                  <a:cxn ang="0">
                    <a:pos x="785" y="1027"/>
                  </a:cxn>
                  <a:cxn ang="0">
                    <a:pos x="783" y="983"/>
                  </a:cxn>
                  <a:cxn ang="0">
                    <a:pos x="866" y="917"/>
                  </a:cxn>
                  <a:cxn ang="0">
                    <a:pos x="873" y="801"/>
                  </a:cxn>
                  <a:cxn ang="0">
                    <a:pos x="990" y="632"/>
                  </a:cxn>
                  <a:cxn ang="0">
                    <a:pos x="969" y="505"/>
                  </a:cxn>
                  <a:cxn ang="0">
                    <a:pos x="990" y="403"/>
                  </a:cxn>
                  <a:cxn ang="0">
                    <a:pos x="1076" y="307"/>
                  </a:cxn>
                  <a:cxn ang="0">
                    <a:pos x="980" y="253"/>
                  </a:cxn>
                  <a:cxn ang="0">
                    <a:pos x="970" y="125"/>
                  </a:cxn>
                  <a:cxn ang="0">
                    <a:pos x="890" y="0"/>
                  </a:cxn>
                  <a:cxn ang="0">
                    <a:pos x="890" y="0"/>
                  </a:cxn>
                  <a:cxn ang="0">
                    <a:pos x="890" y="0"/>
                  </a:cxn>
                </a:cxnLst>
                <a:rect l="0" t="0" r="r" b="b"/>
                <a:pathLst>
                  <a:path w="1076" h="1334">
                    <a:moveTo>
                      <a:pt x="890" y="0"/>
                    </a:moveTo>
                    <a:lnTo>
                      <a:pt x="164" y="50"/>
                    </a:lnTo>
                    <a:lnTo>
                      <a:pt x="176" y="195"/>
                    </a:lnTo>
                    <a:lnTo>
                      <a:pt x="83" y="187"/>
                    </a:lnTo>
                    <a:lnTo>
                      <a:pt x="117" y="489"/>
                    </a:lnTo>
                    <a:lnTo>
                      <a:pt x="50" y="509"/>
                    </a:lnTo>
                    <a:lnTo>
                      <a:pt x="0" y="686"/>
                    </a:lnTo>
                    <a:lnTo>
                      <a:pt x="125" y="954"/>
                    </a:lnTo>
                    <a:lnTo>
                      <a:pt x="231" y="1038"/>
                    </a:lnTo>
                    <a:lnTo>
                      <a:pt x="247" y="1077"/>
                    </a:lnTo>
                    <a:lnTo>
                      <a:pt x="323" y="1118"/>
                    </a:lnTo>
                    <a:lnTo>
                      <a:pt x="375" y="1231"/>
                    </a:lnTo>
                    <a:lnTo>
                      <a:pt x="439" y="1271"/>
                    </a:lnTo>
                    <a:lnTo>
                      <a:pt x="497" y="1267"/>
                    </a:lnTo>
                    <a:lnTo>
                      <a:pt x="528" y="1292"/>
                    </a:lnTo>
                    <a:lnTo>
                      <a:pt x="552" y="1264"/>
                    </a:lnTo>
                    <a:lnTo>
                      <a:pt x="619" y="1334"/>
                    </a:lnTo>
                    <a:lnTo>
                      <a:pt x="762" y="1322"/>
                    </a:lnTo>
                    <a:lnTo>
                      <a:pt x="893" y="1251"/>
                    </a:lnTo>
                    <a:lnTo>
                      <a:pt x="977" y="1243"/>
                    </a:lnTo>
                    <a:lnTo>
                      <a:pt x="959" y="1173"/>
                    </a:lnTo>
                    <a:lnTo>
                      <a:pt x="863" y="1137"/>
                    </a:lnTo>
                    <a:lnTo>
                      <a:pt x="858" y="1022"/>
                    </a:lnTo>
                    <a:lnTo>
                      <a:pt x="785" y="1027"/>
                    </a:lnTo>
                    <a:lnTo>
                      <a:pt x="783" y="983"/>
                    </a:lnTo>
                    <a:lnTo>
                      <a:pt x="866" y="917"/>
                    </a:lnTo>
                    <a:lnTo>
                      <a:pt x="873" y="801"/>
                    </a:lnTo>
                    <a:lnTo>
                      <a:pt x="990" y="632"/>
                    </a:lnTo>
                    <a:lnTo>
                      <a:pt x="969" y="505"/>
                    </a:lnTo>
                    <a:lnTo>
                      <a:pt x="990" y="403"/>
                    </a:lnTo>
                    <a:lnTo>
                      <a:pt x="1076" y="307"/>
                    </a:lnTo>
                    <a:lnTo>
                      <a:pt x="980" y="253"/>
                    </a:lnTo>
                    <a:lnTo>
                      <a:pt x="970" y="125"/>
                    </a:lnTo>
                    <a:lnTo>
                      <a:pt x="890" y="0"/>
                    </a:lnTo>
                    <a:lnTo>
                      <a:pt x="890" y="0"/>
                    </a:lnTo>
                    <a:lnTo>
                      <a:pt x="89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" name="Freeform 242"/>
              <p:cNvSpPr>
                <a:spLocks/>
              </p:cNvSpPr>
              <p:nvPr/>
            </p:nvSpPr>
            <p:spPr bwMode="auto">
              <a:xfrm>
                <a:off x="2730" y="2628"/>
                <a:ext cx="220" cy="134"/>
              </a:xfrm>
              <a:custGeom>
                <a:avLst/>
                <a:gdLst/>
                <a:ahLst/>
                <a:cxnLst>
                  <a:cxn ang="0">
                    <a:pos x="35" y="288"/>
                  </a:cxn>
                  <a:cxn ang="0">
                    <a:pos x="0" y="369"/>
                  </a:cxn>
                  <a:cxn ang="0">
                    <a:pos x="77" y="519"/>
                  </a:cxn>
                  <a:cxn ang="0">
                    <a:pos x="151" y="476"/>
                  </a:cxn>
                  <a:cxn ang="0">
                    <a:pos x="276" y="538"/>
                  </a:cxn>
                  <a:cxn ang="0">
                    <a:pos x="302" y="434"/>
                  </a:cxn>
                  <a:cxn ang="0">
                    <a:pos x="372" y="400"/>
                  </a:cxn>
                  <a:cxn ang="0">
                    <a:pos x="534" y="449"/>
                  </a:cxn>
                  <a:cxn ang="0">
                    <a:pos x="644" y="380"/>
                  </a:cxn>
                  <a:cxn ang="0">
                    <a:pos x="719" y="388"/>
                  </a:cxn>
                  <a:cxn ang="0">
                    <a:pos x="777" y="359"/>
                  </a:cxn>
                  <a:cxn ang="0">
                    <a:pos x="879" y="374"/>
                  </a:cxn>
                  <a:cxn ang="0">
                    <a:pos x="827" y="268"/>
                  </a:cxn>
                  <a:cxn ang="0">
                    <a:pos x="750" y="226"/>
                  </a:cxn>
                  <a:cxn ang="0">
                    <a:pos x="740" y="187"/>
                  </a:cxn>
                  <a:cxn ang="0">
                    <a:pos x="647" y="116"/>
                  </a:cxn>
                  <a:cxn ang="0">
                    <a:pos x="586" y="0"/>
                  </a:cxn>
                  <a:cxn ang="0">
                    <a:pos x="545" y="8"/>
                  </a:cxn>
                  <a:cxn ang="0">
                    <a:pos x="452" y="130"/>
                  </a:cxn>
                  <a:cxn ang="0">
                    <a:pos x="365" y="137"/>
                  </a:cxn>
                  <a:cxn ang="0">
                    <a:pos x="276" y="196"/>
                  </a:cxn>
                  <a:cxn ang="0">
                    <a:pos x="35" y="288"/>
                  </a:cxn>
                  <a:cxn ang="0">
                    <a:pos x="35" y="288"/>
                  </a:cxn>
                  <a:cxn ang="0">
                    <a:pos x="35" y="288"/>
                  </a:cxn>
                </a:cxnLst>
                <a:rect l="0" t="0" r="r" b="b"/>
                <a:pathLst>
                  <a:path w="879" h="538">
                    <a:moveTo>
                      <a:pt x="35" y="288"/>
                    </a:moveTo>
                    <a:lnTo>
                      <a:pt x="0" y="369"/>
                    </a:lnTo>
                    <a:lnTo>
                      <a:pt x="77" y="519"/>
                    </a:lnTo>
                    <a:lnTo>
                      <a:pt x="151" y="476"/>
                    </a:lnTo>
                    <a:lnTo>
                      <a:pt x="276" y="538"/>
                    </a:lnTo>
                    <a:lnTo>
                      <a:pt x="302" y="434"/>
                    </a:lnTo>
                    <a:lnTo>
                      <a:pt x="372" y="400"/>
                    </a:lnTo>
                    <a:lnTo>
                      <a:pt x="534" y="449"/>
                    </a:lnTo>
                    <a:lnTo>
                      <a:pt x="644" y="380"/>
                    </a:lnTo>
                    <a:lnTo>
                      <a:pt x="719" y="388"/>
                    </a:lnTo>
                    <a:lnTo>
                      <a:pt x="777" y="359"/>
                    </a:lnTo>
                    <a:lnTo>
                      <a:pt x="879" y="374"/>
                    </a:lnTo>
                    <a:lnTo>
                      <a:pt x="827" y="268"/>
                    </a:lnTo>
                    <a:lnTo>
                      <a:pt x="750" y="226"/>
                    </a:lnTo>
                    <a:lnTo>
                      <a:pt x="740" y="187"/>
                    </a:lnTo>
                    <a:lnTo>
                      <a:pt x="647" y="116"/>
                    </a:lnTo>
                    <a:lnTo>
                      <a:pt x="586" y="0"/>
                    </a:lnTo>
                    <a:lnTo>
                      <a:pt x="545" y="8"/>
                    </a:lnTo>
                    <a:lnTo>
                      <a:pt x="452" y="130"/>
                    </a:lnTo>
                    <a:lnTo>
                      <a:pt x="365" y="137"/>
                    </a:lnTo>
                    <a:lnTo>
                      <a:pt x="276" y="196"/>
                    </a:lnTo>
                    <a:lnTo>
                      <a:pt x="35" y="288"/>
                    </a:lnTo>
                    <a:lnTo>
                      <a:pt x="35" y="288"/>
                    </a:lnTo>
                    <a:lnTo>
                      <a:pt x="35" y="28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6" name="Freeform 243"/>
              <p:cNvSpPr>
                <a:spLocks/>
              </p:cNvSpPr>
              <p:nvPr/>
            </p:nvSpPr>
            <p:spPr bwMode="auto">
              <a:xfrm>
                <a:off x="2730" y="2628"/>
                <a:ext cx="220" cy="134"/>
              </a:xfrm>
              <a:custGeom>
                <a:avLst/>
                <a:gdLst/>
                <a:ahLst/>
                <a:cxnLst>
                  <a:cxn ang="0">
                    <a:pos x="35" y="288"/>
                  </a:cxn>
                  <a:cxn ang="0">
                    <a:pos x="0" y="369"/>
                  </a:cxn>
                  <a:cxn ang="0">
                    <a:pos x="78" y="519"/>
                  </a:cxn>
                  <a:cxn ang="0">
                    <a:pos x="151" y="477"/>
                  </a:cxn>
                  <a:cxn ang="0">
                    <a:pos x="277" y="539"/>
                  </a:cxn>
                  <a:cxn ang="0">
                    <a:pos x="302" y="434"/>
                  </a:cxn>
                  <a:cxn ang="0">
                    <a:pos x="372" y="400"/>
                  </a:cxn>
                  <a:cxn ang="0">
                    <a:pos x="535" y="451"/>
                  </a:cxn>
                  <a:cxn ang="0">
                    <a:pos x="645" y="380"/>
                  </a:cxn>
                  <a:cxn ang="0">
                    <a:pos x="720" y="389"/>
                  </a:cxn>
                  <a:cxn ang="0">
                    <a:pos x="779" y="359"/>
                  </a:cxn>
                  <a:cxn ang="0">
                    <a:pos x="879" y="375"/>
                  </a:cxn>
                  <a:cxn ang="0">
                    <a:pos x="827" y="269"/>
                  </a:cxn>
                  <a:cxn ang="0">
                    <a:pos x="751" y="226"/>
                  </a:cxn>
                  <a:cxn ang="0">
                    <a:pos x="741" y="187"/>
                  </a:cxn>
                  <a:cxn ang="0">
                    <a:pos x="647" y="116"/>
                  </a:cxn>
                  <a:cxn ang="0">
                    <a:pos x="587" y="0"/>
                  </a:cxn>
                  <a:cxn ang="0">
                    <a:pos x="546" y="8"/>
                  </a:cxn>
                  <a:cxn ang="0">
                    <a:pos x="452" y="130"/>
                  </a:cxn>
                  <a:cxn ang="0">
                    <a:pos x="366" y="137"/>
                  </a:cxn>
                  <a:cxn ang="0">
                    <a:pos x="277" y="197"/>
                  </a:cxn>
                  <a:cxn ang="0">
                    <a:pos x="35" y="288"/>
                  </a:cxn>
                  <a:cxn ang="0">
                    <a:pos x="35" y="288"/>
                  </a:cxn>
                  <a:cxn ang="0">
                    <a:pos x="35" y="288"/>
                  </a:cxn>
                </a:cxnLst>
                <a:rect l="0" t="0" r="r" b="b"/>
                <a:pathLst>
                  <a:path w="879" h="539">
                    <a:moveTo>
                      <a:pt x="35" y="288"/>
                    </a:moveTo>
                    <a:lnTo>
                      <a:pt x="0" y="369"/>
                    </a:lnTo>
                    <a:lnTo>
                      <a:pt x="78" y="519"/>
                    </a:lnTo>
                    <a:lnTo>
                      <a:pt x="151" y="477"/>
                    </a:lnTo>
                    <a:lnTo>
                      <a:pt x="277" y="539"/>
                    </a:lnTo>
                    <a:lnTo>
                      <a:pt x="302" y="434"/>
                    </a:lnTo>
                    <a:lnTo>
                      <a:pt x="372" y="400"/>
                    </a:lnTo>
                    <a:lnTo>
                      <a:pt x="535" y="451"/>
                    </a:lnTo>
                    <a:lnTo>
                      <a:pt x="645" y="380"/>
                    </a:lnTo>
                    <a:lnTo>
                      <a:pt x="720" y="389"/>
                    </a:lnTo>
                    <a:lnTo>
                      <a:pt x="779" y="359"/>
                    </a:lnTo>
                    <a:lnTo>
                      <a:pt x="879" y="375"/>
                    </a:lnTo>
                    <a:lnTo>
                      <a:pt x="827" y="269"/>
                    </a:lnTo>
                    <a:lnTo>
                      <a:pt x="751" y="226"/>
                    </a:lnTo>
                    <a:lnTo>
                      <a:pt x="741" y="187"/>
                    </a:lnTo>
                    <a:lnTo>
                      <a:pt x="647" y="116"/>
                    </a:lnTo>
                    <a:lnTo>
                      <a:pt x="587" y="0"/>
                    </a:lnTo>
                    <a:lnTo>
                      <a:pt x="546" y="8"/>
                    </a:lnTo>
                    <a:lnTo>
                      <a:pt x="452" y="130"/>
                    </a:lnTo>
                    <a:lnTo>
                      <a:pt x="366" y="137"/>
                    </a:lnTo>
                    <a:lnTo>
                      <a:pt x="277" y="197"/>
                    </a:lnTo>
                    <a:lnTo>
                      <a:pt x="35" y="288"/>
                    </a:lnTo>
                    <a:lnTo>
                      <a:pt x="35" y="288"/>
                    </a:lnTo>
                    <a:lnTo>
                      <a:pt x="35" y="28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7" name="Freeform 244"/>
              <p:cNvSpPr>
                <a:spLocks/>
              </p:cNvSpPr>
              <p:nvPr/>
            </p:nvSpPr>
            <p:spPr bwMode="auto">
              <a:xfrm>
                <a:off x="3051" y="2491"/>
                <a:ext cx="245" cy="257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371" y="197"/>
                  </a:cxn>
                  <a:cxn ang="0">
                    <a:pos x="601" y="356"/>
                  </a:cxn>
                  <a:cxn ang="0">
                    <a:pos x="533" y="422"/>
                  </a:cxn>
                  <a:cxn ang="0">
                    <a:pos x="525" y="495"/>
                  </a:cxn>
                  <a:cxn ang="0">
                    <a:pos x="655" y="470"/>
                  </a:cxn>
                  <a:cxn ang="0">
                    <a:pos x="614" y="520"/>
                  </a:cxn>
                  <a:cxn ang="0">
                    <a:pos x="681" y="617"/>
                  </a:cxn>
                  <a:cxn ang="0">
                    <a:pos x="785" y="665"/>
                  </a:cxn>
                  <a:cxn ang="0">
                    <a:pos x="977" y="665"/>
                  </a:cxn>
                  <a:cxn ang="0">
                    <a:pos x="829" y="867"/>
                  </a:cxn>
                  <a:cxn ang="0">
                    <a:pos x="546" y="990"/>
                  </a:cxn>
                  <a:cxn ang="0">
                    <a:pos x="470" y="963"/>
                  </a:cxn>
                  <a:cxn ang="0">
                    <a:pos x="416" y="1028"/>
                  </a:cxn>
                  <a:cxn ang="0">
                    <a:pos x="340" y="1020"/>
                  </a:cxn>
                  <a:cxn ang="0">
                    <a:pos x="248" y="935"/>
                  </a:cxn>
                  <a:cxn ang="0">
                    <a:pos x="193" y="935"/>
                  </a:cxn>
                  <a:cxn ang="0">
                    <a:pos x="174" y="867"/>
                  </a:cxn>
                  <a:cxn ang="0">
                    <a:pos x="80" y="830"/>
                  </a:cxn>
                  <a:cxn ang="0">
                    <a:pos x="74" y="715"/>
                  </a:cxn>
                  <a:cxn ang="0">
                    <a:pos x="2" y="720"/>
                  </a:cxn>
                  <a:cxn ang="0">
                    <a:pos x="0" y="676"/>
                  </a:cxn>
                  <a:cxn ang="0">
                    <a:pos x="81" y="611"/>
                  </a:cxn>
                  <a:cxn ang="0">
                    <a:pos x="90" y="495"/>
                  </a:cxn>
                  <a:cxn ang="0">
                    <a:pos x="205" y="325"/>
                  </a:cxn>
                  <a:cxn ang="0">
                    <a:pos x="184" y="197"/>
                  </a:cxn>
                  <a:cxn ang="0">
                    <a:pos x="205" y="96"/>
                  </a:cxn>
                  <a:cxn ang="0">
                    <a:pos x="286" y="0"/>
                  </a:cxn>
                  <a:cxn ang="0">
                    <a:pos x="286" y="0"/>
                  </a:cxn>
                  <a:cxn ang="0">
                    <a:pos x="286" y="0"/>
                  </a:cxn>
                </a:cxnLst>
                <a:rect l="0" t="0" r="r" b="b"/>
                <a:pathLst>
                  <a:path w="977" h="1028">
                    <a:moveTo>
                      <a:pt x="286" y="0"/>
                    </a:moveTo>
                    <a:lnTo>
                      <a:pt x="371" y="197"/>
                    </a:lnTo>
                    <a:lnTo>
                      <a:pt x="601" y="356"/>
                    </a:lnTo>
                    <a:lnTo>
                      <a:pt x="533" y="422"/>
                    </a:lnTo>
                    <a:lnTo>
                      <a:pt x="525" y="495"/>
                    </a:lnTo>
                    <a:lnTo>
                      <a:pt x="655" y="470"/>
                    </a:lnTo>
                    <a:lnTo>
                      <a:pt x="614" y="520"/>
                    </a:lnTo>
                    <a:lnTo>
                      <a:pt x="681" y="617"/>
                    </a:lnTo>
                    <a:lnTo>
                      <a:pt x="785" y="665"/>
                    </a:lnTo>
                    <a:lnTo>
                      <a:pt x="977" y="665"/>
                    </a:lnTo>
                    <a:lnTo>
                      <a:pt x="829" y="867"/>
                    </a:lnTo>
                    <a:lnTo>
                      <a:pt x="546" y="990"/>
                    </a:lnTo>
                    <a:lnTo>
                      <a:pt x="470" y="963"/>
                    </a:lnTo>
                    <a:lnTo>
                      <a:pt x="416" y="1028"/>
                    </a:lnTo>
                    <a:lnTo>
                      <a:pt x="340" y="1020"/>
                    </a:lnTo>
                    <a:lnTo>
                      <a:pt x="248" y="935"/>
                    </a:lnTo>
                    <a:lnTo>
                      <a:pt x="193" y="935"/>
                    </a:lnTo>
                    <a:lnTo>
                      <a:pt x="174" y="867"/>
                    </a:lnTo>
                    <a:lnTo>
                      <a:pt x="80" y="830"/>
                    </a:lnTo>
                    <a:lnTo>
                      <a:pt x="74" y="715"/>
                    </a:lnTo>
                    <a:lnTo>
                      <a:pt x="2" y="720"/>
                    </a:lnTo>
                    <a:lnTo>
                      <a:pt x="0" y="676"/>
                    </a:lnTo>
                    <a:lnTo>
                      <a:pt x="81" y="611"/>
                    </a:lnTo>
                    <a:lnTo>
                      <a:pt x="90" y="495"/>
                    </a:lnTo>
                    <a:lnTo>
                      <a:pt x="205" y="325"/>
                    </a:lnTo>
                    <a:lnTo>
                      <a:pt x="184" y="197"/>
                    </a:lnTo>
                    <a:lnTo>
                      <a:pt x="205" y="96"/>
                    </a:lnTo>
                    <a:lnTo>
                      <a:pt x="286" y="0"/>
                    </a:lnTo>
                    <a:lnTo>
                      <a:pt x="286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8" name="Freeform 245"/>
              <p:cNvSpPr>
                <a:spLocks/>
              </p:cNvSpPr>
              <p:nvPr/>
            </p:nvSpPr>
            <p:spPr bwMode="auto">
              <a:xfrm>
                <a:off x="3051" y="2491"/>
                <a:ext cx="245" cy="257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371" y="196"/>
                  </a:cxn>
                  <a:cxn ang="0">
                    <a:pos x="602" y="356"/>
                  </a:cxn>
                  <a:cxn ang="0">
                    <a:pos x="534" y="421"/>
                  </a:cxn>
                  <a:cxn ang="0">
                    <a:pos x="526" y="494"/>
                  </a:cxn>
                  <a:cxn ang="0">
                    <a:pos x="655" y="469"/>
                  </a:cxn>
                  <a:cxn ang="0">
                    <a:pos x="615" y="520"/>
                  </a:cxn>
                  <a:cxn ang="0">
                    <a:pos x="681" y="616"/>
                  </a:cxn>
                  <a:cxn ang="0">
                    <a:pos x="787" y="664"/>
                  </a:cxn>
                  <a:cxn ang="0">
                    <a:pos x="978" y="664"/>
                  </a:cxn>
                  <a:cxn ang="0">
                    <a:pos x="829" y="866"/>
                  </a:cxn>
                  <a:cxn ang="0">
                    <a:pos x="547" y="990"/>
                  </a:cxn>
                  <a:cxn ang="0">
                    <a:pos x="470" y="964"/>
                  </a:cxn>
                  <a:cxn ang="0">
                    <a:pos x="416" y="1027"/>
                  </a:cxn>
                  <a:cxn ang="0">
                    <a:pos x="340" y="1019"/>
                  </a:cxn>
                  <a:cxn ang="0">
                    <a:pos x="248" y="934"/>
                  </a:cxn>
                  <a:cxn ang="0">
                    <a:pos x="194" y="934"/>
                  </a:cxn>
                  <a:cxn ang="0">
                    <a:pos x="176" y="866"/>
                  </a:cxn>
                  <a:cxn ang="0">
                    <a:pos x="80" y="830"/>
                  </a:cxn>
                  <a:cxn ang="0">
                    <a:pos x="75" y="715"/>
                  </a:cxn>
                  <a:cxn ang="0">
                    <a:pos x="2" y="720"/>
                  </a:cxn>
                  <a:cxn ang="0">
                    <a:pos x="0" y="676"/>
                  </a:cxn>
                  <a:cxn ang="0">
                    <a:pos x="83" y="610"/>
                  </a:cxn>
                  <a:cxn ang="0">
                    <a:pos x="90" y="494"/>
                  </a:cxn>
                  <a:cxn ang="0">
                    <a:pos x="207" y="325"/>
                  </a:cxn>
                  <a:cxn ang="0">
                    <a:pos x="186" y="196"/>
                  </a:cxn>
                  <a:cxn ang="0">
                    <a:pos x="207" y="96"/>
                  </a:cxn>
                  <a:cxn ang="0">
                    <a:pos x="287" y="0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978" h="1027">
                    <a:moveTo>
                      <a:pt x="287" y="0"/>
                    </a:moveTo>
                    <a:lnTo>
                      <a:pt x="371" y="196"/>
                    </a:lnTo>
                    <a:lnTo>
                      <a:pt x="602" y="356"/>
                    </a:lnTo>
                    <a:lnTo>
                      <a:pt x="534" y="421"/>
                    </a:lnTo>
                    <a:lnTo>
                      <a:pt x="526" y="494"/>
                    </a:lnTo>
                    <a:lnTo>
                      <a:pt x="655" y="469"/>
                    </a:lnTo>
                    <a:lnTo>
                      <a:pt x="615" y="520"/>
                    </a:lnTo>
                    <a:lnTo>
                      <a:pt x="681" y="616"/>
                    </a:lnTo>
                    <a:lnTo>
                      <a:pt x="787" y="664"/>
                    </a:lnTo>
                    <a:lnTo>
                      <a:pt x="978" y="664"/>
                    </a:lnTo>
                    <a:lnTo>
                      <a:pt x="829" y="866"/>
                    </a:lnTo>
                    <a:lnTo>
                      <a:pt x="547" y="990"/>
                    </a:lnTo>
                    <a:lnTo>
                      <a:pt x="470" y="964"/>
                    </a:lnTo>
                    <a:lnTo>
                      <a:pt x="416" y="1027"/>
                    </a:lnTo>
                    <a:lnTo>
                      <a:pt x="340" y="1019"/>
                    </a:lnTo>
                    <a:lnTo>
                      <a:pt x="248" y="934"/>
                    </a:lnTo>
                    <a:lnTo>
                      <a:pt x="194" y="934"/>
                    </a:lnTo>
                    <a:lnTo>
                      <a:pt x="176" y="866"/>
                    </a:lnTo>
                    <a:lnTo>
                      <a:pt x="80" y="830"/>
                    </a:lnTo>
                    <a:lnTo>
                      <a:pt x="75" y="715"/>
                    </a:lnTo>
                    <a:lnTo>
                      <a:pt x="2" y="720"/>
                    </a:lnTo>
                    <a:lnTo>
                      <a:pt x="0" y="676"/>
                    </a:lnTo>
                    <a:lnTo>
                      <a:pt x="83" y="610"/>
                    </a:lnTo>
                    <a:lnTo>
                      <a:pt x="90" y="494"/>
                    </a:lnTo>
                    <a:lnTo>
                      <a:pt x="207" y="325"/>
                    </a:lnTo>
                    <a:lnTo>
                      <a:pt x="186" y="196"/>
                    </a:lnTo>
                    <a:lnTo>
                      <a:pt x="207" y="96"/>
                    </a:lnTo>
                    <a:lnTo>
                      <a:pt x="287" y="0"/>
                    </a:lnTo>
                    <a:lnTo>
                      <a:pt x="287" y="0"/>
                    </a:lnTo>
                    <a:lnTo>
                      <a:pt x="28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9" name="Freeform 246"/>
              <p:cNvSpPr>
                <a:spLocks/>
              </p:cNvSpPr>
              <p:nvPr/>
            </p:nvSpPr>
            <p:spPr bwMode="auto">
              <a:xfrm>
                <a:off x="3183" y="2580"/>
                <a:ext cx="32" cy="35"/>
              </a:xfrm>
              <a:custGeom>
                <a:avLst/>
                <a:gdLst/>
                <a:ahLst/>
                <a:cxnLst>
                  <a:cxn ang="0">
                    <a:pos x="71" y="0"/>
                  </a:cxn>
                  <a:cxn ang="0">
                    <a:pos x="7" y="66"/>
                  </a:cxn>
                  <a:cxn ang="0">
                    <a:pos x="0" y="139"/>
                  </a:cxn>
                  <a:cxn ang="0">
                    <a:pos x="127" y="115"/>
                  </a:cxn>
                  <a:cxn ang="0">
                    <a:pos x="71" y="0"/>
                  </a:cxn>
                  <a:cxn ang="0">
                    <a:pos x="71" y="0"/>
                  </a:cxn>
                  <a:cxn ang="0">
                    <a:pos x="71" y="0"/>
                  </a:cxn>
                </a:cxnLst>
                <a:rect l="0" t="0" r="r" b="b"/>
                <a:pathLst>
                  <a:path w="127" h="139">
                    <a:moveTo>
                      <a:pt x="71" y="0"/>
                    </a:moveTo>
                    <a:lnTo>
                      <a:pt x="7" y="66"/>
                    </a:lnTo>
                    <a:lnTo>
                      <a:pt x="0" y="139"/>
                    </a:lnTo>
                    <a:lnTo>
                      <a:pt x="127" y="115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0" name="Freeform 247"/>
              <p:cNvSpPr>
                <a:spLocks/>
              </p:cNvSpPr>
              <p:nvPr/>
            </p:nvSpPr>
            <p:spPr bwMode="auto">
              <a:xfrm>
                <a:off x="3183" y="2581"/>
                <a:ext cx="32" cy="34"/>
              </a:xfrm>
              <a:custGeom>
                <a:avLst/>
                <a:gdLst/>
                <a:ahLst/>
                <a:cxnLst>
                  <a:cxn ang="0">
                    <a:pos x="71" y="0"/>
                  </a:cxn>
                  <a:cxn ang="0">
                    <a:pos x="7" y="65"/>
                  </a:cxn>
                  <a:cxn ang="0">
                    <a:pos x="0" y="138"/>
                  </a:cxn>
                  <a:cxn ang="0">
                    <a:pos x="127" y="115"/>
                  </a:cxn>
                  <a:cxn ang="0">
                    <a:pos x="71" y="0"/>
                  </a:cxn>
                  <a:cxn ang="0">
                    <a:pos x="71" y="0"/>
                  </a:cxn>
                  <a:cxn ang="0">
                    <a:pos x="71" y="0"/>
                  </a:cxn>
                </a:cxnLst>
                <a:rect l="0" t="0" r="r" b="b"/>
                <a:pathLst>
                  <a:path w="127" h="138">
                    <a:moveTo>
                      <a:pt x="71" y="0"/>
                    </a:moveTo>
                    <a:lnTo>
                      <a:pt x="7" y="65"/>
                    </a:lnTo>
                    <a:lnTo>
                      <a:pt x="0" y="138"/>
                    </a:lnTo>
                    <a:lnTo>
                      <a:pt x="127" y="115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1" name="Freeform 248"/>
              <p:cNvSpPr>
                <a:spLocks/>
              </p:cNvSpPr>
              <p:nvPr/>
            </p:nvSpPr>
            <p:spPr bwMode="auto">
              <a:xfrm>
                <a:off x="3179" y="2589"/>
                <a:ext cx="169" cy="242"/>
              </a:xfrm>
              <a:custGeom>
                <a:avLst/>
                <a:gdLst/>
                <a:ahLst/>
                <a:cxnLst>
                  <a:cxn ang="0">
                    <a:pos x="144" y="77"/>
                  </a:cxn>
                  <a:cxn ang="0">
                    <a:pos x="165" y="119"/>
                  </a:cxn>
                  <a:cxn ang="0">
                    <a:pos x="308" y="109"/>
                  </a:cxn>
                  <a:cxn ang="0">
                    <a:pos x="456" y="95"/>
                  </a:cxn>
                  <a:cxn ang="0">
                    <a:pos x="557" y="60"/>
                  </a:cxn>
                  <a:cxn ang="0">
                    <a:pos x="635" y="0"/>
                  </a:cxn>
                  <a:cxn ang="0">
                    <a:pos x="676" y="87"/>
                  </a:cxn>
                  <a:cxn ang="0">
                    <a:pos x="468" y="565"/>
                  </a:cxn>
                  <a:cxn ang="0">
                    <a:pos x="40" y="966"/>
                  </a:cxn>
                  <a:cxn ang="0">
                    <a:pos x="0" y="880"/>
                  </a:cxn>
                  <a:cxn ang="0">
                    <a:pos x="32" y="597"/>
                  </a:cxn>
                  <a:cxn ang="0">
                    <a:pos x="318" y="474"/>
                  </a:cxn>
                  <a:cxn ang="0">
                    <a:pos x="466" y="272"/>
                  </a:cxn>
                  <a:cxn ang="0">
                    <a:pos x="274" y="272"/>
                  </a:cxn>
                  <a:cxn ang="0">
                    <a:pos x="170" y="224"/>
                  </a:cxn>
                  <a:cxn ang="0">
                    <a:pos x="103" y="126"/>
                  </a:cxn>
                  <a:cxn ang="0">
                    <a:pos x="144" y="77"/>
                  </a:cxn>
                  <a:cxn ang="0">
                    <a:pos x="144" y="77"/>
                  </a:cxn>
                  <a:cxn ang="0">
                    <a:pos x="144" y="77"/>
                  </a:cxn>
                </a:cxnLst>
                <a:rect l="0" t="0" r="r" b="b"/>
                <a:pathLst>
                  <a:path w="676" h="966">
                    <a:moveTo>
                      <a:pt x="144" y="77"/>
                    </a:moveTo>
                    <a:lnTo>
                      <a:pt x="165" y="119"/>
                    </a:lnTo>
                    <a:lnTo>
                      <a:pt x="308" y="109"/>
                    </a:lnTo>
                    <a:lnTo>
                      <a:pt x="456" y="95"/>
                    </a:lnTo>
                    <a:lnTo>
                      <a:pt x="557" y="60"/>
                    </a:lnTo>
                    <a:lnTo>
                      <a:pt x="635" y="0"/>
                    </a:lnTo>
                    <a:lnTo>
                      <a:pt x="676" y="87"/>
                    </a:lnTo>
                    <a:lnTo>
                      <a:pt x="468" y="565"/>
                    </a:lnTo>
                    <a:lnTo>
                      <a:pt x="40" y="966"/>
                    </a:lnTo>
                    <a:lnTo>
                      <a:pt x="0" y="880"/>
                    </a:lnTo>
                    <a:lnTo>
                      <a:pt x="32" y="597"/>
                    </a:lnTo>
                    <a:lnTo>
                      <a:pt x="318" y="474"/>
                    </a:lnTo>
                    <a:lnTo>
                      <a:pt x="466" y="272"/>
                    </a:lnTo>
                    <a:lnTo>
                      <a:pt x="274" y="272"/>
                    </a:lnTo>
                    <a:lnTo>
                      <a:pt x="170" y="224"/>
                    </a:lnTo>
                    <a:lnTo>
                      <a:pt x="103" y="126"/>
                    </a:lnTo>
                    <a:lnTo>
                      <a:pt x="144" y="77"/>
                    </a:lnTo>
                    <a:lnTo>
                      <a:pt x="144" y="77"/>
                    </a:lnTo>
                    <a:lnTo>
                      <a:pt x="144" y="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" name="Freeform 249"/>
              <p:cNvSpPr>
                <a:spLocks/>
              </p:cNvSpPr>
              <p:nvPr/>
            </p:nvSpPr>
            <p:spPr bwMode="auto">
              <a:xfrm>
                <a:off x="3179" y="2590"/>
                <a:ext cx="169" cy="241"/>
              </a:xfrm>
              <a:custGeom>
                <a:avLst/>
                <a:gdLst/>
                <a:ahLst/>
                <a:cxnLst>
                  <a:cxn ang="0">
                    <a:pos x="144" y="76"/>
                  </a:cxn>
                  <a:cxn ang="0">
                    <a:pos x="166" y="119"/>
                  </a:cxn>
                  <a:cxn ang="0">
                    <a:pos x="308" y="109"/>
                  </a:cxn>
                  <a:cxn ang="0">
                    <a:pos x="457" y="94"/>
                  </a:cxn>
                  <a:cxn ang="0">
                    <a:pos x="557" y="59"/>
                  </a:cxn>
                  <a:cxn ang="0">
                    <a:pos x="635" y="0"/>
                  </a:cxn>
                  <a:cxn ang="0">
                    <a:pos x="676" y="86"/>
                  </a:cxn>
                  <a:cxn ang="0">
                    <a:pos x="468" y="564"/>
                  </a:cxn>
                  <a:cxn ang="0">
                    <a:pos x="40" y="965"/>
                  </a:cxn>
                  <a:cxn ang="0">
                    <a:pos x="0" y="880"/>
                  </a:cxn>
                  <a:cxn ang="0">
                    <a:pos x="33" y="597"/>
                  </a:cxn>
                  <a:cxn ang="0">
                    <a:pos x="318" y="473"/>
                  </a:cxn>
                  <a:cxn ang="0">
                    <a:pos x="467" y="271"/>
                  </a:cxn>
                  <a:cxn ang="0">
                    <a:pos x="276" y="271"/>
                  </a:cxn>
                  <a:cxn ang="0">
                    <a:pos x="170" y="223"/>
                  </a:cxn>
                  <a:cxn ang="0">
                    <a:pos x="104" y="125"/>
                  </a:cxn>
                  <a:cxn ang="0">
                    <a:pos x="144" y="76"/>
                  </a:cxn>
                  <a:cxn ang="0">
                    <a:pos x="144" y="76"/>
                  </a:cxn>
                  <a:cxn ang="0">
                    <a:pos x="144" y="76"/>
                  </a:cxn>
                </a:cxnLst>
                <a:rect l="0" t="0" r="r" b="b"/>
                <a:pathLst>
                  <a:path w="676" h="965">
                    <a:moveTo>
                      <a:pt x="144" y="76"/>
                    </a:moveTo>
                    <a:lnTo>
                      <a:pt x="166" y="119"/>
                    </a:lnTo>
                    <a:lnTo>
                      <a:pt x="308" y="109"/>
                    </a:lnTo>
                    <a:lnTo>
                      <a:pt x="457" y="94"/>
                    </a:lnTo>
                    <a:lnTo>
                      <a:pt x="557" y="59"/>
                    </a:lnTo>
                    <a:lnTo>
                      <a:pt x="635" y="0"/>
                    </a:lnTo>
                    <a:lnTo>
                      <a:pt x="676" y="86"/>
                    </a:lnTo>
                    <a:lnTo>
                      <a:pt x="468" y="564"/>
                    </a:lnTo>
                    <a:lnTo>
                      <a:pt x="40" y="965"/>
                    </a:lnTo>
                    <a:lnTo>
                      <a:pt x="0" y="880"/>
                    </a:lnTo>
                    <a:lnTo>
                      <a:pt x="33" y="597"/>
                    </a:lnTo>
                    <a:lnTo>
                      <a:pt x="318" y="473"/>
                    </a:lnTo>
                    <a:lnTo>
                      <a:pt x="467" y="271"/>
                    </a:lnTo>
                    <a:lnTo>
                      <a:pt x="276" y="271"/>
                    </a:lnTo>
                    <a:lnTo>
                      <a:pt x="170" y="223"/>
                    </a:lnTo>
                    <a:lnTo>
                      <a:pt x="104" y="125"/>
                    </a:lnTo>
                    <a:lnTo>
                      <a:pt x="144" y="76"/>
                    </a:lnTo>
                    <a:lnTo>
                      <a:pt x="144" y="76"/>
                    </a:lnTo>
                    <a:lnTo>
                      <a:pt x="144" y="7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" name="Freeform 250"/>
              <p:cNvSpPr>
                <a:spLocks/>
              </p:cNvSpPr>
              <p:nvPr/>
            </p:nvSpPr>
            <p:spPr bwMode="auto">
              <a:xfrm>
                <a:off x="2640" y="2778"/>
                <a:ext cx="31" cy="2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25" y="7"/>
                  </a:cxn>
                  <a:cxn ang="0">
                    <a:pos x="115" y="89"/>
                  </a:cxn>
                  <a:cxn ang="0">
                    <a:pos x="0" y="8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25" h="89">
                    <a:moveTo>
                      <a:pt x="19" y="0"/>
                    </a:moveTo>
                    <a:lnTo>
                      <a:pt x="125" y="7"/>
                    </a:lnTo>
                    <a:lnTo>
                      <a:pt x="115" y="89"/>
                    </a:lnTo>
                    <a:lnTo>
                      <a:pt x="0" y="8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" name="Freeform 251"/>
              <p:cNvSpPr>
                <a:spLocks/>
              </p:cNvSpPr>
              <p:nvPr/>
            </p:nvSpPr>
            <p:spPr bwMode="auto">
              <a:xfrm>
                <a:off x="2640" y="2778"/>
                <a:ext cx="32" cy="22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126" y="8"/>
                  </a:cxn>
                  <a:cxn ang="0">
                    <a:pos x="116" y="89"/>
                  </a:cxn>
                  <a:cxn ang="0">
                    <a:pos x="0" y="83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126" h="89">
                    <a:moveTo>
                      <a:pt x="20" y="0"/>
                    </a:moveTo>
                    <a:lnTo>
                      <a:pt x="126" y="8"/>
                    </a:lnTo>
                    <a:lnTo>
                      <a:pt x="116" y="89"/>
                    </a:lnTo>
                    <a:lnTo>
                      <a:pt x="0" y="8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5" name="Freeform 252"/>
              <p:cNvSpPr>
                <a:spLocks/>
              </p:cNvSpPr>
              <p:nvPr/>
            </p:nvSpPr>
            <p:spPr bwMode="auto">
              <a:xfrm>
                <a:off x="2631" y="2780"/>
                <a:ext cx="97" cy="123"/>
              </a:xfrm>
              <a:custGeom>
                <a:avLst/>
                <a:gdLst/>
                <a:ahLst/>
                <a:cxnLst>
                  <a:cxn ang="0">
                    <a:pos x="162" y="0"/>
                  </a:cxn>
                  <a:cxn ang="0">
                    <a:pos x="321" y="2"/>
                  </a:cxn>
                  <a:cxn ang="0">
                    <a:pos x="326" y="54"/>
                  </a:cxn>
                  <a:cxn ang="0">
                    <a:pos x="370" y="51"/>
                  </a:cxn>
                  <a:cxn ang="0">
                    <a:pos x="390" y="321"/>
                  </a:cxn>
                  <a:cxn ang="0">
                    <a:pos x="198" y="334"/>
                  </a:cxn>
                  <a:cxn ang="0">
                    <a:pos x="210" y="494"/>
                  </a:cxn>
                  <a:cxn ang="0">
                    <a:pos x="160" y="407"/>
                  </a:cxn>
                  <a:cxn ang="0">
                    <a:pos x="50" y="301"/>
                  </a:cxn>
                  <a:cxn ang="0">
                    <a:pos x="0" y="214"/>
                  </a:cxn>
                  <a:cxn ang="0">
                    <a:pos x="38" y="75"/>
                  </a:cxn>
                  <a:cxn ang="0">
                    <a:pos x="152" y="82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62" y="0"/>
                  </a:cxn>
                </a:cxnLst>
                <a:rect l="0" t="0" r="r" b="b"/>
                <a:pathLst>
                  <a:path w="390" h="494">
                    <a:moveTo>
                      <a:pt x="162" y="0"/>
                    </a:moveTo>
                    <a:lnTo>
                      <a:pt x="321" y="2"/>
                    </a:lnTo>
                    <a:lnTo>
                      <a:pt x="326" y="54"/>
                    </a:lnTo>
                    <a:lnTo>
                      <a:pt x="370" y="51"/>
                    </a:lnTo>
                    <a:lnTo>
                      <a:pt x="390" y="321"/>
                    </a:lnTo>
                    <a:lnTo>
                      <a:pt x="198" y="334"/>
                    </a:lnTo>
                    <a:lnTo>
                      <a:pt x="210" y="494"/>
                    </a:lnTo>
                    <a:lnTo>
                      <a:pt x="160" y="407"/>
                    </a:lnTo>
                    <a:lnTo>
                      <a:pt x="50" y="301"/>
                    </a:lnTo>
                    <a:lnTo>
                      <a:pt x="0" y="214"/>
                    </a:lnTo>
                    <a:lnTo>
                      <a:pt x="38" y="75"/>
                    </a:lnTo>
                    <a:lnTo>
                      <a:pt x="152" y="82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6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6" name="Freeform 253"/>
              <p:cNvSpPr>
                <a:spLocks/>
              </p:cNvSpPr>
              <p:nvPr/>
            </p:nvSpPr>
            <p:spPr bwMode="auto">
              <a:xfrm>
                <a:off x="2631" y="2780"/>
                <a:ext cx="97" cy="123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322" y="1"/>
                  </a:cxn>
                  <a:cxn ang="0">
                    <a:pos x="327" y="53"/>
                  </a:cxn>
                  <a:cxn ang="0">
                    <a:pos x="371" y="50"/>
                  </a:cxn>
                  <a:cxn ang="0">
                    <a:pos x="390" y="320"/>
                  </a:cxn>
                  <a:cxn ang="0">
                    <a:pos x="200" y="333"/>
                  </a:cxn>
                  <a:cxn ang="0">
                    <a:pos x="211" y="493"/>
                  </a:cxn>
                  <a:cxn ang="0">
                    <a:pos x="160" y="407"/>
                  </a:cxn>
                  <a:cxn ang="0">
                    <a:pos x="50" y="301"/>
                  </a:cxn>
                  <a:cxn ang="0">
                    <a:pos x="0" y="213"/>
                  </a:cxn>
                  <a:cxn ang="0">
                    <a:pos x="39" y="75"/>
                  </a:cxn>
                  <a:cxn ang="0">
                    <a:pos x="153" y="81"/>
                  </a:cxn>
                  <a:cxn ang="0">
                    <a:pos x="163" y="0"/>
                  </a:cxn>
                  <a:cxn ang="0">
                    <a:pos x="163" y="0"/>
                  </a:cxn>
                  <a:cxn ang="0">
                    <a:pos x="163" y="0"/>
                  </a:cxn>
                </a:cxnLst>
                <a:rect l="0" t="0" r="r" b="b"/>
                <a:pathLst>
                  <a:path w="390" h="493">
                    <a:moveTo>
                      <a:pt x="163" y="0"/>
                    </a:moveTo>
                    <a:lnTo>
                      <a:pt x="322" y="1"/>
                    </a:lnTo>
                    <a:lnTo>
                      <a:pt x="327" y="53"/>
                    </a:lnTo>
                    <a:lnTo>
                      <a:pt x="371" y="50"/>
                    </a:lnTo>
                    <a:lnTo>
                      <a:pt x="390" y="320"/>
                    </a:lnTo>
                    <a:lnTo>
                      <a:pt x="200" y="333"/>
                    </a:lnTo>
                    <a:lnTo>
                      <a:pt x="211" y="493"/>
                    </a:lnTo>
                    <a:lnTo>
                      <a:pt x="160" y="407"/>
                    </a:lnTo>
                    <a:lnTo>
                      <a:pt x="50" y="301"/>
                    </a:lnTo>
                    <a:lnTo>
                      <a:pt x="0" y="213"/>
                    </a:lnTo>
                    <a:lnTo>
                      <a:pt x="39" y="75"/>
                    </a:lnTo>
                    <a:lnTo>
                      <a:pt x="153" y="81"/>
                    </a:lnTo>
                    <a:lnTo>
                      <a:pt x="163" y="0"/>
                    </a:lnTo>
                    <a:lnTo>
                      <a:pt x="163" y="0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7" name="Freeform 254"/>
              <p:cNvSpPr>
                <a:spLocks/>
              </p:cNvSpPr>
              <p:nvPr/>
            </p:nvSpPr>
            <p:spPr bwMode="auto">
              <a:xfrm>
                <a:off x="2681" y="2747"/>
                <a:ext cx="118" cy="155"/>
              </a:xfrm>
              <a:custGeom>
                <a:avLst/>
                <a:gdLst/>
                <a:ahLst/>
                <a:cxnLst>
                  <a:cxn ang="0">
                    <a:pos x="0" y="467"/>
                  </a:cxn>
                  <a:cxn ang="0">
                    <a:pos x="12" y="621"/>
                  </a:cxn>
                  <a:cxn ang="0">
                    <a:pos x="83" y="615"/>
                  </a:cxn>
                  <a:cxn ang="0">
                    <a:pos x="128" y="574"/>
                  </a:cxn>
                  <a:cxn ang="0">
                    <a:pos x="215" y="583"/>
                  </a:cxn>
                  <a:cxn ang="0">
                    <a:pos x="297" y="532"/>
                  </a:cxn>
                  <a:cxn ang="0">
                    <a:pos x="305" y="415"/>
                  </a:cxn>
                  <a:cxn ang="0">
                    <a:pos x="428" y="290"/>
                  </a:cxn>
                  <a:cxn ang="0">
                    <a:pos x="473" y="62"/>
                  </a:cxn>
                  <a:cxn ang="0">
                    <a:pos x="348" y="0"/>
                  </a:cxn>
                  <a:cxn ang="0">
                    <a:pos x="278" y="43"/>
                  </a:cxn>
                  <a:cxn ang="0">
                    <a:pos x="286" y="135"/>
                  </a:cxn>
                  <a:cxn ang="0">
                    <a:pos x="123" y="135"/>
                  </a:cxn>
                  <a:cxn ang="0">
                    <a:pos x="128" y="187"/>
                  </a:cxn>
                  <a:cxn ang="0">
                    <a:pos x="174" y="194"/>
                  </a:cxn>
                  <a:cxn ang="0">
                    <a:pos x="192" y="454"/>
                  </a:cxn>
                  <a:cxn ang="0">
                    <a:pos x="0" y="467"/>
                  </a:cxn>
                  <a:cxn ang="0">
                    <a:pos x="0" y="467"/>
                  </a:cxn>
                  <a:cxn ang="0">
                    <a:pos x="0" y="467"/>
                  </a:cxn>
                </a:cxnLst>
                <a:rect l="0" t="0" r="r" b="b"/>
                <a:pathLst>
                  <a:path w="473" h="621">
                    <a:moveTo>
                      <a:pt x="0" y="467"/>
                    </a:moveTo>
                    <a:lnTo>
                      <a:pt x="12" y="621"/>
                    </a:lnTo>
                    <a:lnTo>
                      <a:pt x="83" y="615"/>
                    </a:lnTo>
                    <a:lnTo>
                      <a:pt x="128" y="574"/>
                    </a:lnTo>
                    <a:lnTo>
                      <a:pt x="215" y="583"/>
                    </a:lnTo>
                    <a:lnTo>
                      <a:pt x="297" y="532"/>
                    </a:lnTo>
                    <a:lnTo>
                      <a:pt x="305" y="415"/>
                    </a:lnTo>
                    <a:lnTo>
                      <a:pt x="428" y="290"/>
                    </a:lnTo>
                    <a:lnTo>
                      <a:pt x="473" y="62"/>
                    </a:lnTo>
                    <a:lnTo>
                      <a:pt x="348" y="0"/>
                    </a:lnTo>
                    <a:lnTo>
                      <a:pt x="278" y="43"/>
                    </a:lnTo>
                    <a:lnTo>
                      <a:pt x="286" y="135"/>
                    </a:lnTo>
                    <a:lnTo>
                      <a:pt x="123" y="135"/>
                    </a:lnTo>
                    <a:lnTo>
                      <a:pt x="128" y="187"/>
                    </a:lnTo>
                    <a:lnTo>
                      <a:pt x="174" y="194"/>
                    </a:lnTo>
                    <a:lnTo>
                      <a:pt x="192" y="454"/>
                    </a:lnTo>
                    <a:lnTo>
                      <a:pt x="0" y="467"/>
                    </a:lnTo>
                    <a:lnTo>
                      <a:pt x="0" y="467"/>
                    </a:lnTo>
                    <a:lnTo>
                      <a:pt x="0" y="46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8" name="Freeform 255"/>
              <p:cNvSpPr>
                <a:spLocks/>
              </p:cNvSpPr>
              <p:nvPr/>
            </p:nvSpPr>
            <p:spPr bwMode="auto">
              <a:xfrm>
                <a:off x="2681" y="2747"/>
                <a:ext cx="118" cy="155"/>
              </a:xfrm>
              <a:custGeom>
                <a:avLst/>
                <a:gdLst/>
                <a:ahLst/>
                <a:cxnLst>
                  <a:cxn ang="0">
                    <a:pos x="0" y="466"/>
                  </a:cxn>
                  <a:cxn ang="0">
                    <a:pos x="11" y="620"/>
                  </a:cxn>
                  <a:cxn ang="0">
                    <a:pos x="83" y="615"/>
                  </a:cxn>
                  <a:cxn ang="0">
                    <a:pos x="127" y="574"/>
                  </a:cxn>
                  <a:cxn ang="0">
                    <a:pos x="213" y="582"/>
                  </a:cxn>
                  <a:cxn ang="0">
                    <a:pos x="296" y="531"/>
                  </a:cxn>
                  <a:cxn ang="0">
                    <a:pos x="304" y="414"/>
                  </a:cxn>
                  <a:cxn ang="0">
                    <a:pos x="427" y="289"/>
                  </a:cxn>
                  <a:cxn ang="0">
                    <a:pos x="472" y="62"/>
                  </a:cxn>
                  <a:cxn ang="0">
                    <a:pos x="346" y="0"/>
                  </a:cxn>
                  <a:cxn ang="0">
                    <a:pos x="277" y="42"/>
                  </a:cxn>
                  <a:cxn ang="0">
                    <a:pos x="284" y="134"/>
                  </a:cxn>
                  <a:cxn ang="0">
                    <a:pos x="122" y="134"/>
                  </a:cxn>
                  <a:cxn ang="0">
                    <a:pos x="127" y="186"/>
                  </a:cxn>
                  <a:cxn ang="0">
                    <a:pos x="172" y="193"/>
                  </a:cxn>
                  <a:cxn ang="0">
                    <a:pos x="190" y="453"/>
                  </a:cxn>
                  <a:cxn ang="0">
                    <a:pos x="0" y="466"/>
                  </a:cxn>
                  <a:cxn ang="0">
                    <a:pos x="0" y="466"/>
                  </a:cxn>
                  <a:cxn ang="0">
                    <a:pos x="0" y="466"/>
                  </a:cxn>
                </a:cxnLst>
                <a:rect l="0" t="0" r="r" b="b"/>
                <a:pathLst>
                  <a:path w="472" h="620">
                    <a:moveTo>
                      <a:pt x="0" y="466"/>
                    </a:moveTo>
                    <a:lnTo>
                      <a:pt x="11" y="620"/>
                    </a:lnTo>
                    <a:lnTo>
                      <a:pt x="83" y="615"/>
                    </a:lnTo>
                    <a:lnTo>
                      <a:pt x="127" y="574"/>
                    </a:lnTo>
                    <a:lnTo>
                      <a:pt x="213" y="582"/>
                    </a:lnTo>
                    <a:lnTo>
                      <a:pt x="296" y="531"/>
                    </a:lnTo>
                    <a:lnTo>
                      <a:pt x="304" y="414"/>
                    </a:lnTo>
                    <a:lnTo>
                      <a:pt x="427" y="289"/>
                    </a:lnTo>
                    <a:lnTo>
                      <a:pt x="472" y="62"/>
                    </a:lnTo>
                    <a:lnTo>
                      <a:pt x="346" y="0"/>
                    </a:lnTo>
                    <a:lnTo>
                      <a:pt x="277" y="42"/>
                    </a:lnTo>
                    <a:lnTo>
                      <a:pt x="284" y="134"/>
                    </a:lnTo>
                    <a:lnTo>
                      <a:pt x="122" y="134"/>
                    </a:lnTo>
                    <a:lnTo>
                      <a:pt x="127" y="186"/>
                    </a:lnTo>
                    <a:lnTo>
                      <a:pt x="172" y="193"/>
                    </a:lnTo>
                    <a:lnTo>
                      <a:pt x="190" y="453"/>
                    </a:lnTo>
                    <a:lnTo>
                      <a:pt x="0" y="466"/>
                    </a:lnTo>
                    <a:lnTo>
                      <a:pt x="0" y="466"/>
                    </a:lnTo>
                    <a:lnTo>
                      <a:pt x="0" y="4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9" name="Freeform 256"/>
              <p:cNvSpPr>
                <a:spLocks/>
              </p:cNvSpPr>
              <p:nvPr/>
            </p:nvSpPr>
            <p:spPr bwMode="auto">
              <a:xfrm>
                <a:off x="2682" y="2900"/>
                <a:ext cx="20" cy="20"/>
              </a:xfrm>
              <a:custGeom>
                <a:avLst/>
                <a:gdLst/>
                <a:ahLst/>
                <a:cxnLst>
                  <a:cxn ang="0">
                    <a:pos x="79" y="0"/>
                  </a:cxn>
                  <a:cxn ang="0">
                    <a:pos x="0" y="6"/>
                  </a:cxn>
                  <a:cxn ang="0">
                    <a:pos x="45" y="81"/>
                  </a:cxn>
                  <a:cxn ang="0">
                    <a:pos x="79" y="0"/>
                  </a:cxn>
                  <a:cxn ang="0">
                    <a:pos x="79" y="0"/>
                  </a:cxn>
                  <a:cxn ang="0">
                    <a:pos x="79" y="0"/>
                  </a:cxn>
                </a:cxnLst>
                <a:rect l="0" t="0" r="r" b="b"/>
                <a:pathLst>
                  <a:path w="79" h="81">
                    <a:moveTo>
                      <a:pt x="79" y="0"/>
                    </a:moveTo>
                    <a:lnTo>
                      <a:pt x="0" y="6"/>
                    </a:lnTo>
                    <a:lnTo>
                      <a:pt x="45" y="81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7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0" name="Freeform 257"/>
              <p:cNvSpPr>
                <a:spLocks/>
              </p:cNvSpPr>
              <p:nvPr/>
            </p:nvSpPr>
            <p:spPr bwMode="auto">
              <a:xfrm>
                <a:off x="2682" y="2900"/>
                <a:ext cx="20" cy="20"/>
              </a:xfrm>
              <a:custGeom>
                <a:avLst/>
                <a:gdLst/>
                <a:ahLst/>
                <a:cxnLst>
                  <a:cxn ang="0">
                    <a:pos x="79" y="0"/>
                  </a:cxn>
                  <a:cxn ang="0">
                    <a:pos x="0" y="7"/>
                  </a:cxn>
                  <a:cxn ang="0">
                    <a:pos x="47" y="82"/>
                  </a:cxn>
                  <a:cxn ang="0">
                    <a:pos x="79" y="0"/>
                  </a:cxn>
                  <a:cxn ang="0">
                    <a:pos x="79" y="0"/>
                  </a:cxn>
                  <a:cxn ang="0">
                    <a:pos x="79" y="0"/>
                  </a:cxn>
                </a:cxnLst>
                <a:rect l="0" t="0" r="r" b="b"/>
                <a:pathLst>
                  <a:path w="79" h="82">
                    <a:moveTo>
                      <a:pt x="79" y="0"/>
                    </a:moveTo>
                    <a:lnTo>
                      <a:pt x="0" y="7"/>
                    </a:lnTo>
                    <a:lnTo>
                      <a:pt x="47" y="82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7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1" name="Freeform 258"/>
              <p:cNvSpPr>
                <a:spLocks/>
              </p:cNvSpPr>
              <p:nvPr/>
            </p:nvSpPr>
            <p:spPr bwMode="auto">
              <a:xfrm>
                <a:off x="2694" y="2717"/>
                <a:ext cx="324" cy="329"/>
              </a:xfrm>
              <a:custGeom>
                <a:avLst/>
                <a:gdLst/>
                <a:ahLst/>
                <a:cxnLst>
                  <a:cxn ang="0">
                    <a:pos x="0" y="811"/>
                  </a:cxn>
                  <a:cxn ang="0">
                    <a:pos x="35" y="730"/>
                  </a:cxn>
                  <a:cxn ang="0">
                    <a:pos x="76" y="691"/>
                  </a:cxn>
                  <a:cxn ang="0">
                    <a:pos x="116" y="688"/>
                  </a:cxn>
                  <a:cxn ang="0">
                    <a:pos x="172" y="696"/>
                  </a:cxn>
                  <a:cxn ang="0">
                    <a:pos x="245" y="649"/>
                  </a:cxn>
                  <a:cxn ang="0">
                    <a:pos x="253" y="532"/>
                  </a:cxn>
                  <a:cxn ang="0">
                    <a:pos x="376" y="407"/>
                  </a:cxn>
                  <a:cxn ang="0">
                    <a:pos x="444" y="76"/>
                  </a:cxn>
                  <a:cxn ang="0">
                    <a:pos x="517" y="41"/>
                  </a:cxn>
                  <a:cxn ang="0">
                    <a:pos x="679" y="90"/>
                  </a:cxn>
                  <a:cxn ang="0">
                    <a:pos x="798" y="15"/>
                  </a:cxn>
                  <a:cxn ang="0">
                    <a:pos x="864" y="29"/>
                  </a:cxn>
                  <a:cxn ang="0">
                    <a:pos x="922" y="0"/>
                  </a:cxn>
                  <a:cxn ang="0">
                    <a:pos x="1021" y="21"/>
                  </a:cxn>
                  <a:cxn ang="0">
                    <a:pos x="1088" y="59"/>
                  </a:cxn>
                  <a:cxn ang="0">
                    <a:pos x="1146" y="57"/>
                  </a:cxn>
                  <a:cxn ang="0">
                    <a:pos x="1177" y="81"/>
                  </a:cxn>
                  <a:cxn ang="0">
                    <a:pos x="1201" y="54"/>
                  </a:cxn>
                  <a:cxn ang="0">
                    <a:pos x="1267" y="129"/>
                  </a:cxn>
                  <a:cxn ang="0">
                    <a:pos x="1273" y="192"/>
                  </a:cxn>
                  <a:cxn ang="0">
                    <a:pos x="1300" y="233"/>
                  </a:cxn>
                  <a:cxn ang="0">
                    <a:pos x="1221" y="306"/>
                  </a:cxn>
                  <a:cxn ang="0">
                    <a:pos x="1188" y="468"/>
                  </a:cxn>
                  <a:cxn ang="0">
                    <a:pos x="1164" y="528"/>
                  </a:cxn>
                  <a:cxn ang="0">
                    <a:pos x="1167" y="789"/>
                  </a:cxn>
                  <a:cxn ang="0">
                    <a:pos x="1247" y="871"/>
                  </a:cxn>
                  <a:cxn ang="0">
                    <a:pos x="1250" y="916"/>
                  </a:cxn>
                  <a:cxn ang="0">
                    <a:pos x="1117" y="936"/>
                  </a:cxn>
                  <a:cxn ang="0">
                    <a:pos x="1082" y="1059"/>
                  </a:cxn>
                  <a:cxn ang="0">
                    <a:pos x="1140" y="1070"/>
                  </a:cxn>
                  <a:cxn ang="0">
                    <a:pos x="1106" y="1187"/>
                  </a:cxn>
                  <a:cxn ang="0">
                    <a:pos x="1183" y="1226"/>
                  </a:cxn>
                  <a:cxn ang="0">
                    <a:pos x="1211" y="1196"/>
                  </a:cxn>
                  <a:cxn ang="0">
                    <a:pos x="1217" y="1312"/>
                  </a:cxn>
                  <a:cxn ang="0">
                    <a:pos x="1155" y="1314"/>
                  </a:cxn>
                  <a:cxn ang="0">
                    <a:pos x="1004" y="1196"/>
                  </a:cxn>
                  <a:cxn ang="0">
                    <a:pos x="1007" y="1226"/>
                  </a:cxn>
                  <a:cxn ang="0">
                    <a:pos x="960" y="1226"/>
                  </a:cxn>
                  <a:cxn ang="0">
                    <a:pos x="870" y="1159"/>
                  </a:cxn>
                  <a:cxn ang="0">
                    <a:pos x="813" y="1166"/>
                  </a:cxn>
                  <a:cxn ang="0">
                    <a:pos x="808" y="1135"/>
                  </a:cxn>
                  <a:cxn ang="0">
                    <a:pos x="677" y="1145"/>
                  </a:cxn>
                  <a:cxn ang="0">
                    <a:pos x="618" y="886"/>
                  </a:cxn>
                  <a:cxn ang="0">
                    <a:pos x="587" y="888"/>
                  </a:cxn>
                  <a:cxn ang="0">
                    <a:pos x="570" y="846"/>
                  </a:cxn>
                  <a:cxn ang="0">
                    <a:pos x="512" y="850"/>
                  </a:cxn>
                  <a:cxn ang="0">
                    <a:pos x="504" y="921"/>
                  </a:cxn>
                  <a:cxn ang="0">
                    <a:pos x="354" y="935"/>
                  </a:cxn>
                  <a:cxn ang="0">
                    <a:pos x="351" y="906"/>
                  </a:cxn>
                  <a:cxn ang="0">
                    <a:pos x="323" y="906"/>
                  </a:cxn>
                  <a:cxn ang="0">
                    <a:pos x="284" y="776"/>
                  </a:cxn>
                  <a:cxn ang="0">
                    <a:pos x="0" y="811"/>
                  </a:cxn>
                  <a:cxn ang="0">
                    <a:pos x="0" y="811"/>
                  </a:cxn>
                  <a:cxn ang="0">
                    <a:pos x="0" y="811"/>
                  </a:cxn>
                </a:cxnLst>
                <a:rect l="0" t="0" r="r" b="b"/>
                <a:pathLst>
                  <a:path w="1300" h="1314">
                    <a:moveTo>
                      <a:pt x="0" y="811"/>
                    </a:moveTo>
                    <a:lnTo>
                      <a:pt x="35" y="730"/>
                    </a:lnTo>
                    <a:lnTo>
                      <a:pt x="76" y="691"/>
                    </a:lnTo>
                    <a:lnTo>
                      <a:pt x="116" y="688"/>
                    </a:lnTo>
                    <a:lnTo>
                      <a:pt x="172" y="696"/>
                    </a:lnTo>
                    <a:lnTo>
                      <a:pt x="245" y="649"/>
                    </a:lnTo>
                    <a:lnTo>
                      <a:pt x="253" y="532"/>
                    </a:lnTo>
                    <a:lnTo>
                      <a:pt x="376" y="407"/>
                    </a:lnTo>
                    <a:lnTo>
                      <a:pt x="444" y="76"/>
                    </a:lnTo>
                    <a:lnTo>
                      <a:pt x="517" y="41"/>
                    </a:lnTo>
                    <a:lnTo>
                      <a:pt x="679" y="90"/>
                    </a:lnTo>
                    <a:lnTo>
                      <a:pt x="798" y="15"/>
                    </a:lnTo>
                    <a:lnTo>
                      <a:pt x="864" y="29"/>
                    </a:lnTo>
                    <a:lnTo>
                      <a:pt x="922" y="0"/>
                    </a:lnTo>
                    <a:lnTo>
                      <a:pt x="1021" y="21"/>
                    </a:lnTo>
                    <a:lnTo>
                      <a:pt x="1088" y="59"/>
                    </a:lnTo>
                    <a:lnTo>
                      <a:pt x="1146" y="57"/>
                    </a:lnTo>
                    <a:lnTo>
                      <a:pt x="1177" y="81"/>
                    </a:lnTo>
                    <a:lnTo>
                      <a:pt x="1201" y="54"/>
                    </a:lnTo>
                    <a:lnTo>
                      <a:pt x="1267" y="129"/>
                    </a:lnTo>
                    <a:lnTo>
                      <a:pt x="1273" y="192"/>
                    </a:lnTo>
                    <a:lnTo>
                      <a:pt x="1300" y="233"/>
                    </a:lnTo>
                    <a:lnTo>
                      <a:pt x="1221" y="306"/>
                    </a:lnTo>
                    <a:lnTo>
                      <a:pt x="1188" y="468"/>
                    </a:lnTo>
                    <a:lnTo>
                      <a:pt x="1164" y="528"/>
                    </a:lnTo>
                    <a:lnTo>
                      <a:pt x="1167" y="789"/>
                    </a:lnTo>
                    <a:lnTo>
                      <a:pt x="1247" y="871"/>
                    </a:lnTo>
                    <a:lnTo>
                      <a:pt x="1250" y="916"/>
                    </a:lnTo>
                    <a:lnTo>
                      <a:pt x="1117" y="936"/>
                    </a:lnTo>
                    <a:lnTo>
                      <a:pt x="1082" y="1059"/>
                    </a:lnTo>
                    <a:lnTo>
                      <a:pt x="1140" y="1070"/>
                    </a:lnTo>
                    <a:lnTo>
                      <a:pt x="1106" y="1187"/>
                    </a:lnTo>
                    <a:lnTo>
                      <a:pt x="1183" y="1226"/>
                    </a:lnTo>
                    <a:lnTo>
                      <a:pt x="1211" y="1196"/>
                    </a:lnTo>
                    <a:lnTo>
                      <a:pt x="1217" y="1312"/>
                    </a:lnTo>
                    <a:lnTo>
                      <a:pt x="1155" y="1314"/>
                    </a:lnTo>
                    <a:lnTo>
                      <a:pt x="1004" y="1196"/>
                    </a:lnTo>
                    <a:lnTo>
                      <a:pt x="1007" y="1226"/>
                    </a:lnTo>
                    <a:lnTo>
                      <a:pt x="960" y="1226"/>
                    </a:lnTo>
                    <a:lnTo>
                      <a:pt x="870" y="1159"/>
                    </a:lnTo>
                    <a:lnTo>
                      <a:pt x="813" y="1166"/>
                    </a:lnTo>
                    <a:lnTo>
                      <a:pt x="808" y="1135"/>
                    </a:lnTo>
                    <a:lnTo>
                      <a:pt x="677" y="1145"/>
                    </a:lnTo>
                    <a:lnTo>
                      <a:pt x="618" y="886"/>
                    </a:lnTo>
                    <a:lnTo>
                      <a:pt x="587" y="888"/>
                    </a:lnTo>
                    <a:lnTo>
                      <a:pt x="570" y="846"/>
                    </a:lnTo>
                    <a:lnTo>
                      <a:pt x="512" y="850"/>
                    </a:lnTo>
                    <a:lnTo>
                      <a:pt x="504" y="921"/>
                    </a:lnTo>
                    <a:lnTo>
                      <a:pt x="354" y="935"/>
                    </a:lnTo>
                    <a:lnTo>
                      <a:pt x="351" y="906"/>
                    </a:lnTo>
                    <a:lnTo>
                      <a:pt x="323" y="906"/>
                    </a:lnTo>
                    <a:lnTo>
                      <a:pt x="284" y="776"/>
                    </a:lnTo>
                    <a:lnTo>
                      <a:pt x="0" y="811"/>
                    </a:lnTo>
                    <a:lnTo>
                      <a:pt x="0" y="811"/>
                    </a:lnTo>
                    <a:lnTo>
                      <a:pt x="0" y="8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2" name="Freeform 259"/>
              <p:cNvSpPr>
                <a:spLocks/>
              </p:cNvSpPr>
              <p:nvPr/>
            </p:nvSpPr>
            <p:spPr bwMode="auto">
              <a:xfrm>
                <a:off x="2694" y="2717"/>
                <a:ext cx="324" cy="329"/>
              </a:xfrm>
              <a:custGeom>
                <a:avLst/>
                <a:gdLst/>
                <a:ahLst/>
                <a:cxnLst>
                  <a:cxn ang="0">
                    <a:pos x="0" y="812"/>
                  </a:cxn>
                  <a:cxn ang="0">
                    <a:pos x="34" y="730"/>
                  </a:cxn>
                  <a:cxn ang="0">
                    <a:pos x="75" y="692"/>
                  </a:cxn>
                  <a:cxn ang="0">
                    <a:pos x="115" y="689"/>
                  </a:cxn>
                  <a:cxn ang="0">
                    <a:pos x="171" y="696"/>
                  </a:cxn>
                  <a:cxn ang="0">
                    <a:pos x="244" y="649"/>
                  </a:cxn>
                  <a:cxn ang="0">
                    <a:pos x="252" y="532"/>
                  </a:cxn>
                  <a:cxn ang="0">
                    <a:pos x="375" y="407"/>
                  </a:cxn>
                  <a:cxn ang="0">
                    <a:pos x="443" y="77"/>
                  </a:cxn>
                  <a:cxn ang="0">
                    <a:pos x="515" y="41"/>
                  </a:cxn>
                  <a:cxn ang="0">
                    <a:pos x="678" y="92"/>
                  </a:cxn>
                  <a:cxn ang="0">
                    <a:pos x="798" y="16"/>
                  </a:cxn>
                  <a:cxn ang="0">
                    <a:pos x="863" y="30"/>
                  </a:cxn>
                  <a:cxn ang="0">
                    <a:pos x="922" y="0"/>
                  </a:cxn>
                  <a:cxn ang="0">
                    <a:pos x="1019" y="21"/>
                  </a:cxn>
                  <a:cxn ang="0">
                    <a:pos x="1086" y="61"/>
                  </a:cxn>
                  <a:cxn ang="0">
                    <a:pos x="1144" y="57"/>
                  </a:cxn>
                  <a:cxn ang="0">
                    <a:pos x="1175" y="82"/>
                  </a:cxn>
                  <a:cxn ang="0">
                    <a:pos x="1199" y="54"/>
                  </a:cxn>
                  <a:cxn ang="0">
                    <a:pos x="1266" y="129"/>
                  </a:cxn>
                  <a:cxn ang="0">
                    <a:pos x="1271" y="193"/>
                  </a:cxn>
                  <a:cxn ang="0">
                    <a:pos x="1298" y="233"/>
                  </a:cxn>
                  <a:cxn ang="0">
                    <a:pos x="1219" y="306"/>
                  </a:cxn>
                  <a:cxn ang="0">
                    <a:pos x="1186" y="468"/>
                  </a:cxn>
                  <a:cxn ang="0">
                    <a:pos x="1162" y="529"/>
                  </a:cxn>
                  <a:cxn ang="0">
                    <a:pos x="1165" y="789"/>
                  </a:cxn>
                  <a:cxn ang="0">
                    <a:pos x="1245" y="871"/>
                  </a:cxn>
                  <a:cxn ang="0">
                    <a:pos x="1248" y="916"/>
                  </a:cxn>
                  <a:cxn ang="0">
                    <a:pos x="1115" y="937"/>
                  </a:cxn>
                  <a:cxn ang="0">
                    <a:pos x="1080" y="1059"/>
                  </a:cxn>
                  <a:cxn ang="0">
                    <a:pos x="1138" y="1070"/>
                  </a:cxn>
                  <a:cxn ang="0">
                    <a:pos x="1104" y="1188"/>
                  </a:cxn>
                  <a:cxn ang="0">
                    <a:pos x="1182" y="1226"/>
                  </a:cxn>
                  <a:cxn ang="0">
                    <a:pos x="1209" y="1197"/>
                  </a:cxn>
                  <a:cxn ang="0">
                    <a:pos x="1216" y="1313"/>
                  </a:cxn>
                  <a:cxn ang="0">
                    <a:pos x="1154" y="1314"/>
                  </a:cxn>
                  <a:cxn ang="0">
                    <a:pos x="1003" y="1197"/>
                  </a:cxn>
                  <a:cxn ang="0">
                    <a:pos x="1005" y="1226"/>
                  </a:cxn>
                  <a:cxn ang="0">
                    <a:pos x="959" y="1226"/>
                  </a:cxn>
                  <a:cxn ang="0">
                    <a:pos x="868" y="1160"/>
                  </a:cxn>
                  <a:cxn ang="0">
                    <a:pos x="811" y="1167"/>
                  </a:cxn>
                  <a:cxn ang="0">
                    <a:pos x="806" y="1136"/>
                  </a:cxn>
                  <a:cxn ang="0">
                    <a:pos x="676" y="1145"/>
                  </a:cxn>
                  <a:cxn ang="0">
                    <a:pos x="616" y="887"/>
                  </a:cxn>
                  <a:cxn ang="0">
                    <a:pos x="585" y="888"/>
                  </a:cxn>
                  <a:cxn ang="0">
                    <a:pos x="570" y="846"/>
                  </a:cxn>
                  <a:cxn ang="0">
                    <a:pos x="510" y="850"/>
                  </a:cxn>
                  <a:cxn ang="0">
                    <a:pos x="502" y="921"/>
                  </a:cxn>
                  <a:cxn ang="0">
                    <a:pos x="352" y="935"/>
                  </a:cxn>
                  <a:cxn ang="0">
                    <a:pos x="350" y="906"/>
                  </a:cxn>
                  <a:cxn ang="0">
                    <a:pos x="321" y="906"/>
                  </a:cxn>
                  <a:cxn ang="0">
                    <a:pos x="283" y="778"/>
                  </a:cxn>
                  <a:cxn ang="0">
                    <a:pos x="0" y="812"/>
                  </a:cxn>
                  <a:cxn ang="0">
                    <a:pos x="0" y="812"/>
                  </a:cxn>
                  <a:cxn ang="0">
                    <a:pos x="0" y="812"/>
                  </a:cxn>
                </a:cxnLst>
                <a:rect l="0" t="0" r="r" b="b"/>
                <a:pathLst>
                  <a:path w="1298" h="1314">
                    <a:moveTo>
                      <a:pt x="0" y="812"/>
                    </a:moveTo>
                    <a:lnTo>
                      <a:pt x="34" y="730"/>
                    </a:lnTo>
                    <a:lnTo>
                      <a:pt x="75" y="692"/>
                    </a:lnTo>
                    <a:lnTo>
                      <a:pt x="115" y="689"/>
                    </a:lnTo>
                    <a:lnTo>
                      <a:pt x="171" y="696"/>
                    </a:lnTo>
                    <a:lnTo>
                      <a:pt x="244" y="649"/>
                    </a:lnTo>
                    <a:lnTo>
                      <a:pt x="252" y="532"/>
                    </a:lnTo>
                    <a:lnTo>
                      <a:pt x="375" y="407"/>
                    </a:lnTo>
                    <a:lnTo>
                      <a:pt x="443" y="77"/>
                    </a:lnTo>
                    <a:lnTo>
                      <a:pt x="515" y="41"/>
                    </a:lnTo>
                    <a:lnTo>
                      <a:pt x="678" y="92"/>
                    </a:lnTo>
                    <a:lnTo>
                      <a:pt x="798" y="16"/>
                    </a:lnTo>
                    <a:lnTo>
                      <a:pt x="863" y="30"/>
                    </a:lnTo>
                    <a:lnTo>
                      <a:pt x="922" y="0"/>
                    </a:lnTo>
                    <a:lnTo>
                      <a:pt x="1019" y="21"/>
                    </a:lnTo>
                    <a:lnTo>
                      <a:pt x="1086" y="61"/>
                    </a:lnTo>
                    <a:lnTo>
                      <a:pt x="1144" y="57"/>
                    </a:lnTo>
                    <a:lnTo>
                      <a:pt x="1175" y="82"/>
                    </a:lnTo>
                    <a:lnTo>
                      <a:pt x="1199" y="54"/>
                    </a:lnTo>
                    <a:lnTo>
                      <a:pt x="1266" y="129"/>
                    </a:lnTo>
                    <a:lnTo>
                      <a:pt x="1271" y="193"/>
                    </a:lnTo>
                    <a:lnTo>
                      <a:pt x="1298" y="233"/>
                    </a:lnTo>
                    <a:lnTo>
                      <a:pt x="1219" y="306"/>
                    </a:lnTo>
                    <a:lnTo>
                      <a:pt x="1186" y="468"/>
                    </a:lnTo>
                    <a:lnTo>
                      <a:pt x="1162" y="529"/>
                    </a:lnTo>
                    <a:lnTo>
                      <a:pt x="1165" y="789"/>
                    </a:lnTo>
                    <a:lnTo>
                      <a:pt x="1245" y="871"/>
                    </a:lnTo>
                    <a:lnTo>
                      <a:pt x="1248" y="916"/>
                    </a:lnTo>
                    <a:lnTo>
                      <a:pt x="1115" y="937"/>
                    </a:lnTo>
                    <a:lnTo>
                      <a:pt x="1080" y="1059"/>
                    </a:lnTo>
                    <a:lnTo>
                      <a:pt x="1138" y="1070"/>
                    </a:lnTo>
                    <a:lnTo>
                      <a:pt x="1104" y="1188"/>
                    </a:lnTo>
                    <a:lnTo>
                      <a:pt x="1182" y="1226"/>
                    </a:lnTo>
                    <a:lnTo>
                      <a:pt x="1209" y="1197"/>
                    </a:lnTo>
                    <a:lnTo>
                      <a:pt x="1216" y="1313"/>
                    </a:lnTo>
                    <a:lnTo>
                      <a:pt x="1154" y="1314"/>
                    </a:lnTo>
                    <a:lnTo>
                      <a:pt x="1003" y="1197"/>
                    </a:lnTo>
                    <a:lnTo>
                      <a:pt x="1005" y="1226"/>
                    </a:lnTo>
                    <a:lnTo>
                      <a:pt x="959" y="1226"/>
                    </a:lnTo>
                    <a:lnTo>
                      <a:pt x="868" y="1160"/>
                    </a:lnTo>
                    <a:lnTo>
                      <a:pt x="811" y="1167"/>
                    </a:lnTo>
                    <a:lnTo>
                      <a:pt x="806" y="1136"/>
                    </a:lnTo>
                    <a:lnTo>
                      <a:pt x="676" y="1145"/>
                    </a:lnTo>
                    <a:lnTo>
                      <a:pt x="616" y="887"/>
                    </a:lnTo>
                    <a:lnTo>
                      <a:pt x="585" y="888"/>
                    </a:lnTo>
                    <a:lnTo>
                      <a:pt x="570" y="846"/>
                    </a:lnTo>
                    <a:lnTo>
                      <a:pt x="510" y="850"/>
                    </a:lnTo>
                    <a:lnTo>
                      <a:pt x="502" y="921"/>
                    </a:lnTo>
                    <a:lnTo>
                      <a:pt x="352" y="935"/>
                    </a:lnTo>
                    <a:lnTo>
                      <a:pt x="350" y="906"/>
                    </a:lnTo>
                    <a:lnTo>
                      <a:pt x="321" y="906"/>
                    </a:lnTo>
                    <a:lnTo>
                      <a:pt x="283" y="778"/>
                    </a:lnTo>
                    <a:lnTo>
                      <a:pt x="0" y="812"/>
                    </a:lnTo>
                    <a:lnTo>
                      <a:pt x="0" y="812"/>
                    </a:lnTo>
                    <a:lnTo>
                      <a:pt x="0" y="81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3" name="Freeform 260"/>
              <p:cNvSpPr>
                <a:spLocks/>
              </p:cNvSpPr>
              <p:nvPr/>
            </p:nvSpPr>
            <p:spPr bwMode="auto">
              <a:xfrm>
                <a:off x="2992" y="2732"/>
                <a:ext cx="90" cy="99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358" y="174"/>
                  </a:cxn>
                  <a:cxn ang="0">
                    <a:pos x="300" y="255"/>
                  </a:cxn>
                  <a:cxn ang="0">
                    <a:pos x="274" y="273"/>
                  </a:cxn>
                  <a:cxn ang="0">
                    <a:pos x="266" y="358"/>
                  </a:cxn>
                  <a:cxn ang="0">
                    <a:pos x="0" y="396"/>
                  </a:cxn>
                  <a:cxn ang="0">
                    <a:pos x="24" y="247"/>
                  </a:cxn>
                  <a:cxn ang="0">
                    <a:pos x="105" y="174"/>
                  </a:cxn>
                  <a:cxn ang="0">
                    <a:pos x="78" y="133"/>
                  </a:cxn>
                  <a:cxn ang="0">
                    <a:pos x="72" y="65"/>
                  </a:cxn>
                  <a:cxn ang="0">
                    <a:pos x="221" y="50"/>
                  </a:cxn>
                  <a:cxn ang="0">
                    <a:pos x="304" y="0"/>
                  </a:cxn>
                  <a:cxn ang="0">
                    <a:pos x="304" y="0"/>
                  </a:cxn>
                  <a:cxn ang="0">
                    <a:pos x="304" y="0"/>
                  </a:cxn>
                </a:cxnLst>
                <a:rect l="0" t="0" r="r" b="b"/>
                <a:pathLst>
                  <a:path w="358" h="396">
                    <a:moveTo>
                      <a:pt x="304" y="0"/>
                    </a:moveTo>
                    <a:lnTo>
                      <a:pt x="358" y="174"/>
                    </a:lnTo>
                    <a:lnTo>
                      <a:pt x="300" y="255"/>
                    </a:lnTo>
                    <a:lnTo>
                      <a:pt x="274" y="273"/>
                    </a:lnTo>
                    <a:lnTo>
                      <a:pt x="266" y="358"/>
                    </a:lnTo>
                    <a:lnTo>
                      <a:pt x="0" y="396"/>
                    </a:lnTo>
                    <a:lnTo>
                      <a:pt x="24" y="247"/>
                    </a:lnTo>
                    <a:lnTo>
                      <a:pt x="105" y="174"/>
                    </a:lnTo>
                    <a:lnTo>
                      <a:pt x="78" y="133"/>
                    </a:lnTo>
                    <a:lnTo>
                      <a:pt x="72" y="65"/>
                    </a:lnTo>
                    <a:lnTo>
                      <a:pt x="221" y="50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" name="Freeform 261"/>
              <p:cNvSpPr>
                <a:spLocks/>
              </p:cNvSpPr>
              <p:nvPr/>
            </p:nvSpPr>
            <p:spPr bwMode="auto">
              <a:xfrm>
                <a:off x="2992" y="2732"/>
                <a:ext cx="90" cy="99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358" y="172"/>
                  </a:cxn>
                  <a:cxn ang="0">
                    <a:pos x="300" y="253"/>
                  </a:cxn>
                  <a:cxn ang="0">
                    <a:pos x="275" y="271"/>
                  </a:cxn>
                  <a:cxn ang="0">
                    <a:pos x="268" y="356"/>
                  </a:cxn>
                  <a:cxn ang="0">
                    <a:pos x="0" y="394"/>
                  </a:cxn>
                  <a:cxn ang="0">
                    <a:pos x="24" y="245"/>
                  </a:cxn>
                  <a:cxn ang="0">
                    <a:pos x="105" y="172"/>
                  </a:cxn>
                  <a:cxn ang="0">
                    <a:pos x="78" y="132"/>
                  </a:cxn>
                  <a:cxn ang="0">
                    <a:pos x="73" y="63"/>
                  </a:cxn>
                  <a:cxn ang="0">
                    <a:pos x="221" y="48"/>
                  </a:cxn>
                  <a:cxn ang="0">
                    <a:pos x="304" y="0"/>
                  </a:cxn>
                  <a:cxn ang="0">
                    <a:pos x="304" y="0"/>
                  </a:cxn>
                  <a:cxn ang="0">
                    <a:pos x="304" y="0"/>
                  </a:cxn>
                </a:cxnLst>
                <a:rect l="0" t="0" r="r" b="b"/>
                <a:pathLst>
                  <a:path w="358" h="394">
                    <a:moveTo>
                      <a:pt x="304" y="0"/>
                    </a:moveTo>
                    <a:lnTo>
                      <a:pt x="358" y="172"/>
                    </a:lnTo>
                    <a:lnTo>
                      <a:pt x="300" y="253"/>
                    </a:lnTo>
                    <a:lnTo>
                      <a:pt x="275" y="271"/>
                    </a:lnTo>
                    <a:lnTo>
                      <a:pt x="268" y="356"/>
                    </a:lnTo>
                    <a:lnTo>
                      <a:pt x="0" y="394"/>
                    </a:lnTo>
                    <a:lnTo>
                      <a:pt x="24" y="245"/>
                    </a:lnTo>
                    <a:lnTo>
                      <a:pt x="105" y="172"/>
                    </a:lnTo>
                    <a:lnTo>
                      <a:pt x="78" y="132"/>
                    </a:lnTo>
                    <a:lnTo>
                      <a:pt x="73" y="63"/>
                    </a:lnTo>
                    <a:lnTo>
                      <a:pt x="221" y="48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30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" name="Freeform 262"/>
              <p:cNvSpPr>
                <a:spLocks/>
              </p:cNvSpPr>
              <p:nvPr/>
            </p:nvSpPr>
            <p:spPr bwMode="auto">
              <a:xfrm>
                <a:off x="3059" y="2725"/>
                <a:ext cx="132" cy="163"/>
              </a:xfrm>
              <a:custGeom>
                <a:avLst/>
                <a:gdLst/>
                <a:ahLst/>
                <a:cxnLst>
                  <a:cxn ang="0">
                    <a:pos x="0" y="386"/>
                  </a:cxn>
                  <a:cxn ang="0">
                    <a:pos x="150" y="447"/>
                  </a:cxn>
                  <a:cxn ang="0">
                    <a:pos x="244" y="546"/>
                  </a:cxn>
                  <a:cxn ang="0">
                    <a:pos x="305" y="567"/>
                  </a:cxn>
                  <a:cxn ang="0">
                    <a:pos x="352" y="641"/>
                  </a:cxn>
                  <a:cxn ang="0">
                    <a:pos x="398" y="653"/>
                  </a:cxn>
                  <a:cxn ang="0">
                    <a:pos x="527" y="424"/>
                  </a:cxn>
                  <a:cxn ang="0">
                    <a:pos x="479" y="324"/>
                  </a:cxn>
                  <a:cxn ang="0">
                    <a:pos x="517" y="55"/>
                  </a:cxn>
                  <a:cxn ang="0">
                    <a:pos x="441" y="28"/>
                  </a:cxn>
                  <a:cxn ang="0">
                    <a:pos x="387" y="93"/>
                  </a:cxn>
                  <a:cxn ang="0">
                    <a:pos x="311" y="85"/>
                  </a:cxn>
                  <a:cxn ang="0">
                    <a:pos x="221" y="0"/>
                  </a:cxn>
                  <a:cxn ang="0">
                    <a:pos x="75" y="10"/>
                  </a:cxn>
                  <a:cxn ang="0">
                    <a:pos x="41" y="28"/>
                  </a:cxn>
                  <a:cxn ang="0">
                    <a:pos x="92" y="202"/>
                  </a:cxn>
                  <a:cxn ang="0">
                    <a:pos x="38" y="277"/>
                  </a:cxn>
                  <a:cxn ang="0">
                    <a:pos x="8" y="294"/>
                  </a:cxn>
                  <a:cxn ang="0">
                    <a:pos x="0" y="386"/>
                  </a:cxn>
                  <a:cxn ang="0">
                    <a:pos x="0" y="386"/>
                  </a:cxn>
                  <a:cxn ang="0">
                    <a:pos x="0" y="386"/>
                  </a:cxn>
                </a:cxnLst>
                <a:rect l="0" t="0" r="r" b="b"/>
                <a:pathLst>
                  <a:path w="527" h="653">
                    <a:moveTo>
                      <a:pt x="0" y="386"/>
                    </a:moveTo>
                    <a:lnTo>
                      <a:pt x="150" y="447"/>
                    </a:lnTo>
                    <a:lnTo>
                      <a:pt x="244" y="546"/>
                    </a:lnTo>
                    <a:lnTo>
                      <a:pt x="305" y="567"/>
                    </a:lnTo>
                    <a:lnTo>
                      <a:pt x="352" y="641"/>
                    </a:lnTo>
                    <a:lnTo>
                      <a:pt x="398" y="653"/>
                    </a:lnTo>
                    <a:lnTo>
                      <a:pt x="527" y="424"/>
                    </a:lnTo>
                    <a:lnTo>
                      <a:pt x="479" y="324"/>
                    </a:lnTo>
                    <a:lnTo>
                      <a:pt x="517" y="55"/>
                    </a:lnTo>
                    <a:lnTo>
                      <a:pt x="441" y="28"/>
                    </a:lnTo>
                    <a:lnTo>
                      <a:pt x="387" y="93"/>
                    </a:lnTo>
                    <a:lnTo>
                      <a:pt x="311" y="85"/>
                    </a:lnTo>
                    <a:lnTo>
                      <a:pt x="221" y="0"/>
                    </a:lnTo>
                    <a:lnTo>
                      <a:pt x="75" y="10"/>
                    </a:lnTo>
                    <a:lnTo>
                      <a:pt x="41" y="28"/>
                    </a:lnTo>
                    <a:lnTo>
                      <a:pt x="92" y="202"/>
                    </a:lnTo>
                    <a:lnTo>
                      <a:pt x="38" y="277"/>
                    </a:lnTo>
                    <a:lnTo>
                      <a:pt x="8" y="294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0" y="38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6" name="Freeform 263"/>
              <p:cNvSpPr>
                <a:spLocks/>
              </p:cNvSpPr>
              <p:nvPr/>
            </p:nvSpPr>
            <p:spPr bwMode="auto">
              <a:xfrm>
                <a:off x="3059" y="2725"/>
                <a:ext cx="132" cy="163"/>
              </a:xfrm>
              <a:custGeom>
                <a:avLst/>
                <a:gdLst/>
                <a:ahLst/>
                <a:cxnLst>
                  <a:cxn ang="0">
                    <a:pos x="0" y="386"/>
                  </a:cxn>
                  <a:cxn ang="0">
                    <a:pos x="148" y="447"/>
                  </a:cxn>
                  <a:cxn ang="0">
                    <a:pos x="243" y="547"/>
                  </a:cxn>
                  <a:cxn ang="0">
                    <a:pos x="304" y="568"/>
                  </a:cxn>
                  <a:cxn ang="0">
                    <a:pos x="350" y="641"/>
                  </a:cxn>
                  <a:cxn ang="0">
                    <a:pos x="397" y="654"/>
                  </a:cxn>
                  <a:cxn ang="0">
                    <a:pos x="526" y="424"/>
                  </a:cxn>
                  <a:cxn ang="0">
                    <a:pos x="478" y="324"/>
                  </a:cxn>
                  <a:cxn ang="0">
                    <a:pos x="516" y="56"/>
                  </a:cxn>
                  <a:cxn ang="0">
                    <a:pos x="439" y="30"/>
                  </a:cxn>
                  <a:cxn ang="0">
                    <a:pos x="385" y="93"/>
                  </a:cxn>
                  <a:cxn ang="0">
                    <a:pos x="309" y="85"/>
                  </a:cxn>
                  <a:cxn ang="0">
                    <a:pos x="220" y="0"/>
                  </a:cxn>
                  <a:cxn ang="0">
                    <a:pos x="73" y="10"/>
                  </a:cxn>
                  <a:cxn ang="0">
                    <a:pos x="39" y="30"/>
                  </a:cxn>
                  <a:cxn ang="0">
                    <a:pos x="90" y="202"/>
                  </a:cxn>
                  <a:cxn ang="0">
                    <a:pos x="36" y="277"/>
                  </a:cxn>
                  <a:cxn ang="0">
                    <a:pos x="7" y="295"/>
                  </a:cxn>
                  <a:cxn ang="0">
                    <a:pos x="0" y="386"/>
                  </a:cxn>
                  <a:cxn ang="0">
                    <a:pos x="0" y="386"/>
                  </a:cxn>
                  <a:cxn ang="0">
                    <a:pos x="0" y="386"/>
                  </a:cxn>
                </a:cxnLst>
                <a:rect l="0" t="0" r="r" b="b"/>
                <a:pathLst>
                  <a:path w="526" h="654">
                    <a:moveTo>
                      <a:pt x="0" y="386"/>
                    </a:moveTo>
                    <a:lnTo>
                      <a:pt x="148" y="447"/>
                    </a:lnTo>
                    <a:lnTo>
                      <a:pt x="243" y="547"/>
                    </a:lnTo>
                    <a:lnTo>
                      <a:pt x="304" y="568"/>
                    </a:lnTo>
                    <a:lnTo>
                      <a:pt x="350" y="641"/>
                    </a:lnTo>
                    <a:lnTo>
                      <a:pt x="397" y="654"/>
                    </a:lnTo>
                    <a:lnTo>
                      <a:pt x="526" y="424"/>
                    </a:lnTo>
                    <a:lnTo>
                      <a:pt x="478" y="324"/>
                    </a:lnTo>
                    <a:lnTo>
                      <a:pt x="516" y="56"/>
                    </a:lnTo>
                    <a:lnTo>
                      <a:pt x="439" y="30"/>
                    </a:lnTo>
                    <a:lnTo>
                      <a:pt x="385" y="93"/>
                    </a:lnTo>
                    <a:lnTo>
                      <a:pt x="309" y="85"/>
                    </a:lnTo>
                    <a:lnTo>
                      <a:pt x="220" y="0"/>
                    </a:lnTo>
                    <a:lnTo>
                      <a:pt x="73" y="10"/>
                    </a:lnTo>
                    <a:lnTo>
                      <a:pt x="39" y="30"/>
                    </a:lnTo>
                    <a:lnTo>
                      <a:pt x="90" y="202"/>
                    </a:lnTo>
                    <a:lnTo>
                      <a:pt x="36" y="277"/>
                    </a:lnTo>
                    <a:lnTo>
                      <a:pt x="7" y="295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0" y="38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7" name="Freeform 264"/>
              <p:cNvSpPr>
                <a:spLocks/>
              </p:cNvSpPr>
              <p:nvPr/>
            </p:nvSpPr>
            <p:spPr bwMode="auto">
              <a:xfrm>
                <a:off x="2985" y="2821"/>
                <a:ext cx="188" cy="194"/>
              </a:xfrm>
              <a:custGeom>
                <a:avLst/>
                <a:gdLst/>
                <a:ahLst/>
                <a:cxnLst>
                  <a:cxn ang="0">
                    <a:pos x="124" y="22"/>
                  </a:cxn>
                  <a:cxn ang="0">
                    <a:pos x="96" y="116"/>
                  </a:cxn>
                  <a:cxn ang="0">
                    <a:pos x="133" y="172"/>
                  </a:cxn>
                  <a:cxn ang="0">
                    <a:pos x="0" y="327"/>
                  </a:cxn>
                  <a:cxn ang="0">
                    <a:pos x="0" y="372"/>
                  </a:cxn>
                  <a:cxn ang="0">
                    <a:pos x="80" y="454"/>
                  </a:cxn>
                  <a:cxn ang="0">
                    <a:pos x="83" y="499"/>
                  </a:cxn>
                  <a:cxn ang="0">
                    <a:pos x="262" y="587"/>
                  </a:cxn>
                  <a:cxn ang="0">
                    <a:pos x="332" y="772"/>
                  </a:cxn>
                  <a:cxn ang="0">
                    <a:pos x="376" y="741"/>
                  </a:cxn>
                  <a:cxn ang="0">
                    <a:pos x="537" y="758"/>
                  </a:cxn>
                  <a:cxn ang="0">
                    <a:pos x="563" y="711"/>
                  </a:cxn>
                  <a:cxn ang="0">
                    <a:pos x="752" y="700"/>
                  </a:cxn>
                  <a:cxn ang="0">
                    <a:pos x="717" y="614"/>
                  </a:cxn>
                  <a:cxn ang="0">
                    <a:pos x="714" y="409"/>
                  </a:cxn>
                  <a:cxn ang="0">
                    <a:pos x="686" y="375"/>
                  </a:cxn>
                  <a:cxn ang="0">
                    <a:pos x="694" y="261"/>
                  </a:cxn>
                  <a:cxn ang="0">
                    <a:pos x="646" y="255"/>
                  </a:cxn>
                  <a:cxn ang="0">
                    <a:pos x="599" y="181"/>
                  </a:cxn>
                  <a:cxn ang="0">
                    <a:pos x="538" y="164"/>
                  </a:cxn>
                  <a:cxn ang="0">
                    <a:pos x="442" y="62"/>
                  </a:cxn>
                  <a:cxn ang="0">
                    <a:pos x="293" y="0"/>
                  </a:cxn>
                  <a:cxn ang="0">
                    <a:pos x="124" y="22"/>
                  </a:cxn>
                  <a:cxn ang="0">
                    <a:pos x="124" y="22"/>
                  </a:cxn>
                  <a:cxn ang="0">
                    <a:pos x="124" y="22"/>
                  </a:cxn>
                </a:cxnLst>
                <a:rect l="0" t="0" r="r" b="b"/>
                <a:pathLst>
                  <a:path w="752" h="772">
                    <a:moveTo>
                      <a:pt x="124" y="22"/>
                    </a:moveTo>
                    <a:lnTo>
                      <a:pt x="96" y="116"/>
                    </a:lnTo>
                    <a:lnTo>
                      <a:pt x="133" y="172"/>
                    </a:lnTo>
                    <a:lnTo>
                      <a:pt x="0" y="327"/>
                    </a:lnTo>
                    <a:lnTo>
                      <a:pt x="0" y="372"/>
                    </a:lnTo>
                    <a:lnTo>
                      <a:pt x="80" y="454"/>
                    </a:lnTo>
                    <a:lnTo>
                      <a:pt x="83" y="499"/>
                    </a:lnTo>
                    <a:lnTo>
                      <a:pt x="262" y="587"/>
                    </a:lnTo>
                    <a:lnTo>
                      <a:pt x="332" y="772"/>
                    </a:lnTo>
                    <a:lnTo>
                      <a:pt x="376" y="741"/>
                    </a:lnTo>
                    <a:lnTo>
                      <a:pt x="537" y="758"/>
                    </a:lnTo>
                    <a:lnTo>
                      <a:pt x="563" y="711"/>
                    </a:lnTo>
                    <a:lnTo>
                      <a:pt x="752" y="700"/>
                    </a:lnTo>
                    <a:lnTo>
                      <a:pt x="717" y="614"/>
                    </a:lnTo>
                    <a:lnTo>
                      <a:pt x="714" y="409"/>
                    </a:lnTo>
                    <a:lnTo>
                      <a:pt x="686" y="375"/>
                    </a:lnTo>
                    <a:lnTo>
                      <a:pt x="694" y="261"/>
                    </a:lnTo>
                    <a:lnTo>
                      <a:pt x="646" y="255"/>
                    </a:lnTo>
                    <a:lnTo>
                      <a:pt x="599" y="181"/>
                    </a:lnTo>
                    <a:lnTo>
                      <a:pt x="538" y="164"/>
                    </a:lnTo>
                    <a:lnTo>
                      <a:pt x="442" y="62"/>
                    </a:lnTo>
                    <a:lnTo>
                      <a:pt x="293" y="0"/>
                    </a:lnTo>
                    <a:lnTo>
                      <a:pt x="124" y="22"/>
                    </a:lnTo>
                    <a:lnTo>
                      <a:pt x="124" y="22"/>
                    </a:lnTo>
                    <a:lnTo>
                      <a:pt x="124" y="2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8" name="Freeform 265"/>
              <p:cNvSpPr>
                <a:spLocks/>
              </p:cNvSpPr>
              <p:nvPr/>
            </p:nvSpPr>
            <p:spPr bwMode="auto">
              <a:xfrm>
                <a:off x="2985" y="2821"/>
                <a:ext cx="188" cy="194"/>
              </a:xfrm>
              <a:custGeom>
                <a:avLst/>
                <a:gdLst/>
                <a:ahLst/>
                <a:cxnLst>
                  <a:cxn ang="0">
                    <a:pos x="124" y="23"/>
                  </a:cxn>
                  <a:cxn ang="0">
                    <a:pos x="96" y="117"/>
                  </a:cxn>
                  <a:cxn ang="0">
                    <a:pos x="133" y="174"/>
                  </a:cxn>
                  <a:cxn ang="0">
                    <a:pos x="0" y="327"/>
                  </a:cxn>
                  <a:cxn ang="0">
                    <a:pos x="0" y="372"/>
                  </a:cxn>
                  <a:cxn ang="0">
                    <a:pos x="80" y="454"/>
                  </a:cxn>
                  <a:cxn ang="0">
                    <a:pos x="83" y="499"/>
                  </a:cxn>
                  <a:cxn ang="0">
                    <a:pos x="262" y="587"/>
                  </a:cxn>
                  <a:cxn ang="0">
                    <a:pos x="332" y="772"/>
                  </a:cxn>
                  <a:cxn ang="0">
                    <a:pos x="376" y="741"/>
                  </a:cxn>
                  <a:cxn ang="0">
                    <a:pos x="537" y="759"/>
                  </a:cxn>
                  <a:cxn ang="0">
                    <a:pos x="563" y="712"/>
                  </a:cxn>
                  <a:cxn ang="0">
                    <a:pos x="752" y="701"/>
                  </a:cxn>
                  <a:cxn ang="0">
                    <a:pos x="717" y="614"/>
                  </a:cxn>
                  <a:cxn ang="0">
                    <a:pos x="714" y="409"/>
                  </a:cxn>
                  <a:cxn ang="0">
                    <a:pos x="686" y="375"/>
                  </a:cxn>
                  <a:cxn ang="0">
                    <a:pos x="694" y="262"/>
                  </a:cxn>
                  <a:cxn ang="0">
                    <a:pos x="646" y="255"/>
                  </a:cxn>
                  <a:cxn ang="0">
                    <a:pos x="600" y="182"/>
                  </a:cxn>
                  <a:cxn ang="0">
                    <a:pos x="539" y="164"/>
                  </a:cxn>
                  <a:cxn ang="0">
                    <a:pos x="442" y="63"/>
                  </a:cxn>
                  <a:cxn ang="0">
                    <a:pos x="293" y="0"/>
                  </a:cxn>
                  <a:cxn ang="0">
                    <a:pos x="124" y="23"/>
                  </a:cxn>
                  <a:cxn ang="0">
                    <a:pos x="124" y="23"/>
                  </a:cxn>
                  <a:cxn ang="0">
                    <a:pos x="124" y="23"/>
                  </a:cxn>
                </a:cxnLst>
                <a:rect l="0" t="0" r="r" b="b"/>
                <a:pathLst>
                  <a:path w="752" h="772">
                    <a:moveTo>
                      <a:pt x="124" y="23"/>
                    </a:moveTo>
                    <a:lnTo>
                      <a:pt x="96" y="117"/>
                    </a:lnTo>
                    <a:lnTo>
                      <a:pt x="133" y="174"/>
                    </a:lnTo>
                    <a:lnTo>
                      <a:pt x="0" y="327"/>
                    </a:lnTo>
                    <a:lnTo>
                      <a:pt x="0" y="372"/>
                    </a:lnTo>
                    <a:lnTo>
                      <a:pt x="80" y="454"/>
                    </a:lnTo>
                    <a:lnTo>
                      <a:pt x="83" y="499"/>
                    </a:lnTo>
                    <a:lnTo>
                      <a:pt x="262" y="587"/>
                    </a:lnTo>
                    <a:lnTo>
                      <a:pt x="332" y="772"/>
                    </a:lnTo>
                    <a:lnTo>
                      <a:pt x="376" y="741"/>
                    </a:lnTo>
                    <a:lnTo>
                      <a:pt x="537" y="759"/>
                    </a:lnTo>
                    <a:lnTo>
                      <a:pt x="563" y="712"/>
                    </a:lnTo>
                    <a:lnTo>
                      <a:pt x="752" y="701"/>
                    </a:lnTo>
                    <a:lnTo>
                      <a:pt x="717" y="614"/>
                    </a:lnTo>
                    <a:lnTo>
                      <a:pt x="714" y="409"/>
                    </a:lnTo>
                    <a:lnTo>
                      <a:pt x="686" y="375"/>
                    </a:lnTo>
                    <a:lnTo>
                      <a:pt x="694" y="262"/>
                    </a:lnTo>
                    <a:lnTo>
                      <a:pt x="646" y="255"/>
                    </a:lnTo>
                    <a:lnTo>
                      <a:pt x="600" y="182"/>
                    </a:lnTo>
                    <a:lnTo>
                      <a:pt x="539" y="164"/>
                    </a:lnTo>
                    <a:lnTo>
                      <a:pt x="442" y="63"/>
                    </a:lnTo>
                    <a:lnTo>
                      <a:pt x="293" y="0"/>
                    </a:lnTo>
                    <a:lnTo>
                      <a:pt x="124" y="23"/>
                    </a:lnTo>
                    <a:lnTo>
                      <a:pt x="124" y="23"/>
                    </a:lnTo>
                    <a:lnTo>
                      <a:pt x="124" y="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" name="Freeform 266"/>
              <p:cNvSpPr>
                <a:spLocks/>
              </p:cNvSpPr>
              <p:nvPr/>
            </p:nvSpPr>
            <p:spPr bwMode="auto">
              <a:xfrm>
                <a:off x="2985" y="2856"/>
                <a:ext cx="33" cy="48"/>
              </a:xfrm>
              <a:custGeom>
                <a:avLst/>
                <a:gdLst/>
                <a:ahLst/>
                <a:cxnLst>
                  <a:cxn ang="0">
                    <a:pos x="2" y="194"/>
                  </a:cxn>
                  <a:cxn ang="0">
                    <a:pos x="132" y="35"/>
                  </a:cxn>
                  <a:cxn ang="0">
                    <a:pos x="119" y="14"/>
                  </a:cxn>
                  <a:cxn ang="0">
                    <a:pos x="67" y="0"/>
                  </a:cxn>
                  <a:cxn ang="0">
                    <a:pos x="0" y="33"/>
                  </a:cxn>
                  <a:cxn ang="0">
                    <a:pos x="2" y="194"/>
                  </a:cxn>
                  <a:cxn ang="0">
                    <a:pos x="2" y="194"/>
                  </a:cxn>
                  <a:cxn ang="0">
                    <a:pos x="2" y="194"/>
                  </a:cxn>
                </a:cxnLst>
                <a:rect l="0" t="0" r="r" b="b"/>
                <a:pathLst>
                  <a:path w="132" h="194">
                    <a:moveTo>
                      <a:pt x="2" y="194"/>
                    </a:moveTo>
                    <a:lnTo>
                      <a:pt x="132" y="35"/>
                    </a:lnTo>
                    <a:lnTo>
                      <a:pt x="119" y="14"/>
                    </a:lnTo>
                    <a:lnTo>
                      <a:pt x="67" y="0"/>
                    </a:lnTo>
                    <a:lnTo>
                      <a:pt x="0" y="33"/>
                    </a:lnTo>
                    <a:lnTo>
                      <a:pt x="2" y="194"/>
                    </a:lnTo>
                    <a:lnTo>
                      <a:pt x="2" y="194"/>
                    </a:lnTo>
                    <a:lnTo>
                      <a:pt x="2" y="19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" name="Freeform 267"/>
              <p:cNvSpPr>
                <a:spLocks/>
              </p:cNvSpPr>
              <p:nvPr/>
            </p:nvSpPr>
            <p:spPr bwMode="auto">
              <a:xfrm>
                <a:off x="2985" y="2856"/>
                <a:ext cx="33" cy="48"/>
              </a:xfrm>
              <a:custGeom>
                <a:avLst/>
                <a:gdLst/>
                <a:ahLst/>
                <a:cxnLst>
                  <a:cxn ang="0">
                    <a:pos x="1" y="193"/>
                  </a:cxn>
                  <a:cxn ang="0">
                    <a:pos x="131" y="36"/>
                  </a:cxn>
                  <a:cxn ang="0">
                    <a:pos x="119" y="15"/>
                  </a:cxn>
                  <a:cxn ang="0">
                    <a:pos x="66" y="0"/>
                  </a:cxn>
                  <a:cxn ang="0">
                    <a:pos x="0" y="32"/>
                  </a:cxn>
                  <a:cxn ang="0">
                    <a:pos x="1" y="193"/>
                  </a:cxn>
                  <a:cxn ang="0">
                    <a:pos x="1" y="193"/>
                  </a:cxn>
                  <a:cxn ang="0">
                    <a:pos x="1" y="193"/>
                  </a:cxn>
                </a:cxnLst>
                <a:rect l="0" t="0" r="r" b="b"/>
                <a:pathLst>
                  <a:path w="131" h="193">
                    <a:moveTo>
                      <a:pt x="1" y="193"/>
                    </a:moveTo>
                    <a:lnTo>
                      <a:pt x="131" y="36"/>
                    </a:lnTo>
                    <a:lnTo>
                      <a:pt x="119" y="15"/>
                    </a:lnTo>
                    <a:lnTo>
                      <a:pt x="66" y="0"/>
                    </a:lnTo>
                    <a:lnTo>
                      <a:pt x="0" y="32"/>
                    </a:lnTo>
                    <a:lnTo>
                      <a:pt x="1" y="193"/>
                    </a:lnTo>
                    <a:lnTo>
                      <a:pt x="1" y="193"/>
                    </a:lnTo>
                    <a:lnTo>
                      <a:pt x="1" y="19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1" name="Freeform 268"/>
              <p:cNvSpPr>
                <a:spLocks/>
              </p:cNvSpPr>
              <p:nvPr/>
            </p:nvSpPr>
            <p:spPr bwMode="auto">
              <a:xfrm>
                <a:off x="2984" y="2827"/>
                <a:ext cx="32" cy="37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1" y="148"/>
                  </a:cxn>
                  <a:cxn ang="0">
                    <a:pos x="68" y="115"/>
                  </a:cxn>
                  <a:cxn ang="0">
                    <a:pos x="120" y="129"/>
                  </a:cxn>
                  <a:cxn ang="0">
                    <a:pos x="99" y="93"/>
                  </a:cxn>
                  <a:cxn ang="0">
                    <a:pos x="127" y="0"/>
                  </a:cxn>
                  <a:cxn ang="0">
                    <a:pos x="26" y="16"/>
                  </a:cxn>
                  <a:cxn ang="0">
                    <a:pos x="0" y="89"/>
                  </a:cxn>
                  <a:cxn ang="0">
                    <a:pos x="0" y="89"/>
                  </a:cxn>
                  <a:cxn ang="0">
                    <a:pos x="0" y="89"/>
                  </a:cxn>
                </a:cxnLst>
                <a:rect l="0" t="0" r="r" b="b"/>
                <a:pathLst>
                  <a:path w="127" h="148">
                    <a:moveTo>
                      <a:pt x="0" y="89"/>
                    </a:moveTo>
                    <a:lnTo>
                      <a:pt x="1" y="148"/>
                    </a:lnTo>
                    <a:lnTo>
                      <a:pt x="68" y="115"/>
                    </a:lnTo>
                    <a:lnTo>
                      <a:pt x="120" y="129"/>
                    </a:lnTo>
                    <a:lnTo>
                      <a:pt x="99" y="93"/>
                    </a:lnTo>
                    <a:lnTo>
                      <a:pt x="127" y="0"/>
                    </a:lnTo>
                    <a:lnTo>
                      <a:pt x="26" y="16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8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2" name="Freeform 269"/>
              <p:cNvSpPr>
                <a:spLocks/>
              </p:cNvSpPr>
              <p:nvPr/>
            </p:nvSpPr>
            <p:spPr bwMode="auto">
              <a:xfrm>
                <a:off x="2984" y="2827"/>
                <a:ext cx="32" cy="37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2" y="147"/>
                  </a:cxn>
                  <a:cxn ang="0">
                    <a:pos x="68" y="115"/>
                  </a:cxn>
                  <a:cxn ang="0">
                    <a:pos x="121" y="130"/>
                  </a:cxn>
                  <a:cxn ang="0">
                    <a:pos x="99" y="92"/>
                  </a:cxn>
                  <a:cxn ang="0">
                    <a:pos x="127" y="0"/>
                  </a:cxn>
                  <a:cxn ang="0">
                    <a:pos x="26" y="15"/>
                  </a:cxn>
                  <a:cxn ang="0">
                    <a:pos x="0" y="89"/>
                  </a:cxn>
                  <a:cxn ang="0">
                    <a:pos x="0" y="89"/>
                  </a:cxn>
                  <a:cxn ang="0">
                    <a:pos x="0" y="89"/>
                  </a:cxn>
                </a:cxnLst>
                <a:rect l="0" t="0" r="r" b="b"/>
                <a:pathLst>
                  <a:path w="127" h="147">
                    <a:moveTo>
                      <a:pt x="0" y="89"/>
                    </a:moveTo>
                    <a:lnTo>
                      <a:pt x="2" y="147"/>
                    </a:lnTo>
                    <a:lnTo>
                      <a:pt x="68" y="115"/>
                    </a:lnTo>
                    <a:lnTo>
                      <a:pt x="121" y="130"/>
                    </a:lnTo>
                    <a:lnTo>
                      <a:pt x="99" y="92"/>
                    </a:lnTo>
                    <a:lnTo>
                      <a:pt x="127" y="0"/>
                    </a:lnTo>
                    <a:lnTo>
                      <a:pt x="26" y="15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8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3" name="Freeform 270"/>
              <p:cNvSpPr>
                <a:spLocks/>
              </p:cNvSpPr>
              <p:nvPr/>
            </p:nvSpPr>
            <p:spPr bwMode="auto">
              <a:xfrm>
                <a:off x="2688" y="2911"/>
                <a:ext cx="209" cy="224"/>
              </a:xfrm>
              <a:custGeom>
                <a:avLst/>
                <a:gdLst/>
                <a:ahLst/>
                <a:cxnLst>
                  <a:cxn ang="0">
                    <a:pos x="20" y="35"/>
                  </a:cxn>
                  <a:cxn ang="0">
                    <a:pos x="97" y="163"/>
                  </a:cxn>
                  <a:cxn ang="0">
                    <a:pos x="58" y="253"/>
                  </a:cxn>
                  <a:cxn ang="0">
                    <a:pos x="79" y="348"/>
                  </a:cxn>
                  <a:cxn ang="0">
                    <a:pos x="126" y="366"/>
                  </a:cxn>
                  <a:cxn ang="0">
                    <a:pos x="116" y="469"/>
                  </a:cxn>
                  <a:cxn ang="0">
                    <a:pos x="20" y="591"/>
                  </a:cxn>
                  <a:cxn ang="0">
                    <a:pos x="0" y="724"/>
                  </a:cxn>
                  <a:cxn ang="0">
                    <a:pos x="0" y="868"/>
                  </a:cxn>
                  <a:cxn ang="0">
                    <a:pos x="97" y="804"/>
                  </a:cxn>
                  <a:cxn ang="0">
                    <a:pos x="162" y="860"/>
                  </a:cxn>
                  <a:cxn ang="0">
                    <a:pos x="450" y="808"/>
                  </a:cxn>
                  <a:cxn ang="0">
                    <a:pos x="622" y="897"/>
                  </a:cxn>
                  <a:cxn ang="0">
                    <a:pos x="764" y="858"/>
                  </a:cxn>
                  <a:cxn ang="0">
                    <a:pos x="684" y="793"/>
                  </a:cxn>
                  <a:cxn ang="0">
                    <a:pos x="683" y="528"/>
                  </a:cxn>
                  <a:cxn ang="0">
                    <a:pos x="801" y="513"/>
                  </a:cxn>
                  <a:cxn ang="0">
                    <a:pos x="788" y="436"/>
                  </a:cxn>
                  <a:cxn ang="0">
                    <a:pos x="835" y="436"/>
                  </a:cxn>
                  <a:cxn ang="0">
                    <a:pos x="829" y="359"/>
                  </a:cxn>
                  <a:cxn ang="0">
                    <a:pos x="698" y="369"/>
                  </a:cxn>
                  <a:cxn ang="0">
                    <a:pos x="639" y="110"/>
                  </a:cxn>
                  <a:cxn ang="0">
                    <a:pos x="608" y="112"/>
                  </a:cxn>
                  <a:cxn ang="0">
                    <a:pos x="591" y="70"/>
                  </a:cxn>
                  <a:cxn ang="0">
                    <a:pos x="533" y="74"/>
                  </a:cxn>
                  <a:cxn ang="0">
                    <a:pos x="525" y="145"/>
                  </a:cxn>
                  <a:cxn ang="0">
                    <a:pos x="375" y="159"/>
                  </a:cxn>
                  <a:cxn ang="0">
                    <a:pos x="372" y="130"/>
                  </a:cxn>
                  <a:cxn ang="0">
                    <a:pos x="344" y="130"/>
                  </a:cxn>
                  <a:cxn ang="0">
                    <a:pos x="305" y="0"/>
                  </a:cxn>
                  <a:cxn ang="0">
                    <a:pos x="20" y="35"/>
                  </a:cxn>
                  <a:cxn ang="0">
                    <a:pos x="20" y="35"/>
                  </a:cxn>
                  <a:cxn ang="0">
                    <a:pos x="20" y="35"/>
                  </a:cxn>
                </a:cxnLst>
                <a:rect l="0" t="0" r="r" b="b"/>
                <a:pathLst>
                  <a:path w="835" h="897">
                    <a:moveTo>
                      <a:pt x="20" y="35"/>
                    </a:moveTo>
                    <a:lnTo>
                      <a:pt x="97" y="163"/>
                    </a:lnTo>
                    <a:lnTo>
                      <a:pt x="58" y="253"/>
                    </a:lnTo>
                    <a:lnTo>
                      <a:pt x="79" y="348"/>
                    </a:lnTo>
                    <a:lnTo>
                      <a:pt x="126" y="366"/>
                    </a:lnTo>
                    <a:lnTo>
                      <a:pt x="116" y="469"/>
                    </a:lnTo>
                    <a:lnTo>
                      <a:pt x="20" y="591"/>
                    </a:lnTo>
                    <a:lnTo>
                      <a:pt x="0" y="724"/>
                    </a:lnTo>
                    <a:lnTo>
                      <a:pt x="0" y="868"/>
                    </a:lnTo>
                    <a:lnTo>
                      <a:pt x="97" y="804"/>
                    </a:lnTo>
                    <a:lnTo>
                      <a:pt x="162" y="860"/>
                    </a:lnTo>
                    <a:lnTo>
                      <a:pt x="450" y="808"/>
                    </a:lnTo>
                    <a:lnTo>
                      <a:pt x="622" y="897"/>
                    </a:lnTo>
                    <a:lnTo>
                      <a:pt x="764" y="858"/>
                    </a:lnTo>
                    <a:lnTo>
                      <a:pt x="684" y="793"/>
                    </a:lnTo>
                    <a:lnTo>
                      <a:pt x="683" y="528"/>
                    </a:lnTo>
                    <a:lnTo>
                      <a:pt x="801" y="513"/>
                    </a:lnTo>
                    <a:lnTo>
                      <a:pt x="788" y="436"/>
                    </a:lnTo>
                    <a:lnTo>
                      <a:pt x="835" y="436"/>
                    </a:lnTo>
                    <a:lnTo>
                      <a:pt x="829" y="359"/>
                    </a:lnTo>
                    <a:lnTo>
                      <a:pt x="698" y="369"/>
                    </a:lnTo>
                    <a:lnTo>
                      <a:pt x="639" y="110"/>
                    </a:lnTo>
                    <a:lnTo>
                      <a:pt x="608" y="112"/>
                    </a:lnTo>
                    <a:lnTo>
                      <a:pt x="591" y="70"/>
                    </a:lnTo>
                    <a:lnTo>
                      <a:pt x="533" y="74"/>
                    </a:lnTo>
                    <a:lnTo>
                      <a:pt x="525" y="145"/>
                    </a:lnTo>
                    <a:lnTo>
                      <a:pt x="375" y="159"/>
                    </a:lnTo>
                    <a:lnTo>
                      <a:pt x="372" y="130"/>
                    </a:lnTo>
                    <a:lnTo>
                      <a:pt x="344" y="130"/>
                    </a:lnTo>
                    <a:lnTo>
                      <a:pt x="305" y="0"/>
                    </a:lnTo>
                    <a:lnTo>
                      <a:pt x="20" y="35"/>
                    </a:lnTo>
                    <a:lnTo>
                      <a:pt x="20" y="35"/>
                    </a:lnTo>
                    <a:lnTo>
                      <a:pt x="20" y="3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" name="Freeform 271"/>
              <p:cNvSpPr>
                <a:spLocks/>
              </p:cNvSpPr>
              <p:nvPr/>
            </p:nvSpPr>
            <p:spPr bwMode="auto">
              <a:xfrm>
                <a:off x="2689" y="2912"/>
                <a:ext cx="208" cy="223"/>
              </a:xfrm>
              <a:custGeom>
                <a:avLst/>
                <a:gdLst/>
                <a:ahLst/>
                <a:cxnLst>
                  <a:cxn ang="0">
                    <a:pos x="18" y="34"/>
                  </a:cxn>
                  <a:cxn ang="0">
                    <a:pos x="96" y="161"/>
                  </a:cxn>
                  <a:cxn ang="0">
                    <a:pos x="57" y="252"/>
                  </a:cxn>
                  <a:cxn ang="0">
                    <a:pos x="78" y="346"/>
                  </a:cxn>
                  <a:cxn ang="0">
                    <a:pos x="124" y="365"/>
                  </a:cxn>
                  <a:cxn ang="0">
                    <a:pos x="115" y="468"/>
                  </a:cxn>
                  <a:cxn ang="0">
                    <a:pos x="18" y="590"/>
                  </a:cxn>
                  <a:cxn ang="0">
                    <a:pos x="0" y="723"/>
                  </a:cxn>
                  <a:cxn ang="0">
                    <a:pos x="0" y="867"/>
                  </a:cxn>
                  <a:cxn ang="0">
                    <a:pos x="96" y="803"/>
                  </a:cxn>
                  <a:cxn ang="0">
                    <a:pos x="161" y="858"/>
                  </a:cxn>
                  <a:cxn ang="0">
                    <a:pos x="448" y="806"/>
                  </a:cxn>
                  <a:cxn ang="0">
                    <a:pos x="622" y="895"/>
                  </a:cxn>
                  <a:cxn ang="0">
                    <a:pos x="762" y="857"/>
                  </a:cxn>
                  <a:cxn ang="0">
                    <a:pos x="684" y="792"/>
                  </a:cxn>
                  <a:cxn ang="0">
                    <a:pos x="681" y="526"/>
                  </a:cxn>
                  <a:cxn ang="0">
                    <a:pos x="800" y="512"/>
                  </a:cxn>
                  <a:cxn ang="0">
                    <a:pos x="788" y="434"/>
                  </a:cxn>
                  <a:cxn ang="0">
                    <a:pos x="834" y="434"/>
                  </a:cxn>
                  <a:cxn ang="0">
                    <a:pos x="827" y="358"/>
                  </a:cxn>
                  <a:cxn ang="0">
                    <a:pos x="697" y="367"/>
                  </a:cxn>
                  <a:cxn ang="0">
                    <a:pos x="637" y="109"/>
                  </a:cxn>
                  <a:cxn ang="0">
                    <a:pos x="606" y="110"/>
                  </a:cxn>
                  <a:cxn ang="0">
                    <a:pos x="591" y="68"/>
                  </a:cxn>
                  <a:cxn ang="0">
                    <a:pos x="531" y="72"/>
                  </a:cxn>
                  <a:cxn ang="0">
                    <a:pos x="523" y="143"/>
                  </a:cxn>
                  <a:cxn ang="0">
                    <a:pos x="373" y="157"/>
                  </a:cxn>
                  <a:cxn ang="0">
                    <a:pos x="371" y="128"/>
                  </a:cxn>
                  <a:cxn ang="0">
                    <a:pos x="342" y="128"/>
                  </a:cxn>
                  <a:cxn ang="0">
                    <a:pos x="304" y="0"/>
                  </a:cxn>
                  <a:cxn ang="0">
                    <a:pos x="18" y="34"/>
                  </a:cxn>
                  <a:cxn ang="0">
                    <a:pos x="18" y="34"/>
                  </a:cxn>
                  <a:cxn ang="0">
                    <a:pos x="18" y="34"/>
                  </a:cxn>
                </a:cxnLst>
                <a:rect l="0" t="0" r="r" b="b"/>
                <a:pathLst>
                  <a:path w="834" h="895">
                    <a:moveTo>
                      <a:pt x="18" y="34"/>
                    </a:moveTo>
                    <a:lnTo>
                      <a:pt x="96" y="161"/>
                    </a:lnTo>
                    <a:lnTo>
                      <a:pt x="57" y="252"/>
                    </a:lnTo>
                    <a:lnTo>
                      <a:pt x="78" y="346"/>
                    </a:lnTo>
                    <a:lnTo>
                      <a:pt x="124" y="365"/>
                    </a:lnTo>
                    <a:lnTo>
                      <a:pt x="115" y="468"/>
                    </a:lnTo>
                    <a:lnTo>
                      <a:pt x="18" y="590"/>
                    </a:lnTo>
                    <a:lnTo>
                      <a:pt x="0" y="723"/>
                    </a:lnTo>
                    <a:lnTo>
                      <a:pt x="0" y="867"/>
                    </a:lnTo>
                    <a:lnTo>
                      <a:pt x="96" y="803"/>
                    </a:lnTo>
                    <a:lnTo>
                      <a:pt x="161" y="858"/>
                    </a:lnTo>
                    <a:lnTo>
                      <a:pt x="448" y="806"/>
                    </a:lnTo>
                    <a:lnTo>
                      <a:pt x="622" y="895"/>
                    </a:lnTo>
                    <a:lnTo>
                      <a:pt x="762" y="857"/>
                    </a:lnTo>
                    <a:lnTo>
                      <a:pt x="684" y="792"/>
                    </a:lnTo>
                    <a:lnTo>
                      <a:pt x="681" y="526"/>
                    </a:lnTo>
                    <a:lnTo>
                      <a:pt x="800" y="512"/>
                    </a:lnTo>
                    <a:lnTo>
                      <a:pt x="788" y="434"/>
                    </a:lnTo>
                    <a:lnTo>
                      <a:pt x="834" y="434"/>
                    </a:lnTo>
                    <a:lnTo>
                      <a:pt x="827" y="358"/>
                    </a:lnTo>
                    <a:lnTo>
                      <a:pt x="697" y="367"/>
                    </a:lnTo>
                    <a:lnTo>
                      <a:pt x="637" y="109"/>
                    </a:lnTo>
                    <a:lnTo>
                      <a:pt x="606" y="110"/>
                    </a:lnTo>
                    <a:lnTo>
                      <a:pt x="591" y="68"/>
                    </a:lnTo>
                    <a:lnTo>
                      <a:pt x="531" y="72"/>
                    </a:lnTo>
                    <a:lnTo>
                      <a:pt x="523" y="143"/>
                    </a:lnTo>
                    <a:lnTo>
                      <a:pt x="373" y="157"/>
                    </a:lnTo>
                    <a:lnTo>
                      <a:pt x="371" y="128"/>
                    </a:lnTo>
                    <a:lnTo>
                      <a:pt x="342" y="128"/>
                    </a:lnTo>
                    <a:lnTo>
                      <a:pt x="304" y="0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18" y="3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5" name="Freeform 272"/>
              <p:cNvSpPr>
                <a:spLocks/>
              </p:cNvSpPr>
              <p:nvPr/>
            </p:nvSpPr>
            <p:spPr bwMode="auto">
              <a:xfrm>
                <a:off x="2859" y="2946"/>
                <a:ext cx="203" cy="182"/>
              </a:xfrm>
              <a:custGeom>
                <a:avLst/>
                <a:gdLst/>
                <a:ahLst/>
                <a:cxnLst>
                  <a:cxn ang="0">
                    <a:pos x="814" y="211"/>
                  </a:cxn>
                  <a:cxn ang="0">
                    <a:pos x="754" y="310"/>
                  </a:cxn>
                  <a:cxn ang="0">
                    <a:pos x="713" y="341"/>
                  </a:cxn>
                  <a:cxn ang="0">
                    <a:pos x="718" y="427"/>
                  </a:cxn>
                  <a:cxn ang="0">
                    <a:pos x="549" y="498"/>
                  </a:cxn>
                  <a:cxn ang="0">
                    <a:pos x="581" y="556"/>
                  </a:cxn>
                  <a:cxn ang="0">
                    <a:pos x="509" y="560"/>
                  </a:cxn>
                  <a:cxn ang="0">
                    <a:pos x="359" y="728"/>
                  </a:cxn>
                  <a:cxn ang="0">
                    <a:pos x="229" y="724"/>
                  </a:cxn>
                  <a:cxn ang="0">
                    <a:pos x="165" y="686"/>
                  </a:cxn>
                  <a:cxn ang="0">
                    <a:pos x="81" y="718"/>
                  </a:cxn>
                  <a:cxn ang="0">
                    <a:pos x="1" y="653"/>
                  </a:cxn>
                  <a:cxn ang="0">
                    <a:pos x="0" y="388"/>
                  </a:cxn>
                  <a:cxn ang="0">
                    <a:pos x="112" y="367"/>
                  </a:cxn>
                  <a:cxn ang="0">
                    <a:pos x="105" y="296"/>
                  </a:cxn>
                  <a:cxn ang="0">
                    <a:pos x="152" y="294"/>
                  </a:cxn>
                  <a:cxn ang="0">
                    <a:pos x="151" y="248"/>
                  </a:cxn>
                  <a:cxn ang="0">
                    <a:pos x="214" y="242"/>
                  </a:cxn>
                  <a:cxn ang="0">
                    <a:pos x="298" y="311"/>
                  </a:cxn>
                  <a:cxn ang="0">
                    <a:pos x="345" y="310"/>
                  </a:cxn>
                  <a:cxn ang="0">
                    <a:pos x="342" y="280"/>
                  </a:cxn>
                  <a:cxn ang="0">
                    <a:pos x="505" y="398"/>
                  </a:cxn>
                  <a:cxn ang="0">
                    <a:pos x="555" y="396"/>
                  </a:cxn>
                  <a:cxn ang="0">
                    <a:pos x="549" y="280"/>
                  </a:cxn>
                  <a:cxn ang="0">
                    <a:pos x="521" y="310"/>
                  </a:cxn>
                  <a:cxn ang="0">
                    <a:pos x="444" y="271"/>
                  </a:cxn>
                  <a:cxn ang="0">
                    <a:pos x="478" y="154"/>
                  </a:cxn>
                  <a:cxn ang="0">
                    <a:pos x="420" y="143"/>
                  </a:cxn>
                  <a:cxn ang="0">
                    <a:pos x="455" y="20"/>
                  </a:cxn>
                  <a:cxn ang="0">
                    <a:pos x="588" y="0"/>
                  </a:cxn>
                  <a:cxn ang="0">
                    <a:pos x="767" y="88"/>
                  </a:cxn>
                  <a:cxn ang="0">
                    <a:pos x="814" y="211"/>
                  </a:cxn>
                  <a:cxn ang="0">
                    <a:pos x="814" y="211"/>
                  </a:cxn>
                  <a:cxn ang="0">
                    <a:pos x="814" y="211"/>
                  </a:cxn>
                </a:cxnLst>
                <a:rect l="0" t="0" r="r" b="b"/>
                <a:pathLst>
                  <a:path w="814" h="728">
                    <a:moveTo>
                      <a:pt x="814" y="211"/>
                    </a:moveTo>
                    <a:lnTo>
                      <a:pt x="754" y="310"/>
                    </a:lnTo>
                    <a:lnTo>
                      <a:pt x="713" y="341"/>
                    </a:lnTo>
                    <a:lnTo>
                      <a:pt x="718" y="427"/>
                    </a:lnTo>
                    <a:lnTo>
                      <a:pt x="549" y="498"/>
                    </a:lnTo>
                    <a:lnTo>
                      <a:pt x="581" y="556"/>
                    </a:lnTo>
                    <a:lnTo>
                      <a:pt x="509" y="560"/>
                    </a:lnTo>
                    <a:lnTo>
                      <a:pt x="359" y="728"/>
                    </a:lnTo>
                    <a:lnTo>
                      <a:pt x="229" y="724"/>
                    </a:lnTo>
                    <a:lnTo>
                      <a:pt x="165" y="686"/>
                    </a:lnTo>
                    <a:lnTo>
                      <a:pt x="81" y="718"/>
                    </a:lnTo>
                    <a:lnTo>
                      <a:pt x="1" y="653"/>
                    </a:lnTo>
                    <a:lnTo>
                      <a:pt x="0" y="388"/>
                    </a:lnTo>
                    <a:lnTo>
                      <a:pt x="112" y="367"/>
                    </a:lnTo>
                    <a:lnTo>
                      <a:pt x="105" y="296"/>
                    </a:lnTo>
                    <a:lnTo>
                      <a:pt x="152" y="294"/>
                    </a:lnTo>
                    <a:lnTo>
                      <a:pt x="151" y="248"/>
                    </a:lnTo>
                    <a:lnTo>
                      <a:pt x="214" y="242"/>
                    </a:lnTo>
                    <a:lnTo>
                      <a:pt x="298" y="311"/>
                    </a:lnTo>
                    <a:lnTo>
                      <a:pt x="345" y="310"/>
                    </a:lnTo>
                    <a:lnTo>
                      <a:pt x="342" y="280"/>
                    </a:lnTo>
                    <a:lnTo>
                      <a:pt x="505" y="398"/>
                    </a:lnTo>
                    <a:lnTo>
                      <a:pt x="555" y="396"/>
                    </a:lnTo>
                    <a:lnTo>
                      <a:pt x="549" y="280"/>
                    </a:lnTo>
                    <a:lnTo>
                      <a:pt x="521" y="310"/>
                    </a:lnTo>
                    <a:lnTo>
                      <a:pt x="444" y="271"/>
                    </a:lnTo>
                    <a:lnTo>
                      <a:pt x="478" y="154"/>
                    </a:lnTo>
                    <a:lnTo>
                      <a:pt x="420" y="143"/>
                    </a:lnTo>
                    <a:lnTo>
                      <a:pt x="455" y="20"/>
                    </a:lnTo>
                    <a:lnTo>
                      <a:pt x="588" y="0"/>
                    </a:lnTo>
                    <a:lnTo>
                      <a:pt x="767" y="88"/>
                    </a:lnTo>
                    <a:lnTo>
                      <a:pt x="814" y="211"/>
                    </a:lnTo>
                    <a:lnTo>
                      <a:pt x="814" y="211"/>
                    </a:lnTo>
                    <a:lnTo>
                      <a:pt x="814" y="2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6" name="Freeform 273"/>
              <p:cNvSpPr>
                <a:spLocks/>
              </p:cNvSpPr>
              <p:nvPr/>
            </p:nvSpPr>
            <p:spPr bwMode="auto">
              <a:xfrm>
                <a:off x="2859" y="2946"/>
                <a:ext cx="203" cy="183"/>
              </a:xfrm>
              <a:custGeom>
                <a:avLst/>
                <a:gdLst/>
                <a:ahLst/>
                <a:cxnLst>
                  <a:cxn ang="0">
                    <a:pos x="814" y="211"/>
                  </a:cxn>
                  <a:cxn ang="0">
                    <a:pos x="754" y="310"/>
                  </a:cxn>
                  <a:cxn ang="0">
                    <a:pos x="713" y="341"/>
                  </a:cxn>
                  <a:cxn ang="0">
                    <a:pos x="718" y="428"/>
                  </a:cxn>
                  <a:cxn ang="0">
                    <a:pos x="549" y="499"/>
                  </a:cxn>
                  <a:cxn ang="0">
                    <a:pos x="583" y="556"/>
                  </a:cxn>
                  <a:cxn ang="0">
                    <a:pos x="509" y="561"/>
                  </a:cxn>
                  <a:cxn ang="0">
                    <a:pos x="359" y="729"/>
                  </a:cxn>
                  <a:cxn ang="0">
                    <a:pos x="231" y="725"/>
                  </a:cxn>
                  <a:cxn ang="0">
                    <a:pos x="166" y="686"/>
                  </a:cxn>
                  <a:cxn ang="0">
                    <a:pos x="81" y="719"/>
                  </a:cxn>
                  <a:cxn ang="0">
                    <a:pos x="3" y="654"/>
                  </a:cxn>
                  <a:cxn ang="0">
                    <a:pos x="0" y="388"/>
                  </a:cxn>
                  <a:cxn ang="0">
                    <a:pos x="112" y="367"/>
                  </a:cxn>
                  <a:cxn ang="0">
                    <a:pos x="107" y="296"/>
                  </a:cxn>
                  <a:cxn ang="0">
                    <a:pos x="153" y="295"/>
                  </a:cxn>
                  <a:cxn ang="0">
                    <a:pos x="151" y="248"/>
                  </a:cxn>
                  <a:cxn ang="0">
                    <a:pos x="214" y="242"/>
                  </a:cxn>
                  <a:cxn ang="0">
                    <a:pos x="299" y="312"/>
                  </a:cxn>
                  <a:cxn ang="0">
                    <a:pos x="345" y="310"/>
                  </a:cxn>
                  <a:cxn ang="0">
                    <a:pos x="343" y="281"/>
                  </a:cxn>
                  <a:cxn ang="0">
                    <a:pos x="505" y="398"/>
                  </a:cxn>
                  <a:cxn ang="0">
                    <a:pos x="556" y="397"/>
                  </a:cxn>
                  <a:cxn ang="0">
                    <a:pos x="549" y="281"/>
                  </a:cxn>
                  <a:cxn ang="0">
                    <a:pos x="522" y="310"/>
                  </a:cxn>
                  <a:cxn ang="0">
                    <a:pos x="444" y="272"/>
                  </a:cxn>
                  <a:cxn ang="0">
                    <a:pos x="478" y="154"/>
                  </a:cxn>
                  <a:cxn ang="0">
                    <a:pos x="420" y="143"/>
                  </a:cxn>
                  <a:cxn ang="0">
                    <a:pos x="455" y="21"/>
                  </a:cxn>
                  <a:cxn ang="0">
                    <a:pos x="588" y="0"/>
                  </a:cxn>
                  <a:cxn ang="0">
                    <a:pos x="767" y="88"/>
                  </a:cxn>
                  <a:cxn ang="0">
                    <a:pos x="814" y="211"/>
                  </a:cxn>
                  <a:cxn ang="0">
                    <a:pos x="814" y="211"/>
                  </a:cxn>
                  <a:cxn ang="0">
                    <a:pos x="814" y="211"/>
                  </a:cxn>
                </a:cxnLst>
                <a:rect l="0" t="0" r="r" b="b"/>
                <a:pathLst>
                  <a:path w="814" h="729">
                    <a:moveTo>
                      <a:pt x="814" y="211"/>
                    </a:moveTo>
                    <a:lnTo>
                      <a:pt x="754" y="310"/>
                    </a:lnTo>
                    <a:lnTo>
                      <a:pt x="713" y="341"/>
                    </a:lnTo>
                    <a:lnTo>
                      <a:pt x="718" y="428"/>
                    </a:lnTo>
                    <a:lnTo>
                      <a:pt x="549" y="499"/>
                    </a:lnTo>
                    <a:lnTo>
                      <a:pt x="583" y="556"/>
                    </a:lnTo>
                    <a:lnTo>
                      <a:pt x="509" y="561"/>
                    </a:lnTo>
                    <a:lnTo>
                      <a:pt x="359" y="729"/>
                    </a:lnTo>
                    <a:lnTo>
                      <a:pt x="231" y="725"/>
                    </a:lnTo>
                    <a:lnTo>
                      <a:pt x="166" y="686"/>
                    </a:lnTo>
                    <a:lnTo>
                      <a:pt x="81" y="719"/>
                    </a:lnTo>
                    <a:lnTo>
                      <a:pt x="3" y="654"/>
                    </a:lnTo>
                    <a:lnTo>
                      <a:pt x="0" y="388"/>
                    </a:lnTo>
                    <a:lnTo>
                      <a:pt x="112" y="367"/>
                    </a:lnTo>
                    <a:lnTo>
                      <a:pt x="107" y="296"/>
                    </a:lnTo>
                    <a:lnTo>
                      <a:pt x="153" y="295"/>
                    </a:lnTo>
                    <a:lnTo>
                      <a:pt x="151" y="248"/>
                    </a:lnTo>
                    <a:lnTo>
                      <a:pt x="214" y="242"/>
                    </a:lnTo>
                    <a:lnTo>
                      <a:pt x="299" y="312"/>
                    </a:lnTo>
                    <a:lnTo>
                      <a:pt x="345" y="310"/>
                    </a:lnTo>
                    <a:lnTo>
                      <a:pt x="343" y="281"/>
                    </a:lnTo>
                    <a:lnTo>
                      <a:pt x="505" y="398"/>
                    </a:lnTo>
                    <a:lnTo>
                      <a:pt x="556" y="397"/>
                    </a:lnTo>
                    <a:lnTo>
                      <a:pt x="549" y="281"/>
                    </a:lnTo>
                    <a:lnTo>
                      <a:pt x="522" y="310"/>
                    </a:lnTo>
                    <a:lnTo>
                      <a:pt x="444" y="272"/>
                    </a:lnTo>
                    <a:lnTo>
                      <a:pt x="478" y="154"/>
                    </a:lnTo>
                    <a:lnTo>
                      <a:pt x="420" y="143"/>
                    </a:lnTo>
                    <a:lnTo>
                      <a:pt x="455" y="21"/>
                    </a:lnTo>
                    <a:lnTo>
                      <a:pt x="588" y="0"/>
                    </a:lnTo>
                    <a:lnTo>
                      <a:pt x="767" y="88"/>
                    </a:lnTo>
                    <a:lnTo>
                      <a:pt x="814" y="211"/>
                    </a:lnTo>
                    <a:lnTo>
                      <a:pt x="814" y="211"/>
                    </a:lnTo>
                    <a:lnTo>
                      <a:pt x="814" y="21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7" name="Freeform 274"/>
              <p:cNvSpPr>
                <a:spLocks/>
              </p:cNvSpPr>
              <p:nvPr/>
            </p:nvSpPr>
            <p:spPr bwMode="auto">
              <a:xfrm>
                <a:off x="3037" y="2998"/>
                <a:ext cx="50" cy="118"/>
              </a:xfrm>
              <a:custGeom>
                <a:avLst/>
                <a:gdLst/>
                <a:ahLst/>
                <a:cxnLst>
                  <a:cxn ang="0">
                    <a:pos x="5" y="219"/>
                  </a:cxn>
                  <a:cxn ang="0">
                    <a:pos x="111" y="256"/>
                  </a:cxn>
                  <a:cxn ang="0">
                    <a:pos x="152" y="471"/>
                  </a:cxn>
                  <a:cxn ang="0">
                    <a:pos x="195" y="381"/>
                  </a:cxn>
                  <a:cxn ang="0">
                    <a:pos x="200" y="232"/>
                  </a:cxn>
                  <a:cxn ang="0">
                    <a:pos x="101" y="0"/>
                  </a:cxn>
                  <a:cxn ang="0">
                    <a:pos x="44" y="92"/>
                  </a:cxn>
                  <a:cxn ang="0">
                    <a:pos x="0" y="133"/>
                  </a:cxn>
                  <a:cxn ang="0">
                    <a:pos x="5" y="219"/>
                  </a:cxn>
                  <a:cxn ang="0">
                    <a:pos x="5" y="219"/>
                  </a:cxn>
                  <a:cxn ang="0">
                    <a:pos x="5" y="219"/>
                  </a:cxn>
                </a:cxnLst>
                <a:rect l="0" t="0" r="r" b="b"/>
                <a:pathLst>
                  <a:path w="200" h="471">
                    <a:moveTo>
                      <a:pt x="5" y="219"/>
                    </a:moveTo>
                    <a:lnTo>
                      <a:pt x="111" y="256"/>
                    </a:lnTo>
                    <a:lnTo>
                      <a:pt x="152" y="471"/>
                    </a:lnTo>
                    <a:lnTo>
                      <a:pt x="195" y="381"/>
                    </a:lnTo>
                    <a:lnTo>
                      <a:pt x="200" y="232"/>
                    </a:lnTo>
                    <a:lnTo>
                      <a:pt x="101" y="0"/>
                    </a:lnTo>
                    <a:lnTo>
                      <a:pt x="44" y="92"/>
                    </a:lnTo>
                    <a:lnTo>
                      <a:pt x="0" y="133"/>
                    </a:lnTo>
                    <a:lnTo>
                      <a:pt x="5" y="219"/>
                    </a:lnTo>
                    <a:lnTo>
                      <a:pt x="5" y="219"/>
                    </a:lnTo>
                    <a:lnTo>
                      <a:pt x="5" y="2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8" name="Freeform 275"/>
              <p:cNvSpPr>
                <a:spLocks/>
              </p:cNvSpPr>
              <p:nvPr/>
            </p:nvSpPr>
            <p:spPr bwMode="auto">
              <a:xfrm>
                <a:off x="3037" y="2998"/>
                <a:ext cx="51" cy="118"/>
              </a:xfrm>
              <a:custGeom>
                <a:avLst/>
                <a:gdLst/>
                <a:ahLst/>
                <a:cxnLst>
                  <a:cxn ang="0">
                    <a:pos x="5" y="220"/>
                  </a:cxn>
                  <a:cxn ang="0">
                    <a:pos x="111" y="256"/>
                  </a:cxn>
                  <a:cxn ang="0">
                    <a:pos x="153" y="472"/>
                  </a:cxn>
                  <a:cxn ang="0">
                    <a:pos x="195" y="382"/>
                  </a:cxn>
                  <a:cxn ang="0">
                    <a:pos x="202" y="233"/>
                  </a:cxn>
                  <a:cxn ang="0">
                    <a:pos x="101" y="0"/>
                  </a:cxn>
                  <a:cxn ang="0">
                    <a:pos x="44" y="92"/>
                  </a:cxn>
                  <a:cxn ang="0">
                    <a:pos x="0" y="133"/>
                  </a:cxn>
                  <a:cxn ang="0">
                    <a:pos x="5" y="220"/>
                  </a:cxn>
                  <a:cxn ang="0">
                    <a:pos x="5" y="220"/>
                  </a:cxn>
                  <a:cxn ang="0">
                    <a:pos x="5" y="220"/>
                  </a:cxn>
                </a:cxnLst>
                <a:rect l="0" t="0" r="r" b="b"/>
                <a:pathLst>
                  <a:path w="202" h="472">
                    <a:moveTo>
                      <a:pt x="5" y="220"/>
                    </a:moveTo>
                    <a:lnTo>
                      <a:pt x="111" y="256"/>
                    </a:lnTo>
                    <a:lnTo>
                      <a:pt x="153" y="472"/>
                    </a:lnTo>
                    <a:lnTo>
                      <a:pt x="195" y="382"/>
                    </a:lnTo>
                    <a:lnTo>
                      <a:pt x="202" y="233"/>
                    </a:lnTo>
                    <a:lnTo>
                      <a:pt x="101" y="0"/>
                    </a:lnTo>
                    <a:lnTo>
                      <a:pt x="44" y="92"/>
                    </a:lnTo>
                    <a:lnTo>
                      <a:pt x="0" y="133"/>
                    </a:lnTo>
                    <a:lnTo>
                      <a:pt x="5" y="220"/>
                    </a:lnTo>
                    <a:lnTo>
                      <a:pt x="5" y="220"/>
                    </a:lnTo>
                    <a:lnTo>
                      <a:pt x="5" y="2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9" name="Freeform 276"/>
              <p:cNvSpPr>
                <a:spLocks/>
              </p:cNvSpPr>
              <p:nvPr/>
            </p:nvSpPr>
            <p:spPr bwMode="auto">
              <a:xfrm>
                <a:off x="2688" y="3112"/>
                <a:ext cx="159" cy="224"/>
              </a:xfrm>
              <a:custGeom>
                <a:avLst/>
                <a:gdLst/>
                <a:ahLst/>
                <a:cxnLst>
                  <a:cxn ang="0">
                    <a:pos x="636" y="93"/>
                  </a:cxn>
                  <a:cxn ang="0">
                    <a:pos x="621" y="327"/>
                  </a:cxn>
                  <a:cxn ang="0">
                    <a:pos x="538" y="378"/>
                  </a:cxn>
                  <a:cxn ang="0">
                    <a:pos x="541" y="827"/>
                  </a:cxn>
                  <a:cxn ang="0">
                    <a:pos x="482" y="894"/>
                  </a:cxn>
                  <a:cxn ang="0">
                    <a:pos x="407" y="867"/>
                  </a:cxn>
                  <a:cxn ang="0">
                    <a:pos x="401" y="783"/>
                  </a:cxn>
                  <a:cxn ang="0">
                    <a:pos x="352" y="860"/>
                  </a:cxn>
                  <a:cxn ang="0">
                    <a:pos x="249" y="730"/>
                  </a:cxn>
                  <a:cxn ang="0">
                    <a:pos x="184" y="360"/>
                  </a:cxn>
                  <a:cxn ang="0">
                    <a:pos x="118" y="301"/>
                  </a:cxn>
                  <a:cxn ang="0">
                    <a:pos x="0" y="64"/>
                  </a:cxn>
                  <a:cxn ang="0">
                    <a:pos x="97" y="0"/>
                  </a:cxn>
                  <a:cxn ang="0">
                    <a:pos x="162" y="56"/>
                  </a:cxn>
                  <a:cxn ang="0">
                    <a:pos x="450" y="4"/>
                  </a:cxn>
                  <a:cxn ang="0">
                    <a:pos x="636" y="93"/>
                  </a:cxn>
                  <a:cxn ang="0">
                    <a:pos x="636" y="93"/>
                  </a:cxn>
                  <a:cxn ang="0">
                    <a:pos x="636" y="93"/>
                  </a:cxn>
                </a:cxnLst>
                <a:rect l="0" t="0" r="r" b="b"/>
                <a:pathLst>
                  <a:path w="636" h="894">
                    <a:moveTo>
                      <a:pt x="636" y="93"/>
                    </a:moveTo>
                    <a:lnTo>
                      <a:pt x="621" y="327"/>
                    </a:lnTo>
                    <a:lnTo>
                      <a:pt x="538" y="378"/>
                    </a:lnTo>
                    <a:lnTo>
                      <a:pt x="541" y="827"/>
                    </a:lnTo>
                    <a:lnTo>
                      <a:pt x="482" y="894"/>
                    </a:lnTo>
                    <a:lnTo>
                      <a:pt x="407" y="867"/>
                    </a:lnTo>
                    <a:lnTo>
                      <a:pt x="401" y="783"/>
                    </a:lnTo>
                    <a:lnTo>
                      <a:pt x="352" y="860"/>
                    </a:lnTo>
                    <a:lnTo>
                      <a:pt x="249" y="730"/>
                    </a:lnTo>
                    <a:lnTo>
                      <a:pt x="184" y="360"/>
                    </a:lnTo>
                    <a:lnTo>
                      <a:pt x="118" y="301"/>
                    </a:lnTo>
                    <a:lnTo>
                      <a:pt x="0" y="64"/>
                    </a:lnTo>
                    <a:lnTo>
                      <a:pt x="97" y="0"/>
                    </a:lnTo>
                    <a:lnTo>
                      <a:pt x="162" y="56"/>
                    </a:lnTo>
                    <a:lnTo>
                      <a:pt x="450" y="4"/>
                    </a:lnTo>
                    <a:lnTo>
                      <a:pt x="636" y="93"/>
                    </a:lnTo>
                    <a:lnTo>
                      <a:pt x="636" y="93"/>
                    </a:lnTo>
                    <a:lnTo>
                      <a:pt x="636" y="9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0" name="Freeform 277"/>
              <p:cNvSpPr>
                <a:spLocks/>
              </p:cNvSpPr>
              <p:nvPr/>
            </p:nvSpPr>
            <p:spPr bwMode="auto">
              <a:xfrm>
                <a:off x="2689" y="3112"/>
                <a:ext cx="158" cy="224"/>
              </a:xfrm>
              <a:custGeom>
                <a:avLst/>
                <a:gdLst/>
                <a:ahLst/>
                <a:cxnLst>
                  <a:cxn ang="0">
                    <a:pos x="635" y="92"/>
                  </a:cxn>
                  <a:cxn ang="0">
                    <a:pos x="619" y="327"/>
                  </a:cxn>
                  <a:cxn ang="0">
                    <a:pos x="536" y="378"/>
                  </a:cxn>
                  <a:cxn ang="0">
                    <a:pos x="540" y="826"/>
                  </a:cxn>
                  <a:cxn ang="0">
                    <a:pos x="481" y="894"/>
                  </a:cxn>
                  <a:cxn ang="0">
                    <a:pos x="406" y="867"/>
                  </a:cxn>
                  <a:cxn ang="0">
                    <a:pos x="400" y="782"/>
                  </a:cxn>
                  <a:cxn ang="0">
                    <a:pos x="352" y="860"/>
                  </a:cxn>
                  <a:cxn ang="0">
                    <a:pos x="247" y="730"/>
                  </a:cxn>
                  <a:cxn ang="0">
                    <a:pos x="182" y="361"/>
                  </a:cxn>
                  <a:cxn ang="0">
                    <a:pos x="117" y="300"/>
                  </a:cxn>
                  <a:cxn ang="0">
                    <a:pos x="0" y="64"/>
                  </a:cxn>
                  <a:cxn ang="0">
                    <a:pos x="96" y="0"/>
                  </a:cxn>
                  <a:cxn ang="0">
                    <a:pos x="161" y="55"/>
                  </a:cxn>
                  <a:cxn ang="0">
                    <a:pos x="448" y="3"/>
                  </a:cxn>
                  <a:cxn ang="0">
                    <a:pos x="635" y="92"/>
                  </a:cxn>
                  <a:cxn ang="0">
                    <a:pos x="635" y="92"/>
                  </a:cxn>
                  <a:cxn ang="0">
                    <a:pos x="635" y="92"/>
                  </a:cxn>
                </a:cxnLst>
                <a:rect l="0" t="0" r="r" b="b"/>
                <a:pathLst>
                  <a:path w="635" h="894">
                    <a:moveTo>
                      <a:pt x="635" y="92"/>
                    </a:moveTo>
                    <a:lnTo>
                      <a:pt x="619" y="327"/>
                    </a:lnTo>
                    <a:lnTo>
                      <a:pt x="536" y="378"/>
                    </a:lnTo>
                    <a:lnTo>
                      <a:pt x="540" y="826"/>
                    </a:lnTo>
                    <a:lnTo>
                      <a:pt x="481" y="894"/>
                    </a:lnTo>
                    <a:lnTo>
                      <a:pt x="406" y="867"/>
                    </a:lnTo>
                    <a:lnTo>
                      <a:pt x="400" y="782"/>
                    </a:lnTo>
                    <a:lnTo>
                      <a:pt x="352" y="860"/>
                    </a:lnTo>
                    <a:lnTo>
                      <a:pt x="247" y="730"/>
                    </a:lnTo>
                    <a:lnTo>
                      <a:pt x="182" y="361"/>
                    </a:lnTo>
                    <a:lnTo>
                      <a:pt x="117" y="300"/>
                    </a:lnTo>
                    <a:lnTo>
                      <a:pt x="0" y="64"/>
                    </a:lnTo>
                    <a:lnTo>
                      <a:pt x="96" y="0"/>
                    </a:lnTo>
                    <a:lnTo>
                      <a:pt x="161" y="55"/>
                    </a:lnTo>
                    <a:lnTo>
                      <a:pt x="448" y="3"/>
                    </a:lnTo>
                    <a:lnTo>
                      <a:pt x="635" y="92"/>
                    </a:lnTo>
                    <a:lnTo>
                      <a:pt x="635" y="92"/>
                    </a:lnTo>
                    <a:lnTo>
                      <a:pt x="635" y="9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1" name="Freeform 278"/>
              <p:cNvSpPr>
                <a:spLocks/>
              </p:cNvSpPr>
              <p:nvPr/>
            </p:nvSpPr>
            <p:spPr bwMode="auto">
              <a:xfrm>
                <a:off x="2996" y="2992"/>
                <a:ext cx="177" cy="298"/>
              </a:xfrm>
              <a:custGeom>
                <a:avLst/>
                <a:gdLst/>
                <a:ahLst/>
                <a:cxnLst>
                  <a:cxn ang="0">
                    <a:pos x="32" y="371"/>
                  </a:cxn>
                  <a:cxn ang="0">
                    <a:pos x="185" y="471"/>
                  </a:cxn>
                  <a:cxn ang="0">
                    <a:pos x="193" y="587"/>
                  </a:cxn>
                  <a:cxn ang="0">
                    <a:pos x="134" y="594"/>
                  </a:cxn>
                  <a:cxn ang="0">
                    <a:pos x="172" y="692"/>
                  </a:cxn>
                  <a:cxn ang="0">
                    <a:pos x="52" y="863"/>
                  </a:cxn>
                  <a:cxn ang="0">
                    <a:pos x="89" y="1180"/>
                  </a:cxn>
                  <a:cxn ang="0">
                    <a:pos x="151" y="1191"/>
                  </a:cxn>
                  <a:cxn ang="0">
                    <a:pos x="183" y="1072"/>
                  </a:cxn>
                  <a:cxn ang="0">
                    <a:pos x="336" y="961"/>
                  </a:cxn>
                  <a:cxn ang="0">
                    <a:pos x="320" y="741"/>
                  </a:cxn>
                  <a:cxn ang="0">
                    <a:pos x="278" y="712"/>
                  </a:cxn>
                  <a:cxn ang="0">
                    <a:pos x="301" y="655"/>
                  </a:cxn>
                  <a:cxn ang="0">
                    <a:pos x="395" y="597"/>
                  </a:cxn>
                  <a:cxn ang="0">
                    <a:pos x="424" y="541"/>
                  </a:cxn>
                  <a:cxn ang="0">
                    <a:pos x="668" y="355"/>
                  </a:cxn>
                  <a:cxn ang="0">
                    <a:pos x="705" y="0"/>
                  </a:cxn>
                  <a:cxn ang="0">
                    <a:pos x="521" y="27"/>
                  </a:cxn>
                  <a:cxn ang="0">
                    <a:pos x="490" y="74"/>
                  </a:cxn>
                  <a:cxn ang="0">
                    <a:pos x="343" y="57"/>
                  </a:cxn>
                  <a:cxn ang="0">
                    <a:pos x="288" y="84"/>
                  </a:cxn>
                  <a:cxn ang="0">
                    <a:pos x="359" y="242"/>
                  </a:cxn>
                  <a:cxn ang="0">
                    <a:pos x="359" y="421"/>
                  </a:cxn>
                  <a:cxn ang="0">
                    <a:pos x="316" y="494"/>
                  </a:cxn>
                  <a:cxn ang="0">
                    <a:pos x="275" y="279"/>
                  </a:cxn>
                  <a:cxn ang="0">
                    <a:pos x="169" y="242"/>
                  </a:cxn>
                  <a:cxn ang="0">
                    <a:pos x="0" y="313"/>
                  </a:cxn>
                  <a:cxn ang="0">
                    <a:pos x="32" y="371"/>
                  </a:cxn>
                  <a:cxn ang="0">
                    <a:pos x="32" y="371"/>
                  </a:cxn>
                  <a:cxn ang="0">
                    <a:pos x="32" y="371"/>
                  </a:cxn>
                </a:cxnLst>
                <a:rect l="0" t="0" r="r" b="b"/>
                <a:pathLst>
                  <a:path w="705" h="1191">
                    <a:moveTo>
                      <a:pt x="32" y="371"/>
                    </a:moveTo>
                    <a:lnTo>
                      <a:pt x="185" y="471"/>
                    </a:lnTo>
                    <a:lnTo>
                      <a:pt x="193" y="587"/>
                    </a:lnTo>
                    <a:lnTo>
                      <a:pt x="134" y="594"/>
                    </a:lnTo>
                    <a:lnTo>
                      <a:pt x="172" y="692"/>
                    </a:lnTo>
                    <a:lnTo>
                      <a:pt x="52" y="863"/>
                    </a:lnTo>
                    <a:lnTo>
                      <a:pt x="89" y="1180"/>
                    </a:lnTo>
                    <a:lnTo>
                      <a:pt x="151" y="1191"/>
                    </a:lnTo>
                    <a:lnTo>
                      <a:pt x="183" y="1072"/>
                    </a:lnTo>
                    <a:lnTo>
                      <a:pt x="336" y="961"/>
                    </a:lnTo>
                    <a:lnTo>
                      <a:pt x="320" y="741"/>
                    </a:lnTo>
                    <a:lnTo>
                      <a:pt x="278" y="712"/>
                    </a:lnTo>
                    <a:lnTo>
                      <a:pt x="301" y="655"/>
                    </a:lnTo>
                    <a:lnTo>
                      <a:pt x="395" y="597"/>
                    </a:lnTo>
                    <a:lnTo>
                      <a:pt x="424" y="541"/>
                    </a:lnTo>
                    <a:lnTo>
                      <a:pt x="668" y="355"/>
                    </a:lnTo>
                    <a:lnTo>
                      <a:pt x="705" y="0"/>
                    </a:lnTo>
                    <a:lnTo>
                      <a:pt x="521" y="27"/>
                    </a:lnTo>
                    <a:lnTo>
                      <a:pt x="490" y="74"/>
                    </a:lnTo>
                    <a:lnTo>
                      <a:pt x="343" y="57"/>
                    </a:lnTo>
                    <a:lnTo>
                      <a:pt x="288" y="84"/>
                    </a:lnTo>
                    <a:lnTo>
                      <a:pt x="359" y="242"/>
                    </a:lnTo>
                    <a:lnTo>
                      <a:pt x="359" y="421"/>
                    </a:lnTo>
                    <a:lnTo>
                      <a:pt x="316" y="494"/>
                    </a:lnTo>
                    <a:lnTo>
                      <a:pt x="275" y="279"/>
                    </a:lnTo>
                    <a:lnTo>
                      <a:pt x="169" y="242"/>
                    </a:lnTo>
                    <a:lnTo>
                      <a:pt x="0" y="313"/>
                    </a:lnTo>
                    <a:lnTo>
                      <a:pt x="32" y="371"/>
                    </a:lnTo>
                    <a:lnTo>
                      <a:pt x="32" y="371"/>
                    </a:lnTo>
                    <a:lnTo>
                      <a:pt x="32" y="37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2" name="Freeform 279"/>
              <p:cNvSpPr>
                <a:spLocks/>
              </p:cNvSpPr>
              <p:nvPr/>
            </p:nvSpPr>
            <p:spPr bwMode="auto">
              <a:xfrm>
                <a:off x="2996" y="2992"/>
                <a:ext cx="177" cy="299"/>
              </a:xfrm>
              <a:custGeom>
                <a:avLst/>
                <a:gdLst/>
                <a:ahLst/>
                <a:cxnLst>
                  <a:cxn ang="0">
                    <a:pos x="34" y="371"/>
                  </a:cxn>
                  <a:cxn ang="0">
                    <a:pos x="185" y="472"/>
                  </a:cxn>
                  <a:cxn ang="0">
                    <a:pos x="194" y="588"/>
                  </a:cxn>
                  <a:cxn ang="0">
                    <a:pos x="134" y="595"/>
                  </a:cxn>
                  <a:cxn ang="0">
                    <a:pos x="172" y="693"/>
                  </a:cxn>
                  <a:cxn ang="0">
                    <a:pos x="52" y="863"/>
                  </a:cxn>
                  <a:cxn ang="0">
                    <a:pos x="89" y="1181"/>
                  </a:cxn>
                  <a:cxn ang="0">
                    <a:pos x="151" y="1192"/>
                  </a:cxn>
                  <a:cxn ang="0">
                    <a:pos x="184" y="1073"/>
                  </a:cxn>
                  <a:cxn ang="0">
                    <a:pos x="336" y="961"/>
                  </a:cxn>
                  <a:cxn ang="0">
                    <a:pos x="321" y="742"/>
                  </a:cxn>
                  <a:cxn ang="0">
                    <a:pos x="278" y="712"/>
                  </a:cxn>
                  <a:cxn ang="0">
                    <a:pos x="301" y="655"/>
                  </a:cxn>
                  <a:cxn ang="0">
                    <a:pos x="397" y="597"/>
                  </a:cxn>
                  <a:cxn ang="0">
                    <a:pos x="424" y="541"/>
                  </a:cxn>
                  <a:cxn ang="0">
                    <a:pos x="668" y="356"/>
                  </a:cxn>
                  <a:cxn ang="0">
                    <a:pos x="706" y="0"/>
                  </a:cxn>
                  <a:cxn ang="0">
                    <a:pos x="522" y="28"/>
                  </a:cxn>
                  <a:cxn ang="0">
                    <a:pos x="491" y="75"/>
                  </a:cxn>
                  <a:cxn ang="0">
                    <a:pos x="345" y="57"/>
                  </a:cxn>
                  <a:cxn ang="0">
                    <a:pos x="288" y="84"/>
                  </a:cxn>
                  <a:cxn ang="0">
                    <a:pos x="359" y="243"/>
                  </a:cxn>
                  <a:cxn ang="0">
                    <a:pos x="359" y="421"/>
                  </a:cxn>
                  <a:cxn ang="0">
                    <a:pos x="317" y="495"/>
                  </a:cxn>
                  <a:cxn ang="0">
                    <a:pos x="275" y="279"/>
                  </a:cxn>
                  <a:cxn ang="0">
                    <a:pos x="169" y="243"/>
                  </a:cxn>
                  <a:cxn ang="0">
                    <a:pos x="0" y="314"/>
                  </a:cxn>
                  <a:cxn ang="0">
                    <a:pos x="34" y="371"/>
                  </a:cxn>
                  <a:cxn ang="0">
                    <a:pos x="34" y="371"/>
                  </a:cxn>
                  <a:cxn ang="0">
                    <a:pos x="34" y="371"/>
                  </a:cxn>
                </a:cxnLst>
                <a:rect l="0" t="0" r="r" b="b"/>
                <a:pathLst>
                  <a:path w="706" h="1192">
                    <a:moveTo>
                      <a:pt x="34" y="371"/>
                    </a:moveTo>
                    <a:lnTo>
                      <a:pt x="185" y="472"/>
                    </a:lnTo>
                    <a:lnTo>
                      <a:pt x="194" y="588"/>
                    </a:lnTo>
                    <a:lnTo>
                      <a:pt x="134" y="595"/>
                    </a:lnTo>
                    <a:lnTo>
                      <a:pt x="172" y="693"/>
                    </a:lnTo>
                    <a:lnTo>
                      <a:pt x="52" y="863"/>
                    </a:lnTo>
                    <a:lnTo>
                      <a:pt x="89" y="1181"/>
                    </a:lnTo>
                    <a:lnTo>
                      <a:pt x="151" y="1192"/>
                    </a:lnTo>
                    <a:lnTo>
                      <a:pt x="184" y="1073"/>
                    </a:lnTo>
                    <a:lnTo>
                      <a:pt x="336" y="961"/>
                    </a:lnTo>
                    <a:lnTo>
                      <a:pt x="321" y="742"/>
                    </a:lnTo>
                    <a:lnTo>
                      <a:pt x="278" y="712"/>
                    </a:lnTo>
                    <a:lnTo>
                      <a:pt x="301" y="655"/>
                    </a:lnTo>
                    <a:lnTo>
                      <a:pt x="397" y="597"/>
                    </a:lnTo>
                    <a:lnTo>
                      <a:pt x="424" y="541"/>
                    </a:lnTo>
                    <a:lnTo>
                      <a:pt x="668" y="356"/>
                    </a:lnTo>
                    <a:lnTo>
                      <a:pt x="706" y="0"/>
                    </a:lnTo>
                    <a:lnTo>
                      <a:pt x="522" y="28"/>
                    </a:lnTo>
                    <a:lnTo>
                      <a:pt x="491" y="75"/>
                    </a:lnTo>
                    <a:lnTo>
                      <a:pt x="345" y="57"/>
                    </a:lnTo>
                    <a:lnTo>
                      <a:pt x="288" y="84"/>
                    </a:lnTo>
                    <a:lnTo>
                      <a:pt x="359" y="243"/>
                    </a:lnTo>
                    <a:lnTo>
                      <a:pt x="359" y="421"/>
                    </a:lnTo>
                    <a:lnTo>
                      <a:pt x="317" y="495"/>
                    </a:lnTo>
                    <a:lnTo>
                      <a:pt x="275" y="279"/>
                    </a:lnTo>
                    <a:lnTo>
                      <a:pt x="169" y="243"/>
                    </a:lnTo>
                    <a:lnTo>
                      <a:pt x="0" y="314"/>
                    </a:lnTo>
                    <a:lnTo>
                      <a:pt x="34" y="371"/>
                    </a:lnTo>
                    <a:lnTo>
                      <a:pt x="34" y="371"/>
                    </a:lnTo>
                    <a:lnTo>
                      <a:pt x="34" y="37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3" name="Freeform 280"/>
              <p:cNvSpPr>
                <a:spLocks/>
              </p:cNvSpPr>
              <p:nvPr/>
            </p:nvSpPr>
            <p:spPr bwMode="auto">
              <a:xfrm>
                <a:off x="2916" y="3085"/>
                <a:ext cx="128" cy="123"/>
              </a:xfrm>
              <a:custGeom>
                <a:avLst/>
                <a:gdLst/>
                <a:ahLst/>
                <a:cxnLst>
                  <a:cxn ang="0">
                    <a:pos x="0" y="168"/>
                  </a:cxn>
                  <a:cxn ang="0">
                    <a:pos x="68" y="351"/>
                  </a:cxn>
                  <a:cxn ang="0">
                    <a:pos x="130" y="347"/>
                  </a:cxn>
                  <a:cxn ang="0">
                    <a:pos x="147" y="404"/>
                  </a:cxn>
                  <a:cxn ang="0">
                    <a:pos x="372" y="492"/>
                  </a:cxn>
                  <a:cxn ang="0">
                    <a:pos x="492" y="321"/>
                  </a:cxn>
                  <a:cxn ang="0">
                    <a:pos x="454" y="223"/>
                  </a:cxn>
                  <a:cxn ang="0">
                    <a:pos x="513" y="216"/>
                  </a:cxn>
                  <a:cxn ang="0">
                    <a:pos x="505" y="100"/>
                  </a:cxn>
                  <a:cxn ang="0">
                    <a:pos x="352" y="0"/>
                  </a:cxn>
                  <a:cxn ang="0">
                    <a:pos x="280" y="4"/>
                  </a:cxn>
                  <a:cxn ang="0">
                    <a:pos x="130" y="172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68"/>
                  </a:cxn>
                </a:cxnLst>
                <a:rect l="0" t="0" r="r" b="b"/>
                <a:pathLst>
                  <a:path w="513" h="492">
                    <a:moveTo>
                      <a:pt x="0" y="168"/>
                    </a:moveTo>
                    <a:lnTo>
                      <a:pt x="68" y="351"/>
                    </a:lnTo>
                    <a:lnTo>
                      <a:pt x="130" y="347"/>
                    </a:lnTo>
                    <a:lnTo>
                      <a:pt x="147" y="404"/>
                    </a:lnTo>
                    <a:lnTo>
                      <a:pt x="372" y="492"/>
                    </a:lnTo>
                    <a:lnTo>
                      <a:pt x="492" y="321"/>
                    </a:lnTo>
                    <a:lnTo>
                      <a:pt x="454" y="223"/>
                    </a:lnTo>
                    <a:lnTo>
                      <a:pt x="513" y="216"/>
                    </a:lnTo>
                    <a:lnTo>
                      <a:pt x="505" y="100"/>
                    </a:lnTo>
                    <a:lnTo>
                      <a:pt x="352" y="0"/>
                    </a:lnTo>
                    <a:lnTo>
                      <a:pt x="280" y="4"/>
                    </a:lnTo>
                    <a:lnTo>
                      <a:pt x="130" y="172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6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4" name="Freeform 281"/>
              <p:cNvSpPr>
                <a:spLocks/>
              </p:cNvSpPr>
              <p:nvPr/>
            </p:nvSpPr>
            <p:spPr bwMode="auto">
              <a:xfrm>
                <a:off x="2917" y="3085"/>
                <a:ext cx="128" cy="123"/>
              </a:xfrm>
              <a:custGeom>
                <a:avLst/>
                <a:gdLst/>
                <a:ahLst/>
                <a:cxnLst>
                  <a:cxn ang="0">
                    <a:pos x="0" y="169"/>
                  </a:cxn>
                  <a:cxn ang="0">
                    <a:pos x="66" y="351"/>
                  </a:cxn>
                  <a:cxn ang="0">
                    <a:pos x="128" y="348"/>
                  </a:cxn>
                  <a:cxn ang="0">
                    <a:pos x="145" y="405"/>
                  </a:cxn>
                  <a:cxn ang="0">
                    <a:pos x="370" y="492"/>
                  </a:cxn>
                  <a:cxn ang="0">
                    <a:pos x="490" y="322"/>
                  </a:cxn>
                  <a:cxn ang="0">
                    <a:pos x="452" y="224"/>
                  </a:cxn>
                  <a:cxn ang="0">
                    <a:pos x="512" y="217"/>
                  </a:cxn>
                  <a:cxn ang="0">
                    <a:pos x="503" y="101"/>
                  </a:cxn>
                  <a:cxn ang="0">
                    <a:pos x="352" y="0"/>
                  </a:cxn>
                  <a:cxn ang="0">
                    <a:pos x="278" y="5"/>
                  </a:cxn>
                  <a:cxn ang="0">
                    <a:pos x="128" y="173"/>
                  </a:cxn>
                  <a:cxn ang="0">
                    <a:pos x="0" y="169"/>
                  </a:cxn>
                  <a:cxn ang="0">
                    <a:pos x="0" y="169"/>
                  </a:cxn>
                  <a:cxn ang="0">
                    <a:pos x="0" y="169"/>
                  </a:cxn>
                </a:cxnLst>
                <a:rect l="0" t="0" r="r" b="b"/>
                <a:pathLst>
                  <a:path w="512" h="492">
                    <a:moveTo>
                      <a:pt x="0" y="169"/>
                    </a:moveTo>
                    <a:lnTo>
                      <a:pt x="66" y="351"/>
                    </a:lnTo>
                    <a:lnTo>
                      <a:pt x="128" y="348"/>
                    </a:lnTo>
                    <a:lnTo>
                      <a:pt x="145" y="405"/>
                    </a:lnTo>
                    <a:lnTo>
                      <a:pt x="370" y="492"/>
                    </a:lnTo>
                    <a:lnTo>
                      <a:pt x="490" y="322"/>
                    </a:lnTo>
                    <a:lnTo>
                      <a:pt x="452" y="224"/>
                    </a:lnTo>
                    <a:lnTo>
                      <a:pt x="512" y="217"/>
                    </a:lnTo>
                    <a:lnTo>
                      <a:pt x="503" y="101"/>
                    </a:lnTo>
                    <a:lnTo>
                      <a:pt x="352" y="0"/>
                    </a:lnTo>
                    <a:lnTo>
                      <a:pt x="278" y="5"/>
                    </a:lnTo>
                    <a:lnTo>
                      <a:pt x="128" y="173"/>
                    </a:lnTo>
                    <a:lnTo>
                      <a:pt x="0" y="169"/>
                    </a:lnTo>
                    <a:lnTo>
                      <a:pt x="0" y="169"/>
                    </a:lnTo>
                    <a:lnTo>
                      <a:pt x="0" y="16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" name="Freeform 282"/>
              <p:cNvSpPr>
                <a:spLocks/>
              </p:cNvSpPr>
              <p:nvPr/>
            </p:nvSpPr>
            <p:spPr bwMode="auto">
              <a:xfrm>
                <a:off x="2823" y="3118"/>
                <a:ext cx="156" cy="176"/>
              </a:xfrm>
              <a:custGeom>
                <a:avLst/>
                <a:gdLst/>
                <a:ahLst/>
                <a:cxnLst>
                  <a:cxn ang="0">
                    <a:pos x="0" y="649"/>
                  </a:cxn>
                  <a:cxn ang="0">
                    <a:pos x="49" y="704"/>
                  </a:cxn>
                  <a:cxn ang="0">
                    <a:pos x="136" y="666"/>
                  </a:cxn>
                  <a:cxn ang="0">
                    <a:pos x="219" y="574"/>
                  </a:cxn>
                  <a:cxn ang="0">
                    <a:pos x="348" y="608"/>
                  </a:cxn>
                  <a:cxn ang="0">
                    <a:pos x="392" y="574"/>
                  </a:cxn>
                  <a:cxn ang="0">
                    <a:pos x="375" y="509"/>
                  </a:cxn>
                  <a:cxn ang="0">
                    <a:pos x="620" y="310"/>
                  </a:cxn>
                  <a:cxn ang="0">
                    <a:pos x="524" y="274"/>
                  </a:cxn>
                  <a:cxn ang="0">
                    <a:pos x="501" y="217"/>
                  </a:cxn>
                  <a:cxn ang="0">
                    <a:pos x="439" y="221"/>
                  </a:cxn>
                  <a:cxn ang="0">
                    <a:pos x="371" y="38"/>
                  </a:cxn>
                  <a:cxn ang="0">
                    <a:pos x="307" y="0"/>
                  </a:cxn>
                  <a:cxn ang="0">
                    <a:pos x="95" y="69"/>
                  </a:cxn>
                  <a:cxn ang="0">
                    <a:pos x="80" y="305"/>
                  </a:cxn>
                  <a:cxn ang="0">
                    <a:pos x="0" y="354"/>
                  </a:cxn>
                  <a:cxn ang="0">
                    <a:pos x="0" y="649"/>
                  </a:cxn>
                  <a:cxn ang="0">
                    <a:pos x="0" y="649"/>
                  </a:cxn>
                  <a:cxn ang="0">
                    <a:pos x="0" y="649"/>
                  </a:cxn>
                </a:cxnLst>
                <a:rect l="0" t="0" r="r" b="b"/>
                <a:pathLst>
                  <a:path w="620" h="704">
                    <a:moveTo>
                      <a:pt x="0" y="649"/>
                    </a:moveTo>
                    <a:lnTo>
                      <a:pt x="49" y="704"/>
                    </a:lnTo>
                    <a:lnTo>
                      <a:pt x="136" y="666"/>
                    </a:lnTo>
                    <a:lnTo>
                      <a:pt x="219" y="574"/>
                    </a:lnTo>
                    <a:lnTo>
                      <a:pt x="348" y="608"/>
                    </a:lnTo>
                    <a:lnTo>
                      <a:pt x="392" y="574"/>
                    </a:lnTo>
                    <a:lnTo>
                      <a:pt x="375" y="509"/>
                    </a:lnTo>
                    <a:lnTo>
                      <a:pt x="620" y="310"/>
                    </a:lnTo>
                    <a:lnTo>
                      <a:pt x="524" y="274"/>
                    </a:lnTo>
                    <a:lnTo>
                      <a:pt x="501" y="217"/>
                    </a:lnTo>
                    <a:lnTo>
                      <a:pt x="439" y="221"/>
                    </a:lnTo>
                    <a:lnTo>
                      <a:pt x="371" y="38"/>
                    </a:lnTo>
                    <a:lnTo>
                      <a:pt x="307" y="0"/>
                    </a:lnTo>
                    <a:lnTo>
                      <a:pt x="95" y="69"/>
                    </a:lnTo>
                    <a:lnTo>
                      <a:pt x="80" y="305"/>
                    </a:lnTo>
                    <a:lnTo>
                      <a:pt x="0" y="354"/>
                    </a:lnTo>
                    <a:lnTo>
                      <a:pt x="0" y="649"/>
                    </a:lnTo>
                    <a:lnTo>
                      <a:pt x="0" y="649"/>
                    </a:lnTo>
                    <a:lnTo>
                      <a:pt x="0" y="64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" name="Freeform 283"/>
              <p:cNvSpPr>
                <a:spLocks/>
              </p:cNvSpPr>
              <p:nvPr/>
            </p:nvSpPr>
            <p:spPr bwMode="auto">
              <a:xfrm>
                <a:off x="2824" y="3118"/>
                <a:ext cx="155" cy="176"/>
              </a:xfrm>
              <a:custGeom>
                <a:avLst/>
                <a:gdLst/>
                <a:ahLst/>
                <a:cxnLst>
                  <a:cxn ang="0">
                    <a:pos x="0" y="649"/>
                  </a:cxn>
                  <a:cxn ang="0">
                    <a:pos x="48" y="704"/>
                  </a:cxn>
                  <a:cxn ang="0">
                    <a:pos x="136" y="667"/>
                  </a:cxn>
                  <a:cxn ang="0">
                    <a:pos x="219" y="574"/>
                  </a:cxn>
                  <a:cxn ang="0">
                    <a:pos x="348" y="610"/>
                  </a:cxn>
                  <a:cxn ang="0">
                    <a:pos x="393" y="574"/>
                  </a:cxn>
                  <a:cxn ang="0">
                    <a:pos x="375" y="509"/>
                  </a:cxn>
                  <a:cxn ang="0">
                    <a:pos x="619" y="310"/>
                  </a:cxn>
                  <a:cxn ang="0">
                    <a:pos x="523" y="275"/>
                  </a:cxn>
                  <a:cxn ang="0">
                    <a:pos x="500" y="218"/>
                  </a:cxn>
                  <a:cxn ang="0">
                    <a:pos x="438" y="221"/>
                  </a:cxn>
                  <a:cxn ang="0">
                    <a:pos x="372" y="39"/>
                  </a:cxn>
                  <a:cxn ang="0">
                    <a:pos x="307" y="0"/>
                  </a:cxn>
                  <a:cxn ang="0">
                    <a:pos x="95" y="70"/>
                  </a:cxn>
                  <a:cxn ang="0">
                    <a:pos x="79" y="306"/>
                  </a:cxn>
                  <a:cxn ang="0">
                    <a:pos x="0" y="354"/>
                  </a:cxn>
                  <a:cxn ang="0">
                    <a:pos x="0" y="649"/>
                  </a:cxn>
                  <a:cxn ang="0">
                    <a:pos x="0" y="649"/>
                  </a:cxn>
                  <a:cxn ang="0">
                    <a:pos x="0" y="649"/>
                  </a:cxn>
                </a:cxnLst>
                <a:rect l="0" t="0" r="r" b="b"/>
                <a:pathLst>
                  <a:path w="619" h="704">
                    <a:moveTo>
                      <a:pt x="0" y="649"/>
                    </a:moveTo>
                    <a:lnTo>
                      <a:pt x="48" y="704"/>
                    </a:lnTo>
                    <a:lnTo>
                      <a:pt x="136" y="667"/>
                    </a:lnTo>
                    <a:lnTo>
                      <a:pt x="219" y="574"/>
                    </a:lnTo>
                    <a:lnTo>
                      <a:pt x="348" y="610"/>
                    </a:lnTo>
                    <a:lnTo>
                      <a:pt x="393" y="574"/>
                    </a:lnTo>
                    <a:lnTo>
                      <a:pt x="375" y="509"/>
                    </a:lnTo>
                    <a:lnTo>
                      <a:pt x="619" y="310"/>
                    </a:lnTo>
                    <a:lnTo>
                      <a:pt x="523" y="275"/>
                    </a:lnTo>
                    <a:lnTo>
                      <a:pt x="500" y="218"/>
                    </a:lnTo>
                    <a:lnTo>
                      <a:pt x="438" y="221"/>
                    </a:lnTo>
                    <a:lnTo>
                      <a:pt x="372" y="39"/>
                    </a:lnTo>
                    <a:lnTo>
                      <a:pt x="307" y="0"/>
                    </a:lnTo>
                    <a:lnTo>
                      <a:pt x="95" y="70"/>
                    </a:lnTo>
                    <a:lnTo>
                      <a:pt x="79" y="306"/>
                    </a:lnTo>
                    <a:lnTo>
                      <a:pt x="0" y="354"/>
                    </a:lnTo>
                    <a:lnTo>
                      <a:pt x="0" y="649"/>
                    </a:lnTo>
                    <a:lnTo>
                      <a:pt x="0" y="649"/>
                    </a:lnTo>
                    <a:lnTo>
                      <a:pt x="0" y="64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" name="Freeform 284"/>
              <p:cNvSpPr>
                <a:spLocks/>
              </p:cNvSpPr>
              <p:nvPr/>
            </p:nvSpPr>
            <p:spPr bwMode="auto">
              <a:xfrm>
                <a:off x="2776" y="3195"/>
                <a:ext cx="257" cy="252"/>
              </a:xfrm>
              <a:custGeom>
                <a:avLst/>
                <a:gdLst/>
                <a:ahLst/>
                <a:cxnLst>
                  <a:cxn ang="0">
                    <a:pos x="0" y="521"/>
                  </a:cxn>
                  <a:cxn ang="0">
                    <a:pos x="114" y="738"/>
                  </a:cxn>
                  <a:cxn ang="0">
                    <a:pos x="91" y="861"/>
                  </a:cxn>
                  <a:cxn ang="0">
                    <a:pos x="133" y="980"/>
                  </a:cxn>
                  <a:cxn ang="0">
                    <a:pos x="213" y="1008"/>
                  </a:cxn>
                  <a:cxn ang="0">
                    <a:pos x="311" y="941"/>
                  </a:cxn>
                  <a:cxn ang="0">
                    <a:pos x="437" y="929"/>
                  </a:cxn>
                  <a:cxn ang="0">
                    <a:pos x="619" y="844"/>
                  </a:cxn>
                  <a:cxn ang="0">
                    <a:pos x="791" y="748"/>
                  </a:cxn>
                  <a:cxn ang="0">
                    <a:pos x="1009" y="448"/>
                  </a:cxn>
                  <a:cxn ang="0">
                    <a:pos x="1029" y="379"/>
                  </a:cxn>
                  <a:cxn ang="0">
                    <a:pos x="970" y="368"/>
                  </a:cxn>
                  <a:cxn ang="0">
                    <a:pos x="902" y="430"/>
                  </a:cxn>
                  <a:cxn ang="0">
                    <a:pos x="856" y="422"/>
                  </a:cxn>
                  <a:cxn ang="0">
                    <a:pos x="881" y="345"/>
                  </a:cxn>
                  <a:cxn ang="0">
                    <a:pos x="891" y="314"/>
                  </a:cxn>
                  <a:cxn ang="0">
                    <a:pos x="964" y="311"/>
                  </a:cxn>
                  <a:cxn ang="0">
                    <a:pos x="933" y="51"/>
                  </a:cxn>
                  <a:cxn ang="0">
                    <a:pos x="798" y="0"/>
                  </a:cxn>
                  <a:cxn ang="0">
                    <a:pos x="564" y="180"/>
                  </a:cxn>
                  <a:cxn ang="0">
                    <a:pos x="582" y="263"/>
                  </a:cxn>
                  <a:cxn ang="0">
                    <a:pos x="538" y="297"/>
                  </a:cxn>
                  <a:cxn ang="0">
                    <a:pos x="409" y="263"/>
                  </a:cxn>
                  <a:cxn ang="0">
                    <a:pos x="339" y="345"/>
                  </a:cxn>
                  <a:cxn ang="0">
                    <a:pos x="240" y="389"/>
                  </a:cxn>
                  <a:cxn ang="0">
                    <a:pos x="190" y="335"/>
                  </a:cxn>
                  <a:cxn ang="0">
                    <a:pos x="190" y="494"/>
                  </a:cxn>
                  <a:cxn ang="0">
                    <a:pos x="131" y="561"/>
                  </a:cxn>
                  <a:cxn ang="0">
                    <a:pos x="70" y="534"/>
                  </a:cxn>
                  <a:cxn ang="0">
                    <a:pos x="50" y="450"/>
                  </a:cxn>
                  <a:cxn ang="0">
                    <a:pos x="0" y="521"/>
                  </a:cxn>
                  <a:cxn ang="0">
                    <a:pos x="0" y="521"/>
                  </a:cxn>
                  <a:cxn ang="0">
                    <a:pos x="0" y="521"/>
                  </a:cxn>
                </a:cxnLst>
                <a:rect l="0" t="0" r="r" b="b"/>
                <a:pathLst>
                  <a:path w="1029" h="1008">
                    <a:moveTo>
                      <a:pt x="0" y="521"/>
                    </a:moveTo>
                    <a:lnTo>
                      <a:pt x="114" y="738"/>
                    </a:lnTo>
                    <a:lnTo>
                      <a:pt x="91" y="861"/>
                    </a:lnTo>
                    <a:lnTo>
                      <a:pt x="133" y="980"/>
                    </a:lnTo>
                    <a:lnTo>
                      <a:pt x="213" y="1008"/>
                    </a:lnTo>
                    <a:lnTo>
                      <a:pt x="311" y="941"/>
                    </a:lnTo>
                    <a:lnTo>
                      <a:pt x="437" y="929"/>
                    </a:lnTo>
                    <a:lnTo>
                      <a:pt x="619" y="844"/>
                    </a:lnTo>
                    <a:lnTo>
                      <a:pt x="791" y="748"/>
                    </a:lnTo>
                    <a:lnTo>
                      <a:pt x="1009" y="448"/>
                    </a:lnTo>
                    <a:lnTo>
                      <a:pt x="1029" y="379"/>
                    </a:lnTo>
                    <a:lnTo>
                      <a:pt x="970" y="368"/>
                    </a:lnTo>
                    <a:lnTo>
                      <a:pt x="902" y="430"/>
                    </a:lnTo>
                    <a:lnTo>
                      <a:pt x="856" y="422"/>
                    </a:lnTo>
                    <a:lnTo>
                      <a:pt x="881" y="345"/>
                    </a:lnTo>
                    <a:lnTo>
                      <a:pt x="891" y="314"/>
                    </a:lnTo>
                    <a:lnTo>
                      <a:pt x="964" y="311"/>
                    </a:lnTo>
                    <a:lnTo>
                      <a:pt x="933" y="51"/>
                    </a:lnTo>
                    <a:lnTo>
                      <a:pt x="798" y="0"/>
                    </a:lnTo>
                    <a:lnTo>
                      <a:pt x="564" y="180"/>
                    </a:lnTo>
                    <a:lnTo>
                      <a:pt x="582" y="263"/>
                    </a:lnTo>
                    <a:lnTo>
                      <a:pt x="538" y="297"/>
                    </a:lnTo>
                    <a:lnTo>
                      <a:pt x="409" y="263"/>
                    </a:lnTo>
                    <a:lnTo>
                      <a:pt x="339" y="345"/>
                    </a:lnTo>
                    <a:lnTo>
                      <a:pt x="240" y="389"/>
                    </a:lnTo>
                    <a:lnTo>
                      <a:pt x="190" y="335"/>
                    </a:lnTo>
                    <a:lnTo>
                      <a:pt x="190" y="494"/>
                    </a:lnTo>
                    <a:lnTo>
                      <a:pt x="131" y="561"/>
                    </a:lnTo>
                    <a:lnTo>
                      <a:pt x="70" y="534"/>
                    </a:lnTo>
                    <a:lnTo>
                      <a:pt x="50" y="450"/>
                    </a:lnTo>
                    <a:lnTo>
                      <a:pt x="0" y="521"/>
                    </a:lnTo>
                    <a:lnTo>
                      <a:pt x="0" y="521"/>
                    </a:lnTo>
                    <a:lnTo>
                      <a:pt x="0" y="5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" name="Freeform 285"/>
              <p:cNvSpPr>
                <a:spLocks/>
              </p:cNvSpPr>
              <p:nvPr/>
            </p:nvSpPr>
            <p:spPr bwMode="auto">
              <a:xfrm>
                <a:off x="2776" y="3196"/>
                <a:ext cx="257" cy="252"/>
              </a:xfrm>
              <a:custGeom>
                <a:avLst/>
                <a:gdLst/>
                <a:ahLst/>
                <a:cxnLst>
                  <a:cxn ang="0">
                    <a:pos x="0" y="520"/>
                  </a:cxn>
                  <a:cxn ang="0">
                    <a:pos x="115" y="738"/>
                  </a:cxn>
                  <a:cxn ang="0">
                    <a:pos x="92" y="860"/>
                  </a:cxn>
                  <a:cxn ang="0">
                    <a:pos x="133" y="979"/>
                  </a:cxn>
                  <a:cxn ang="0">
                    <a:pos x="213" y="1008"/>
                  </a:cxn>
                  <a:cxn ang="0">
                    <a:pos x="311" y="940"/>
                  </a:cxn>
                  <a:cxn ang="0">
                    <a:pos x="439" y="929"/>
                  </a:cxn>
                  <a:cxn ang="0">
                    <a:pos x="620" y="844"/>
                  </a:cxn>
                  <a:cxn ang="0">
                    <a:pos x="792" y="748"/>
                  </a:cxn>
                  <a:cxn ang="0">
                    <a:pos x="1009" y="448"/>
                  </a:cxn>
                  <a:cxn ang="0">
                    <a:pos x="1029" y="379"/>
                  </a:cxn>
                  <a:cxn ang="0">
                    <a:pos x="970" y="368"/>
                  </a:cxn>
                  <a:cxn ang="0">
                    <a:pos x="902" y="430"/>
                  </a:cxn>
                  <a:cxn ang="0">
                    <a:pos x="857" y="421"/>
                  </a:cxn>
                  <a:cxn ang="0">
                    <a:pos x="881" y="345"/>
                  </a:cxn>
                  <a:cxn ang="0">
                    <a:pos x="891" y="314"/>
                  </a:cxn>
                  <a:cxn ang="0">
                    <a:pos x="964" y="311"/>
                  </a:cxn>
                  <a:cxn ang="0">
                    <a:pos x="933" y="50"/>
                  </a:cxn>
                  <a:cxn ang="0">
                    <a:pos x="799" y="0"/>
                  </a:cxn>
                  <a:cxn ang="0">
                    <a:pos x="564" y="179"/>
                  </a:cxn>
                  <a:cxn ang="0">
                    <a:pos x="584" y="262"/>
                  </a:cxn>
                  <a:cxn ang="0">
                    <a:pos x="539" y="298"/>
                  </a:cxn>
                  <a:cxn ang="0">
                    <a:pos x="410" y="262"/>
                  </a:cxn>
                  <a:cxn ang="0">
                    <a:pos x="340" y="345"/>
                  </a:cxn>
                  <a:cxn ang="0">
                    <a:pos x="242" y="389"/>
                  </a:cxn>
                  <a:cxn ang="0">
                    <a:pos x="191" y="335"/>
                  </a:cxn>
                  <a:cxn ang="0">
                    <a:pos x="191" y="493"/>
                  </a:cxn>
                  <a:cxn ang="0">
                    <a:pos x="132" y="561"/>
                  </a:cxn>
                  <a:cxn ang="0">
                    <a:pos x="71" y="534"/>
                  </a:cxn>
                  <a:cxn ang="0">
                    <a:pos x="51" y="449"/>
                  </a:cxn>
                  <a:cxn ang="0">
                    <a:pos x="0" y="520"/>
                  </a:cxn>
                  <a:cxn ang="0">
                    <a:pos x="0" y="520"/>
                  </a:cxn>
                  <a:cxn ang="0">
                    <a:pos x="0" y="520"/>
                  </a:cxn>
                </a:cxnLst>
                <a:rect l="0" t="0" r="r" b="b"/>
                <a:pathLst>
                  <a:path w="1029" h="1008">
                    <a:moveTo>
                      <a:pt x="0" y="520"/>
                    </a:moveTo>
                    <a:lnTo>
                      <a:pt x="115" y="738"/>
                    </a:lnTo>
                    <a:lnTo>
                      <a:pt x="92" y="860"/>
                    </a:lnTo>
                    <a:lnTo>
                      <a:pt x="133" y="979"/>
                    </a:lnTo>
                    <a:lnTo>
                      <a:pt x="213" y="1008"/>
                    </a:lnTo>
                    <a:lnTo>
                      <a:pt x="311" y="940"/>
                    </a:lnTo>
                    <a:lnTo>
                      <a:pt x="439" y="929"/>
                    </a:lnTo>
                    <a:lnTo>
                      <a:pt x="620" y="844"/>
                    </a:lnTo>
                    <a:lnTo>
                      <a:pt x="792" y="748"/>
                    </a:lnTo>
                    <a:lnTo>
                      <a:pt x="1009" y="448"/>
                    </a:lnTo>
                    <a:lnTo>
                      <a:pt x="1029" y="379"/>
                    </a:lnTo>
                    <a:lnTo>
                      <a:pt x="970" y="368"/>
                    </a:lnTo>
                    <a:lnTo>
                      <a:pt x="902" y="430"/>
                    </a:lnTo>
                    <a:lnTo>
                      <a:pt x="857" y="421"/>
                    </a:lnTo>
                    <a:lnTo>
                      <a:pt x="881" y="345"/>
                    </a:lnTo>
                    <a:lnTo>
                      <a:pt x="891" y="314"/>
                    </a:lnTo>
                    <a:lnTo>
                      <a:pt x="964" y="311"/>
                    </a:lnTo>
                    <a:lnTo>
                      <a:pt x="933" y="50"/>
                    </a:lnTo>
                    <a:lnTo>
                      <a:pt x="799" y="0"/>
                    </a:lnTo>
                    <a:lnTo>
                      <a:pt x="564" y="179"/>
                    </a:lnTo>
                    <a:lnTo>
                      <a:pt x="584" y="262"/>
                    </a:lnTo>
                    <a:lnTo>
                      <a:pt x="539" y="298"/>
                    </a:lnTo>
                    <a:lnTo>
                      <a:pt x="410" y="262"/>
                    </a:lnTo>
                    <a:lnTo>
                      <a:pt x="340" y="345"/>
                    </a:lnTo>
                    <a:lnTo>
                      <a:pt x="242" y="389"/>
                    </a:lnTo>
                    <a:lnTo>
                      <a:pt x="191" y="335"/>
                    </a:lnTo>
                    <a:lnTo>
                      <a:pt x="191" y="493"/>
                    </a:lnTo>
                    <a:lnTo>
                      <a:pt x="132" y="561"/>
                    </a:lnTo>
                    <a:lnTo>
                      <a:pt x="71" y="534"/>
                    </a:lnTo>
                    <a:lnTo>
                      <a:pt x="51" y="449"/>
                    </a:lnTo>
                    <a:lnTo>
                      <a:pt x="0" y="520"/>
                    </a:lnTo>
                    <a:lnTo>
                      <a:pt x="0" y="520"/>
                    </a:lnTo>
                    <a:lnTo>
                      <a:pt x="0" y="5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" name="Freeform 286"/>
              <p:cNvSpPr>
                <a:spLocks/>
              </p:cNvSpPr>
              <p:nvPr/>
            </p:nvSpPr>
            <p:spPr bwMode="auto">
              <a:xfrm>
                <a:off x="2989" y="3273"/>
                <a:ext cx="30" cy="30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39" y="3"/>
                  </a:cxn>
                  <a:cxn ang="0">
                    <a:pos x="0" y="108"/>
                  </a:cxn>
                  <a:cxn ang="0">
                    <a:pos x="49" y="119"/>
                  </a:cxn>
                  <a:cxn ang="0">
                    <a:pos x="119" y="57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119" h="119">
                    <a:moveTo>
                      <a:pt x="109" y="0"/>
                    </a:moveTo>
                    <a:lnTo>
                      <a:pt x="39" y="3"/>
                    </a:lnTo>
                    <a:lnTo>
                      <a:pt x="0" y="108"/>
                    </a:lnTo>
                    <a:lnTo>
                      <a:pt x="49" y="119"/>
                    </a:lnTo>
                    <a:lnTo>
                      <a:pt x="119" y="57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0" name="Freeform 287"/>
              <p:cNvSpPr>
                <a:spLocks/>
              </p:cNvSpPr>
              <p:nvPr/>
            </p:nvSpPr>
            <p:spPr bwMode="auto">
              <a:xfrm>
                <a:off x="2989" y="3273"/>
                <a:ext cx="30" cy="30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40" y="3"/>
                  </a:cxn>
                  <a:cxn ang="0">
                    <a:pos x="0" y="107"/>
                  </a:cxn>
                  <a:cxn ang="0">
                    <a:pos x="48" y="119"/>
                  </a:cxn>
                  <a:cxn ang="0">
                    <a:pos x="119" y="57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119" h="119">
                    <a:moveTo>
                      <a:pt x="109" y="0"/>
                    </a:moveTo>
                    <a:lnTo>
                      <a:pt x="40" y="3"/>
                    </a:lnTo>
                    <a:lnTo>
                      <a:pt x="0" y="107"/>
                    </a:lnTo>
                    <a:lnTo>
                      <a:pt x="48" y="119"/>
                    </a:lnTo>
                    <a:lnTo>
                      <a:pt x="119" y="57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" name="Freeform 288"/>
              <p:cNvSpPr>
                <a:spLocks/>
              </p:cNvSpPr>
              <p:nvPr/>
            </p:nvSpPr>
            <p:spPr bwMode="auto">
              <a:xfrm>
                <a:off x="2934" y="3321"/>
                <a:ext cx="37" cy="38"/>
              </a:xfrm>
              <a:custGeom>
                <a:avLst/>
                <a:gdLst/>
                <a:ahLst/>
                <a:cxnLst>
                  <a:cxn ang="0">
                    <a:pos x="113" y="0"/>
                  </a:cxn>
                  <a:cxn ang="0">
                    <a:pos x="28" y="21"/>
                  </a:cxn>
                  <a:cxn ang="0">
                    <a:pos x="0" y="82"/>
                  </a:cxn>
                  <a:cxn ang="0">
                    <a:pos x="38" y="151"/>
                  </a:cxn>
                  <a:cxn ang="0">
                    <a:pos x="93" y="147"/>
                  </a:cxn>
                  <a:cxn ang="0">
                    <a:pos x="149" y="72"/>
                  </a:cxn>
                  <a:cxn ang="0">
                    <a:pos x="145" y="40"/>
                  </a:cxn>
                  <a:cxn ang="0">
                    <a:pos x="144" y="15"/>
                  </a:cxn>
                  <a:cxn ang="0">
                    <a:pos x="113" y="0"/>
                  </a:cxn>
                  <a:cxn ang="0">
                    <a:pos x="113" y="0"/>
                  </a:cxn>
                  <a:cxn ang="0">
                    <a:pos x="113" y="0"/>
                  </a:cxn>
                </a:cxnLst>
                <a:rect l="0" t="0" r="r" b="b"/>
                <a:pathLst>
                  <a:path w="149" h="151">
                    <a:moveTo>
                      <a:pt x="113" y="0"/>
                    </a:moveTo>
                    <a:lnTo>
                      <a:pt x="28" y="21"/>
                    </a:lnTo>
                    <a:lnTo>
                      <a:pt x="0" y="82"/>
                    </a:lnTo>
                    <a:lnTo>
                      <a:pt x="38" y="151"/>
                    </a:lnTo>
                    <a:lnTo>
                      <a:pt x="93" y="147"/>
                    </a:lnTo>
                    <a:lnTo>
                      <a:pt x="149" y="72"/>
                    </a:lnTo>
                    <a:lnTo>
                      <a:pt x="145" y="40"/>
                    </a:lnTo>
                    <a:lnTo>
                      <a:pt x="144" y="15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" name="Freeform 289"/>
              <p:cNvSpPr>
                <a:spLocks/>
              </p:cNvSpPr>
              <p:nvPr/>
            </p:nvSpPr>
            <p:spPr bwMode="auto">
              <a:xfrm>
                <a:off x="2934" y="3321"/>
                <a:ext cx="37" cy="38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27" y="22"/>
                  </a:cxn>
                  <a:cxn ang="0">
                    <a:pos x="0" y="83"/>
                  </a:cxn>
                  <a:cxn ang="0">
                    <a:pos x="37" y="151"/>
                  </a:cxn>
                  <a:cxn ang="0">
                    <a:pos x="92" y="148"/>
                  </a:cxn>
                  <a:cxn ang="0">
                    <a:pos x="149" y="73"/>
                  </a:cxn>
                  <a:cxn ang="0">
                    <a:pos x="145" y="40"/>
                  </a:cxn>
                  <a:cxn ang="0">
                    <a:pos x="143" y="16"/>
                  </a:cxn>
                  <a:cxn ang="0">
                    <a:pos x="112" y="0"/>
                  </a:cxn>
                  <a:cxn ang="0">
                    <a:pos x="112" y="0"/>
                  </a:cxn>
                  <a:cxn ang="0">
                    <a:pos x="112" y="0"/>
                  </a:cxn>
                </a:cxnLst>
                <a:rect l="0" t="0" r="r" b="b"/>
                <a:pathLst>
                  <a:path w="149" h="151">
                    <a:moveTo>
                      <a:pt x="112" y="0"/>
                    </a:moveTo>
                    <a:lnTo>
                      <a:pt x="27" y="22"/>
                    </a:lnTo>
                    <a:lnTo>
                      <a:pt x="0" y="83"/>
                    </a:lnTo>
                    <a:lnTo>
                      <a:pt x="37" y="151"/>
                    </a:lnTo>
                    <a:lnTo>
                      <a:pt x="92" y="148"/>
                    </a:lnTo>
                    <a:lnTo>
                      <a:pt x="149" y="73"/>
                    </a:lnTo>
                    <a:lnTo>
                      <a:pt x="145" y="40"/>
                    </a:lnTo>
                    <a:lnTo>
                      <a:pt x="143" y="16"/>
                    </a:lnTo>
                    <a:lnTo>
                      <a:pt x="112" y="0"/>
                    </a:lnTo>
                    <a:lnTo>
                      <a:pt x="112" y="0"/>
                    </a:lnTo>
                    <a:lnTo>
                      <a:pt x="11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3" name="Freeform 290"/>
              <p:cNvSpPr>
                <a:spLocks/>
              </p:cNvSpPr>
              <p:nvPr/>
            </p:nvSpPr>
            <p:spPr bwMode="auto">
              <a:xfrm>
                <a:off x="3204" y="3010"/>
                <a:ext cx="134" cy="244"/>
              </a:xfrm>
              <a:custGeom>
                <a:avLst/>
                <a:gdLst/>
                <a:ahLst/>
                <a:cxnLst>
                  <a:cxn ang="0">
                    <a:pos x="95" y="395"/>
                  </a:cxn>
                  <a:cxn ang="0">
                    <a:pos x="101" y="552"/>
                  </a:cxn>
                  <a:cxn ang="0">
                    <a:pos x="0" y="721"/>
                  </a:cxn>
                  <a:cxn ang="0">
                    <a:pos x="13" y="750"/>
                  </a:cxn>
                  <a:cxn ang="0">
                    <a:pos x="24" y="939"/>
                  </a:cxn>
                  <a:cxn ang="0">
                    <a:pos x="104" y="977"/>
                  </a:cxn>
                  <a:cxn ang="0">
                    <a:pos x="161" y="943"/>
                  </a:cxn>
                  <a:cxn ang="0">
                    <a:pos x="231" y="953"/>
                  </a:cxn>
                  <a:cxn ang="0">
                    <a:pos x="298" y="845"/>
                  </a:cxn>
                  <a:cxn ang="0">
                    <a:pos x="307" y="771"/>
                  </a:cxn>
                  <a:cxn ang="0">
                    <a:pos x="444" y="455"/>
                  </a:cxn>
                  <a:cxn ang="0">
                    <a:pos x="443" y="384"/>
                  </a:cxn>
                  <a:cxn ang="0">
                    <a:pos x="470" y="367"/>
                  </a:cxn>
                  <a:cxn ang="0">
                    <a:pos x="458" y="225"/>
                  </a:cxn>
                  <a:cxn ang="0">
                    <a:pos x="491" y="263"/>
                  </a:cxn>
                  <a:cxn ang="0">
                    <a:pos x="511" y="336"/>
                  </a:cxn>
                  <a:cxn ang="0">
                    <a:pos x="522" y="318"/>
                  </a:cxn>
                  <a:cxn ang="0">
                    <a:pos x="533" y="207"/>
                  </a:cxn>
                  <a:cxn ang="0">
                    <a:pos x="509" y="120"/>
                  </a:cxn>
                  <a:cxn ang="0">
                    <a:pos x="475" y="47"/>
                  </a:cxn>
                  <a:cxn ang="0">
                    <a:pos x="443" y="0"/>
                  </a:cxn>
                  <a:cxn ang="0">
                    <a:pos x="314" y="263"/>
                  </a:cxn>
                  <a:cxn ang="0">
                    <a:pos x="260" y="251"/>
                  </a:cxn>
                  <a:cxn ang="0">
                    <a:pos x="244" y="311"/>
                  </a:cxn>
                  <a:cxn ang="0">
                    <a:pos x="201" y="301"/>
                  </a:cxn>
                  <a:cxn ang="0">
                    <a:pos x="119" y="361"/>
                  </a:cxn>
                  <a:cxn ang="0">
                    <a:pos x="95" y="395"/>
                  </a:cxn>
                  <a:cxn ang="0">
                    <a:pos x="95" y="395"/>
                  </a:cxn>
                  <a:cxn ang="0">
                    <a:pos x="95" y="395"/>
                  </a:cxn>
                </a:cxnLst>
                <a:rect l="0" t="0" r="r" b="b"/>
                <a:pathLst>
                  <a:path w="533" h="977">
                    <a:moveTo>
                      <a:pt x="95" y="395"/>
                    </a:moveTo>
                    <a:lnTo>
                      <a:pt x="101" y="552"/>
                    </a:lnTo>
                    <a:lnTo>
                      <a:pt x="0" y="721"/>
                    </a:lnTo>
                    <a:lnTo>
                      <a:pt x="13" y="750"/>
                    </a:lnTo>
                    <a:lnTo>
                      <a:pt x="24" y="939"/>
                    </a:lnTo>
                    <a:lnTo>
                      <a:pt x="104" y="977"/>
                    </a:lnTo>
                    <a:lnTo>
                      <a:pt x="161" y="943"/>
                    </a:lnTo>
                    <a:lnTo>
                      <a:pt x="231" y="953"/>
                    </a:lnTo>
                    <a:lnTo>
                      <a:pt x="298" y="845"/>
                    </a:lnTo>
                    <a:lnTo>
                      <a:pt x="307" y="771"/>
                    </a:lnTo>
                    <a:lnTo>
                      <a:pt x="444" y="455"/>
                    </a:lnTo>
                    <a:lnTo>
                      <a:pt x="443" y="384"/>
                    </a:lnTo>
                    <a:lnTo>
                      <a:pt x="470" y="367"/>
                    </a:lnTo>
                    <a:lnTo>
                      <a:pt x="458" y="225"/>
                    </a:lnTo>
                    <a:lnTo>
                      <a:pt x="491" y="263"/>
                    </a:lnTo>
                    <a:lnTo>
                      <a:pt x="511" y="336"/>
                    </a:lnTo>
                    <a:lnTo>
                      <a:pt x="522" y="318"/>
                    </a:lnTo>
                    <a:lnTo>
                      <a:pt x="533" y="207"/>
                    </a:lnTo>
                    <a:lnTo>
                      <a:pt x="509" y="120"/>
                    </a:lnTo>
                    <a:lnTo>
                      <a:pt x="475" y="47"/>
                    </a:lnTo>
                    <a:lnTo>
                      <a:pt x="443" y="0"/>
                    </a:lnTo>
                    <a:lnTo>
                      <a:pt x="314" y="263"/>
                    </a:lnTo>
                    <a:lnTo>
                      <a:pt x="260" y="251"/>
                    </a:lnTo>
                    <a:lnTo>
                      <a:pt x="244" y="311"/>
                    </a:lnTo>
                    <a:lnTo>
                      <a:pt x="201" y="301"/>
                    </a:lnTo>
                    <a:lnTo>
                      <a:pt x="119" y="361"/>
                    </a:lnTo>
                    <a:lnTo>
                      <a:pt x="95" y="395"/>
                    </a:lnTo>
                    <a:lnTo>
                      <a:pt x="95" y="395"/>
                    </a:lnTo>
                    <a:lnTo>
                      <a:pt x="95" y="39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4" name="Freeform 291"/>
              <p:cNvSpPr>
                <a:spLocks/>
              </p:cNvSpPr>
              <p:nvPr/>
            </p:nvSpPr>
            <p:spPr bwMode="auto">
              <a:xfrm>
                <a:off x="3204" y="3010"/>
                <a:ext cx="134" cy="244"/>
              </a:xfrm>
              <a:custGeom>
                <a:avLst/>
                <a:gdLst/>
                <a:ahLst/>
                <a:cxnLst>
                  <a:cxn ang="0">
                    <a:pos x="95" y="395"/>
                  </a:cxn>
                  <a:cxn ang="0">
                    <a:pos x="101" y="551"/>
                  </a:cxn>
                  <a:cxn ang="0">
                    <a:pos x="0" y="721"/>
                  </a:cxn>
                  <a:cxn ang="0">
                    <a:pos x="13" y="749"/>
                  </a:cxn>
                  <a:cxn ang="0">
                    <a:pos x="25" y="939"/>
                  </a:cxn>
                  <a:cxn ang="0">
                    <a:pos x="104" y="977"/>
                  </a:cxn>
                  <a:cxn ang="0">
                    <a:pos x="162" y="943"/>
                  </a:cxn>
                  <a:cxn ang="0">
                    <a:pos x="231" y="953"/>
                  </a:cxn>
                  <a:cxn ang="0">
                    <a:pos x="298" y="845"/>
                  </a:cxn>
                  <a:cxn ang="0">
                    <a:pos x="308" y="772"/>
                  </a:cxn>
                  <a:cxn ang="0">
                    <a:pos x="446" y="455"/>
                  </a:cxn>
                  <a:cxn ang="0">
                    <a:pos x="443" y="383"/>
                  </a:cxn>
                  <a:cxn ang="0">
                    <a:pos x="470" y="367"/>
                  </a:cxn>
                  <a:cxn ang="0">
                    <a:pos x="459" y="224"/>
                  </a:cxn>
                  <a:cxn ang="0">
                    <a:pos x="491" y="263"/>
                  </a:cxn>
                  <a:cxn ang="0">
                    <a:pos x="511" y="336"/>
                  </a:cxn>
                  <a:cxn ang="0">
                    <a:pos x="522" y="318"/>
                  </a:cxn>
                  <a:cxn ang="0">
                    <a:pos x="534" y="206"/>
                  </a:cxn>
                  <a:cxn ang="0">
                    <a:pos x="509" y="120"/>
                  </a:cxn>
                  <a:cxn ang="0">
                    <a:pos x="477" y="46"/>
                  </a:cxn>
                  <a:cxn ang="0">
                    <a:pos x="443" y="0"/>
                  </a:cxn>
                  <a:cxn ang="0">
                    <a:pos x="314" y="263"/>
                  </a:cxn>
                  <a:cxn ang="0">
                    <a:pos x="261" y="250"/>
                  </a:cxn>
                  <a:cxn ang="0">
                    <a:pos x="244" y="311"/>
                  </a:cxn>
                  <a:cxn ang="0">
                    <a:pos x="202" y="301"/>
                  </a:cxn>
                  <a:cxn ang="0">
                    <a:pos x="119" y="360"/>
                  </a:cxn>
                  <a:cxn ang="0">
                    <a:pos x="95" y="395"/>
                  </a:cxn>
                  <a:cxn ang="0">
                    <a:pos x="95" y="395"/>
                  </a:cxn>
                  <a:cxn ang="0">
                    <a:pos x="95" y="395"/>
                  </a:cxn>
                </a:cxnLst>
                <a:rect l="0" t="0" r="r" b="b"/>
                <a:pathLst>
                  <a:path w="534" h="977">
                    <a:moveTo>
                      <a:pt x="95" y="395"/>
                    </a:moveTo>
                    <a:lnTo>
                      <a:pt x="101" y="551"/>
                    </a:lnTo>
                    <a:lnTo>
                      <a:pt x="0" y="721"/>
                    </a:lnTo>
                    <a:lnTo>
                      <a:pt x="13" y="749"/>
                    </a:lnTo>
                    <a:lnTo>
                      <a:pt x="25" y="939"/>
                    </a:lnTo>
                    <a:lnTo>
                      <a:pt x="104" y="977"/>
                    </a:lnTo>
                    <a:lnTo>
                      <a:pt x="162" y="943"/>
                    </a:lnTo>
                    <a:lnTo>
                      <a:pt x="231" y="953"/>
                    </a:lnTo>
                    <a:lnTo>
                      <a:pt x="298" y="845"/>
                    </a:lnTo>
                    <a:lnTo>
                      <a:pt x="308" y="772"/>
                    </a:lnTo>
                    <a:lnTo>
                      <a:pt x="446" y="455"/>
                    </a:lnTo>
                    <a:lnTo>
                      <a:pt x="443" y="383"/>
                    </a:lnTo>
                    <a:lnTo>
                      <a:pt x="470" y="367"/>
                    </a:lnTo>
                    <a:lnTo>
                      <a:pt x="459" y="224"/>
                    </a:lnTo>
                    <a:lnTo>
                      <a:pt x="491" y="263"/>
                    </a:lnTo>
                    <a:lnTo>
                      <a:pt x="511" y="336"/>
                    </a:lnTo>
                    <a:lnTo>
                      <a:pt x="522" y="318"/>
                    </a:lnTo>
                    <a:lnTo>
                      <a:pt x="534" y="206"/>
                    </a:lnTo>
                    <a:lnTo>
                      <a:pt x="509" y="120"/>
                    </a:lnTo>
                    <a:lnTo>
                      <a:pt x="477" y="46"/>
                    </a:lnTo>
                    <a:lnTo>
                      <a:pt x="443" y="0"/>
                    </a:lnTo>
                    <a:lnTo>
                      <a:pt x="314" y="263"/>
                    </a:lnTo>
                    <a:lnTo>
                      <a:pt x="261" y="250"/>
                    </a:lnTo>
                    <a:lnTo>
                      <a:pt x="244" y="311"/>
                    </a:lnTo>
                    <a:lnTo>
                      <a:pt x="202" y="301"/>
                    </a:lnTo>
                    <a:lnTo>
                      <a:pt x="119" y="360"/>
                    </a:lnTo>
                    <a:lnTo>
                      <a:pt x="95" y="395"/>
                    </a:lnTo>
                    <a:lnTo>
                      <a:pt x="95" y="395"/>
                    </a:lnTo>
                    <a:lnTo>
                      <a:pt x="95" y="39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" name="Freeform 292"/>
              <p:cNvSpPr>
                <a:spLocks/>
              </p:cNvSpPr>
              <p:nvPr/>
            </p:nvSpPr>
            <p:spPr bwMode="auto">
              <a:xfrm>
                <a:off x="2509" y="1661"/>
                <a:ext cx="5" cy="1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1" y="34"/>
                  </a:cxn>
                  <a:cxn ang="0">
                    <a:pos x="4" y="58"/>
                  </a:cxn>
                  <a:cxn ang="0">
                    <a:pos x="2" y="55"/>
                  </a:cxn>
                  <a:cxn ang="0">
                    <a:pos x="4" y="39"/>
                  </a:cxn>
                  <a:cxn ang="0">
                    <a:pos x="0" y="1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1" h="58">
                    <a:moveTo>
                      <a:pt x="13" y="0"/>
                    </a:moveTo>
                    <a:lnTo>
                      <a:pt x="21" y="34"/>
                    </a:lnTo>
                    <a:lnTo>
                      <a:pt x="4" y="58"/>
                    </a:lnTo>
                    <a:lnTo>
                      <a:pt x="2" y="55"/>
                    </a:lnTo>
                    <a:lnTo>
                      <a:pt x="4" y="39"/>
                    </a:lnTo>
                    <a:lnTo>
                      <a:pt x="0" y="1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6" name="Freeform 293"/>
              <p:cNvSpPr>
                <a:spLocks/>
              </p:cNvSpPr>
              <p:nvPr/>
            </p:nvSpPr>
            <p:spPr bwMode="auto">
              <a:xfrm>
                <a:off x="2509" y="1662"/>
                <a:ext cx="6" cy="14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1" y="33"/>
                  </a:cxn>
                  <a:cxn ang="0">
                    <a:pos x="4" y="58"/>
                  </a:cxn>
                  <a:cxn ang="0">
                    <a:pos x="1" y="54"/>
                  </a:cxn>
                  <a:cxn ang="0">
                    <a:pos x="4" y="39"/>
                  </a:cxn>
                  <a:cxn ang="0">
                    <a:pos x="0" y="14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1" h="58">
                    <a:moveTo>
                      <a:pt x="14" y="0"/>
                    </a:moveTo>
                    <a:lnTo>
                      <a:pt x="21" y="33"/>
                    </a:lnTo>
                    <a:lnTo>
                      <a:pt x="4" y="58"/>
                    </a:lnTo>
                    <a:lnTo>
                      <a:pt x="1" y="54"/>
                    </a:lnTo>
                    <a:lnTo>
                      <a:pt x="4" y="39"/>
                    </a:lnTo>
                    <a:lnTo>
                      <a:pt x="0" y="1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7" name="Freeform 294"/>
              <p:cNvSpPr>
                <a:spLocks/>
              </p:cNvSpPr>
              <p:nvPr/>
            </p:nvSpPr>
            <p:spPr bwMode="auto">
              <a:xfrm>
                <a:off x="2501" y="1662"/>
                <a:ext cx="4" cy="1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24"/>
                  </a:cxn>
                  <a:cxn ang="0">
                    <a:pos x="11" y="40"/>
                  </a:cxn>
                  <a:cxn ang="0">
                    <a:pos x="16" y="22"/>
                  </a:cxn>
                  <a:cxn ang="0">
                    <a:pos x="16" y="1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40">
                    <a:moveTo>
                      <a:pt x="6" y="0"/>
                    </a:moveTo>
                    <a:lnTo>
                      <a:pt x="0" y="24"/>
                    </a:lnTo>
                    <a:lnTo>
                      <a:pt x="11" y="40"/>
                    </a:lnTo>
                    <a:lnTo>
                      <a:pt x="16" y="22"/>
                    </a:lnTo>
                    <a:lnTo>
                      <a:pt x="16" y="1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8" name="Freeform 295"/>
              <p:cNvSpPr>
                <a:spLocks/>
              </p:cNvSpPr>
              <p:nvPr/>
            </p:nvSpPr>
            <p:spPr bwMode="auto">
              <a:xfrm>
                <a:off x="2502" y="1662"/>
                <a:ext cx="3" cy="10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23"/>
                  </a:cxn>
                  <a:cxn ang="0">
                    <a:pos x="11" y="39"/>
                  </a:cxn>
                  <a:cxn ang="0">
                    <a:pos x="15" y="21"/>
                  </a:cxn>
                  <a:cxn ang="0">
                    <a:pos x="15" y="1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15" h="39">
                    <a:moveTo>
                      <a:pt x="5" y="0"/>
                    </a:moveTo>
                    <a:lnTo>
                      <a:pt x="0" y="23"/>
                    </a:lnTo>
                    <a:lnTo>
                      <a:pt x="11" y="39"/>
                    </a:lnTo>
                    <a:lnTo>
                      <a:pt x="15" y="21"/>
                    </a:lnTo>
                    <a:lnTo>
                      <a:pt x="15" y="1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9" name="Freeform 296"/>
              <p:cNvSpPr>
                <a:spLocks/>
              </p:cNvSpPr>
              <p:nvPr/>
            </p:nvSpPr>
            <p:spPr bwMode="auto">
              <a:xfrm>
                <a:off x="2504" y="1642"/>
                <a:ext cx="13" cy="13"/>
              </a:xfrm>
              <a:custGeom>
                <a:avLst/>
                <a:gdLst/>
                <a:ahLst/>
                <a:cxnLst>
                  <a:cxn ang="0">
                    <a:pos x="5" y="21"/>
                  </a:cxn>
                  <a:cxn ang="0">
                    <a:pos x="0" y="34"/>
                  </a:cxn>
                  <a:cxn ang="0">
                    <a:pos x="16" y="52"/>
                  </a:cxn>
                  <a:cxn ang="0">
                    <a:pos x="43" y="42"/>
                  </a:cxn>
                  <a:cxn ang="0">
                    <a:pos x="53" y="22"/>
                  </a:cxn>
                  <a:cxn ang="0">
                    <a:pos x="33" y="1"/>
                  </a:cxn>
                  <a:cxn ang="0">
                    <a:pos x="9" y="0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5" y="21"/>
                  </a:cxn>
                </a:cxnLst>
                <a:rect l="0" t="0" r="r" b="b"/>
                <a:pathLst>
                  <a:path w="53" h="52">
                    <a:moveTo>
                      <a:pt x="5" y="21"/>
                    </a:moveTo>
                    <a:lnTo>
                      <a:pt x="0" y="34"/>
                    </a:lnTo>
                    <a:lnTo>
                      <a:pt x="16" y="52"/>
                    </a:lnTo>
                    <a:lnTo>
                      <a:pt x="43" y="42"/>
                    </a:lnTo>
                    <a:lnTo>
                      <a:pt x="53" y="22"/>
                    </a:lnTo>
                    <a:lnTo>
                      <a:pt x="33" y="1"/>
                    </a:lnTo>
                    <a:lnTo>
                      <a:pt x="9" y="0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5" y="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0" name="Freeform 297"/>
              <p:cNvSpPr>
                <a:spLocks/>
              </p:cNvSpPr>
              <p:nvPr/>
            </p:nvSpPr>
            <p:spPr bwMode="auto">
              <a:xfrm>
                <a:off x="2504" y="1642"/>
                <a:ext cx="13" cy="13"/>
              </a:xfrm>
              <a:custGeom>
                <a:avLst/>
                <a:gdLst/>
                <a:ahLst/>
                <a:cxnLst>
                  <a:cxn ang="0">
                    <a:pos x="4" y="21"/>
                  </a:cxn>
                  <a:cxn ang="0">
                    <a:pos x="0" y="34"/>
                  </a:cxn>
                  <a:cxn ang="0">
                    <a:pos x="16" y="52"/>
                  </a:cxn>
                  <a:cxn ang="0">
                    <a:pos x="42" y="42"/>
                  </a:cxn>
                  <a:cxn ang="0">
                    <a:pos x="52" y="23"/>
                  </a:cxn>
                  <a:cxn ang="0">
                    <a:pos x="34" y="2"/>
                  </a:cxn>
                  <a:cxn ang="0">
                    <a:pos x="8" y="0"/>
                  </a:cxn>
                  <a:cxn ang="0">
                    <a:pos x="4" y="21"/>
                  </a:cxn>
                  <a:cxn ang="0">
                    <a:pos x="4" y="21"/>
                  </a:cxn>
                  <a:cxn ang="0">
                    <a:pos x="4" y="21"/>
                  </a:cxn>
                </a:cxnLst>
                <a:rect l="0" t="0" r="r" b="b"/>
                <a:pathLst>
                  <a:path w="52" h="52">
                    <a:moveTo>
                      <a:pt x="4" y="21"/>
                    </a:moveTo>
                    <a:lnTo>
                      <a:pt x="0" y="34"/>
                    </a:lnTo>
                    <a:lnTo>
                      <a:pt x="16" y="52"/>
                    </a:lnTo>
                    <a:lnTo>
                      <a:pt x="42" y="42"/>
                    </a:lnTo>
                    <a:lnTo>
                      <a:pt x="52" y="23"/>
                    </a:lnTo>
                    <a:lnTo>
                      <a:pt x="34" y="2"/>
                    </a:lnTo>
                    <a:lnTo>
                      <a:pt x="8" y="0"/>
                    </a:lnTo>
                    <a:lnTo>
                      <a:pt x="4" y="21"/>
                    </a:lnTo>
                    <a:lnTo>
                      <a:pt x="4" y="21"/>
                    </a:lnTo>
                    <a:lnTo>
                      <a:pt x="4" y="2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1" name="Freeform 298"/>
              <p:cNvSpPr>
                <a:spLocks/>
              </p:cNvSpPr>
              <p:nvPr/>
            </p:nvSpPr>
            <p:spPr bwMode="auto">
              <a:xfrm>
                <a:off x="2551" y="1637"/>
                <a:ext cx="8" cy="7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0" y="13"/>
                  </a:cxn>
                  <a:cxn ang="0">
                    <a:pos x="10" y="23"/>
                  </a:cxn>
                  <a:cxn ang="0">
                    <a:pos x="31" y="26"/>
                  </a:cxn>
                  <a:cxn ang="0">
                    <a:pos x="28" y="5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0" y="2"/>
                  </a:cxn>
                </a:cxnLst>
                <a:rect l="0" t="0" r="r" b="b"/>
                <a:pathLst>
                  <a:path w="31" h="26">
                    <a:moveTo>
                      <a:pt x="10" y="2"/>
                    </a:moveTo>
                    <a:lnTo>
                      <a:pt x="0" y="13"/>
                    </a:lnTo>
                    <a:lnTo>
                      <a:pt x="10" y="23"/>
                    </a:lnTo>
                    <a:lnTo>
                      <a:pt x="31" y="26"/>
                    </a:lnTo>
                    <a:lnTo>
                      <a:pt x="28" y="5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2" name="Freeform 299"/>
              <p:cNvSpPr>
                <a:spLocks/>
              </p:cNvSpPr>
              <p:nvPr/>
            </p:nvSpPr>
            <p:spPr bwMode="auto">
              <a:xfrm>
                <a:off x="2551" y="1637"/>
                <a:ext cx="8" cy="7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0" y="13"/>
                  </a:cxn>
                  <a:cxn ang="0">
                    <a:pos x="10" y="23"/>
                  </a:cxn>
                  <a:cxn ang="0">
                    <a:pos x="31" y="27"/>
                  </a:cxn>
                  <a:cxn ang="0">
                    <a:pos x="28" y="5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0" y="2"/>
                  </a:cxn>
                </a:cxnLst>
                <a:rect l="0" t="0" r="r" b="b"/>
                <a:pathLst>
                  <a:path w="31" h="27">
                    <a:moveTo>
                      <a:pt x="10" y="2"/>
                    </a:moveTo>
                    <a:lnTo>
                      <a:pt x="0" y="13"/>
                    </a:lnTo>
                    <a:lnTo>
                      <a:pt x="10" y="23"/>
                    </a:lnTo>
                    <a:lnTo>
                      <a:pt x="31" y="27"/>
                    </a:lnTo>
                    <a:lnTo>
                      <a:pt x="28" y="5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0" y="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3" name="Freeform 300"/>
              <p:cNvSpPr>
                <a:spLocks/>
              </p:cNvSpPr>
              <p:nvPr/>
            </p:nvSpPr>
            <p:spPr bwMode="auto">
              <a:xfrm>
                <a:off x="2489" y="1714"/>
                <a:ext cx="32" cy="3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12" y="38"/>
                  </a:cxn>
                  <a:cxn ang="0">
                    <a:pos x="0" y="86"/>
                  </a:cxn>
                  <a:cxn ang="0">
                    <a:pos x="12" y="107"/>
                  </a:cxn>
                  <a:cxn ang="0">
                    <a:pos x="31" y="102"/>
                  </a:cxn>
                  <a:cxn ang="0">
                    <a:pos x="84" y="131"/>
                  </a:cxn>
                  <a:cxn ang="0">
                    <a:pos x="95" y="129"/>
                  </a:cxn>
                  <a:cxn ang="0">
                    <a:pos x="130" y="85"/>
                  </a:cxn>
                  <a:cxn ang="0">
                    <a:pos x="117" y="25"/>
                  </a:cxn>
                  <a:cxn ang="0">
                    <a:pos x="76" y="12"/>
                  </a:cxn>
                  <a:cxn ang="0">
                    <a:pos x="59" y="0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130" h="131">
                    <a:moveTo>
                      <a:pt x="59" y="0"/>
                    </a:moveTo>
                    <a:lnTo>
                      <a:pt x="12" y="38"/>
                    </a:lnTo>
                    <a:lnTo>
                      <a:pt x="0" y="86"/>
                    </a:lnTo>
                    <a:lnTo>
                      <a:pt x="12" y="107"/>
                    </a:lnTo>
                    <a:lnTo>
                      <a:pt x="31" y="102"/>
                    </a:lnTo>
                    <a:lnTo>
                      <a:pt x="84" y="131"/>
                    </a:lnTo>
                    <a:lnTo>
                      <a:pt x="95" y="129"/>
                    </a:lnTo>
                    <a:lnTo>
                      <a:pt x="130" y="85"/>
                    </a:lnTo>
                    <a:lnTo>
                      <a:pt x="117" y="25"/>
                    </a:lnTo>
                    <a:lnTo>
                      <a:pt x="76" y="12"/>
                    </a:lnTo>
                    <a:lnTo>
                      <a:pt x="59" y="0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4" name="Freeform 301"/>
              <p:cNvSpPr>
                <a:spLocks/>
              </p:cNvSpPr>
              <p:nvPr/>
            </p:nvSpPr>
            <p:spPr bwMode="auto">
              <a:xfrm>
                <a:off x="2489" y="1714"/>
                <a:ext cx="32" cy="3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11" y="38"/>
                  </a:cxn>
                  <a:cxn ang="0">
                    <a:pos x="0" y="87"/>
                  </a:cxn>
                  <a:cxn ang="0">
                    <a:pos x="11" y="108"/>
                  </a:cxn>
                  <a:cxn ang="0">
                    <a:pos x="31" y="102"/>
                  </a:cxn>
                  <a:cxn ang="0">
                    <a:pos x="83" y="131"/>
                  </a:cxn>
                  <a:cxn ang="0">
                    <a:pos x="96" y="129"/>
                  </a:cxn>
                  <a:cxn ang="0">
                    <a:pos x="130" y="85"/>
                  </a:cxn>
                  <a:cxn ang="0">
                    <a:pos x="117" y="25"/>
                  </a:cxn>
                  <a:cxn ang="0">
                    <a:pos x="76" y="12"/>
                  </a:cxn>
                  <a:cxn ang="0">
                    <a:pos x="59" y="0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130" h="131">
                    <a:moveTo>
                      <a:pt x="59" y="0"/>
                    </a:moveTo>
                    <a:lnTo>
                      <a:pt x="11" y="38"/>
                    </a:lnTo>
                    <a:lnTo>
                      <a:pt x="0" y="87"/>
                    </a:lnTo>
                    <a:lnTo>
                      <a:pt x="11" y="108"/>
                    </a:lnTo>
                    <a:lnTo>
                      <a:pt x="31" y="102"/>
                    </a:lnTo>
                    <a:lnTo>
                      <a:pt x="83" y="131"/>
                    </a:lnTo>
                    <a:lnTo>
                      <a:pt x="96" y="129"/>
                    </a:lnTo>
                    <a:lnTo>
                      <a:pt x="130" y="85"/>
                    </a:lnTo>
                    <a:lnTo>
                      <a:pt x="117" y="25"/>
                    </a:lnTo>
                    <a:lnTo>
                      <a:pt x="76" y="12"/>
                    </a:lnTo>
                    <a:lnTo>
                      <a:pt x="59" y="0"/>
                    </a:lnTo>
                    <a:lnTo>
                      <a:pt x="59" y="0"/>
                    </a:lnTo>
                    <a:lnTo>
                      <a:pt x="5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" name="Freeform 302"/>
              <p:cNvSpPr>
                <a:spLocks/>
              </p:cNvSpPr>
              <p:nvPr/>
            </p:nvSpPr>
            <p:spPr bwMode="auto">
              <a:xfrm>
                <a:off x="2452" y="1710"/>
                <a:ext cx="60" cy="79"/>
              </a:xfrm>
              <a:custGeom>
                <a:avLst/>
                <a:gdLst/>
                <a:ahLst/>
                <a:cxnLst>
                  <a:cxn ang="0">
                    <a:pos x="206" y="16"/>
                  </a:cxn>
                  <a:cxn ang="0">
                    <a:pos x="200" y="0"/>
                  </a:cxn>
                  <a:cxn ang="0">
                    <a:pos x="159" y="26"/>
                  </a:cxn>
                  <a:cxn ang="0">
                    <a:pos x="125" y="31"/>
                  </a:cxn>
                  <a:cxn ang="0">
                    <a:pos x="89" y="48"/>
                  </a:cxn>
                  <a:cxn ang="0">
                    <a:pos x="120" y="82"/>
                  </a:cxn>
                  <a:cxn ang="0">
                    <a:pos x="71" y="70"/>
                  </a:cxn>
                  <a:cxn ang="0">
                    <a:pos x="50" y="91"/>
                  </a:cxn>
                  <a:cxn ang="0">
                    <a:pos x="64" y="133"/>
                  </a:cxn>
                  <a:cxn ang="0">
                    <a:pos x="40" y="145"/>
                  </a:cxn>
                  <a:cxn ang="0">
                    <a:pos x="40" y="156"/>
                  </a:cxn>
                  <a:cxn ang="0">
                    <a:pos x="65" y="187"/>
                  </a:cxn>
                  <a:cxn ang="0">
                    <a:pos x="0" y="252"/>
                  </a:cxn>
                  <a:cxn ang="0">
                    <a:pos x="47" y="301"/>
                  </a:cxn>
                  <a:cxn ang="0">
                    <a:pos x="117" y="314"/>
                  </a:cxn>
                  <a:cxn ang="0">
                    <a:pos x="165" y="260"/>
                  </a:cxn>
                  <a:cxn ang="0">
                    <a:pos x="206" y="303"/>
                  </a:cxn>
                  <a:cxn ang="0">
                    <a:pos x="227" y="280"/>
                  </a:cxn>
                  <a:cxn ang="0">
                    <a:pos x="214" y="215"/>
                  </a:cxn>
                  <a:cxn ang="0">
                    <a:pos x="237" y="192"/>
                  </a:cxn>
                  <a:cxn ang="0">
                    <a:pos x="242" y="145"/>
                  </a:cxn>
                  <a:cxn ang="0">
                    <a:pos x="231" y="147"/>
                  </a:cxn>
                  <a:cxn ang="0">
                    <a:pos x="178" y="118"/>
                  </a:cxn>
                  <a:cxn ang="0">
                    <a:pos x="162" y="123"/>
                  </a:cxn>
                  <a:cxn ang="0">
                    <a:pos x="147" y="102"/>
                  </a:cxn>
                  <a:cxn ang="0">
                    <a:pos x="162" y="52"/>
                  </a:cxn>
                  <a:cxn ang="0">
                    <a:pos x="206" y="16"/>
                  </a:cxn>
                  <a:cxn ang="0">
                    <a:pos x="206" y="16"/>
                  </a:cxn>
                  <a:cxn ang="0">
                    <a:pos x="206" y="16"/>
                  </a:cxn>
                </a:cxnLst>
                <a:rect l="0" t="0" r="r" b="b"/>
                <a:pathLst>
                  <a:path w="242" h="314">
                    <a:moveTo>
                      <a:pt x="206" y="16"/>
                    </a:moveTo>
                    <a:lnTo>
                      <a:pt x="200" y="0"/>
                    </a:lnTo>
                    <a:lnTo>
                      <a:pt x="159" y="26"/>
                    </a:lnTo>
                    <a:lnTo>
                      <a:pt x="125" y="31"/>
                    </a:lnTo>
                    <a:lnTo>
                      <a:pt x="89" y="48"/>
                    </a:lnTo>
                    <a:lnTo>
                      <a:pt x="120" y="82"/>
                    </a:lnTo>
                    <a:lnTo>
                      <a:pt x="71" y="70"/>
                    </a:lnTo>
                    <a:lnTo>
                      <a:pt x="50" y="91"/>
                    </a:lnTo>
                    <a:lnTo>
                      <a:pt x="64" y="133"/>
                    </a:lnTo>
                    <a:lnTo>
                      <a:pt x="40" y="145"/>
                    </a:lnTo>
                    <a:lnTo>
                      <a:pt x="40" y="156"/>
                    </a:lnTo>
                    <a:lnTo>
                      <a:pt x="65" y="187"/>
                    </a:lnTo>
                    <a:lnTo>
                      <a:pt x="0" y="252"/>
                    </a:lnTo>
                    <a:lnTo>
                      <a:pt x="47" y="301"/>
                    </a:lnTo>
                    <a:lnTo>
                      <a:pt x="117" y="314"/>
                    </a:lnTo>
                    <a:lnTo>
                      <a:pt x="165" y="260"/>
                    </a:lnTo>
                    <a:lnTo>
                      <a:pt x="206" y="303"/>
                    </a:lnTo>
                    <a:lnTo>
                      <a:pt x="227" y="280"/>
                    </a:lnTo>
                    <a:lnTo>
                      <a:pt x="214" y="215"/>
                    </a:lnTo>
                    <a:lnTo>
                      <a:pt x="237" y="192"/>
                    </a:lnTo>
                    <a:lnTo>
                      <a:pt x="242" y="145"/>
                    </a:lnTo>
                    <a:lnTo>
                      <a:pt x="231" y="147"/>
                    </a:lnTo>
                    <a:lnTo>
                      <a:pt x="178" y="118"/>
                    </a:lnTo>
                    <a:lnTo>
                      <a:pt x="162" y="123"/>
                    </a:lnTo>
                    <a:lnTo>
                      <a:pt x="147" y="102"/>
                    </a:lnTo>
                    <a:lnTo>
                      <a:pt x="162" y="52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06" y="1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6" name="Freeform 303"/>
              <p:cNvSpPr>
                <a:spLocks/>
              </p:cNvSpPr>
              <p:nvPr/>
            </p:nvSpPr>
            <p:spPr bwMode="auto">
              <a:xfrm>
                <a:off x="2449" y="1680"/>
                <a:ext cx="61" cy="79"/>
              </a:xfrm>
              <a:custGeom>
                <a:avLst/>
                <a:gdLst/>
                <a:ahLst/>
                <a:cxnLst>
                  <a:cxn ang="0">
                    <a:pos x="207" y="15"/>
                  </a:cxn>
                  <a:cxn ang="0">
                    <a:pos x="200" y="0"/>
                  </a:cxn>
                  <a:cxn ang="0">
                    <a:pos x="159" y="25"/>
                  </a:cxn>
                  <a:cxn ang="0">
                    <a:pos x="125" y="31"/>
                  </a:cxn>
                  <a:cxn ang="0">
                    <a:pos x="89" y="48"/>
                  </a:cxn>
                  <a:cxn ang="0">
                    <a:pos x="120" y="81"/>
                  </a:cxn>
                  <a:cxn ang="0">
                    <a:pos x="71" y="69"/>
                  </a:cxn>
                  <a:cxn ang="0">
                    <a:pos x="50" y="90"/>
                  </a:cxn>
                  <a:cxn ang="0">
                    <a:pos x="64" y="133"/>
                  </a:cxn>
                  <a:cxn ang="0">
                    <a:pos x="40" y="144"/>
                  </a:cxn>
                  <a:cxn ang="0">
                    <a:pos x="40" y="155"/>
                  </a:cxn>
                  <a:cxn ang="0">
                    <a:pos x="67" y="186"/>
                  </a:cxn>
                  <a:cxn ang="0">
                    <a:pos x="0" y="252"/>
                  </a:cxn>
                  <a:cxn ang="0">
                    <a:pos x="47" y="301"/>
                  </a:cxn>
                  <a:cxn ang="0">
                    <a:pos x="117" y="314"/>
                  </a:cxn>
                  <a:cxn ang="0">
                    <a:pos x="166" y="260"/>
                  </a:cxn>
                  <a:cxn ang="0">
                    <a:pos x="207" y="302"/>
                  </a:cxn>
                  <a:cxn ang="0">
                    <a:pos x="228" y="279"/>
                  </a:cxn>
                  <a:cxn ang="0">
                    <a:pos x="214" y="214"/>
                  </a:cxn>
                  <a:cxn ang="0">
                    <a:pos x="238" y="191"/>
                  </a:cxn>
                  <a:cxn ang="0">
                    <a:pos x="244" y="144"/>
                  </a:cxn>
                  <a:cxn ang="0">
                    <a:pos x="231" y="146"/>
                  </a:cxn>
                  <a:cxn ang="0">
                    <a:pos x="179" y="117"/>
                  </a:cxn>
                  <a:cxn ang="0">
                    <a:pos x="163" y="123"/>
                  </a:cxn>
                  <a:cxn ang="0">
                    <a:pos x="148" y="102"/>
                  </a:cxn>
                  <a:cxn ang="0">
                    <a:pos x="163" y="52"/>
                  </a:cxn>
                  <a:cxn ang="0">
                    <a:pos x="207" y="15"/>
                  </a:cxn>
                  <a:cxn ang="0">
                    <a:pos x="207" y="15"/>
                  </a:cxn>
                  <a:cxn ang="0">
                    <a:pos x="207" y="15"/>
                  </a:cxn>
                </a:cxnLst>
                <a:rect l="0" t="0" r="r" b="b"/>
                <a:pathLst>
                  <a:path w="244" h="314">
                    <a:moveTo>
                      <a:pt x="207" y="15"/>
                    </a:moveTo>
                    <a:lnTo>
                      <a:pt x="200" y="0"/>
                    </a:lnTo>
                    <a:lnTo>
                      <a:pt x="159" y="25"/>
                    </a:lnTo>
                    <a:lnTo>
                      <a:pt x="125" y="31"/>
                    </a:lnTo>
                    <a:lnTo>
                      <a:pt x="89" y="48"/>
                    </a:lnTo>
                    <a:lnTo>
                      <a:pt x="120" y="81"/>
                    </a:lnTo>
                    <a:lnTo>
                      <a:pt x="71" y="69"/>
                    </a:lnTo>
                    <a:lnTo>
                      <a:pt x="50" y="90"/>
                    </a:lnTo>
                    <a:lnTo>
                      <a:pt x="64" y="133"/>
                    </a:lnTo>
                    <a:lnTo>
                      <a:pt x="40" y="144"/>
                    </a:lnTo>
                    <a:lnTo>
                      <a:pt x="40" y="155"/>
                    </a:lnTo>
                    <a:lnTo>
                      <a:pt x="67" y="186"/>
                    </a:lnTo>
                    <a:lnTo>
                      <a:pt x="0" y="252"/>
                    </a:lnTo>
                    <a:lnTo>
                      <a:pt x="47" y="301"/>
                    </a:lnTo>
                    <a:lnTo>
                      <a:pt x="117" y="314"/>
                    </a:lnTo>
                    <a:lnTo>
                      <a:pt x="166" y="260"/>
                    </a:lnTo>
                    <a:lnTo>
                      <a:pt x="207" y="302"/>
                    </a:lnTo>
                    <a:lnTo>
                      <a:pt x="228" y="279"/>
                    </a:lnTo>
                    <a:lnTo>
                      <a:pt x="214" y="214"/>
                    </a:lnTo>
                    <a:lnTo>
                      <a:pt x="238" y="191"/>
                    </a:lnTo>
                    <a:lnTo>
                      <a:pt x="244" y="144"/>
                    </a:lnTo>
                    <a:lnTo>
                      <a:pt x="231" y="146"/>
                    </a:lnTo>
                    <a:lnTo>
                      <a:pt x="179" y="117"/>
                    </a:lnTo>
                    <a:lnTo>
                      <a:pt x="163" y="123"/>
                    </a:lnTo>
                    <a:lnTo>
                      <a:pt x="148" y="102"/>
                    </a:lnTo>
                    <a:lnTo>
                      <a:pt x="163" y="52"/>
                    </a:lnTo>
                    <a:lnTo>
                      <a:pt x="207" y="15"/>
                    </a:lnTo>
                    <a:lnTo>
                      <a:pt x="207" y="15"/>
                    </a:lnTo>
                    <a:lnTo>
                      <a:pt x="207" y="1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7" name="Freeform 304"/>
              <p:cNvSpPr>
                <a:spLocks/>
              </p:cNvSpPr>
              <p:nvPr/>
            </p:nvSpPr>
            <p:spPr bwMode="auto">
              <a:xfrm>
                <a:off x="2518" y="1757"/>
                <a:ext cx="33" cy="43"/>
              </a:xfrm>
              <a:custGeom>
                <a:avLst/>
                <a:gdLst/>
                <a:ahLst/>
                <a:cxnLst>
                  <a:cxn ang="0">
                    <a:pos x="105" y="6"/>
                  </a:cxn>
                  <a:cxn ang="0">
                    <a:pos x="129" y="49"/>
                  </a:cxn>
                  <a:cxn ang="0">
                    <a:pos x="108" y="53"/>
                  </a:cxn>
                  <a:cxn ang="0">
                    <a:pos x="119" y="80"/>
                  </a:cxn>
                  <a:cxn ang="0">
                    <a:pos x="102" y="114"/>
                  </a:cxn>
                  <a:cxn ang="0">
                    <a:pos x="108" y="129"/>
                  </a:cxn>
                  <a:cxn ang="0">
                    <a:pos x="72" y="170"/>
                  </a:cxn>
                  <a:cxn ang="0">
                    <a:pos x="0" y="151"/>
                  </a:cxn>
                  <a:cxn ang="0">
                    <a:pos x="6" y="112"/>
                  </a:cxn>
                  <a:cxn ang="0">
                    <a:pos x="41" y="107"/>
                  </a:cxn>
                  <a:cxn ang="0">
                    <a:pos x="43" y="40"/>
                  </a:cxn>
                  <a:cxn ang="0">
                    <a:pos x="40" y="9"/>
                  </a:cxn>
                  <a:cxn ang="0">
                    <a:pos x="53" y="0"/>
                  </a:cxn>
                  <a:cxn ang="0">
                    <a:pos x="75" y="16"/>
                  </a:cxn>
                  <a:cxn ang="0">
                    <a:pos x="105" y="6"/>
                  </a:cxn>
                  <a:cxn ang="0">
                    <a:pos x="105" y="6"/>
                  </a:cxn>
                  <a:cxn ang="0">
                    <a:pos x="105" y="6"/>
                  </a:cxn>
                </a:cxnLst>
                <a:rect l="0" t="0" r="r" b="b"/>
                <a:pathLst>
                  <a:path w="129" h="170">
                    <a:moveTo>
                      <a:pt x="105" y="6"/>
                    </a:moveTo>
                    <a:lnTo>
                      <a:pt x="129" y="49"/>
                    </a:lnTo>
                    <a:lnTo>
                      <a:pt x="108" y="53"/>
                    </a:lnTo>
                    <a:lnTo>
                      <a:pt x="119" y="80"/>
                    </a:lnTo>
                    <a:lnTo>
                      <a:pt x="102" y="114"/>
                    </a:lnTo>
                    <a:lnTo>
                      <a:pt x="108" y="129"/>
                    </a:lnTo>
                    <a:lnTo>
                      <a:pt x="72" y="170"/>
                    </a:lnTo>
                    <a:lnTo>
                      <a:pt x="0" y="151"/>
                    </a:lnTo>
                    <a:lnTo>
                      <a:pt x="6" y="112"/>
                    </a:lnTo>
                    <a:lnTo>
                      <a:pt x="41" y="107"/>
                    </a:lnTo>
                    <a:lnTo>
                      <a:pt x="43" y="40"/>
                    </a:lnTo>
                    <a:lnTo>
                      <a:pt x="40" y="9"/>
                    </a:lnTo>
                    <a:lnTo>
                      <a:pt x="53" y="0"/>
                    </a:lnTo>
                    <a:lnTo>
                      <a:pt x="75" y="16"/>
                    </a:lnTo>
                    <a:lnTo>
                      <a:pt x="105" y="6"/>
                    </a:lnTo>
                    <a:lnTo>
                      <a:pt x="105" y="6"/>
                    </a:lnTo>
                    <a:lnTo>
                      <a:pt x="105" y="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8" name="Freeform 305"/>
              <p:cNvSpPr>
                <a:spLocks/>
              </p:cNvSpPr>
              <p:nvPr/>
            </p:nvSpPr>
            <p:spPr bwMode="auto">
              <a:xfrm>
                <a:off x="2519" y="1757"/>
                <a:ext cx="32" cy="43"/>
              </a:xfrm>
              <a:custGeom>
                <a:avLst/>
                <a:gdLst/>
                <a:ahLst/>
                <a:cxnLst>
                  <a:cxn ang="0">
                    <a:pos x="104" y="7"/>
                  </a:cxn>
                  <a:cxn ang="0">
                    <a:pos x="129" y="49"/>
                  </a:cxn>
                  <a:cxn ang="0">
                    <a:pos x="108" y="55"/>
                  </a:cxn>
                  <a:cxn ang="0">
                    <a:pos x="119" y="80"/>
                  </a:cxn>
                  <a:cxn ang="0">
                    <a:pos x="101" y="114"/>
                  </a:cxn>
                  <a:cxn ang="0">
                    <a:pos x="108" y="130"/>
                  </a:cxn>
                  <a:cxn ang="0">
                    <a:pos x="72" y="171"/>
                  </a:cxn>
                  <a:cxn ang="0">
                    <a:pos x="0" y="151"/>
                  </a:cxn>
                  <a:cxn ang="0">
                    <a:pos x="7" y="113"/>
                  </a:cxn>
                  <a:cxn ang="0">
                    <a:pos x="41" y="107"/>
                  </a:cxn>
                  <a:cxn ang="0">
                    <a:pos x="42" y="41"/>
                  </a:cxn>
                  <a:cxn ang="0">
                    <a:pos x="39" y="10"/>
                  </a:cxn>
                  <a:cxn ang="0">
                    <a:pos x="52" y="0"/>
                  </a:cxn>
                  <a:cxn ang="0">
                    <a:pos x="75" y="16"/>
                  </a:cxn>
                  <a:cxn ang="0">
                    <a:pos x="104" y="7"/>
                  </a:cxn>
                  <a:cxn ang="0">
                    <a:pos x="104" y="7"/>
                  </a:cxn>
                  <a:cxn ang="0">
                    <a:pos x="104" y="7"/>
                  </a:cxn>
                </a:cxnLst>
                <a:rect l="0" t="0" r="r" b="b"/>
                <a:pathLst>
                  <a:path w="129" h="171">
                    <a:moveTo>
                      <a:pt x="104" y="7"/>
                    </a:moveTo>
                    <a:lnTo>
                      <a:pt x="129" y="49"/>
                    </a:lnTo>
                    <a:lnTo>
                      <a:pt x="108" y="55"/>
                    </a:lnTo>
                    <a:lnTo>
                      <a:pt x="119" y="80"/>
                    </a:lnTo>
                    <a:lnTo>
                      <a:pt x="101" y="114"/>
                    </a:lnTo>
                    <a:lnTo>
                      <a:pt x="108" y="130"/>
                    </a:lnTo>
                    <a:lnTo>
                      <a:pt x="72" y="171"/>
                    </a:lnTo>
                    <a:lnTo>
                      <a:pt x="0" y="151"/>
                    </a:lnTo>
                    <a:lnTo>
                      <a:pt x="7" y="113"/>
                    </a:lnTo>
                    <a:lnTo>
                      <a:pt x="41" y="107"/>
                    </a:lnTo>
                    <a:lnTo>
                      <a:pt x="42" y="41"/>
                    </a:lnTo>
                    <a:lnTo>
                      <a:pt x="39" y="10"/>
                    </a:lnTo>
                    <a:lnTo>
                      <a:pt x="52" y="0"/>
                    </a:lnTo>
                    <a:lnTo>
                      <a:pt x="75" y="16"/>
                    </a:lnTo>
                    <a:lnTo>
                      <a:pt x="104" y="7"/>
                    </a:lnTo>
                    <a:lnTo>
                      <a:pt x="104" y="7"/>
                    </a:lnTo>
                    <a:lnTo>
                      <a:pt x="104" y="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9" name="Freeform 306"/>
              <p:cNvSpPr>
                <a:spLocks/>
              </p:cNvSpPr>
              <p:nvPr/>
            </p:nvSpPr>
            <p:spPr bwMode="auto">
              <a:xfrm>
                <a:off x="2511" y="1716"/>
                <a:ext cx="93" cy="108"/>
              </a:xfrm>
              <a:custGeom>
                <a:avLst/>
                <a:gdLst/>
                <a:ahLst/>
                <a:cxnLst>
                  <a:cxn ang="0">
                    <a:pos x="132" y="125"/>
                  </a:cxn>
                  <a:cxn ang="0">
                    <a:pos x="159" y="107"/>
                  </a:cxn>
                  <a:cxn ang="0">
                    <a:pos x="167" y="73"/>
                  </a:cxn>
                  <a:cxn ang="0">
                    <a:pos x="208" y="35"/>
                  </a:cxn>
                  <a:cxn ang="0">
                    <a:pos x="216" y="7"/>
                  </a:cxn>
                  <a:cxn ang="0">
                    <a:pos x="221" y="0"/>
                  </a:cxn>
                  <a:cxn ang="0">
                    <a:pos x="235" y="25"/>
                  </a:cxn>
                  <a:cxn ang="0">
                    <a:pos x="218" y="73"/>
                  </a:cxn>
                  <a:cxn ang="0">
                    <a:pos x="252" y="73"/>
                  </a:cxn>
                  <a:cxn ang="0">
                    <a:pos x="273" y="96"/>
                  </a:cxn>
                  <a:cxn ang="0">
                    <a:pos x="266" y="144"/>
                  </a:cxn>
                  <a:cxn ang="0">
                    <a:pos x="287" y="203"/>
                  </a:cxn>
                  <a:cxn ang="0">
                    <a:pos x="323" y="208"/>
                  </a:cxn>
                  <a:cxn ang="0">
                    <a:pos x="371" y="267"/>
                  </a:cxn>
                  <a:cxn ang="0">
                    <a:pos x="362" y="312"/>
                  </a:cxn>
                  <a:cxn ang="0">
                    <a:pos x="307" y="339"/>
                  </a:cxn>
                  <a:cxn ang="0">
                    <a:pos x="344" y="381"/>
                  </a:cxn>
                  <a:cxn ang="0">
                    <a:pos x="326" y="400"/>
                  </a:cxn>
                  <a:cxn ang="0">
                    <a:pos x="278" y="408"/>
                  </a:cxn>
                  <a:cxn ang="0">
                    <a:pos x="255" y="400"/>
                  </a:cxn>
                  <a:cxn ang="0">
                    <a:pos x="239" y="414"/>
                  </a:cxn>
                  <a:cxn ang="0">
                    <a:pos x="167" y="420"/>
                  </a:cxn>
                  <a:cxn ang="0">
                    <a:pos x="138" y="398"/>
                  </a:cxn>
                  <a:cxn ang="0">
                    <a:pos x="60" y="429"/>
                  </a:cxn>
                  <a:cxn ang="0">
                    <a:pos x="2" y="410"/>
                  </a:cxn>
                  <a:cxn ang="0">
                    <a:pos x="0" y="400"/>
                  </a:cxn>
                  <a:cxn ang="0">
                    <a:pos x="27" y="395"/>
                  </a:cxn>
                  <a:cxn ang="0">
                    <a:pos x="53" y="353"/>
                  </a:cxn>
                  <a:cxn ang="0">
                    <a:pos x="102" y="335"/>
                  </a:cxn>
                  <a:cxn ang="0">
                    <a:pos x="132" y="291"/>
                  </a:cxn>
                  <a:cxn ang="0">
                    <a:pos x="132" y="277"/>
                  </a:cxn>
                  <a:cxn ang="0">
                    <a:pos x="149" y="243"/>
                  </a:cxn>
                  <a:cxn ang="0">
                    <a:pos x="141" y="212"/>
                  </a:cxn>
                  <a:cxn ang="0">
                    <a:pos x="159" y="210"/>
                  </a:cxn>
                  <a:cxn ang="0">
                    <a:pos x="135" y="169"/>
                  </a:cxn>
                  <a:cxn ang="0">
                    <a:pos x="132" y="125"/>
                  </a:cxn>
                  <a:cxn ang="0">
                    <a:pos x="132" y="125"/>
                  </a:cxn>
                  <a:cxn ang="0">
                    <a:pos x="132" y="125"/>
                  </a:cxn>
                </a:cxnLst>
                <a:rect l="0" t="0" r="r" b="b"/>
                <a:pathLst>
                  <a:path w="371" h="429">
                    <a:moveTo>
                      <a:pt x="132" y="125"/>
                    </a:moveTo>
                    <a:lnTo>
                      <a:pt x="159" y="107"/>
                    </a:lnTo>
                    <a:lnTo>
                      <a:pt x="167" y="73"/>
                    </a:lnTo>
                    <a:lnTo>
                      <a:pt x="208" y="35"/>
                    </a:lnTo>
                    <a:lnTo>
                      <a:pt x="216" y="7"/>
                    </a:lnTo>
                    <a:lnTo>
                      <a:pt x="221" y="0"/>
                    </a:lnTo>
                    <a:lnTo>
                      <a:pt x="235" y="25"/>
                    </a:lnTo>
                    <a:lnTo>
                      <a:pt x="218" y="73"/>
                    </a:lnTo>
                    <a:lnTo>
                      <a:pt x="252" y="73"/>
                    </a:lnTo>
                    <a:lnTo>
                      <a:pt x="273" y="96"/>
                    </a:lnTo>
                    <a:lnTo>
                      <a:pt x="266" y="144"/>
                    </a:lnTo>
                    <a:lnTo>
                      <a:pt x="287" y="203"/>
                    </a:lnTo>
                    <a:lnTo>
                      <a:pt x="323" y="208"/>
                    </a:lnTo>
                    <a:lnTo>
                      <a:pt x="371" y="267"/>
                    </a:lnTo>
                    <a:lnTo>
                      <a:pt x="362" y="312"/>
                    </a:lnTo>
                    <a:lnTo>
                      <a:pt x="307" y="339"/>
                    </a:lnTo>
                    <a:lnTo>
                      <a:pt x="344" y="381"/>
                    </a:lnTo>
                    <a:lnTo>
                      <a:pt x="326" y="400"/>
                    </a:lnTo>
                    <a:lnTo>
                      <a:pt x="278" y="408"/>
                    </a:lnTo>
                    <a:lnTo>
                      <a:pt x="255" y="400"/>
                    </a:lnTo>
                    <a:lnTo>
                      <a:pt x="239" y="414"/>
                    </a:lnTo>
                    <a:lnTo>
                      <a:pt x="167" y="420"/>
                    </a:lnTo>
                    <a:lnTo>
                      <a:pt x="138" y="398"/>
                    </a:lnTo>
                    <a:lnTo>
                      <a:pt x="60" y="429"/>
                    </a:lnTo>
                    <a:lnTo>
                      <a:pt x="2" y="410"/>
                    </a:lnTo>
                    <a:lnTo>
                      <a:pt x="0" y="400"/>
                    </a:lnTo>
                    <a:lnTo>
                      <a:pt x="27" y="395"/>
                    </a:lnTo>
                    <a:lnTo>
                      <a:pt x="53" y="353"/>
                    </a:lnTo>
                    <a:lnTo>
                      <a:pt x="102" y="335"/>
                    </a:lnTo>
                    <a:lnTo>
                      <a:pt x="132" y="291"/>
                    </a:lnTo>
                    <a:lnTo>
                      <a:pt x="132" y="277"/>
                    </a:lnTo>
                    <a:lnTo>
                      <a:pt x="149" y="243"/>
                    </a:lnTo>
                    <a:lnTo>
                      <a:pt x="141" y="212"/>
                    </a:lnTo>
                    <a:lnTo>
                      <a:pt x="159" y="210"/>
                    </a:lnTo>
                    <a:lnTo>
                      <a:pt x="135" y="169"/>
                    </a:lnTo>
                    <a:lnTo>
                      <a:pt x="132" y="125"/>
                    </a:lnTo>
                    <a:lnTo>
                      <a:pt x="132" y="125"/>
                    </a:lnTo>
                    <a:lnTo>
                      <a:pt x="132" y="12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0" name="Freeform 307"/>
              <p:cNvSpPr>
                <a:spLocks/>
              </p:cNvSpPr>
              <p:nvPr/>
            </p:nvSpPr>
            <p:spPr bwMode="auto">
              <a:xfrm>
                <a:off x="2511" y="1716"/>
                <a:ext cx="93" cy="108"/>
              </a:xfrm>
              <a:custGeom>
                <a:avLst/>
                <a:gdLst/>
                <a:ahLst/>
                <a:cxnLst>
                  <a:cxn ang="0">
                    <a:pos x="131" y="126"/>
                  </a:cxn>
                  <a:cxn ang="0">
                    <a:pos x="159" y="108"/>
                  </a:cxn>
                  <a:cxn ang="0">
                    <a:pos x="167" y="73"/>
                  </a:cxn>
                  <a:cxn ang="0">
                    <a:pos x="208" y="35"/>
                  </a:cxn>
                  <a:cxn ang="0">
                    <a:pos x="215" y="7"/>
                  </a:cxn>
                  <a:cxn ang="0">
                    <a:pos x="221" y="0"/>
                  </a:cxn>
                  <a:cxn ang="0">
                    <a:pos x="235" y="25"/>
                  </a:cxn>
                  <a:cxn ang="0">
                    <a:pos x="218" y="73"/>
                  </a:cxn>
                  <a:cxn ang="0">
                    <a:pos x="252" y="73"/>
                  </a:cxn>
                  <a:cxn ang="0">
                    <a:pos x="273" y="96"/>
                  </a:cxn>
                  <a:cxn ang="0">
                    <a:pos x="266" y="144"/>
                  </a:cxn>
                  <a:cxn ang="0">
                    <a:pos x="287" y="204"/>
                  </a:cxn>
                  <a:cxn ang="0">
                    <a:pos x="323" y="209"/>
                  </a:cxn>
                  <a:cxn ang="0">
                    <a:pos x="370" y="267"/>
                  </a:cxn>
                  <a:cxn ang="0">
                    <a:pos x="362" y="312"/>
                  </a:cxn>
                  <a:cxn ang="0">
                    <a:pos x="307" y="339"/>
                  </a:cxn>
                  <a:cxn ang="0">
                    <a:pos x="344" y="382"/>
                  </a:cxn>
                  <a:cxn ang="0">
                    <a:pos x="325" y="400"/>
                  </a:cxn>
                  <a:cxn ang="0">
                    <a:pos x="277" y="409"/>
                  </a:cxn>
                  <a:cxn ang="0">
                    <a:pos x="254" y="400"/>
                  </a:cxn>
                  <a:cxn ang="0">
                    <a:pos x="239" y="414"/>
                  </a:cxn>
                  <a:cxn ang="0">
                    <a:pos x="167" y="420"/>
                  </a:cxn>
                  <a:cxn ang="0">
                    <a:pos x="138" y="399"/>
                  </a:cxn>
                  <a:cxn ang="0">
                    <a:pos x="59" y="430"/>
                  </a:cxn>
                  <a:cxn ang="0">
                    <a:pos x="1" y="410"/>
                  </a:cxn>
                  <a:cxn ang="0">
                    <a:pos x="0" y="400"/>
                  </a:cxn>
                  <a:cxn ang="0">
                    <a:pos x="27" y="396"/>
                  </a:cxn>
                  <a:cxn ang="0">
                    <a:pos x="53" y="353"/>
                  </a:cxn>
                  <a:cxn ang="0">
                    <a:pos x="102" y="335"/>
                  </a:cxn>
                  <a:cxn ang="0">
                    <a:pos x="131" y="291"/>
                  </a:cxn>
                  <a:cxn ang="0">
                    <a:pos x="131" y="277"/>
                  </a:cxn>
                  <a:cxn ang="0">
                    <a:pos x="149" y="243"/>
                  </a:cxn>
                  <a:cxn ang="0">
                    <a:pos x="140" y="212"/>
                  </a:cxn>
                  <a:cxn ang="0">
                    <a:pos x="159" y="210"/>
                  </a:cxn>
                  <a:cxn ang="0">
                    <a:pos x="134" y="170"/>
                  </a:cxn>
                  <a:cxn ang="0">
                    <a:pos x="131" y="126"/>
                  </a:cxn>
                  <a:cxn ang="0">
                    <a:pos x="131" y="126"/>
                  </a:cxn>
                  <a:cxn ang="0">
                    <a:pos x="131" y="126"/>
                  </a:cxn>
                </a:cxnLst>
                <a:rect l="0" t="0" r="r" b="b"/>
                <a:pathLst>
                  <a:path w="370" h="430">
                    <a:moveTo>
                      <a:pt x="131" y="126"/>
                    </a:moveTo>
                    <a:lnTo>
                      <a:pt x="159" y="108"/>
                    </a:lnTo>
                    <a:lnTo>
                      <a:pt x="167" y="73"/>
                    </a:lnTo>
                    <a:lnTo>
                      <a:pt x="208" y="35"/>
                    </a:lnTo>
                    <a:lnTo>
                      <a:pt x="215" y="7"/>
                    </a:lnTo>
                    <a:lnTo>
                      <a:pt x="221" y="0"/>
                    </a:lnTo>
                    <a:lnTo>
                      <a:pt x="235" y="25"/>
                    </a:lnTo>
                    <a:lnTo>
                      <a:pt x="218" y="73"/>
                    </a:lnTo>
                    <a:lnTo>
                      <a:pt x="252" y="73"/>
                    </a:lnTo>
                    <a:lnTo>
                      <a:pt x="273" y="96"/>
                    </a:lnTo>
                    <a:lnTo>
                      <a:pt x="266" y="144"/>
                    </a:lnTo>
                    <a:lnTo>
                      <a:pt x="287" y="204"/>
                    </a:lnTo>
                    <a:lnTo>
                      <a:pt x="323" y="209"/>
                    </a:lnTo>
                    <a:lnTo>
                      <a:pt x="370" y="267"/>
                    </a:lnTo>
                    <a:lnTo>
                      <a:pt x="362" y="312"/>
                    </a:lnTo>
                    <a:lnTo>
                      <a:pt x="307" y="339"/>
                    </a:lnTo>
                    <a:lnTo>
                      <a:pt x="344" y="382"/>
                    </a:lnTo>
                    <a:lnTo>
                      <a:pt x="325" y="400"/>
                    </a:lnTo>
                    <a:lnTo>
                      <a:pt x="277" y="409"/>
                    </a:lnTo>
                    <a:lnTo>
                      <a:pt x="254" y="400"/>
                    </a:lnTo>
                    <a:lnTo>
                      <a:pt x="239" y="414"/>
                    </a:lnTo>
                    <a:lnTo>
                      <a:pt x="167" y="420"/>
                    </a:lnTo>
                    <a:lnTo>
                      <a:pt x="138" y="399"/>
                    </a:lnTo>
                    <a:lnTo>
                      <a:pt x="59" y="430"/>
                    </a:lnTo>
                    <a:lnTo>
                      <a:pt x="1" y="410"/>
                    </a:lnTo>
                    <a:lnTo>
                      <a:pt x="0" y="400"/>
                    </a:lnTo>
                    <a:lnTo>
                      <a:pt x="27" y="396"/>
                    </a:lnTo>
                    <a:lnTo>
                      <a:pt x="53" y="353"/>
                    </a:lnTo>
                    <a:lnTo>
                      <a:pt x="102" y="335"/>
                    </a:lnTo>
                    <a:lnTo>
                      <a:pt x="131" y="291"/>
                    </a:lnTo>
                    <a:lnTo>
                      <a:pt x="131" y="277"/>
                    </a:lnTo>
                    <a:lnTo>
                      <a:pt x="149" y="243"/>
                    </a:lnTo>
                    <a:lnTo>
                      <a:pt x="140" y="212"/>
                    </a:lnTo>
                    <a:lnTo>
                      <a:pt x="159" y="210"/>
                    </a:lnTo>
                    <a:lnTo>
                      <a:pt x="134" y="170"/>
                    </a:lnTo>
                    <a:lnTo>
                      <a:pt x="131" y="126"/>
                    </a:lnTo>
                    <a:lnTo>
                      <a:pt x="131" y="126"/>
                    </a:lnTo>
                    <a:lnTo>
                      <a:pt x="131" y="12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1" name="Freeform 308"/>
              <p:cNvSpPr>
                <a:spLocks/>
              </p:cNvSpPr>
              <p:nvPr/>
            </p:nvSpPr>
            <p:spPr bwMode="auto">
              <a:xfrm>
                <a:off x="2515" y="1643"/>
                <a:ext cx="51" cy="105"/>
              </a:xfrm>
              <a:custGeom>
                <a:avLst/>
                <a:gdLst/>
                <a:ahLst/>
                <a:cxnLst>
                  <a:cxn ang="0">
                    <a:pos x="120" y="419"/>
                  </a:cxn>
                  <a:cxn ang="0">
                    <a:pos x="104" y="367"/>
                  </a:cxn>
                  <a:cxn ang="0">
                    <a:pos x="108" y="325"/>
                  </a:cxn>
                  <a:cxn ang="0">
                    <a:pos x="74" y="350"/>
                  </a:cxn>
                  <a:cxn ang="0">
                    <a:pos x="45" y="322"/>
                  </a:cxn>
                  <a:cxn ang="0">
                    <a:pos x="38" y="260"/>
                  </a:cxn>
                  <a:cxn ang="0">
                    <a:pos x="15" y="213"/>
                  </a:cxn>
                  <a:cxn ang="0">
                    <a:pos x="0" y="218"/>
                  </a:cxn>
                  <a:cxn ang="0">
                    <a:pos x="0" y="183"/>
                  </a:cxn>
                  <a:cxn ang="0">
                    <a:pos x="25" y="145"/>
                  </a:cxn>
                  <a:cxn ang="0">
                    <a:pos x="15" y="125"/>
                  </a:cxn>
                  <a:cxn ang="0">
                    <a:pos x="24" y="76"/>
                  </a:cxn>
                  <a:cxn ang="0">
                    <a:pos x="45" y="63"/>
                  </a:cxn>
                  <a:cxn ang="0">
                    <a:pos x="29" y="50"/>
                  </a:cxn>
                  <a:cxn ang="0">
                    <a:pos x="45" y="6"/>
                  </a:cxn>
                  <a:cxn ang="0">
                    <a:pos x="50" y="0"/>
                  </a:cxn>
                  <a:cxn ang="0">
                    <a:pos x="134" y="18"/>
                  </a:cxn>
                  <a:cxn ang="0">
                    <a:pos x="131" y="45"/>
                  </a:cxn>
                  <a:cxn ang="0">
                    <a:pos x="104" y="50"/>
                  </a:cxn>
                  <a:cxn ang="0">
                    <a:pos x="92" y="93"/>
                  </a:cxn>
                  <a:cxn ang="0">
                    <a:pos x="112" y="87"/>
                  </a:cxn>
                  <a:cxn ang="0">
                    <a:pos x="123" y="104"/>
                  </a:cxn>
                  <a:cxn ang="0">
                    <a:pos x="149" y="104"/>
                  </a:cxn>
                  <a:cxn ang="0">
                    <a:pos x="183" y="131"/>
                  </a:cxn>
                  <a:cxn ang="0">
                    <a:pos x="133" y="244"/>
                  </a:cxn>
                  <a:cxn ang="0">
                    <a:pos x="189" y="254"/>
                  </a:cxn>
                  <a:cxn ang="0">
                    <a:pos x="206" y="296"/>
                  </a:cxn>
                  <a:cxn ang="0">
                    <a:pos x="196" y="299"/>
                  </a:cxn>
                  <a:cxn ang="0">
                    <a:pos x="193" y="329"/>
                  </a:cxn>
                  <a:cxn ang="0">
                    <a:pos x="152" y="367"/>
                  </a:cxn>
                  <a:cxn ang="0">
                    <a:pos x="144" y="401"/>
                  </a:cxn>
                  <a:cxn ang="0">
                    <a:pos x="120" y="419"/>
                  </a:cxn>
                  <a:cxn ang="0">
                    <a:pos x="120" y="419"/>
                  </a:cxn>
                  <a:cxn ang="0">
                    <a:pos x="120" y="419"/>
                  </a:cxn>
                </a:cxnLst>
                <a:rect l="0" t="0" r="r" b="b"/>
                <a:pathLst>
                  <a:path w="206" h="419">
                    <a:moveTo>
                      <a:pt x="120" y="419"/>
                    </a:moveTo>
                    <a:lnTo>
                      <a:pt x="104" y="367"/>
                    </a:lnTo>
                    <a:lnTo>
                      <a:pt x="108" y="325"/>
                    </a:lnTo>
                    <a:lnTo>
                      <a:pt x="74" y="350"/>
                    </a:lnTo>
                    <a:lnTo>
                      <a:pt x="45" y="322"/>
                    </a:lnTo>
                    <a:lnTo>
                      <a:pt x="38" y="260"/>
                    </a:lnTo>
                    <a:lnTo>
                      <a:pt x="15" y="213"/>
                    </a:lnTo>
                    <a:lnTo>
                      <a:pt x="0" y="218"/>
                    </a:lnTo>
                    <a:lnTo>
                      <a:pt x="0" y="183"/>
                    </a:lnTo>
                    <a:lnTo>
                      <a:pt x="25" y="145"/>
                    </a:lnTo>
                    <a:lnTo>
                      <a:pt x="15" y="125"/>
                    </a:lnTo>
                    <a:lnTo>
                      <a:pt x="24" y="76"/>
                    </a:lnTo>
                    <a:lnTo>
                      <a:pt x="45" y="63"/>
                    </a:lnTo>
                    <a:lnTo>
                      <a:pt x="29" y="50"/>
                    </a:lnTo>
                    <a:lnTo>
                      <a:pt x="45" y="6"/>
                    </a:lnTo>
                    <a:lnTo>
                      <a:pt x="50" y="0"/>
                    </a:lnTo>
                    <a:lnTo>
                      <a:pt x="134" y="18"/>
                    </a:lnTo>
                    <a:lnTo>
                      <a:pt x="131" y="45"/>
                    </a:lnTo>
                    <a:lnTo>
                      <a:pt x="104" y="50"/>
                    </a:lnTo>
                    <a:lnTo>
                      <a:pt x="92" y="93"/>
                    </a:lnTo>
                    <a:lnTo>
                      <a:pt x="112" y="87"/>
                    </a:lnTo>
                    <a:lnTo>
                      <a:pt x="123" y="104"/>
                    </a:lnTo>
                    <a:lnTo>
                      <a:pt x="149" y="104"/>
                    </a:lnTo>
                    <a:lnTo>
                      <a:pt x="183" y="131"/>
                    </a:lnTo>
                    <a:lnTo>
                      <a:pt x="133" y="244"/>
                    </a:lnTo>
                    <a:lnTo>
                      <a:pt x="189" y="254"/>
                    </a:lnTo>
                    <a:lnTo>
                      <a:pt x="206" y="296"/>
                    </a:lnTo>
                    <a:lnTo>
                      <a:pt x="196" y="299"/>
                    </a:lnTo>
                    <a:lnTo>
                      <a:pt x="193" y="329"/>
                    </a:lnTo>
                    <a:lnTo>
                      <a:pt x="152" y="367"/>
                    </a:lnTo>
                    <a:lnTo>
                      <a:pt x="144" y="401"/>
                    </a:lnTo>
                    <a:lnTo>
                      <a:pt x="120" y="419"/>
                    </a:lnTo>
                    <a:lnTo>
                      <a:pt x="120" y="419"/>
                    </a:lnTo>
                    <a:lnTo>
                      <a:pt x="120" y="4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2" name="Freeform 309"/>
              <p:cNvSpPr>
                <a:spLocks/>
              </p:cNvSpPr>
              <p:nvPr/>
            </p:nvSpPr>
            <p:spPr bwMode="auto">
              <a:xfrm>
                <a:off x="2515" y="1643"/>
                <a:ext cx="52" cy="105"/>
              </a:xfrm>
              <a:custGeom>
                <a:avLst/>
                <a:gdLst/>
                <a:ahLst/>
                <a:cxnLst>
                  <a:cxn ang="0">
                    <a:pos x="120" y="420"/>
                  </a:cxn>
                  <a:cxn ang="0">
                    <a:pos x="106" y="367"/>
                  </a:cxn>
                  <a:cxn ang="0">
                    <a:pos x="109" y="325"/>
                  </a:cxn>
                  <a:cxn ang="0">
                    <a:pos x="75" y="350"/>
                  </a:cxn>
                  <a:cxn ang="0">
                    <a:pos x="45" y="322"/>
                  </a:cxn>
                  <a:cxn ang="0">
                    <a:pos x="39" y="260"/>
                  </a:cxn>
                  <a:cxn ang="0">
                    <a:pos x="16" y="213"/>
                  </a:cxn>
                  <a:cxn ang="0">
                    <a:pos x="0" y="218"/>
                  </a:cxn>
                  <a:cxn ang="0">
                    <a:pos x="0" y="184"/>
                  </a:cxn>
                  <a:cxn ang="0">
                    <a:pos x="26" y="145"/>
                  </a:cxn>
                  <a:cxn ang="0">
                    <a:pos x="16" y="126"/>
                  </a:cxn>
                  <a:cxn ang="0">
                    <a:pos x="24" y="76"/>
                  </a:cxn>
                  <a:cxn ang="0">
                    <a:pos x="45" y="65"/>
                  </a:cxn>
                  <a:cxn ang="0">
                    <a:pos x="30" y="51"/>
                  </a:cxn>
                  <a:cxn ang="0">
                    <a:pos x="45" y="7"/>
                  </a:cxn>
                  <a:cxn ang="0">
                    <a:pos x="51" y="0"/>
                  </a:cxn>
                  <a:cxn ang="0">
                    <a:pos x="135" y="18"/>
                  </a:cxn>
                  <a:cxn ang="0">
                    <a:pos x="132" y="45"/>
                  </a:cxn>
                  <a:cxn ang="0">
                    <a:pos x="106" y="51"/>
                  </a:cxn>
                  <a:cxn ang="0">
                    <a:pos x="93" y="93"/>
                  </a:cxn>
                  <a:cxn ang="0">
                    <a:pos x="112" y="88"/>
                  </a:cxn>
                  <a:cxn ang="0">
                    <a:pos x="124" y="105"/>
                  </a:cxn>
                  <a:cxn ang="0">
                    <a:pos x="150" y="105"/>
                  </a:cxn>
                  <a:cxn ang="0">
                    <a:pos x="184" y="132"/>
                  </a:cxn>
                  <a:cxn ang="0">
                    <a:pos x="133" y="244"/>
                  </a:cxn>
                  <a:cxn ang="0">
                    <a:pos x="190" y="254"/>
                  </a:cxn>
                  <a:cxn ang="0">
                    <a:pos x="207" y="296"/>
                  </a:cxn>
                  <a:cxn ang="0">
                    <a:pos x="197" y="300"/>
                  </a:cxn>
                  <a:cxn ang="0">
                    <a:pos x="194" y="329"/>
                  </a:cxn>
                  <a:cxn ang="0">
                    <a:pos x="153" y="367"/>
                  </a:cxn>
                  <a:cxn ang="0">
                    <a:pos x="145" y="402"/>
                  </a:cxn>
                  <a:cxn ang="0">
                    <a:pos x="120" y="420"/>
                  </a:cxn>
                  <a:cxn ang="0">
                    <a:pos x="120" y="420"/>
                  </a:cxn>
                  <a:cxn ang="0">
                    <a:pos x="120" y="420"/>
                  </a:cxn>
                </a:cxnLst>
                <a:rect l="0" t="0" r="r" b="b"/>
                <a:pathLst>
                  <a:path w="207" h="420">
                    <a:moveTo>
                      <a:pt x="120" y="420"/>
                    </a:moveTo>
                    <a:lnTo>
                      <a:pt x="106" y="367"/>
                    </a:lnTo>
                    <a:lnTo>
                      <a:pt x="109" y="325"/>
                    </a:lnTo>
                    <a:lnTo>
                      <a:pt x="75" y="350"/>
                    </a:lnTo>
                    <a:lnTo>
                      <a:pt x="45" y="322"/>
                    </a:lnTo>
                    <a:lnTo>
                      <a:pt x="39" y="260"/>
                    </a:lnTo>
                    <a:lnTo>
                      <a:pt x="16" y="213"/>
                    </a:lnTo>
                    <a:lnTo>
                      <a:pt x="0" y="218"/>
                    </a:lnTo>
                    <a:lnTo>
                      <a:pt x="0" y="184"/>
                    </a:lnTo>
                    <a:lnTo>
                      <a:pt x="26" y="145"/>
                    </a:lnTo>
                    <a:lnTo>
                      <a:pt x="16" y="126"/>
                    </a:lnTo>
                    <a:lnTo>
                      <a:pt x="24" y="76"/>
                    </a:lnTo>
                    <a:lnTo>
                      <a:pt x="45" y="65"/>
                    </a:lnTo>
                    <a:lnTo>
                      <a:pt x="30" y="51"/>
                    </a:lnTo>
                    <a:lnTo>
                      <a:pt x="45" y="7"/>
                    </a:lnTo>
                    <a:lnTo>
                      <a:pt x="51" y="0"/>
                    </a:lnTo>
                    <a:lnTo>
                      <a:pt x="135" y="18"/>
                    </a:lnTo>
                    <a:lnTo>
                      <a:pt x="132" y="45"/>
                    </a:lnTo>
                    <a:lnTo>
                      <a:pt x="106" y="51"/>
                    </a:lnTo>
                    <a:lnTo>
                      <a:pt x="93" y="93"/>
                    </a:lnTo>
                    <a:lnTo>
                      <a:pt x="112" y="88"/>
                    </a:lnTo>
                    <a:lnTo>
                      <a:pt x="124" y="105"/>
                    </a:lnTo>
                    <a:lnTo>
                      <a:pt x="150" y="105"/>
                    </a:lnTo>
                    <a:lnTo>
                      <a:pt x="184" y="132"/>
                    </a:lnTo>
                    <a:lnTo>
                      <a:pt x="133" y="244"/>
                    </a:lnTo>
                    <a:lnTo>
                      <a:pt x="190" y="254"/>
                    </a:lnTo>
                    <a:lnTo>
                      <a:pt x="207" y="296"/>
                    </a:lnTo>
                    <a:lnTo>
                      <a:pt x="197" y="300"/>
                    </a:lnTo>
                    <a:lnTo>
                      <a:pt x="194" y="329"/>
                    </a:lnTo>
                    <a:lnTo>
                      <a:pt x="153" y="367"/>
                    </a:lnTo>
                    <a:lnTo>
                      <a:pt x="145" y="402"/>
                    </a:lnTo>
                    <a:lnTo>
                      <a:pt x="120" y="420"/>
                    </a:lnTo>
                    <a:lnTo>
                      <a:pt x="120" y="420"/>
                    </a:lnTo>
                    <a:lnTo>
                      <a:pt x="120" y="4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3" name="Freeform 310"/>
              <p:cNvSpPr>
                <a:spLocks/>
              </p:cNvSpPr>
              <p:nvPr/>
            </p:nvSpPr>
            <p:spPr bwMode="auto">
              <a:xfrm>
                <a:off x="3618" y="1764"/>
                <a:ext cx="839" cy="687"/>
              </a:xfrm>
              <a:custGeom>
                <a:avLst/>
                <a:gdLst/>
                <a:ahLst/>
                <a:cxnLst>
                  <a:cxn ang="0">
                    <a:pos x="265" y="1658"/>
                  </a:cxn>
                  <a:cxn ang="0">
                    <a:pos x="282" y="1833"/>
                  </a:cxn>
                  <a:cxn ang="0">
                    <a:pos x="358" y="2020"/>
                  </a:cxn>
                  <a:cxn ang="0">
                    <a:pos x="680" y="2184"/>
                  </a:cxn>
                  <a:cxn ang="0">
                    <a:pos x="940" y="2233"/>
                  </a:cxn>
                  <a:cxn ang="0">
                    <a:pos x="1271" y="2138"/>
                  </a:cxn>
                  <a:cxn ang="0">
                    <a:pos x="1528" y="2233"/>
                  </a:cxn>
                  <a:cxn ang="0">
                    <a:pos x="1642" y="2508"/>
                  </a:cxn>
                  <a:cxn ang="0">
                    <a:pos x="1813" y="2649"/>
                  </a:cxn>
                  <a:cxn ang="0">
                    <a:pos x="2019" y="2632"/>
                  </a:cxn>
                  <a:cxn ang="0">
                    <a:pos x="2185" y="2748"/>
                  </a:cxn>
                  <a:cxn ang="0">
                    <a:pos x="2370" y="2654"/>
                  </a:cxn>
                  <a:cxn ang="0">
                    <a:pos x="2607" y="2535"/>
                  </a:cxn>
                  <a:cxn ang="0">
                    <a:pos x="2792" y="2301"/>
                  </a:cxn>
                  <a:cxn ang="0">
                    <a:pos x="2866" y="2066"/>
                  </a:cxn>
                  <a:cxn ang="0">
                    <a:pos x="2771" y="1974"/>
                  </a:cxn>
                  <a:cxn ang="0">
                    <a:pos x="2792" y="1833"/>
                  </a:cxn>
                  <a:cxn ang="0">
                    <a:pos x="2654" y="1621"/>
                  </a:cxn>
                  <a:cxn ang="0">
                    <a:pos x="2678" y="1434"/>
                  </a:cxn>
                  <a:cxn ang="0">
                    <a:pos x="2510" y="1411"/>
                  </a:cxn>
                  <a:cxn ang="0">
                    <a:pos x="2700" y="1176"/>
                  </a:cxn>
                  <a:cxn ang="0">
                    <a:pos x="2723" y="1318"/>
                  </a:cxn>
                  <a:cxn ang="0">
                    <a:pos x="2960" y="1153"/>
                  </a:cxn>
                  <a:cxn ang="0">
                    <a:pos x="3099" y="989"/>
                  </a:cxn>
                  <a:cxn ang="0">
                    <a:pos x="3193" y="825"/>
                  </a:cxn>
                  <a:cxn ang="0">
                    <a:pos x="3357" y="566"/>
                  </a:cxn>
                  <a:cxn ang="0">
                    <a:pos x="3075" y="470"/>
                  </a:cxn>
                  <a:cxn ang="0">
                    <a:pos x="2887" y="376"/>
                  </a:cxn>
                  <a:cxn ang="0">
                    <a:pos x="2630" y="0"/>
                  </a:cxn>
                  <a:cxn ang="0">
                    <a:pos x="2419" y="168"/>
                  </a:cxn>
                  <a:cxn ang="0">
                    <a:pos x="2255" y="449"/>
                  </a:cxn>
                  <a:cxn ang="0">
                    <a:pos x="2419" y="542"/>
                  </a:cxn>
                  <a:cxn ang="0">
                    <a:pos x="2465" y="706"/>
                  </a:cxn>
                  <a:cxn ang="0">
                    <a:pos x="2091" y="894"/>
                  </a:cxn>
                  <a:cxn ang="0">
                    <a:pos x="1738" y="1153"/>
                  </a:cxn>
                  <a:cxn ang="0">
                    <a:pos x="1433" y="1084"/>
                  </a:cxn>
                  <a:cxn ang="0">
                    <a:pos x="987" y="943"/>
                  </a:cxn>
                  <a:cxn ang="0">
                    <a:pos x="824" y="683"/>
                  </a:cxn>
                  <a:cxn ang="0">
                    <a:pos x="611" y="706"/>
                  </a:cxn>
                  <a:cxn ang="0">
                    <a:pos x="446" y="917"/>
                  </a:cxn>
                  <a:cxn ang="0">
                    <a:pos x="376" y="1106"/>
                  </a:cxn>
                  <a:cxn ang="0">
                    <a:pos x="119" y="1270"/>
                  </a:cxn>
                  <a:cxn ang="0">
                    <a:pos x="83" y="1512"/>
                  </a:cxn>
                </a:cxnLst>
                <a:rect l="0" t="0" r="r" b="b"/>
                <a:pathLst>
                  <a:path w="3357" h="2748">
                    <a:moveTo>
                      <a:pt x="83" y="1512"/>
                    </a:moveTo>
                    <a:lnTo>
                      <a:pt x="140" y="1644"/>
                    </a:lnTo>
                    <a:lnTo>
                      <a:pt x="265" y="1658"/>
                    </a:lnTo>
                    <a:lnTo>
                      <a:pt x="349" y="1605"/>
                    </a:lnTo>
                    <a:lnTo>
                      <a:pt x="349" y="1703"/>
                    </a:lnTo>
                    <a:lnTo>
                      <a:pt x="282" y="1833"/>
                    </a:lnTo>
                    <a:lnTo>
                      <a:pt x="274" y="1880"/>
                    </a:lnTo>
                    <a:lnTo>
                      <a:pt x="314" y="1986"/>
                    </a:lnTo>
                    <a:lnTo>
                      <a:pt x="358" y="2020"/>
                    </a:lnTo>
                    <a:lnTo>
                      <a:pt x="420" y="2035"/>
                    </a:lnTo>
                    <a:lnTo>
                      <a:pt x="564" y="2092"/>
                    </a:lnTo>
                    <a:lnTo>
                      <a:pt x="680" y="2184"/>
                    </a:lnTo>
                    <a:lnTo>
                      <a:pt x="799" y="2161"/>
                    </a:lnTo>
                    <a:lnTo>
                      <a:pt x="824" y="2233"/>
                    </a:lnTo>
                    <a:lnTo>
                      <a:pt x="940" y="2233"/>
                    </a:lnTo>
                    <a:lnTo>
                      <a:pt x="1059" y="2233"/>
                    </a:lnTo>
                    <a:lnTo>
                      <a:pt x="1177" y="2208"/>
                    </a:lnTo>
                    <a:lnTo>
                      <a:pt x="1271" y="2138"/>
                    </a:lnTo>
                    <a:lnTo>
                      <a:pt x="1363" y="2138"/>
                    </a:lnTo>
                    <a:lnTo>
                      <a:pt x="1363" y="2184"/>
                    </a:lnTo>
                    <a:lnTo>
                      <a:pt x="1528" y="2233"/>
                    </a:lnTo>
                    <a:lnTo>
                      <a:pt x="1580" y="2346"/>
                    </a:lnTo>
                    <a:lnTo>
                      <a:pt x="1580" y="2436"/>
                    </a:lnTo>
                    <a:lnTo>
                      <a:pt x="1642" y="2508"/>
                    </a:lnTo>
                    <a:lnTo>
                      <a:pt x="1735" y="2522"/>
                    </a:lnTo>
                    <a:lnTo>
                      <a:pt x="1757" y="2632"/>
                    </a:lnTo>
                    <a:lnTo>
                      <a:pt x="1813" y="2649"/>
                    </a:lnTo>
                    <a:lnTo>
                      <a:pt x="1938" y="2579"/>
                    </a:lnTo>
                    <a:lnTo>
                      <a:pt x="2011" y="2583"/>
                    </a:lnTo>
                    <a:lnTo>
                      <a:pt x="2019" y="2632"/>
                    </a:lnTo>
                    <a:lnTo>
                      <a:pt x="2068" y="2678"/>
                    </a:lnTo>
                    <a:lnTo>
                      <a:pt x="2160" y="2654"/>
                    </a:lnTo>
                    <a:lnTo>
                      <a:pt x="2185" y="2748"/>
                    </a:lnTo>
                    <a:lnTo>
                      <a:pt x="2255" y="2748"/>
                    </a:lnTo>
                    <a:lnTo>
                      <a:pt x="2255" y="2678"/>
                    </a:lnTo>
                    <a:lnTo>
                      <a:pt x="2370" y="2654"/>
                    </a:lnTo>
                    <a:lnTo>
                      <a:pt x="2419" y="2585"/>
                    </a:lnTo>
                    <a:lnTo>
                      <a:pt x="2489" y="2608"/>
                    </a:lnTo>
                    <a:lnTo>
                      <a:pt x="2607" y="2535"/>
                    </a:lnTo>
                    <a:lnTo>
                      <a:pt x="2746" y="2373"/>
                    </a:lnTo>
                    <a:lnTo>
                      <a:pt x="2746" y="2325"/>
                    </a:lnTo>
                    <a:lnTo>
                      <a:pt x="2792" y="2301"/>
                    </a:lnTo>
                    <a:lnTo>
                      <a:pt x="2819" y="2208"/>
                    </a:lnTo>
                    <a:lnTo>
                      <a:pt x="2866" y="2092"/>
                    </a:lnTo>
                    <a:lnTo>
                      <a:pt x="2866" y="2066"/>
                    </a:lnTo>
                    <a:lnTo>
                      <a:pt x="2792" y="2092"/>
                    </a:lnTo>
                    <a:lnTo>
                      <a:pt x="2746" y="2020"/>
                    </a:lnTo>
                    <a:lnTo>
                      <a:pt x="2771" y="1974"/>
                    </a:lnTo>
                    <a:lnTo>
                      <a:pt x="2723" y="1902"/>
                    </a:lnTo>
                    <a:lnTo>
                      <a:pt x="2819" y="1902"/>
                    </a:lnTo>
                    <a:lnTo>
                      <a:pt x="2792" y="1833"/>
                    </a:lnTo>
                    <a:lnTo>
                      <a:pt x="2723" y="1714"/>
                    </a:lnTo>
                    <a:lnTo>
                      <a:pt x="2654" y="1665"/>
                    </a:lnTo>
                    <a:lnTo>
                      <a:pt x="2654" y="1621"/>
                    </a:lnTo>
                    <a:lnTo>
                      <a:pt x="2771" y="1506"/>
                    </a:lnTo>
                    <a:lnTo>
                      <a:pt x="2700" y="1457"/>
                    </a:lnTo>
                    <a:lnTo>
                      <a:pt x="2678" y="1434"/>
                    </a:lnTo>
                    <a:lnTo>
                      <a:pt x="2630" y="1506"/>
                    </a:lnTo>
                    <a:lnTo>
                      <a:pt x="2559" y="1457"/>
                    </a:lnTo>
                    <a:lnTo>
                      <a:pt x="2510" y="1411"/>
                    </a:lnTo>
                    <a:lnTo>
                      <a:pt x="2510" y="1340"/>
                    </a:lnTo>
                    <a:lnTo>
                      <a:pt x="2630" y="1270"/>
                    </a:lnTo>
                    <a:lnTo>
                      <a:pt x="2700" y="1176"/>
                    </a:lnTo>
                    <a:lnTo>
                      <a:pt x="2723" y="1201"/>
                    </a:lnTo>
                    <a:lnTo>
                      <a:pt x="2723" y="1270"/>
                    </a:lnTo>
                    <a:lnTo>
                      <a:pt x="2723" y="1318"/>
                    </a:lnTo>
                    <a:lnTo>
                      <a:pt x="2819" y="1270"/>
                    </a:lnTo>
                    <a:lnTo>
                      <a:pt x="2887" y="1248"/>
                    </a:lnTo>
                    <a:lnTo>
                      <a:pt x="2960" y="1153"/>
                    </a:lnTo>
                    <a:lnTo>
                      <a:pt x="3003" y="1106"/>
                    </a:lnTo>
                    <a:lnTo>
                      <a:pt x="3075" y="1058"/>
                    </a:lnTo>
                    <a:lnTo>
                      <a:pt x="3099" y="989"/>
                    </a:lnTo>
                    <a:lnTo>
                      <a:pt x="3168" y="917"/>
                    </a:lnTo>
                    <a:lnTo>
                      <a:pt x="3168" y="872"/>
                    </a:lnTo>
                    <a:lnTo>
                      <a:pt x="3193" y="825"/>
                    </a:lnTo>
                    <a:lnTo>
                      <a:pt x="3214" y="730"/>
                    </a:lnTo>
                    <a:lnTo>
                      <a:pt x="3286" y="752"/>
                    </a:lnTo>
                    <a:lnTo>
                      <a:pt x="3357" y="566"/>
                    </a:lnTo>
                    <a:lnTo>
                      <a:pt x="3310" y="449"/>
                    </a:lnTo>
                    <a:lnTo>
                      <a:pt x="3201" y="514"/>
                    </a:lnTo>
                    <a:lnTo>
                      <a:pt x="3075" y="470"/>
                    </a:lnTo>
                    <a:lnTo>
                      <a:pt x="3075" y="425"/>
                    </a:lnTo>
                    <a:lnTo>
                      <a:pt x="3003" y="376"/>
                    </a:lnTo>
                    <a:lnTo>
                      <a:pt x="2887" y="376"/>
                    </a:lnTo>
                    <a:lnTo>
                      <a:pt x="2746" y="212"/>
                    </a:lnTo>
                    <a:lnTo>
                      <a:pt x="2723" y="72"/>
                    </a:lnTo>
                    <a:lnTo>
                      <a:pt x="2630" y="0"/>
                    </a:lnTo>
                    <a:lnTo>
                      <a:pt x="2370" y="97"/>
                    </a:lnTo>
                    <a:lnTo>
                      <a:pt x="2443" y="119"/>
                    </a:lnTo>
                    <a:lnTo>
                      <a:pt x="2419" y="168"/>
                    </a:lnTo>
                    <a:lnTo>
                      <a:pt x="2419" y="332"/>
                    </a:lnTo>
                    <a:lnTo>
                      <a:pt x="2301" y="403"/>
                    </a:lnTo>
                    <a:lnTo>
                      <a:pt x="2255" y="449"/>
                    </a:lnTo>
                    <a:lnTo>
                      <a:pt x="2255" y="566"/>
                    </a:lnTo>
                    <a:lnTo>
                      <a:pt x="2370" y="566"/>
                    </a:lnTo>
                    <a:lnTo>
                      <a:pt x="2419" y="542"/>
                    </a:lnTo>
                    <a:lnTo>
                      <a:pt x="2465" y="613"/>
                    </a:lnTo>
                    <a:lnTo>
                      <a:pt x="2465" y="662"/>
                    </a:lnTo>
                    <a:lnTo>
                      <a:pt x="2465" y="706"/>
                    </a:lnTo>
                    <a:lnTo>
                      <a:pt x="2395" y="706"/>
                    </a:lnTo>
                    <a:lnTo>
                      <a:pt x="2255" y="846"/>
                    </a:lnTo>
                    <a:lnTo>
                      <a:pt x="2091" y="894"/>
                    </a:lnTo>
                    <a:lnTo>
                      <a:pt x="2091" y="989"/>
                    </a:lnTo>
                    <a:lnTo>
                      <a:pt x="1974" y="1084"/>
                    </a:lnTo>
                    <a:lnTo>
                      <a:pt x="1738" y="1153"/>
                    </a:lnTo>
                    <a:lnTo>
                      <a:pt x="1691" y="1176"/>
                    </a:lnTo>
                    <a:lnTo>
                      <a:pt x="1482" y="1106"/>
                    </a:lnTo>
                    <a:lnTo>
                      <a:pt x="1433" y="1084"/>
                    </a:lnTo>
                    <a:lnTo>
                      <a:pt x="1271" y="1084"/>
                    </a:lnTo>
                    <a:lnTo>
                      <a:pt x="1104" y="943"/>
                    </a:lnTo>
                    <a:lnTo>
                      <a:pt x="987" y="943"/>
                    </a:lnTo>
                    <a:lnTo>
                      <a:pt x="871" y="894"/>
                    </a:lnTo>
                    <a:lnTo>
                      <a:pt x="871" y="752"/>
                    </a:lnTo>
                    <a:lnTo>
                      <a:pt x="824" y="683"/>
                    </a:lnTo>
                    <a:lnTo>
                      <a:pt x="704" y="662"/>
                    </a:lnTo>
                    <a:lnTo>
                      <a:pt x="659" y="613"/>
                    </a:lnTo>
                    <a:lnTo>
                      <a:pt x="611" y="706"/>
                    </a:lnTo>
                    <a:lnTo>
                      <a:pt x="467" y="752"/>
                    </a:lnTo>
                    <a:lnTo>
                      <a:pt x="400" y="846"/>
                    </a:lnTo>
                    <a:lnTo>
                      <a:pt x="446" y="917"/>
                    </a:lnTo>
                    <a:lnTo>
                      <a:pt x="303" y="943"/>
                    </a:lnTo>
                    <a:lnTo>
                      <a:pt x="376" y="1036"/>
                    </a:lnTo>
                    <a:lnTo>
                      <a:pt x="376" y="1106"/>
                    </a:lnTo>
                    <a:lnTo>
                      <a:pt x="282" y="1201"/>
                    </a:lnTo>
                    <a:lnTo>
                      <a:pt x="212" y="1270"/>
                    </a:lnTo>
                    <a:lnTo>
                      <a:pt x="119" y="1270"/>
                    </a:lnTo>
                    <a:lnTo>
                      <a:pt x="0" y="1365"/>
                    </a:lnTo>
                    <a:lnTo>
                      <a:pt x="83" y="1512"/>
                    </a:lnTo>
                    <a:lnTo>
                      <a:pt x="83" y="1512"/>
                    </a:lnTo>
                    <a:lnTo>
                      <a:pt x="83" y="151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4" name="Freeform 311"/>
              <p:cNvSpPr>
                <a:spLocks/>
              </p:cNvSpPr>
              <p:nvPr/>
            </p:nvSpPr>
            <p:spPr bwMode="auto">
              <a:xfrm>
                <a:off x="3618" y="1764"/>
                <a:ext cx="839" cy="687"/>
              </a:xfrm>
              <a:custGeom>
                <a:avLst/>
                <a:gdLst/>
                <a:ahLst/>
                <a:cxnLst>
                  <a:cxn ang="0">
                    <a:pos x="265" y="1657"/>
                  </a:cxn>
                  <a:cxn ang="0">
                    <a:pos x="281" y="1833"/>
                  </a:cxn>
                  <a:cxn ang="0">
                    <a:pos x="357" y="2019"/>
                  </a:cxn>
                  <a:cxn ang="0">
                    <a:pos x="679" y="2183"/>
                  </a:cxn>
                  <a:cxn ang="0">
                    <a:pos x="939" y="2232"/>
                  </a:cxn>
                  <a:cxn ang="0">
                    <a:pos x="1271" y="2138"/>
                  </a:cxn>
                  <a:cxn ang="0">
                    <a:pos x="1528" y="2232"/>
                  </a:cxn>
                  <a:cxn ang="0">
                    <a:pos x="1641" y="2507"/>
                  </a:cxn>
                  <a:cxn ang="0">
                    <a:pos x="1812" y="2648"/>
                  </a:cxn>
                  <a:cxn ang="0">
                    <a:pos x="2019" y="2632"/>
                  </a:cxn>
                  <a:cxn ang="0">
                    <a:pos x="2184" y="2748"/>
                  </a:cxn>
                  <a:cxn ang="0">
                    <a:pos x="2369" y="2653"/>
                  </a:cxn>
                  <a:cxn ang="0">
                    <a:pos x="2607" y="2534"/>
                  </a:cxn>
                  <a:cxn ang="0">
                    <a:pos x="2792" y="2301"/>
                  </a:cxn>
                  <a:cxn ang="0">
                    <a:pos x="2865" y="2066"/>
                  </a:cxn>
                  <a:cxn ang="0">
                    <a:pos x="2771" y="1974"/>
                  </a:cxn>
                  <a:cxn ang="0">
                    <a:pos x="2792" y="1833"/>
                  </a:cxn>
                  <a:cxn ang="0">
                    <a:pos x="2653" y="1621"/>
                  </a:cxn>
                  <a:cxn ang="0">
                    <a:pos x="2677" y="1434"/>
                  </a:cxn>
                  <a:cxn ang="0">
                    <a:pos x="2511" y="1411"/>
                  </a:cxn>
                  <a:cxn ang="0">
                    <a:pos x="2700" y="1175"/>
                  </a:cxn>
                  <a:cxn ang="0">
                    <a:pos x="2723" y="1318"/>
                  </a:cxn>
                  <a:cxn ang="0">
                    <a:pos x="2960" y="1152"/>
                  </a:cxn>
                  <a:cxn ang="0">
                    <a:pos x="3099" y="988"/>
                  </a:cxn>
                  <a:cxn ang="0">
                    <a:pos x="3192" y="824"/>
                  </a:cxn>
                  <a:cxn ang="0">
                    <a:pos x="3356" y="566"/>
                  </a:cxn>
                  <a:cxn ang="0">
                    <a:pos x="3075" y="470"/>
                  </a:cxn>
                  <a:cxn ang="0">
                    <a:pos x="2887" y="376"/>
                  </a:cxn>
                  <a:cxn ang="0">
                    <a:pos x="2630" y="0"/>
                  </a:cxn>
                  <a:cxn ang="0">
                    <a:pos x="2418" y="167"/>
                  </a:cxn>
                  <a:cxn ang="0">
                    <a:pos x="2254" y="448"/>
                  </a:cxn>
                  <a:cxn ang="0">
                    <a:pos x="2418" y="541"/>
                  </a:cxn>
                  <a:cxn ang="0">
                    <a:pos x="2464" y="705"/>
                  </a:cxn>
                  <a:cxn ang="0">
                    <a:pos x="2090" y="894"/>
                  </a:cxn>
                  <a:cxn ang="0">
                    <a:pos x="1737" y="1152"/>
                  </a:cxn>
                  <a:cxn ang="0">
                    <a:pos x="1432" y="1083"/>
                  </a:cxn>
                  <a:cxn ang="0">
                    <a:pos x="988" y="943"/>
                  </a:cxn>
                  <a:cxn ang="0">
                    <a:pos x="824" y="683"/>
                  </a:cxn>
                  <a:cxn ang="0">
                    <a:pos x="611" y="705"/>
                  </a:cxn>
                  <a:cxn ang="0">
                    <a:pos x="445" y="917"/>
                  </a:cxn>
                  <a:cxn ang="0">
                    <a:pos x="377" y="1106"/>
                  </a:cxn>
                  <a:cxn ang="0">
                    <a:pos x="118" y="1270"/>
                  </a:cxn>
                  <a:cxn ang="0">
                    <a:pos x="83" y="1513"/>
                  </a:cxn>
                </a:cxnLst>
                <a:rect l="0" t="0" r="r" b="b"/>
                <a:pathLst>
                  <a:path w="3356" h="2748">
                    <a:moveTo>
                      <a:pt x="83" y="1513"/>
                    </a:moveTo>
                    <a:lnTo>
                      <a:pt x="139" y="1643"/>
                    </a:lnTo>
                    <a:lnTo>
                      <a:pt x="265" y="1657"/>
                    </a:lnTo>
                    <a:lnTo>
                      <a:pt x="349" y="1605"/>
                    </a:lnTo>
                    <a:lnTo>
                      <a:pt x="349" y="1702"/>
                    </a:lnTo>
                    <a:lnTo>
                      <a:pt x="281" y="1833"/>
                    </a:lnTo>
                    <a:lnTo>
                      <a:pt x="274" y="1879"/>
                    </a:lnTo>
                    <a:lnTo>
                      <a:pt x="315" y="1985"/>
                    </a:lnTo>
                    <a:lnTo>
                      <a:pt x="357" y="2019"/>
                    </a:lnTo>
                    <a:lnTo>
                      <a:pt x="419" y="2035"/>
                    </a:lnTo>
                    <a:lnTo>
                      <a:pt x="564" y="2091"/>
                    </a:lnTo>
                    <a:lnTo>
                      <a:pt x="679" y="2183"/>
                    </a:lnTo>
                    <a:lnTo>
                      <a:pt x="798" y="2161"/>
                    </a:lnTo>
                    <a:lnTo>
                      <a:pt x="824" y="2232"/>
                    </a:lnTo>
                    <a:lnTo>
                      <a:pt x="939" y="2232"/>
                    </a:lnTo>
                    <a:lnTo>
                      <a:pt x="1058" y="2232"/>
                    </a:lnTo>
                    <a:lnTo>
                      <a:pt x="1177" y="2208"/>
                    </a:lnTo>
                    <a:lnTo>
                      <a:pt x="1271" y="2138"/>
                    </a:lnTo>
                    <a:lnTo>
                      <a:pt x="1362" y="2138"/>
                    </a:lnTo>
                    <a:lnTo>
                      <a:pt x="1362" y="2183"/>
                    </a:lnTo>
                    <a:lnTo>
                      <a:pt x="1528" y="2232"/>
                    </a:lnTo>
                    <a:lnTo>
                      <a:pt x="1580" y="2346"/>
                    </a:lnTo>
                    <a:lnTo>
                      <a:pt x="1580" y="2435"/>
                    </a:lnTo>
                    <a:lnTo>
                      <a:pt x="1641" y="2507"/>
                    </a:lnTo>
                    <a:lnTo>
                      <a:pt x="1734" y="2521"/>
                    </a:lnTo>
                    <a:lnTo>
                      <a:pt x="1757" y="2632"/>
                    </a:lnTo>
                    <a:lnTo>
                      <a:pt x="1812" y="2648"/>
                    </a:lnTo>
                    <a:lnTo>
                      <a:pt x="1938" y="2579"/>
                    </a:lnTo>
                    <a:lnTo>
                      <a:pt x="2010" y="2582"/>
                    </a:lnTo>
                    <a:lnTo>
                      <a:pt x="2019" y="2632"/>
                    </a:lnTo>
                    <a:lnTo>
                      <a:pt x="2068" y="2678"/>
                    </a:lnTo>
                    <a:lnTo>
                      <a:pt x="2160" y="2653"/>
                    </a:lnTo>
                    <a:lnTo>
                      <a:pt x="2184" y="2748"/>
                    </a:lnTo>
                    <a:lnTo>
                      <a:pt x="2254" y="2748"/>
                    </a:lnTo>
                    <a:lnTo>
                      <a:pt x="2254" y="2678"/>
                    </a:lnTo>
                    <a:lnTo>
                      <a:pt x="2369" y="2653"/>
                    </a:lnTo>
                    <a:lnTo>
                      <a:pt x="2418" y="2585"/>
                    </a:lnTo>
                    <a:lnTo>
                      <a:pt x="2488" y="2608"/>
                    </a:lnTo>
                    <a:lnTo>
                      <a:pt x="2607" y="2534"/>
                    </a:lnTo>
                    <a:lnTo>
                      <a:pt x="2745" y="2373"/>
                    </a:lnTo>
                    <a:lnTo>
                      <a:pt x="2745" y="2325"/>
                    </a:lnTo>
                    <a:lnTo>
                      <a:pt x="2792" y="2301"/>
                    </a:lnTo>
                    <a:lnTo>
                      <a:pt x="2819" y="2208"/>
                    </a:lnTo>
                    <a:lnTo>
                      <a:pt x="2865" y="2091"/>
                    </a:lnTo>
                    <a:lnTo>
                      <a:pt x="2865" y="2066"/>
                    </a:lnTo>
                    <a:lnTo>
                      <a:pt x="2792" y="2091"/>
                    </a:lnTo>
                    <a:lnTo>
                      <a:pt x="2745" y="2019"/>
                    </a:lnTo>
                    <a:lnTo>
                      <a:pt x="2771" y="1974"/>
                    </a:lnTo>
                    <a:lnTo>
                      <a:pt x="2723" y="1902"/>
                    </a:lnTo>
                    <a:lnTo>
                      <a:pt x="2819" y="1902"/>
                    </a:lnTo>
                    <a:lnTo>
                      <a:pt x="2792" y="1833"/>
                    </a:lnTo>
                    <a:lnTo>
                      <a:pt x="2723" y="1714"/>
                    </a:lnTo>
                    <a:lnTo>
                      <a:pt x="2653" y="1665"/>
                    </a:lnTo>
                    <a:lnTo>
                      <a:pt x="2653" y="1621"/>
                    </a:lnTo>
                    <a:lnTo>
                      <a:pt x="2771" y="1506"/>
                    </a:lnTo>
                    <a:lnTo>
                      <a:pt x="2700" y="1457"/>
                    </a:lnTo>
                    <a:lnTo>
                      <a:pt x="2677" y="1434"/>
                    </a:lnTo>
                    <a:lnTo>
                      <a:pt x="2630" y="1506"/>
                    </a:lnTo>
                    <a:lnTo>
                      <a:pt x="2559" y="1457"/>
                    </a:lnTo>
                    <a:lnTo>
                      <a:pt x="2511" y="1411"/>
                    </a:lnTo>
                    <a:lnTo>
                      <a:pt x="2511" y="1339"/>
                    </a:lnTo>
                    <a:lnTo>
                      <a:pt x="2630" y="1270"/>
                    </a:lnTo>
                    <a:lnTo>
                      <a:pt x="2700" y="1175"/>
                    </a:lnTo>
                    <a:lnTo>
                      <a:pt x="2723" y="1200"/>
                    </a:lnTo>
                    <a:lnTo>
                      <a:pt x="2723" y="1270"/>
                    </a:lnTo>
                    <a:lnTo>
                      <a:pt x="2723" y="1318"/>
                    </a:lnTo>
                    <a:lnTo>
                      <a:pt x="2819" y="1270"/>
                    </a:lnTo>
                    <a:lnTo>
                      <a:pt x="2887" y="1247"/>
                    </a:lnTo>
                    <a:lnTo>
                      <a:pt x="2960" y="1152"/>
                    </a:lnTo>
                    <a:lnTo>
                      <a:pt x="3002" y="1106"/>
                    </a:lnTo>
                    <a:lnTo>
                      <a:pt x="3075" y="1058"/>
                    </a:lnTo>
                    <a:lnTo>
                      <a:pt x="3099" y="988"/>
                    </a:lnTo>
                    <a:lnTo>
                      <a:pt x="3168" y="917"/>
                    </a:lnTo>
                    <a:lnTo>
                      <a:pt x="3168" y="871"/>
                    </a:lnTo>
                    <a:lnTo>
                      <a:pt x="3192" y="824"/>
                    </a:lnTo>
                    <a:lnTo>
                      <a:pt x="3214" y="730"/>
                    </a:lnTo>
                    <a:lnTo>
                      <a:pt x="3285" y="751"/>
                    </a:lnTo>
                    <a:lnTo>
                      <a:pt x="3356" y="566"/>
                    </a:lnTo>
                    <a:lnTo>
                      <a:pt x="3309" y="448"/>
                    </a:lnTo>
                    <a:lnTo>
                      <a:pt x="3201" y="514"/>
                    </a:lnTo>
                    <a:lnTo>
                      <a:pt x="3075" y="470"/>
                    </a:lnTo>
                    <a:lnTo>
                      <a:pt x="3075" y="424"/>
                    </a:lnTo>
                    <a:lnTo>
                      <a:pt x="3002" y="376"/>
                    </a:lnTo>
                    <a:lnTo>
                      <a:pt x="2887" y="376"/>
                    </a:lnTo>
                    <a:lnTo>
                      <a:pt x="2745" y="211"/>
                    </a:lnTo>
                    <a:lnTo>
                      <a:pt x="2723" y="72"/>
                    </a:lnTo>
                    <a:lnTo>
                      <a:pt x="2630" y="0"/>
                    </a:lnTo>
                    <a:lnTo>
                      <a:pt x="2369" y="96"/>
                    </a:lnTo>
                    <a:lnTo>
                      <a:pt x="2443" y="119"/>
                    </a:lnTo>
                    <a:lnTo>
                      <a:pt x="2418" y="167"/>
                    </a:lnTo>
                    <a:lnTo>
                      <a:pt x="2418" y="331"/>
                    </a:lnTo>
                    <a:lnTo>
                      <a:pt x="2300" y="403"/>
                    </a:lnTo>
                    <a:lnTo>
                      <a:pt x="2254" y="448"/>
                    </a:lnTo>
                    <a:lnTo>
                      <a:pt x="2254" y="566"/>
                    </a:lnTo>
                    <a:lnTo>
                      <a:pt x="2369" y="566"/>
                    </a:lnTo>
                    <a:lnTo>
                      <a:pt x="2418" y="541"/>
                    </a:lnTo>
                    <a:lnTo>
                      <a:pt x="2464" y="612"/>
                    </a:lnTo>
                    <a:lnTo>
                      <a:pt x="2464" y="661"/>
                    </a:lnTo>
                    <a:lnTo>
                      <a:pt x="2464" y="705"/>
                    </a:lnTo>
                    <a:lnTo>
                      <a:pt x="2395" y="705"/>
                    </a:lnTo>
                    <a:lnTo>
                      <a:pt x="2254" y="846"/>
                    </a:lnTo>
                    <a:lnTo>
                      <a:pt x="2090" y="894"/>
                    </a:lnTo>
                    <a:lnTo>
                      <a:pt x="2090" y="988"/>
                    </a:lnTo>
                    <a:lnTo>
                      <a:pt x="1973" y="1083"/>
                    </a:lnTo>
                    <a:lnTo>
                      <a:pt x="1737" y="1152"/>
                    </a:lnTo>
                    <a:lnTo>
                      <a:pt x="1691" y="1175"/>
                    </a:lnTo>
                    <a:lnTo>
                      <a:pt x="1481" y="1106"/>
                    </a:lnTo>
                    <a:lnTo>
                      <a:pt x="1432" y="1083"/>
                    </a:lnTo>
                    <a:lnTo>
                      <a:pt x="1271" y="1083"/>
                    </a:lnTo>
                    <a:lnTo>
                      <a:pt x="1103" y="943"/>
                    </a:lnTo>
                    <a:lnTo>
                      <a:pt x="988" y="943"/>
                    </a:lnTo>
                    <a:lnTo>
                      <a:pt x="871" y="894"/>
                    </a:lnTo>
                    <a:lnTo>
                      <a:pt x="871" y="751"/>
                    </a:lnTo>
                    <a:lnTo>
                      <a:pt x="824" y="683"/>
                    </a:lnTo>
                    <a:lnTo>
                      <a:pt x="704" y="661"/>
                    </a:lnTo>
                    <a:lnTo>
                      <a:pt x="658" y="612"/>
                    </a:lnTo>
                    <a:lnTo>
                      <a:pt x="611" y="705"/>
                    </a:lnTo>
                    <a:lnTo>
                      <a:pt x="466" y="751"/>
                    </a:lnTo>
                    <a:lnTo>
                      <a:pt x="400" y="846"/>
                    </a:lnTo>
                    <a:lnTo>
                      <a:pt x="445" y="917"/>
                    </a:lnTo>
                    <a:lnTo>
                      <a:pt x="302" y="943"/>
                    </a:lnTo>
                    <a:lnTo>
                      <a:pt x="377" y="1035"/>
                    </a:lnTo>
                    <a:lnTo>
                      <a:pt x="377" y="1106"/>
                    </a:lnTo>
                    <a:lnTo>
                      <a:pt x="281" y="1200"/>
                    </a:lnTo>
                    <a:lnTo>
                      <a:pt x="211" y="1270"/>
                    </a:lnTo>
                    <a:lnTo>
                      <a:pt x="118" y="1270"/>
                    </a:lnTo>
                    <a:lnTo>
                      <a:pt x="0" y="1364"/>
                    </a:lnTo>
                    <a:lnTo>
                      <a:pt x="83" y="1513"/>
                    </a:lnTo>
                    <a:lnTo>
                      <a:pt x="83" y="1513"/>
                    </a:lnTo>
                    <a:lnTo>
                      <a:pt x="83" y="151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" name="Freeform 312"/>
              <p:cNvSpPr>
                <a:spLocks/>
              </p:cNvSpPr>
              <p:nvPr/>
            </p:nvSpPr>
            <p:spPr bwMode="auto">
              <a:xfrm>
                <a:off x="3781" y="1841"/>
                <a:ext cx="453" cy="216"/>
              </a:xfrm>
              <a:custGeom>
                <a:avLst/>
                <a:gdLst/>
                <a:ahLst/>
                <a:cxnLst>
                  <a:cxn ang="0">
                    <a:pos x="0" y="278"/>
                  </a:cxn>
                  <a:cxn ang="0">
                    <a:pos x="106" y="215"/>
                  </a:cxn>
                  <a:cxn ang="0">
                    <a:pos x="280" y="103"/>
                  </a:cxn>
                  <a:cxn ang="0">
                    <a:pos x="338" y="97"/>
                  </a:cxn>
                  <a:cxn ang="0">
                    <a:pos x="472" y="184"/>
                  </a:cxn>
                  <a:cxn ang="0">
                    <a:pos x="548" y="164"/>
                  </a:cxn>
                  <a:cxn ang="0">
                    <a:pos x="640" y="0"/>
                  </a:cxn>
                  <a:cxn ang="0">
                    <a:pos x="735" y="0"/>
                  </a:cxn>
                  <a:cxn ang="0">
                    <a:pos x="830" y="143"/>
                  </a:cxn>
                  <a:cxn ang="0">
                    <a:pos x="899" y="143"/>
                  </a:cxn>
                  <a:cxn ang="0">
                    <a:pos x="1034" y="79"/>
                  </a:cxn>
                  <a:cxn ang="0">
                    <a:pos x="1158" y="164"/>
                  </a:cxn>
                  <a:cxn ang="0">
                    <a:pos x="1392" y="143"/>
                  </a:cxn>
                  <a:cxn ang="0">
                    <a:pos x="1463" y="49"/>
                  </a:cxn>
                  <a:cxn ang="0">
                    <a:pos x="1549" y="89"/>
                  </a:cxn>
                  <a:cxn ang="0">
                    <a:pos x="1645" y="97"/>
                  </a:cxn>
                  <a:cxn ang="0">
                    <a:pos x="1603" y="133"/>
                  </a:cxn>
                  <a:cxn ang="0">
                    <a:pos x="1603" y="260"/>
                  </a:cxn>
                  <a:cxn ang="0">
                    <a:pos x="1716" y="253"/>
                  </a:cxn>
                  <a:cxn ang="0">
                    <a:pos x="1769" y="242"/>
                  </a:cxn>
                  <a:cxn ang="0">
                    <a:pos x="1811" y="315"/>
                  </a:cxn>
                  <a:cxn ang="0">
                    <a:pos x="1813" y="400"/>
                  </a:cxn>
                  <a:cxn ang="0">
                    <a:pos x="1743" y="400"/>
                  </a:cxn>
                  <a:cxn ang="0">
                    <a:pos x="1598" y="550"/>
                  </a:cxn>
                  <a:cxn ang="0">
                    <a:pos x="1441" y="579"/>
                  </a:cxn>
                  <a:cxn ang="0">
                    <a:pos x="1441" y="680"/>
                  </a:cxn>
                  <a:cxn ang="0">
                    <a:pos x="1319" y="774"/>
                  </a:cxn>
                  <a:cxn ang="0">
                    <a:pos x="1038" y="868"/>
                  </a:cxn>
                  <a:cxn ang="0">
                    <a:pos x="816" y="800"/>
                  </a:cxn>
                  <a:cxn ang="0">
                    <a:pos x="783" y="778"/>
                  </a:cxn>
                  <a:cxn ang="0">
                    <a:pos x="619" y="778"/>
                  </a:cxn>
                  <a:cxn ang="0">
                    <a:pos x="452" y="637"/>
                  </a:cxn>
                  <a:cxn ang="0">
                    <a:pos x="312" y="637"/>
                  </a:cxn>
                  <a:cxn ang="0">
                    <a:pos x="219" y="588"/>
                  </a:cxn>
                  <a:cxn ang="0">
                    <a:pos x="219" y="446"/>
                  </a:cxn>
                  <a:cxn ang="0">
                    <a:pos x="147" y="377"/>
                  </a:cxn>
                  <a:cxn ang="0">
                    <a:pos x="60" y="359"/>
                  </a:cxn>
                  <a:cxn ang="0">
                    <a:pos x="0" y="318"/>
                  </a:cxn>
                  <a:cxn ang="0">
                    <a:pos x="0" y="278"/>
                  </a:cxn>
                  <a:cxn ang="0">
                    <a:pos x="0" y="278"/>
                  </a:cxn>
                  <a:cxn ang="0">
                    <a:pos x="0" y="278"/>
                  </a:cxn>
                </a:cxnLst>
                <a:rect l="0" t="0" r="r" b="b"/>
                <a:pathLst>
                  <a:path w="1813" h="868">
                    <a:moveTo>
                      <a:pt x="0" y="278"/>
                    </a:moveTo>
                    <a:lnTo>
                      <a:pt x="106" y="215"/>
                    </a:lnTo>
                    <a:lnTo>
                      <a:pt x="280" y="103"/>
                    </a:lnTo>
                    <a:lnTo>
                      <a:pt x="338" y="97"/>
                    </a:lnTo>
                    <a:lnTo>
                      <a:pt x="472" y="184"/>
                    </a:lnTo>
                    <a:lnTo>
                      <a:pt x="548" y="164"/>
                    </a:lnTo>
                    <a:lnTo>
                      <a:pt x="640" y="0"/>
                    </a:lnTo>
                    <a:lnTo>
                      <a:pt x="735" y="0"/>
                    </a:lnTo>
                    <a:lnTo>
                      <a:pt x="830" y="143"/>
                    </a:lnTo>
                    <a:lnTo>
                      <a:pt x="899" y="143"/>
                    </a:lnTo>
                    <a:lnTo>
                      <a:pt x="1034" y="79"/>
                    </a:lnTo>
                    <a:lnTo>
                      <a:pt x="1158" y="164"/>
                    </a:lnTo>
                    <a:lnTo>
                      <a:pt x="1392" y="143"/>
                    </a:lnTo>
                    <a:lnTo>
                      <a:pt x="1463" y="49"/>
                    </a:lnTo>
                    <a:lnTo>
                      <a:pt x="1549" y="89"/>
                    </a:lnTo>
                    <a:lnTo>
                      <a:pt x="1645" y="97"/>
                    </a:lnTo>
                    <a:lnTo>
                      <a:pt x="1603" y="133"/>
                    </a:lnTo>
                    <a:lnTo>
                      <a:pt x="1603" y="260"/>
                    </a:lnTo>
                    <a:lnTo>
                      <a:pt x="1716" y="253"/>
                    </a:lnTo>
                    <a:lnTo>
                      <a:pt x="1769" y="242"/>
                    </a:lnTo>
                    <a:lnTo>
                      <a:pt x="1811" y="315"/>
                    </a:lnTo>
                    <a:lnTo>
                      <a:pt x="1813" y="400"/>
                    </a:lnTo>
                    <a:lnTo>
                      <a:pt x="1743" y="400"/>
                    </a:lnTo>
                    <a:lnTo>
                      <a:pt x="1598" y="550"/>
                    </a:lnTo>
                    <a:lnTo>
                      <a:pt x="1441" y="579"/>
                    </a:lnTo>
                    <a:lnTo>
                      <a:pt x="1441" y="680"/>
                    </a:lnTo>
                    <a:lnTo>
                      <a:pt x="1319" y="774"/>
                    </a:lnTo>
                    <a:lnTo>
                      <a:pt x="1038" y="868"/>
                    </a:lnTo>
                    <a:lnTo>
                      <a:pt x="816" y="800"/>
                    </a:lnTo>
                    <a:lnTo>
                      <a:pt x="783" y="778"/>
                    </a:lnTo>
                    <a:lnTo>
                      <a:pt x="619" y="778"/>
                    </a:lnTo>
                    <a:lnTo>
                      <a:pt x="452" y="637"/>
                    </a:lnTo>
                    <a:lnTo>
                      <a:pt x="312" y="637"/>
                    </a:lnTo>
                    <a:lnTo>
                      <a:pt x="219" y="588"/>
                    </a:lnTo>
                    <a:lnTo>
                      <a:pt x="219" y="446"/>
                    </a:lnTo>
                    <a:lnTo>
                      <a:pt x="147" y="377"/>
                    </a:lnTo>
                    <a:lnTo>
                      <a:pt x="60" y="359"/>
                    </a:lnTo>
                    <a:lnTo>
                      <a:pt x="0" y="318"/>
                    </a:lnTo>
                    <a:lnTo>
                      <a:pt x="0" y="278"/>
                    </a:lnTo>
                    <a:lnTo>
                      <a:pt x="0" y="278"/>
                    </a:lnTo>
                    <a:lnTo>
                      <a:pt x="0" y="2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6" name="Freeform 313"/>
              <p:cNvSpPr>
                <a:spLocks/>
              </p:cNvSpPr>
              <p:nvPr/>
            </p:nvSpPr>
            <p:spPr bwMode="auto">
              <a:xfrm>
                <a:off x="3781" y="1841"/>
                <a:ext cx="453" cy="217"/>
              </a:xfrm>
              <a:custGeom>
                <a:avLst/>
                <a:gdLst/>
                <a:ahLst/>
                <a:cxnLst>
                  <a:cxn ang="0">
                    <a:pos x="0" y="278"/>
                  </a:cxn>
                  <a:cxn ang="0">
                    <a:pos x="106" y="214"/>
                  </a:cxn>
                  <a:cxn ang="0">
                    <a:pos x="279" y="102"/>
                  </a:cxn>
                  <a:cxn ang="0">
                    <a:pos x="337" y="97"/>
                  </a:cxn>
                  <a:cxn ang="0">
                    <a:pos x="471" y="183"/>
                  </a:cxn>
                  <a:cxn ang="0">
                    <a:pos x="548" y="164"/>
                  </a:cxn>
                  <a:cxn ang="0">
                    <a:pos x="640" y="0"/>
                  </a:cxn>
                  <a:cxn ang="0">
                    <a:pos x="734" y="0"/>
                  </a:cxn>
                  <a:cxn ang="0">
                    <a:pos x="829" y="142"/>
                  </a:cxn>
                  <a:cxn ang="0">
                    <a:pos x="898" y="142"/>
                  </a:cxn>
                  <a:cxn ang="0">
                    <a:pos x="1033" y="79"/>
                  </a:cxn>
                  <a:cxn ang="0">
                    <a:pos x="1157" y="164"/>
                  </a:cxn>
                  <a:cxn ang="0">
                    <a:pos x="1391" y="142"/>
                  </a:cxn>
                  <a:cxn ang="0">
                    <a:pos x="1463" y="49"/>
                  </a:cxn>
                  <a:cxn ang="0">
                    <a:pos x="1549" y="89"/>
                  </a:cxn>
                  <a:cxn ang="0">
                    <a:pos x="1645" y="97"/>
                  </a:cxn>
                  <a:cxn ang="0">
                    <a:pos x="1602" y="133"/>
                  </a:cxn>
                  <a:cxn ang="0">
                    <a:pos x="1602" y="260"/>
                  </a:cxn>
                  <a:cxn ang="0">
                    <a:pos x="1716" y="253"/>
                  </a:cxn>
                  <a:cxn ang="0">
                    <a:pos x="1768" y="241"/>
                  </a:cxn>
                  <a:cxn ang="0">
                    <a:pos x="1810" y="315"/>
                  </a:cxn>
                  <a:cxn ang="0">
                    <a:pos x="1812" y="399"/>
                  </a:cxn>
                  <a:cxn ang="0">
                    <a:pos x="1743" y="399"/>
                  </a:cxn>
                  <a:cxn ang="0">
                    <a:pos x="1597" y="549"/>
                  </a:cxn>
                  <a:cxn ang="0">
                    <a:pos x="1440" y="578"/>
                  </a:cxn>
                  <a:cxn ang="0">
                    <a:pos x="1440" y="679"/>
                  </a:cxn>
                  <a:cxn ang="0">
                    <a:pos x="1318" y="773"/>
                  </a:cxn>
                  <a:cxn ang="0">
                    <a:pos x="1037" y="868"/>
                  </a:cxn>
                  <a:cxn ang="0">
                    <a:pos x="815" y="800"/>
                  </a:cxn>
                  <a:cxn ang="0">
                    <a:pos x="783" y="777"/>
                  </a:cxn>
                  <a:cxn ang="0">
                    <a:pos x="619" y="777"/>
                  </a:cxn>
                  <a:cxn ang="0">
                    <a:pos x="451" y="637"/>
                  </a:cxn>
                  <a:cxn ang="0">
                    <a:pos x="312" y="637"/>
                  </a:cxn>
                  <a:cxn ang="0">
                    <a:pos x="219" y="588"/>
                  </a:cxn>
                  <a:cxn ang="0">
                    <a:pos x="219" y="445"/>
                  </a:cxn>
                  <a:cxn ang="0">
                    <a:pos x="146" y="377"/>
                  </a:cxn>
                  <a:cxn ang="0">
                    <a:pos x="60" y="359"/>
                  </a:cxn>
                  <a:cxn ang="0">
                    <a:pos x="0" y="318"/>
                  </a:cxn>
                  <a:cxn ang="0">
                    <a:pos x="0" y="278"/>
                  </a:cxn>
                  <a:cxn ang="0">
                    <a:pos x="0" y="278"/>
                  </a:cxn>
                  <a:cxn ang="0">
                    <a:pos x="0" y="278"/>
                  </a:cxn>
                </a:cxnLst>
                <a:rect l="0" t="0" r="r" b="b"/>
                <a:pathLst>
                  <a:path w="1812" h="868">
                    <a:moveTo>
                      <a:pt x="0" y="278"/>
                    </a:moveTo>
                    <a:lnTo>
                      <a:pt x="106" y="214"/>
                    </a:lnTo>
                    <a:lnTo>
                      <a:pt x="279" y="102"/>
                    </a:lnTo>
                    <a:lnTo>
                      <a:pt x="337" y="97"/>
                    </a:lnTo>
                    <a:lnTo>
                      <a:pt x="471" y="183"/>
                    </a:lnTo>
                    <a:lnTo>
                      <a:pt x="548" y="164"/>
                    </a:lnTo>
                    <a:lnTo>
                      <a:pt x="640" y="0"/>
                    </a:lnTo>
                    <a:lnTo>
                      <a:pt x="734" y="0"/>
                    </a:lnTo>
                    <a:lnTo>
                      <a:pt x="829" y="142"/>
                    </a:lnTo>
                    <a:lnTo>
                      <a:pt x="898" y="142"/>
                    </a:lnTo>
                    <a:lnTo>
                      <a:pt x="1033" y="79"/>
                    </a:lnTo>
                    <a:lnTo>
                      <a:pt x="1157" y="164"/>
                    </a:lnTo>
                    <a:lnTo>
                      <a:pt x="1391" y="142"/>
                    </a:lnTo>
                    <a:lnTo>
                      <a:pt x="1463" y="49"/>
                    </a:lnTo>
                    <a:lnTo>
                      <a:pt x="1549" y="89"/>
                    </a:lnTo>
                    <a:lnTo>
                      <a:pt x="1645" y="97"/>
                    </a:lnTo>
                    <a:lnTo>
                      <a:pt x="1602" y="133"/>
                    </a:lnTo>
                    <a:lnTo>
                      <a:pt x="1602" y="260"/>
                    </a:lnTo>
                    <a:lnTo>
                      <a:pt x="1716" y="253"/>
                    </a:lnTo>
                    <a:lnTo>
                      <a:pt x="1768" y="241"/>
                    </a:lnTo>
                    <a:lnTo>
                      <a:pt x="1810" y="315"/>
                    </a:lnTo>
                    <a:lnTo>
                      <a:pt x="1812" y="399"/>
                    </a:lnTo>
                    <a:lnTo>
                      <a:pt x="1743" y="399"/>
                    </a:lnTo>
                    <a:lnTo>
                      <a:pt x="1597" y="549"/>
                    </a:lnTo>
                    <a:lnTo>
                      <a:pt x="1440" y="578"/>
                    </a:lnTo>
                    <a:lnTo>
                      <a:pt x="1440" y="679"/>
                    </a:lnTo>
                    <a:lnTo>
                      <a:pt x="1318" y="773"/>
                    </a:lnTo>
                    <a:lnTo>
                      <a:pt x="1037" y="868"/>
                    </a:lnTo>
                    <a:lnTo>
                      <a:pt x="815" y="800"/>
                    </a:lnTo>
                    <a:lnTo>
                      <a:pt x="783" y="777"/>
                    </a:lnTo>
                    <a:lnTo>
                      <a:pt x="619" y="777"/>
                    </a:lnTo>
                    <a:lnTo>
                      <a:pt x="451" y="637"/>
                    </a:lnTo>
                    <a:lnTo>
                      <a:pt x="312" y="637"/>
                    </a:lnTo>
                    <a:lnTo>
                      <a:pt x="219" y="588"/>
                    </a:lnTo>
                    <a:lnTo>
                      <a:pt x="219" y="445"/>
                    </a:lnTo>
                    <a:lnTo>
                      <a:pt x="146" y="377"/>
                    </a:lnTo>
                    <a:lnTo>
                      <a:pt x="60" y="359"/>
                    </a:lnTo>
                    <a:lnTo>
                      <a:pt x="0" y="318"/>
                    </a:lnTo>
                    <a:lnTo>
                      <a:pt x="0" y="278"/>
                    </a:lnTo>
                    <a:lnTo>
                      <a:pt x="0" y="278"/>
                    </a:lnTo>
                    <a:lnTo>
                      <a:pt x="0" y="27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7" name="Freeform 314"/>
              <p:cNvSpPr>
                <a:spLocks/>
              </p:cNvSpPr>
              <p:nvPr/>
            </p:nvSpPr>
            <p:spPr bwMode="auto">
              <a:xfrm>
                <a:off x="4345" y="1970"/>
                <a:ext cx="88" cy="14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352" y="69"/>
                  </a:cxn>
                  <a:cxn ang="0">
                    <a:pos x="303" y="140"/>
                  </a:cxn>
                  <a:cxn ang="0">
                    <a:pos x="282" y="233"/>
                  </a:cxn>
                  <a:cxn ang="0">
                    <a:pos x="282" y="303"/>
                  </a:cxn>
                  <a:cxn ang="0">
                    <a:pos x="188" y="398"/>
                  </a:cxn>
                  <a:cxn ang="0">
                    <a:pos x="164" y="467"/>
                  </a:cxn>
                  <a:cxn ang="0">
                    <a:pos x="235" y="540"/>
                  </a:cxn>
                  <a:cxn ang="0">
                    <a:pos x="213" y="561"/>
                  </a:cxn>
                  <a:cxn ang="0">
                    <a:pos x="140" y="586"/>
                  </a:cxn>
                  <a:cxn ang="0">
                    <a:pos x="72" y="586"/>
                  </a:cxn>
                  <a:cxn ang="0">
                    <a:pos x="72" y="493"/>
                  </a:cxn>
                  <a:cxn ang="0">
                    <a:pos x="49" y="445"/>
                  </a:cxn>
                  <a:cxn ang="0">
                    <a:pos x="0" y="398"/>
                  </a:cxn>
                  <a:cxn ang="0">
                    <a:pos x="84" y="286"/>
                  </a:cxn>
                  <a:cxn ang="0">
                    <a:pos x="140" y="259"/>
                  </a:cxn>
                  <a:cxn ang="0">
                    <a:pos x="188" y="166"/>
                  </a:cxn>
                  <a:cxn ang="0">
                    <a:pos x="256" y="92"/>
                  </a:cxn>
                  <a:cxn ang="0">
                    <a:pos x="257" y="21"/>
                  </a:cxn>
                  <a:cxn ang="0">
                    <a:pos x="282" y="0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52" h="586">
                    <a:moveTo>
                      <a:pt x="282" y="0"/>
                    </a:moveTo>
                    <a:lnTo>
                      <a:pt x="352" y="69"/>
                    </a:lnTo>
                    <a:lnTo>
                      <a:pt x="303" y="140"/>
                    </a:lnTo>
                    <a:lnTo>
                      <a:pt x="282" y="233"/>
                    </a:lnTo>
                    <a:lnTo>
                      <a:pt x="282" y="303"/>
                    </a:lnTo>
                    <a:lnTo>
                      <a:pt x="188" y="398"/>
                    </a:lnTo>
                    <a:lnTo>
                      <a:pt x="164" y="467"/>
                    </a:lnTo>
                    <a:lnTo>
                      <a:pt x="235" y="540"/>
                    </a:lnTo>
                    <a:lnTo>
                      <a:pt x="213" y="561"/>
                    </a:lnTo>
                    <a:lnTo>
                      <a:pt x="140" y="586"/>
                    </a:lnTo>
                    <a:lnTo>
                      <a:pt x="72" y="586"/>
                    </a:lnTo>
                    <a:lnTo>
                      <a:pt x="72" y="493"/>
                    </a:lnTo>
                    <a:lnTo>
                      <a:pt x="49" y="445"/>
                    </a:lnTo>
                    <a:lnTo>
                      <a:pt x="0" y="398"/>
                    </a:lnTo>
                    <a:lnTo>
                      <a:pt x="84" y="286"/>
                    </a:lnTo>
                    <a:lnTo>
                      <a:pt x="140" y="259"/>
                    </a:lnTo>
                    <a:lnTo>
                      <a:pt x="188" y="166"/>
                    </a:lnTo>
                    <a:lnTo>
                      <a:pt x="256" y="92"/>
                    </a:lnTo>
                    <a:lnTo>
                      <a:pt x="257" y="21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8" name="Freeform 315"/>
              <p:cNvSpPr>
                <a:spLocks/>
              </p:cNvSpPr>
              <p:nvPr/>
            </p:nvSpPr>
            <p:spPr bwMode="auto">
              <a:xfrm>
                <a:off x="4346" y="1970"/>
                <a:ext cx="88" cy="147"/>
              </a:xfrm>
              <a:custGeom>
                <a:avLst/>
                <a:gdLst/>
                <a:ahLst/>
                <a:cxnLst>
                  <a:cxn ang="0">
                    <a:pos x="281" y="0"/>
                  </a:cxn>
                  <a:cxn ang="0">
                    <a:pos x="352" y="70"/>
                  </a:cxn>
                  <a:cxn ang="0">
                    <a:pos x="303" y="140"/>
                  </a:cxn>
                  <a:cxn ang="0">
                    <a:pos x="281" y="234"/>
                  </a:cxn>
                  <a:cxn ang="0">
                    <a:pos x="281" y="303"/>
                  </a:cxn>
                  <a:cxn ang="0">
                    <a:pos x="188" y="399"/>
                  </a:cxn>
                  <a:cxn ang="0">
                    <a:pos x="164" y="467"/>
                  </a:cxn>
                  <a:cxn ang="0">
                    <a:pos x="234" y="540"/>
                  </a:cxn>
                  <a:cxn ang="0">
                    <a:pos x="213" y="562"/>
                  </a:cxn>
                  <a:cxn ang="0">
                    <a:pos x="140" y="587"/>
                  </a:cxn>
                  <a:cxn ang="0">
                    <a:pos x="72" y="587"/>
                  </a:cxn>
                  <a:cxn ang="0">
                    <a:pos x="72" y="494"/>
                  </a:cxn>
                  <a:cxn ang="0">
                    <a:pos x="49" y="446"/>
                  </a:cxn>
                  <a:cxn ang="0">
                    <a:pos x="0" y="399"/>
                  </a:cxn>
                  <a:cxn ang="0">
                    <a:pos x="83" y="286"/>
                  </a:cxn>
                  <a:cxn ang="0">
                    <a:pos x="140" y="259"/>
                  </a:cxn>
                  <a:cxn ang="0">
                    <a:pos x="188" y="166"/>
                  </a:cxn>
                  <a:cxn ang="0">
                    <a:pos x="255" y="93"/>
                  </a:cxn>
                  <a:cxn ang="0">
                    <a:pos x="257" y="22"/>
                  </a:cxn>
                  <a:cxn ang="0">
                    <a:pos x="281" y="0"/>
                  </a:cxn>
                  <a:cxn ang="0">
                    <a:pos x="281" y="0"/>
                  </a:cxn>
                  <a:cxn ang="0">
                    <a:pos x="281" y="0"/>
                  </a:cxn>
                </a:cxnLst>
                <a:rect l="0" t="0" r="r" b="b"/>
                <a:pathLst>
                  <a:path w="352" h="587">
                    <a:moveTo>
                      <a:pt x="281" y="0"/>
                    </a:moveTo>
                    <a:lnTo>
                      <a:pt x="352" y="70"/>
                    </a:lnTo>
                    <a:lnTo>
                      <a:pt x="303" y="140"/>
                    </a:lnTo>
                    <a:lnTo>
                      <a:pt x="281" y="234"/>
                    </a:lnTo>
                    <a:lnTo>
                      <a:pt x="281" y="303"/>
                    </a:lnTo>
                    <a:lnTo>
                      <a:pt x="188" y="399"/>
                    </a:lnTo>
                    <a:lnTo>
                      <a:pt x="164" y="467"/>
                    </a:lnTo>
                    <a:lnTo>
                      <a:pt x="234" y="540"/>
                    </a:lnTo>
                    <a:lnTo>
                      <a:pt x="213" y="562"/>
                    </a:lnTo>
                    <a:lnTo>
                      <a:pt x="140" y="587"/>
                    </a:lnTo>
                    <a:lnTo>
                      <a:pt x="72" y="587"/>
                    </a:lnTo>
                    <a:lnTo>
                      <a:pt x="72" y="494"/>
                    </a:lnTo>
                    <a:lnTo>
                      <a:pt x="49" y="446"/>
                    </a:lnTo>
                    <a:lnTo>
                      <a:pt x="0" y="399"/>
                    </a:lnTo>
                    <a:lnTo>
                      <a:pt x="83" y="286"/>
                    </a:lnTo>
                    <a:lnTo>
                      <a:pt x="140" y="259"/>
                    </a:lnTo>
                    <a:lnTo>
                      <a:pt x="188" y="166"/>
                    </a:lnTo>
                    <a:lnTo>
                      <a:pt x="255" y="93"/>
                    </a:lnTo>
                    <a:lnTo>
                      <a:pt x="257" y="22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8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9" name="Freeform 316"/>
              <p:cNvSpPr>
                <a:spLocks/>
              </p:cNvSpPr>
              <p:nvPr/>
            </p:nvSpPr>
            <p:spPr bwMode="auto">
              <a:xfrm>
                <a:off x="4375" y="2105"/>
                <a:ext cx="53" cy="70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45" y="92"/>
                  </a:cxn>
                  <a:cxn ang="0">
                    <a:pos x="69" y="185"/>
                  </a:cxn>
                  <a:cxn ang="0">
                    <a:pos x="69" y="279"/>
                  </a:cxn>
                  <a:cxn ang="0">
                    <a:pos x="116" y="279"/>
                  </a:cxn>
                  <a:cxn ang="0">
                    <a:pos x="212" y="256"/>
                  </a:cxn>
                  <a:cxn ang="0">
                    <a:pos x="212" y="185"/>
                  </a:cxn>
                  <a:cxn ang="0">
                    <a:pos x="163" y="92"/>
                  </a:cxn>
                  <a:cxn ang="0">
                    <a:pos x="116" y="0"/>
                  </a:cxn>
                  <a:cxn ang="0">
                    <a:pos x="69" y="21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0" y="46"/>
                  </a:cxn>
                </a:cxnLst>
                <a:rect l="0" t="0" r="r" b="b"/>
                <a:pathLst>
                  <a:path w="212" h="279">
                    <a:moveTo>
                      <a:pt x="0" y="46"/>
                    </a:moveTo>
                    <a:lnTo>
                      <a:pt x="45" y="92"/>
                    </a:lnTo>
                    <a:lnTo>
                      <a:pt x="69" y="185"/>
                    </a:lnTo>
                    <a:lnTo>
                      <a:pt x="69" y="279"/>
                    </a:lnTo>
                    <a:lnTo>
                      <a:pt x="116" y="279"/>
                    </a:lnTo>
                    <a:lnTo>
                      <a:pt x="212" y="256"/>
                    </a:lnTo>
                    <a:lnTo>
                      <a:pt x="212" y="185"/>
                    </a:lnTo>
                    <a:lnTo>
                      <a:pt x="163" y="92"/>
                    </a:lnTo>
                    <a:lnTo>
                      <a:pt x="116" y="0"/>
                    </a:lnTo>
                    <a:lnTo>
                      <a:pt x="69" y="21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0" name="Freeform 317"/>
              <p:cNvSpPr>
                <a:spLocks/>
              </p:cNvSpPr>
              <p:nvPr/>
            </p:nvSpPr>
            <p:spPr bwMode="auto">
              <a:xfrm>
                <a:off x="4375" y="2105"/>
                <a:ext cx="53" cy="70"/>
              </a:xfrm>
              <a:custGeom>
                <a:avLst/>
                <a:gdLst/>
                <a:ahLst/>
                <a:cxnLst>
                  <a:cxn ang="0">
                    <a:pos x="0" y="47"/>
                  </a:cxn>
                  <a:cxn ang="0">
                    <a:pos x="46" y="93"/>
                  </a:cxn>
                  <a:cxn ang="0">
                    <a:pos x="70" y="186"/>
                  </a:cxn>
                  <a:cxn ang="0">
                    <a:pos x="70" y="279"/>
                  </a:cxn>
                  <a:cxn ang="0">
                    <a:pos x="116" y="279"/>
                  </a:cxn>
                  <a:cxn ang="0">
                    <a:pos x="212" y="257"/>
                  </a:cxn>
                  <a:cxn ang="0">
                    <a:pos x="212" y="186"/>
                  </a:cxn>
                  <a:cxn ang="0">
                    <a:pos x="163" y="93"/>
                  </a:cxn>
                  <a:cxn ang="0">
                    <a:pos x="116" y="0"/>
                  </a:cxn>
                  <a:cxn ang="0">
                    <a:pos x="70" y="22"/>
                  </a:cxn>
                  <a:cxn ang="0">
                    <a:pos x="0" y="47"/>
                  </a:cxn>
                  <a:cxn ang="0">
                    <a:pos x="0" y="47"/>
                  </a:cxn>
                  <a:cxn ang="0">
                    <a:pos x="0" y="47"/>
                  </a:cxn>
                </a:cxnLst>
                <a:rect l="0" t="0" r="r" b="b"/>
                <a:pathLst>
                  <a:path w="212" h="279">
                    <a:moveTo>
                      <a:pt x="0" y="47"/>
                    </a:moveTo>
                    <a:lnTo>
                      <a:pt x="46" y="93"/>
                    </a:lnTo>
                    <a:lnTo>
                      <a:pt x="70" y="186"/>
                    </a:lnTo>
                    <a:lnTo>
                      <a:pt x="70" y="279"/>
                    </a:lnTo>
                    <a:lnTo>
                      <a:pt x="116" y="279"/>
                    </a:lnTo>
                    <a:lnTo>
                      <a:pt x="212" y="257"/>
                    </a:lnTo>
                    <a:lnTo>
                      <a:pt x="212" y="186"/>
                    </a:lnTo>
                    <a:lnTo>
                      <a:pt x="163" y="93"/>
                    </a:lnTo>
                    <a:lnTo>
                      <a:pt x="116" y="0"/>
                    </a:lnTo>
                    <a:lnTo>
                      <a:pt x="70" y="22"/>
                    </a:lnTo>
                    <a:lnTo>
                      <a:pt x="0" y="47"/>
                    </a:lnTo>
                    <a:lnTo>
                      <a:pt x="0" y="47"/>
                    </a:lnTo>
                    <a:lnTo>
                      <a:pt x="0" y="4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1" name="Freeform 318"/>
              <p:cNvSpPr>
                <a:spLocks/>
              </p:cNvSpPr>
              <p:nvPr/>
            </p:nvSpPr>
            <p:spPr bwMode="auto">
              <a:xfrm>
                <a:off x="4509" y="1712"/>
                <a:ext cx="71" cy="20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4"/>
                  </a:cxn>
                  <a:cxn ang="0">
                    <a:pos x="71" y="259"/>
                  </a:cxn>
                  <a:cxn ang="0">
                    <a:pos x="119" y="611"/>
                  </a:cxn>
                  <a:cxn ang="0">
                    <a:pos x="143" y="797"/>
                  </a:cxn>
                  <a:cxn ang="0">
                    <a:pos x="143" y="821"/>
                  </a:cxn>
                  <a:cxn ang="0">
                    <a:pos x="212" y="774"/>
                  </a:cxn>
                  <a:cxn ang="0">
                    <a:pos x="258" y="821"/>
                  </a:cxn>
                  <a:cxn ang="0">
                    <a:pos x="284" y="774"/>
                  </a:cxn>
                  <a:cxn ang="0">
                    <a:pos x="212" y="727"/>
                  </a:cxn>
                  <a:cxn ang="0">
                    <a:pos x="166" y="514"/>
                  </a:cxn>
                  <a:cxn ang="0">
                    <a:pos x="212" y="514"/>
                  </a:cxn>
                  <a:cxn ang="0">
                    <a:pos x="212" y="444"/>
                  </a:cxn>
                  <a:cxn ang="0">
                    <a:pos x="119" y="327"/>
                  </a:cxn>
                  <a:cxn ang="0">
                    <a:pos x="119" y="164"/>
                  </a:cxn>
                  <a:cxn ang="0">
                    <a:pos x="71" y="23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84" h="821">
                    <a:moveTo>
                      <a:pt x="0" y="0"/>
                    </a:moveTo>
                    <a:lnTo>
                      <a:pt x="48" y="94"/>
                    </a:lnTo>
                    <a:lnTo>
                      <a:pt x="71" y="259"/>
                    </a:lnTo>
                    <a:lnTo>
                      <a:pt x="119" y="611"/>
                    </a:lnTo>
                    <a:lnTo>
                      <a:pt x="143" y="797"/>
                    </a:lnTo>
                    <a:lnTo>
                      <a:pt x="143" y="821"/>
                    </a:lnTo>
                    <a:lnTo>
                      <a:pt x="212" y="774"/>
                    </a:lnTo>
                    <a:lnTo>
                      <a:pt x="258" y="821"/>
                    </a:lnTo>
                    <a:lnTo>
                      <a:pt x="284" y="774"/>
                    </a:lnTo>
                    <a:lnTo>
                      <a:pt x="212" y="727"/>
                    </a:lnTo>
                    <a:lnTo>
                      <a:pt x="166" y="514"/>
                    </a:lnTo>
                    <a:lnTo>
                      <a:pt x="212" y="514"/>
                    </a:lnTo>
                    <a:lnTo>
                      <a:pt x="212" y="444"/>
                    </a:lnTo>
                    <a:lnTo>
                      <a:pt x="119" y="327"/>
                    </a:lnTo>
                    <a:lnTo>
                      <a:pt x="119" y="164"/>
                    </a:lnTo>
                    <a:lnTo>
                      <a:pt x="71" y="23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2" name="Freeform 319"/>
              <p:cNvSpPr>
                <a:spLocks/>
              </p:cNvSpPr>
              <p:nvPr/>
            </p:nvSpPr>
            <p:spPr bwMode="auto">
              <a:xfrm>
                <a:off x="4510" y="1712"/>
                <a:ext cx="70" cy="20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7" y="94"/>
                  </a:cxn>
                  <a:cxn ang="0">
                    <a:pos x="70" y="258"/>
                  </a:cxn>
                  <a:cxn ang="0">
                    <a:pos x="117" y="611"/>
                  </a:cxn>
                  <a:cxn ang="0">
                    <a:pos x="142" y="796"/>
                  </a:cxn>
                  <a:cxn ang="0">
                    <a:pos x="142" y="820"/>
                  </a:cxn>
                  <a:cxn ang="0">
                    <a:pos x="211" y="774"/>
                  </a:cxn>
                  <a:cxn ang="0">
                    <a:pos x="257" y="820"/>
                  </a:cxn>
                  <a:cxn ang="0">
                    <a:pos x="283" y="774"/>
                  </a:cxn>
                  <a:cxn ang="0">
                    <a:pos x="211" y="727"/>
                  </a:cxn>
                  <a:cxn ang="0">
                    <a:pos x="164" y="514"/>
                  </a:cxn>
                  <a:cxn ang="0">
                    <a:pos x="211" y="514"/>
                  </a:cxn>
                  <a:cxn ang="0">
                    <a:pos x="211" y="444"/>
                  </a:cxn>
                  <a:cxn ang="0">
                    <a:pos x="117" y="327"/>
                  </a:cxn>
                  <a:cxn ang="0">
                    <a:pos x="117" y="164"/>
                  </a:cxn>
                  <a:cxn ang="0">
                    <a:pos x="70" y="23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83" h="820">
                    <a:moveTo>
                      <a:pt x="0" y="0"/>
                    </a:moveTo>
                    <a:lnTo>
                      <a:pt x="47" y="94"/>
                    </a:lnTo>
                    <a:lnTo>
                      <a:pt x="70" y="258"/>
                    </a:lnTo>
                    <a:lnTo>
                      <a:pt x="117" y="611"/>
                    </a:lnTo>
                    <a:lnTo>
                      <a:pt x="142" y="796"/>
                    </a:lnTo>
                    <a:lnTo>
                      <a:pt x="142" y="820"/>
                    </a:lnTo>
                    <a:lnTo>
                      <a:pt x="211" y="774"/>
                    </a:lnTo>
                    <a:lnTo>
                      <a:pt x="257" y="820"/>
                    </a:lnTo>
                    <a:lnTo>
                      <a:pt x="283" y="774"/>
                    </a:lnTo>
                    <a:lnTo>
                      <a:pt x="211" y="727"/>
                    </a:lnTo>
                    <a:lnTo>
                      <a:pt x="164" y="514"/>
                    </a:lnTo>
                    <a:lnTo>
                      <a:pt x="211" y="514"/>
                    </a:lnTo>
                    <a:lnTo>
                      <a:pt x="211" y="444"/>
                    </a:lnTo>
                    <a:lnTo>
                      <a:pt x="117" y="327"/>
                    </a:lnTo>
                    <a:lnTo>
                      <a:pt x="117" y="164"/>
                    </a:lnTo>
                    <a:lnTo>
                      <a:pt x="70" y="23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3" name="Freeform 320"/>
              <p:cNvSpPr>
                <a:spLocks/>
              </p:cNvSpPr>
              <p:nvPr/>
            </p:nvSpPr>
            <p:spPr bwMode="auto">
              <a:xfrm>
                <a:off x="4557" y="1929"/>
                <a:ext cx="75" cy="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2" y="139"/>
                  </a:cxn>
                  <a:cxn ang="0">
                    <a:pos x="0" y="327"/>
                  </a:cxn>
                  <a:cxn ang="0">
                    <a:pos x="94" y="303"/>
                  </a:cxn>
                  <a:cxn ang="0">
                    <a:pos x="161" y="348"/>
                  </a:cxn>
                  <a:cxn ang="0">
                    <a:pos x="186" y="327"/>
                  </a:cxn>
                  <a:cxn ang="0">
                    <a:pos x="186" y="281"/>
                  </a:cxn>
                  <a:cxn ang="0">
                    <a:pos x="302" y="184"/>
                  </a:cxn>
                  <a:cxn ang="0">
                    <a:pos x="258" y="139"/>
                  </a:cxn>
                  <a:cxn ang="0">
                    <a:pos x="161" y="116"/>
                  </a:cxn>
                  <a:cxn ang="0">
                    <a:pos x="45" y="2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02" h="348">
                    <a:moveTo>
                      <a:pt x="0" y="0"/>
                    </a:moveTo>
                    <a:lnTo>
                      <a:pt x="22" y="139"/>
                    </a:lnTo>
                    <a:lnTo>
                      <a:pt x="0" y="327"/>
                    </a:lnTo>
                    <a:lnTo>
                      <a:pt x="94" y="303"/>
                    </a:lnTo>
                    <a:lnTo>
                      <a:pt x="161" y="348"/>
                    </a:lnTo>
                    <a:lnTo>
                      <a:pt x="186" y="327"/>
                    </a:lnTo>
                    <a:lnTo>
                      <a:pt x="186" y="281"/>
                    </a:lnTo>
                    <a:lnTo>
                      <a:pt x="302" y="184"/>
                    </a:lnTo>
                    <a:lnTo>
                      <a:pt x="258" y="139"/>
                    </a:lnTo>
                    <a:lnTo>
                      <a:pt x="161" y="116"/>
                    </a:lnTo>
                    <a:lnTo>
                      <a:pt x="45" y="2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4" name="Freeform 321"/>
              <p:cNvSpPr>
                <a:spLocks/>
              </p:cNvSpPr>
              <p:nvPr/>
            </p:nvSpPr>
            <p:spPr bwMode="auto">
              <a:xfrm>
                <a:off x="4557" y="1929"/>
                <a:ext cx="75" cy="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" y="139"/>
                  </a:cxn>
                  <a:cxn ang="0">
                    <a:pos x="0" y="327"/>
                  </a:cxn>
                  <a:cxn ang="0">
                    <a:pos x="95" y="303"/>
                  </a:cxn>
                  <a:cxn ang="0">
                    <a:pos x="162" y="349"/>
                  </a:cxn>
                  <a:cxn ang="0">
                    <a:pos x="187" y="327"/>
                  </a:cxn>
                  <a:cxn ang="0">
                    <a:pos x="187" y="282"/>
                  </a:cxn>
                  <a:cxn ang="0">
                    <a:pos x="303" y="185"/>
                  </a:cxn>
                  <a:cxn ang="0">
                    <a:pos x="259" y="139"/>
                  </a:cxn>
                  <a:cxn ang="0">
                    <a:pos x="162" y="116"/>
                  </a:cxn>
                  <a:cxn ang="0">
                    <a:pos x="46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03" h="349">
                    <a:moveTo>
                      <a:pt x="0" y="0"/>
                    </a:moveTo>
                    <a:lnTo>
                      <a:pt x="23" y="139"/>
                    </a:lnTo>
                    <a:lnTo>
                      <a:pt x="0" y="327"/>
                    </a:lnTo>
                    <a:lnTo>
                      <a:pt x="95" y="303"/>
                    </a:lnTo>
                    <a:lnTo>
                      <a:pt x="162" y="349"/>
                    </a:lnTo>
                    <a:lnTo>
                      <a:pt x="187" y="327"/>
                    </a:lnTo>
                    <a:lnTo>
                      <a:pt x="187" y="282"/>
                    </a:lnTo>
                    <a:lnTo>
                      <a:pt x="303" y="185"/>
                    </a:lnTo>
                    <a:lnTo>
                      <a:pt x="259" y="139"/>
                    </a:lnTo>
                    <a:lnTo>
                      <a:pt x="162" y="116"/>
                    </a:lnTo>
                    <a:lnTo>
                      <a:pt x="46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" name="Freeform 322"/>
              <p:cNvSpPr>
                <a:spLocks/>
              </p:cNvSpPr>
              <p:nvPr/>
            </p:nvSpPr>
            <p:spPr bwMode="auto">
              <a:xfrm>
                <a:off x="4457" y="2028"/>
                <a:ext cx="135" cy="164"/>
              </a:xfrm>
              <a:custGeom>
                <a:avLst/>
                <a:gdLst/>
                <a:ahLst/>
                <a:cxnLst>
                  <a:cxn ang="0">
                    <a:pos x="400" y="0"/>
                  </a:cxn>
                  <a:cxn ang="0">
                    <a:pos x="376" y="212"/>
                  </a:cxn>
                  <a:cxn ang="0">
                    <a:pos x="376" y="307"/>
                  </a:cxn>
                  <a:cxn ang="0">
                    <a:pos x="210" y="448"/>
                  </a:cxn>
                  <a:cxn ang="0">
                    <a:pos x="210" y="492"/>
                  </a:cxn>
                  <a:cxn ang="0">
                    <a:pos x="49" y="540"/>
                  </a:cxn>
                  <a:cxn ang="0">
                    <a:pos x="0" y="607"/>
                  </a:cxn>
                  <a:cxn ang="0">
                    <a:pos x="70" y="635"/>
                  </a:cxn>
                  <a:cxn ang="0">
                    <a:pos x="117" y="607"/>
                  </a:cxn>
                  <a:cxn ang="0">
                    <a:pos x="164" y="607"/>
                  </a:cxn>
                  <a:cxn ang="0">
                    <a:pos x="234" y="586"/>
                  </a:cxn>
                  <a:cxn ang="0">
                    <a:pos x="258" y="656"/>
                  </a:cxn>
                  <a:cxn ang="0">
                    <a:pos x="329" y="635"/>
                  </a:cxn>
                  <a:cxn ang="0">
                    <a:pos x="329" y="563"/>
                  </a:cxn>
                  <a:cxn ang="0">
                    <a:pos x="353" y="563"/>
                  </a:cxn>
                  <a:cxn ang="0">
                    <a:pos x="376" y="540"/>
                  </a:cxn>
                  <a:cxn ang="0">
                    <a:pos x="468" y="540"/>
                  </a:cxn>
                  <a:cxn ang="0">
                    <a:pos x="468" y="492"/>
                  </a:cxn>
                  <a:cxn ang="0">
                    <a:pos x="540" y="516"/>
                  </a:cxn>
                  <a:cxn ang="0">
                    <a:pos x="517" y="376"/>
                  </a:cxn>
                  <a:cxn ang="0">
                    <a:pos x="494" y="307"/>
                  </a:cxn>
                  <a:cxn ang="0">
                    <a:pos x="517" y="234"/>
                  </a:cxn>
                  <a:cxn ang="0">
                    <a:pos x="517" y="190"/>
                  </a:cxn>
                  <a:cxn ang="0">
                    <a:pos x="540" y="118"/>
                  </a:cxn>
                  <a:cxn ang="0">
                    <a:pos x="494" y="26"/>
                  </a:cxn>
                  <a:cxn ang="0">
                    <a:pos x="468" y="26"/>
                  </a:cxn>
                  <a:cxn ang="0">
                    <a:pos x="400" y="0"/>
                  </a:cxn>
                  <a:cxn ang="0">
                    <a:pos x="400" y="0"/>
                  </a:cxn>
                  <a:cxn ang="0">
                    <a:pos x="400" y="0"/>
                  </a:cxn>
                </a:cxnLst>
                <a:rect l="0" t="0" r="r" b="b"/>
                <a:pathLst>
                  <a:path w="540" h="656">
                    <a:moveTo>
                      <a:pt x="400" y="0"/>
                    </a:moveTo>
                    <a:lnTo>
                      <a:pt x="376" y="212"/>
                    </a:lnTo>
                    <a:lnTo>
                      <a:pt x="376" y="307"/>
                    </a:lnTo>
                    <a:lnTo>
                      <a:pt x="210" y="448"/>
                    </a:lnTo>
                    <a:lnTo>
                      <a:pt x="210" y="492"/>
                    </a:lnTo>
                    <a:lnTo>
                      <a:pt x="49" y="540"/>
                    </a:lnTo>
                    <a:lnTo>
                      <a:pt x="0" y="607"/>
                    </a:lnTo>
                    <a:lnTo>
                      <a:pt x="70" y="635"/>
                    </a:lnTo>
                    <a:lnTo>
                      <a:pt x="117" y="607"/>
                    </a:lnTo>
                    <a:lnTo>
                      <a:pt x="164" y="607"/>
                    </a:lnTo>
                    <a:lnTo>
                      <a:pt x="234" y="586"/>
                    </a:lnTo>
                    <a:lnTo>
                      <a:pt x="258" y="656"/>
                    </a:lnTo>
                    <a:lnTo>
                      <a:pt x="329" y="635"/>
                    </a:lnTo>
                    <a:lnTo>
                      <a:pt x="329" y="563"/>
                    </a:lnTo>
                    <a:lnTo>
                      <a:pt x="353" y="563"/>
                    </a:lnTo>
                    <a:lnTo>
                      <a:pt x="376" y="540"/>
                    </a:lnTo>
                    <a:lnTo>
                      <a:pt x="468" y="540"/>
                    </a:lnTo>
                    <a:lnTo>
                      <a:pt x="468" y="492"/>
                    </a:lnTo>
                    <a:lnTo>
                      <a:pt x="540" y="516"/>
                    </a:lnTo>
                    <a:lnTo>
                      <a:pt x="517" y="376"/>
                    </a:lnTo>
                    <a:lnTo>
                      <a:pt x="494" y="307"/>
                    </a:lnTo>
                    <a:lnTo>
                      <a:pt x="517" y="234"/>
                    </a:lnTo>
                    <a:lnTo>
                      <a:pt x="517" y="190"/>
                    </a:lnTo>
                    <a:lnTo>
                      <a:pt x="540" y="118"/>
                    </a:lnTo>
                    <a:lnTo>
                      <a:pt x="494" y="26"/>
                    </a:lnTo>
                    <a:lnTo>
                      <a:pt x="468" y="26"/>
                    </a:lnTo>
                    <a:lnTo>
                      <a:pt x="400" y="0"/>
                    </a:lnTo>
                    <a:lnTo>
                      <a:pt x="400" y="0"/>
                    </a:lnTo>
                    <a:lnTo>
                      <a:pt x="40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" name="Freeform 323"/>
              <p:cNvSpPr>
                <a:spLocks/>
              </p:cNvSpPr>
              <p:nvPr/>
            </p:nvSpPr>
            <p:spPr bwMode="auto">
              <a:xfrm>
                <a:off x="4457" y="2029"/>
                <a:ext cx="135" cy="164"/>
              </a:xfrm>
              <a:custGeom>
                <a:avLst/>
                <a:gdLst/>
                <a:ahLst/>
                <a:cxnLst>
                  <a:cxn ang="0">
                    <a:pos x="400" y="0"/>
                  </a:cxn>
                  <a:cxn ang="0">
                    <a:pos x="376" y="212"/>
                  </a:cxn>
                  <a:cxn ang="0">
                    <a:pos x="376" y="306"/>
                  </a:cxn>
                  <a:cxn ang="0">
                    <a:pos x="212" y="448"/>
                  </a:cxn>
                  <a:cxn ang="0">
                    <a:pos x="212" y="492"/>
                  </a:cxn>
                  <a:cxn ang="0">
                    <a:pos x="49" y="540"/>
                  </a:cxn>
                  <a:cxn ang="0">
                    <a:pos x="0" y="607"/>
                  </a:cxn>
                  <a:cxn ang="0">
                    <a:pos x="71" y="634"/>
                  </a:cxn>
                  <a:cxn ang="0">
                    <a:pos x="119" y="607"/>
                  </a:cxn>
                  <a:cxn ang="0">
                    <a:pos x="164" y="607"/>
                  </a:cxn>
                  <a:cxn ang="0">
                    <a:pos x="235" y="585"/>
                  </a:cxn>
                  <a:cxn ang="0">
                    <a:pos x="259" y="656"/>
                  </a:cxn>
                  <a:cxn ang="0">
                    <a:pos x="329" y="634"/>
                  </a:cxn>
                  <a:cxn ang="0">
                    <a:pos x="329" y="563"/>
                  </a:cxn>
                  <a:cxn ang="0">
                    <a:pos x="354" y="563"/>
                  </a:cxn>
                  <a:cxn ang="0">
                    <a:pos x="376" y="540"/>
                  </a:cxn>
                  <a:cxn ang="0">
                    <a:pos x="469" y="540"/>
                  </a:cxn>
                  <a:cxn ang="0">
                    <a:pos x="469" y="492"/>
                  </a:cxn>
                  <a:cxn ang="0">
                    <a:pos x="540" y="516"/>
                  </a:cxn>
                  <a:cxn ang="0">
                    <a:pos x="518" y="376"/>
                  </a:cxn>
                  <a:cxn ang="0">
                    <a:pos x="495" y="306"/>
                  </a:cxn>
                  <a:cxn ang="0">
                    <a:pos x="518" y="233"/>
                  </a:cxn>
                  <a:cxn ang="0">
                    <a:pos x="518" y="189"/>
                  </a:cxn>
                  <a:cxn ang="0">
                    <a:pos x="540" y="117"/>
                  </a:cxn>
                  <a:cxn ang="0">
                    <a:pos x="495" y="25"/>
                  </a:cxn>
                  <a:cxn ang="0">
                    <a:pos x="469" y="25"/>
                  </a:cxn>
                  <a:cxn ang="0">
                    <a:pos x="400" y="0"/>
                  </a:cxn>
                  <a:cxn ang="0">
                    <a:pos x="400" y="0"/>
                  </a:cxn>
                  <a:cxn ang="0">
                    <a:pos x="400" y="0"/>
                  </a:cxn>
                </a:cxnLst>
                <a:rect l="0" t="0" r="r" b="b"/>
                <a:pathLst>
                  <a:path w="540" h="656">
                    <a:moveTo>
                      <a:pt x="400" y="0"/>
                    </a:moveTo>
                    <a:lnTo>
                      <a:pt x="376" y="212"/>
                    </a:lnTo>
                    <a:lnTo>
                      <a:pt x="376" y="306"/>
                    </a:lnTo>
                    <a:lnTo>
                      <a:pt x="212" y="448"/>
                    </a:lnTo>
                    <a:lnTo>
                      <a:pt x="212" y="492"/>
                    </a:lnTo>
                    <a:lnTo>
                      <a:pt x="49" y="540"/>
                    </a:lnTo>
                    <a:lnTo>
                      <a:pt x="0" y="607"/>
                    </a:lnTo>
                    <a:lnTo>
                      <a:pt x="71" y="634"/>
                    </a:lnTo>
                    <a:lnTo>
                      <a:pt x="119" y="607"/>
                    </a:lnTo>
                    <a:lnTo>
                      <a:pt x="164" y="607"/>
                    </a:lnTo>
                    <a:lnTo>
                      <a:pt x="235" y="585"/>
                    </a:lnTo>
                    <a:lnTo>
                      <a:pt x="259" y="656"/>
                    </a:lnTo>
                    <a:lnTo>
                      <a:pt x="329" y="634"/>
                    </a:lnTo>
                    <a:lnTo>
                      <a:pt x="329" y="563"/>
                    </a:lnTo>
                    <a:lnTo>
                      <a:pt x="354" y="563"/>
                    </a:lnTo>
                    <a:lnTo>
                      <a:pt x="376" y="540"/>
                    </a:lnTo>
                    <a:lnTo>
                      <a:pt x="469" y="540"/>
                    </a:lnTo>
                    <a:lnTo>
                      <a:pt x="469" y="492"/>
                    </a:lnTo>
                    <a:lnTo>
                      <a:pt x="540" y="516"/>
                    </a:lnTo>
                    <a:lnTo>
                      <a:pt x="518" y="376"/>
                    </a:lnTo>
                    <a:lnTo>
                      <a:pt x="495" y="306"/>
                    </a:lnTo>
                    <a:lnTo>
                      <a:pt x="518" y="233"/>
                    </a:lnTo>
                    <a:lnTo>
                      <a:pt x="518" y="189"/>
                    </a:lnTo>
                    <a:lnTo>
                      <a:pt x="540" y="117"/>
                    </a:lnTo>
                    <a:lnTo>
                      <a:pt x="495" y="25"/>
                    </a:lnTo>
                    <a:lnTo>
                      <a:pt x="469" y="25"/>
                    </a:lnTo>
                    <a:lnTo>
                      <a:pt x="400" y="0"/>
                    </a:lnTo>
                    <a:lnTo>
                      <a:pt x="400" y="0"/>
                    </a:lnTo>
                    <a:lnTo>
                      <a:pt x="40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7" name="Freeform 324"/>
              <p:cNvSpPr>
                <a:spLocks/>
              </p:cNvSpPr>
              <p:nvPr/>
            </p:nvSpPr>
            <p:spPr bwMode="auto">
              <a:xfrm>
                <a:off x="4486" y="2192"/>
                <a:ext cx="23" cy="18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0" y="24"/>
                  </a:cxn>
                  <a:cxn ang="0">
                    <a:pos x="0" y="71"/>
                  </a:cxn>
                  <a:cxn ang="0">
                    <a:pos x="93" y="71"/>
                  </a:cxn>
                  <a:cxn ang="0">
                    <a:pos x="93" y="24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47" y="0"/>
                  </a:cxn>
                </a:cxnLst>
                <a:rect l="0" t="0" r="r" b="b"/>
                <a:pathLst>
                  <a:path w="93" h="71">
                    <a:moveTo>
                      <a:pt x="47" y="0"/>
                    </a:moveTo>
                    <a:lnTo>
                      <a:pt x="0" y="24"/>
                    </a:lnTo>
                    <a:lnTo>
                      <a:pt x="0" y="71"/>
                    </a:lnTo>
                    <a:lnTo>
                      <a:pt x="93" y="71"/>
                    </a:lnTo>
                    <a:lnTo>
                      <a:pt x="93" y="24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8" name="Freeform 325"/>
              <p:cNvSpPr>
                <a:spLocks/>
              </p:cNvSpPr>
              <p:nvPr/>
            </p:nvSpPr>
            <p:spPr bwMode="auto">
              <a:xfrm>
                <a:off x="4486" y="2193"/>
                <a:ext cx="24" cy="17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0" y="24"/>
                  </a:cxn>
                  <a:cxn ang="0">
                    <a:pos x="0" y="71"/>
                  </a:cxn>
                  <a:cxn ang="0">
                    <a:pos x="93" y="71"/>
                  </a:cxn>
                  <a:cxn ang="0">
                    <a:pos x="93" y="24"/>
                  </a:cxn>
                  <a:cxn ang="0">
                    <a:pos x="45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93" h="71">
                    <a:moveTo>
                      <a:pt x="45" y="0"/>
                    </a:moveTo>
                    <a:lnTo>
                      <a:pt x="0" y="24"/>
                    </a:lnTo>
                    <a:lnTo>
                      <a:pt x="0" y="71"/>
                    </a:lnTo>
                    <a:lnTo>
                      <a:pt x="93" y="71"/>
                    </a:lnTo>
                    <a:lnTo>
                      <a:pt x="93" y="24"/>
                    </a:lnTo>
                    <a:lnTo>
                      <a:pt x="45" y="0"/>
                    </a:lnTo>
                    <a:lnTo>
                      <a:pt x="45" y="0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9" name="Freeform 326"/>
              <p:cNvSpPr>
                <a:spLocks/>
              </p:cNvSpPr>
              <p:nvPr/>
            </p:nvSpPr>
            <p:spPr bwMode="auto">
              <a:xfrm>
                <a:off x="4451" y="2199"/>
                <a:ext cx="23" cy="53"/>
              </a:xfrm>
              <a:custGeom>
                <a:avLst/>
                <a:gdLst/>
                <a:ahLst/>
                <a:cxnLst>
                  <a:cxn ang="0">
                    <a:pos x="93" y="47"/>
                  </a:cxn>
                  <a:cxn ang="0">
                    <a:pos x="44" y="0"/>
                  </a:cxn>
                  <a:cxn ang="0">
                    <a:pos x="0" y="47"/>
                  </a:cxn>
                  <a:cxn ang="0">
                    <a:pos x="0" y="164"/>
                  </a:cxn>
                  <a:cxn ang="0">
                    <a:pos x="44" y="213"/>
                  </a:cxn>
                  <a:cxn ang="0">
                    <a:pos x="72" y="164"/>
                  </a:cxn>
                  <a:cxn ang="0">
                    <a:pos x="72" y="95"/>
                  </a:cxn>
                  <a:cxn ang="0">
                    <a:pos x="93" y="47"/>
                  </a:cxn>
                  <a:cxn ang="0">
                    <a:pos x="93" y="47"/>
                  </a:cxn>
                  <a:cxn ang="0">
                    <a:pos x="93" y="47"/>
                  </a:cxn>
                </a:cxnLst>
                <a:rect l="0" t="0" r="r" b="b"/>
                <a:pathLst>
                  <a:path w="93" h="213">
                    <a:moveTo>
                      <a:pt x="93" y="47"/>
                    </a:moveTo>
                    <a:lnTo>
                      <a:pt x="44" y="0"/>
                    </a:lnTo>
                    <a:lnTo>
                      <a:pt x="0" y="47"/>
                    </a:lnTo>
                    <a:lnTo>
                      <a:pt x="0" y="164"/>
                    </a:lnTo>
                    <a:lnTo>
                      <a:pt x="44" y="213"/>
                    </a:lnTo>
                    <a:lnTo>
                      <a:pt x="72" y="164"/>
                    </a:lnTo>
                    <a:lnTo>
                      <a:pt x="72" y="95"/>
                    </a:lnTo>
                    <a:lnTo>
                      <a:pt x="93" y="47"/>
                    </a:lnTo>
                    <a:lnTo>
                      <a:pt x="93" y="47"/>
                    </a:lnTo>
                    <a:lnTo>
                      <a:pt x="93" y="4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0" name="Freeform 327"/>
              <p:cNvSpPr>
                <a:spLocks/>
              </p:cNvSpPr>
              <p:nvPr/>
            </p:nvSpPr>
            <p:spPr bwMode="auto">
              <a:xfrm>
                <a:off x="4451" y="2199"/>
                <a:ext cx="23" cy="53"/>
              </a:xfrm>
              <a:custGeom>
                <a:avLst/>
                <a:gdLst/>
                <a:ahLst/>
                <a:cxnLst>
                  <a:cxn ang="0">
                    <a:pos x="93" y="47"/>
                  </a:cxn>
                  <a:cxn ang="0">
                    <a:pos x="44" y="0"/>
                  </a:cxn>
                  <a:cxn ang="0">
                    <a:pos x="0" y="47"/>
                  </a:cxn>
                  <a:cxn ang="0">
                    <a:pos x="0" y="164"/>
                  </a:cxn>
                  <a:cxn ang="0">
                    <a:pos x="44" y="213"/>
                  </a:cxn>
                  <a:cxn ang="0">
                    <a:pos x="71" y="164"/>
                  </a:cxn>
                  <a:cxn ang="0">
                    <a:pos x="71" y="95"/>
                  </a:cxn>
                  <a:cxn ang="0">
                    <a:pos x="93" y="47"/>
                  </a:cxn>
                  <a:cxn ang="0">
                    <a:pos x="93" y="47"/>
                  </a:cxn>
                  <a:cxn ang="0">
                    <a:pos x="93" y="47"/>
                  </a:cxn>
                </a:cxnLst>
                <a:rect l="0" t="0" r="r" b="b"/>
                <a:pathLst>
                  <a:path w="93" h="213">
                    <a:moveTo>
                      <a:pt x="93" y="47"/>
                    </a:moveTo>
                    <a:lnTo>
                      <a:pt x="44" y="0"/>
                    </a:lnTo>
                    <a:lnTo>
                      <a:pt x="0" y="47"/>
                    </a:lnTo>
                    <a:lnTo>
                      <a:pt x="0" y="164"/>
                    </a:lnTo>
                    <a:lnTo>
                      <a:pt x="44" y="213"/>
                    </a:lnTo>
                    <a:lnTo>
                      <a:pt x="71" y="164"/>
                    </a:lnTo>
                    <a:lnTo>
                      <a:pt x="71" y="95"/>
                    </a:lnTo>
                    <a:lnTo>
                      <a:pt x="93" y="47"/>
                    </a:lnTo>
                    <a:lnTo>
                      <a:pt x="93" y="47"/>
                    </a:lnTo>
                    <a:lnTo>
                      <a:pt x="93" y="4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" name="Freeform 328"/>
              <p:cNvSpPr>
                <a:spLocks/>
              </p:cNvSpPr>
              <p:nvPr/>
            </p:nvSpPr>
            <p:spPr bwMode="auto">
              <a:xfrm>
                <a:off x="4328" y="2339"/>
                <a:ext cx="17" cy="47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0" y="48"/>
                  </a:cxn>
                  <a:cxn ang="0">
                    <a:pos x="0" y="95"/>
                  </a:cxn>
                  <a:cxn ang="0">
                    <a:pos x="26" y="164"/>
                  </a:cxn>
                  <a:cxn ang="0">
                    <a:pos x="26" y="187"/>
                  </a:cxn>
                  <a:cxn ang="0">
                    <a:pos x="71" y="141"/>
                  </a:cxn>
                  <a:cxn ang="0">
                    <a:pos x="71" y="95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71" h="187">
                    <a:moveTo>
                      <a:pt x="26" y="0"/>
                    </a:moveTo>
                    <a:lnTo>
                      <a:pt x="0" y="48"/>
                    </a:lnTo>
                    <a:lnTo>
                      <a:pt x="0" y="95"/>
                    </a:lnTo>
                    <a:lnTo>
                      <a:pt x="26" y="164"/>
                    </a:lnTo>
                    <a:lnTo>
                      <a:pt x="26" y="187"/>
                    </a:lnTo>
                    <a:lnTo>
                      <a:pt x="71" y="141"/>
                    </a:lnTo>
                    <a:lnTo>
                      <a:pt x="71" y="95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" name="Freeform 329"/>
              <p:cNvSpPr>
                <a:spLocks/>
              </p:cNvSpPr>
              <p:nvPr/>
            </p:nvSpPr>
            <p:spPr bwMode="auto">
              <a:xfrm>
                <a:off x="4328" y="2340"/>
                <a:ext cx="18" cy="46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0" y="48"/>
                  </a:cxn>
                  <a:cxn ang="0">
                    <a:pos x="0" y="94"/>
                  </a:cxn>
                  <a:cxn ang="0">
                    <a:pos x="25" y="164"/>
                  </a:cxn>
                  <a:cxn ang="0">
                    <a:pos x="25" y="187"/>
                  </a:cxn>
                  <a:cxn ang="0">
                    <a:pos x="71" y="141"/>
                  </a:cxn>
                  <a:cxn ang="0">
                    <a:pos x="71" y="94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71" h="187">
                    <a:moveTo>
                      <a:pt x="25" y="0"/>
                    </a:moveTo>
                    <a:lnTo>
                      <a:pt x="0" y="48"/>
                    </a:lnTo>
                    <a:lnTo>
                      <a:pt x="0" y="94"/>
                    </a:lnTo>
                    <a:lnTo>
                      <a:pt x="25" y="164"/>
                    </a:lnTo>
                    <a:lnTo>
                      <a:pt x="25" y="187"/>
                    </a:lnTo>
                    <a:lnTo>
                      <a:pt x="71" y="141"/>
                    </a:lnTo>
                    <a:lnTo>
                      <a:pt x="71" y="94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3" name="Freeform 330"/>
              <p:cNvSpPr>
                <a:spLocks/>
              </p:cNvSpPr>
              <p:nvPr/>
            </p:nvSpPr>
            <p:spPr bwMode="auto">
              <a:xfrm>
                <a:off x="4152" y="2463"/>
                <a:ext cx="35" cy="23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48" y="0"/>
                  </a:cxn>
                  <a:cxn ang="0">
                    <a:pos x="0" y="46"/>
                  </a:cxn>
                  <a:cxn ang="0">
                    <a:pos x="48" y="94"/>
                  </a:cxn>
                  <a:cxn ang="0">
                    <a:pos x="142" y="46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8" y="0"/>
                  </a:cxn>
                </a:cxnLst>
                <a:rect l="0" t="0" r="r" b="b"/>
                <a:pathLst>
                  <a:path w="142" h="94">
                    <a:moveTo>
                      <a:pt x="118" y="0"/>
                    </a:moveTo>
                    <a:lnTo>
                      <a:pt x="48" y="0"/>
                    </a:lnTo>
                    <a:lnTo>
                      <a:pt x="0" y="46"/>
                    </a:lnTo>
                    <a:lnTo>
                      <a:pt x="48" y="94"/>
                    </a:lnTo>
                    <a:lnTo>
                      <a:pt x="142" y="46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4" name="Freeform 331"/>
              <p:cNvSpPr>
                <a:spLocks/>
              </p:cNvSpPr>
              <p:nvPr/>
            </p:nvSpPr>
            <p:spPr bwMode="auto">
              <a:xfrm>
                <a:off x="4152" y="2463"/>
                <a:ext cx="36" cy="23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48" y="0"/>
                  </a:cxn>
                  <a:cxn ang="0">
                    <a:pos x="0" y="47"/>
                  </a:cxn>
                  <a:cxn ang="0">
                    <a:pos x="48" y="95"/>
                  </a:cxn>
                  <a:cxn ang="0">
                    <a:pos x="143" y="47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8" y="0"/>
                  </a:cxn>
                </a:cxnLst>
                <a:rect l="0" t="0" r="r" b="b"/>
                <a:pathLst>
                  <a:path w="143" h="95">
                    <a:moveTo>
                      <a:pt x="118" y="0"/>
                    </a:moveTo>
                    <a:lnTo>
                      <a:pt x="48" y="0"/>
                    </a:lnTo>
                    <a:lnTo>
                      <a:pt x="0" y="47"/>
                    </a:lnTo>
                    <a:lnTo>
                      <a:pt x="48" y="95"/>
                    </a:lnTo>
                    <a:lnTo>
                      <a:pt x="143" y="47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5" name="Freeform 332"/>
              <p:cNvSpPr>
                <a:spLocks/>
              </p:cNvSpPr>
              <p:nvPr/>
            </p:nvSpPr>
            <p:spPr bwMode="auto">
              <a:xfrm>
                <a:off x="4064" y="2410"/>
                <a:ext cx="111" cy="234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23" y="116"/>
                  </a:cxn>
                  <a:cxn ang="0">
                    <a:pos x="91" y="116"/>
                  </a:cxn>
                  <a:cxn ang="0">
                    <a:pos x="138" y="187"/>
                  </a:cxn>
                  <a:cxn ang="0">
                    <a:pos x="116" y="256"/>
                  </a:cxn>
                  <a:cxn ang="0">
                    <a:pos x="232" y="399"/>
                  </a:cxn>
                  <a:cxn ang="0">
                    <a:pos x="328" y="540"/>
                  </a:cxn>
                  <a:cxn ang="0">
                    <a:pos x="281" y="609"/>
                  </a:cxn>
                  <a:cxn ang="0">
                    <a:pos x="328" y="729"/>
                  </a:cxn>
                  <a:cxn ang="0">
                    <a:pos x="232" y="773"/>
                  </a:cxn>
                  <a:cxn ang="0">
                    <a:pos x="232" y="822"/>
                  </a:cxn>
                  <a:cxn ang="0">
                    <a:pos x="163" y="844"/>
                  </a:cxn>
                  <a:cxn ang="0">
                    <a:pos x="163" y="892"/>
                  </a:cxn>
                  <a:cxn ang="0">
                    <a:pos x="187" y="937"/>
                  </a:cxn>
                  <a:cxn ang="0">
                    <a:pos x="232" y="914"/>
                  </a:cxn>
                  <a:cxn ang="0">
                    <a:pos x="373" y="798"/>
                  </a:cxn>
                  <a:cxn ang="0">
                    <a:pos x="419" y="750"/>
                  </a:cxn>
                  <a:cxn ang="0">
                    <a:pos x="445" y="658"/>
                  </a:cxn>
                  <a:cxn ang="0">
                    <a:pos x="419" y="540"/>
                  </a:cxn>
                  <a:cxn ang="0">
                    <a:pos x="373" y="468"/>
                  </a:cxn>
                  <a:cxn ang="0">
                    <a:pos x="373" y="422"/>
                  </a:cxn>
                  <a:cxn ang="0">
                    <a:pos x="304" y="422"/>
                  </a:cxn>
                  <a:cxn ang="0">
                    <a:pos x="257" y="350"/>
                  </a:cxn>
                  <a:cxn ang="0">
                    <a:pos x="209" y="256"/>
                  </a:cxn>
                  <a:cxn ang="0">
                    <a:pos x="209" y="187"/>
                  </a:cxn>
                  <a:cxn ang="0">
                    <a:pos x="281" y="116"/>
                  </a:cxn>
                  <a:cxn ang="0">
                    <a:pos x="304" y="93"/>
                  </a:cxn>
                  <a:cxn ang="0">
                    <a:pos x="281" y="93"/>
                  </a:cxn>
                  <a:cxn ang="0">
                    <a:pos x="232" y="46"/>
                  </a:cxn>
                  <a:cxn ang="0">
                    <a:pos x="232" y="0"/>
                  </a:cxn>
                  <a:cxn ang="0">
                    <a:pos x="209" y="0"/>
                  </a:cxn>
                  <a:cxn ang="0">
                    <a:pos x="138" y="0"/>
                  </a:cxn>
                  <a:cxn ang="0">
                    <a:pos x="23" y="69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0" y="46"/>
                  </a:cxn>
                </a:cxnLst>
                <a:rect l="0" t="0" r="r" b="b"/>
                <a:pathLst>
                  <a:path w="445" h="937">
                    <a:moveTo>
                      <a:pt x="0" y="46"/>
                    </a:moveTo>
                    <a:lnTo>
                      <a:pt x="23" y="116"/>
                    </a:lnTo>
                    <a:lnTo>
                      <a:pt x="91" y="116"/>
                    </a:lnTo>
                    <a:lnTo>
                      <a:pt x="138" y="187"/>
                    </a:lnTo>
                    <a:lnTo>
                      <a:pt x="116" y="256"/>
                    </a:lnTo>
                    <a:lnTo>
                      <a:pt x="232" y="399"/>
                    </a:lnTo>
                    <a:lnTo>
                      <a:pt x="328" y="540"/>
                    </a:lnTo>
                    <a:lnTo>
                      <a:pt x="281" y="609"/>
                    </a:lnTo>
                    <a:lnTo>
                      <a:pt x="328" y="729"/>
                    </a:lnTo>
                    <a:lnTo>
                      <a:pt x="232" y="773"/>
                    </a:lnTo>
                    <a:lnTo>
                      <a:pt x="232" y="822"/>
                    </a:lnTo>
                    <a:lnTo>
                      <a:pt x="163" y="844"/>
                    </a:lnTo>
                    <a:lnTo>
                      <a:pt x="163" y="892"/>
                    </a:lnTo>
                    <a:lnTo>
                      <a:pt x="187" y="937"/>
                    </a:lnTo>
                    <a:lnTo>
                      <a:pt x="232" y="914"/>
                    </a:lnTo>
                    <a:lnTo>
                      <a:pt x="373" y="798"/>
                    </a:lnTo>
                    <a:lnTo>
                      <a:pt x="419" y="750"/>
                    </a:lnTo>
                    <a:lnTo>
                      <a:pt x="445" y="658"/>
                    </a:lnTo>
                    <a:lnTo>
                      <a:pt x="419" y="540"/>
                    </a:lnTo>
                    <a:lnTo>
                      <a:pt x="373" y="468"/>
                    </a:lnTo>
                    <a:lnTo>
                      <a:pt x="373" y="422"/>
                    </a:lnTo>
                    <a:lnTo>
                      <a:pt x="304" y="422"/>
                    </a:lnTo>
                    <a:lnTo>
                      <a:pt x="257" y="350"/>
                    </a:lnTo>
                    <a:lnTo>
                      <a:pt x="209" y="256"/>
                    </a:lnTo>
                    <a:lnTo>
                      <a:pt x="209" y="187"/>
                    </a:lnTo>
                    <a:lnTo>
                      <a:pt x="281" y="116"/>
                    </a:lnTo>
                    <a:lnTo>
                      <a:pt x="304" y="93"/>
                    </a:lnTo>
                    <a:lnTo>
                      <a:pt x="281" y="93"/>
                    </a:lnTo>
                    <a:lnTo>
                      <a:pt x="232" y="46"/>
                    </a:lnTo>
                    <a:lnTo>
                      <a:pt x="232" y="0"/>
                    </a:lnTo>
                    <a:lnTo>
                      <a:pt x="209" y="0"/>
                    </a:lnTo>
                    <a:lnTo>
                      <a:pt x="138" y="0"/>
                    </a:lnTo>
                    <a:lnTo>
                      <a:pt x="23" y="69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" name="Freeform 333"/>
              <p:cNvSpPr>
                <a:spLocks/>
              </p:cNvSpPr>
              <p:nvPr/>
            </p:nvSpPr>
            <p:spPr bwMode="auto">
              <a:xfrm>
                <a:off x="4064" y="2410"/>
                <a:ext cx="112" cy="234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3" y="116"/>
                  </a:cxn>
                  <a:cxn ang="0">
                    <a:pos x="91" y="116"/>
                  </a:cxn>
                  <a:cxn ang="0">
                    <a:pos x="138" y="187"/>
                  </a:cxn>
                  <a:cxn ang="0">
                    <a:pos x="117" y="256"/>
                  </a:cxn>
                  <a:cxn ang="0">
                    <a:pos x="233" y="399"/>
                  </a:cxn>
                  <a:cxn ang="0">
                    <a:pos x="329" y="540"/>
                  </a:cxn>
                  <a:cxn ang="0">
                    <a:pos x="282" y="608"/>
                  </a:cxn>
                  <a:cxn ang="0">
                    <a:pos x="329" y="728"/>
                  </a:cxn>
                  <a:cxn ang="0">
                    <a:pos x="233" y="772"/>
                  </a:cxn>
                  <a:cxn ang="0">
                    <a:pos x="233" y="821"/>
                  </a:cxn>
                  <a:cxn ang="0">
                    <a:pos x="163" y="844"/>
                  </a:cxn>
                  <a:cxn ang="0">
                    <a:pos x="163" y="891"/>
                  </a:cxn>
                  <a:cxn ang="0">
                    <a:pos x="187" y="936"/>
                  </a:cxn>
                  <a:cxn ang="0">
                    <a:pos x="233" y="913"/>
                  </a:cxn>
                  <a:cxn ang="0">
                    <a:pos x="374" y="797"/>
                  </a:cxn>
                  <a:cxn ang="0">
                    <a:pos x="419" y="749"/>
                  </a:cxn>
                  <a:cxn ang="0">
                    <a:pos x="446" y="657"/>
                  </a:cxn>
                  <a:cxn ang="0">
                    <a:pos x="419" y="540"/>
                  </a:cxn>
                  <a:cxn ang="0">
                    <a:pos x="374" y="468"/>
                  </a:cxn>
                  <a:cxn ang="0">
                    <a:pos x="374" y="421"/>
                  </a:cxn>
                  <a:cxn ang="0">
                    <a:pos x="304" y="421"/>
                  </a:cxn>
                  <a:cxn ang="0">
                    <a:pos x="257" y="350"/>
                  </a:cxn>
                  <a:cxn ang="0">
                    <a:pos x="210" y="256"/>
                  </a:cxn>
                  <a:cxn ang="0">
                    <a:pos x="210" y="187"/>
                  </a:cxn>
                  <a:cxn ang="0">
                    <a:pos x="282" y="116"/>
                  </a:cxn>
                  <a:cxn ang="0">
                    <a:pos x="304" y="93"/>
                  </a:cxn>
                  <a:cxn ang="0">
                    <a:pos x="282" y="93"/>
                  </a:cxn>
                  <a:cxn ang="0">
                    <a:pos x="233" y="45"/>
                  </a:cxn>
                  <a:cxn ang="0">
                    <a:pos x="233" y="0"/>
                  </a:cxn>
                  <a:cxn ang="0">
                    <a:pos x="210" y="0"/>
                  </a:cxn>
                  <a:cxn ang="0">
                    <a:pos x="138" y="0"/>
                  </a:cxn>
                  <a:cxn ang="0">
                    <a:pos x="23" y="68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446" h="936">
                    <a:moveTo>
                      <a:pt x="0" y="45"/>
                    </a:moveTo>
                    <a:lnTo>
                      <a:pt x="23" y="116"/>
                    </a:lnTo>
                    <a:lnTo>
                      <a:pt x="91" y="116"/>
                    </a:lnTo>
                    <a:lnTo>
                      <a:pt x="138" y="187"/>
                    </a:lnTo>
                    <a:lnTo>
                      <a:pt x="117" y="256"/>
                    </a:lnTo>
                    <a:lnTo>
                      <a:pt x="233" y="399"/>
                    </a:lnTo>
                    <a:lnTo>
                      <a:pt x="329" y="540"/>
                    </a:lnTo>
                    <a:lnTo>
                      <a:pt x="282" y="608"/>
                    </a:lnTo>
                    <a:lnTo>
                      <a:pt x="329" y="728"/>
                    </a:lnTo>
                    <a:lnTo>
                      <a:pt x="233" y="772"/>
                    </a:lnTo>
                    <a:lnTo>
                      <a:pt x="233" y="821"/>
                    </a:lnTo>
                    <a:lnTo>
                      <a:pt x="163" y="844"/>
                    </a:lnTo>
                    <a:lnTo>
                      <a:pt x="163" y="891"/>
                    </a:lnTo>
                    <a:lnTo>
                      <a:pt x="187" y="936"/>
                    </a:lnTo>
                    <a:lnTo>
                      <a:pt x="233" y="913"/>
                    </a:lnTo>
                    <a:lnTo>
                      <a:pt x="374" y="797"/>
                    </a:lnTo>
                    <a:lnTo>
                      <a:pt x="419" y="749"/>
                    </a:lnTo>
                    <a:lnTo>
                      <a:pt x="446" y="657"/>
                    </a:lnTo>
                    <a:lnTo>
                      <a:pt x="419" y="540"/>
                    </a:lnTo>
                    <a:lnTo>
                      <a:pt x="374" y="468"/>
                    </a:lnTo>
                    <a:lnTo>
                      <a:pt x="374" y="421"/>
                    </a:lnTo>
                    <a:lnTo>
                      <a:pt x="304" y="421"/>
                    </a:lnTo>
                    <a:lnTo>
                      <a:pt x="257" y="350"/>
                    </a:lnTo>
                    <a:lnTo>
                      <a:pt x="210" y="256"/>
                    </a:lnTo>
                    <a:lnTo>
                      <a:pt x="210" y="187"/>
                    </a:lnTo>
                    <a:lnTo>
                      <a:pt x="282" y="116"/>
                    </a:lnTo>
                    <a:lnTo>
                      <a:pt x="304" y="93"/>
                    </a:lnTo>
                    <a:lnTo>
                      <a:pt x="282" y="93"/>
                    </a:lnTo>
                    <a:lnTo>
                      <a:pt x="233" y="45"/>
                    </a:lnTo>
                    <a:lnTo>
                      <a:pt x="233" y="0"/>
                    </a:lnTo>
                    <a:lnTo>
                      <a:pt x="210" y="0"/>
                    </a:lnTo>
                    <a:lnTo>
                      <a:pt x="138" y="0"/>
                    </a:lnTo>
                    <a:lnTo>
                      <a:pt x="23" y="68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7" name="Freeform 334"/>
              <p:cNvSpPr>
                <a:spLocks/>
              </p:cNvSpPr>
              <p:nvPr/>
            </p:nvSpPr>
            <p:spPr bwMode="auto">
              <a:xfrm>
                <a:off x="4029" y="2422"/>
                <a:ext cx="117" cy="211"/>
              </a:xfrm>
              <a:custGeom>
                <a:avLst/>
                <a:gdLst/>
                <a:ahLst/>
                <a:cxnLst>
                  <a:cxn ang="0">
                    <a:pos x="115" y="0"/>
                  </a:cxn>
                  <a:cxn ang="0">
                    <a:pos x="51" y="55"/>
                  </a:cxn>
                  <a:cxn ang="0">
                    <a:pos x="0" y="141"/>
                  </a:cxn>
                  <a:cxn ang="0">
                    <a:pos x="69" y="187"/>
                  </a:cxn>
                  <a:cxn ang="0">
                    <a:pos x="69" y="304"/>
                  </a:cxn>
                  <a:cxn ang="0">
                    <a:pos x="115" y="329"/>
                  </a:cxn>
                  <a:cxn ang="0">
                    <a:pos x="186" y="281"/>
                  </a:cxn>
                  <a:cxn ang="0">
                    <a:pos x="232" y="281"/>
                  </a:cxn>
                  <a:cxn ang="0">
                    <a:pos x="350" y="422"/>
                  </a:cxn>
                  <a:cxn ang="0">
                    <a:pos x="350" y="470"/>
                  </a:cxn>
                  <a:cxn ang="0">
                    <a:pos x="373" y="517"/>
                  </a:cxn>
                  <a:cxn ang="0">
                    <a:pos x="373" y="585"/>
                  </a:cxn>
                  <a:cxn ang="0">
                    <a:pos x="350" y="612"/>
                  </a:cxn>
                  <a:cxn ang="0">
                    <a:pos x="279" y="585"/>
                  </a:cxn>
                  <a:cxn ang="0">
                    <a:pos x="232" y="540"/>
                  </a:cxn>
                  <a:cxn ang="0">
                    <a:pos x="180" y="592"/>
                  </a:cxn>
                  <a:cxn ang="0">
                    <a:pos x="164" y="634"/>
                  </a:cxn>
                  <a:cxn ang="0">
                    <a:pos x="186" y="727"/>
                  </a:cxn>
                  <a:cxn ang="0">
                    <a:pos x="232" y="776"/>
                  </a:cxn>
                  <a:cxn ang="0">
                    <a:pos x="304" y="846"/>
                  </a:cxn>
                  <a:cxn ang="0">
                    <a:pos x="328" y="821"/>
                  </a:cxn>
                  <a:cxn ang="0">
                    <a:pos x="372" y="773"/>
                  </a:cxn>
                  <a:cxn ang="0">
                    <a:pos x="373" y="727"/>
                  </a:cxn>
                  <a:cxn ang="0">
                    <a:pos x="422" y="700"/>
                  </a:cxn>
                  <a:cxn ang="0">
                    <a:pos x="460" y="678"/>
                  </a:cxn>
                  <a:cxn ang="0">
                    <a:pos x="469" y="634"/>
                  </a:cxn>
                  <a:cxn ang="0">
                    <a:pos x="422" y="585"/>
                  </a:cxn>
                  <a:cxn ang="0">
                    <a:pos x="452" y="513"/>
                  </a:cxn>
                  <a:cxn ang="0">
                    <a:pos x="464" y="492"/>
                  </a:cxn>
                  <a:cxn ang="0">
                    <a:pos x="441" y="445"/>
                  </a:cxn>
                  <a:cxn ang="0">
                    <a:pos x="328" y="281"/>
                  </a:cxn>
                  <a:cxn ang="0">
                    <a:pos x="257" y="210"/>
                  </a:cxn>
                  <a:cxn ang="0">
                    <a:pos x="279" y="141"/>
                  </a:cxn>
                  <a:cxn ang="0">
                    <a:pos x="257" y="94"/>
                  </a:cxn>
                  <a:cxn ang="0">
                    <a:pos x="232" y="70"/>
                  </a:cxn>
                  <a:cxn ang="0">
                    <a:pos x="164" y="70"/>
                  </a:cxn>
                  <a:cxn ang="0">
                    <a:pos x="164" y="23"/>
                  </a:cxn>
                  <a:cxn ang="0">
                    <a:pos x="115" y="0"/>
                  </a:cxn>
                  <a:cxn ang="0">
                    <a:pos x="115" y="0"/>
                  </a:cxn>
                  <a:cxn ang="0">
                    <a:pos x="115" y="0"/>
                  </a:cxn>
                </a:cxnLst>
                <a:rect l="0" t="0" r="r" b="b"/>
                <a:pathLst>
                  <a:path w="469" h="846">
                    <a:moveTo>
                      <a:pt x="115" y="0"/>
                    </a:moveTo>
                    <a:lnTo>
                      <a:pt x="51" y="55"/>
                    </a:lnTo>
                    <a:lnTo>
                      <a:pt x="0" y="141"/>
                    </a:lnTo>
                    <a:lnTo>
                      <a:pt x="69" y="187"/>
                    </a:lnTo>
                    <a:lnTo>
                      <a:pt x="69" y="304"/>
                    </a:lnTo>
                    <a:lnTo>
                      <a:pt x="115" y="329"/>
                    </a:lnTo>
                    <a:lnTo>
                      <a:pt x="186" y="281"/>
                    </a:lnTo>
                    <a:lnTo>
                      <a:pt x="232" y="281"/>
                    </a:lnTo>
                    <a:lnTo>
                      <a:pt x="350" y="422"/>
                    </a:lnTo>
                    <a:lnTo>
                      <a:pt x="350" y="470"/>
                    </a:lnTo>
                    <a:lnTo>
                      <a:pt x="373" y="517"/>
                    </a:lnTo>
                    <a:lnTo>
                      <a:pt x="373" y="585"/>
                    </a:lnTo>
                    <a:lnTo>
                      <a:pt x="350" y="612"/>
                    </a:lnTo>
                    <a:lnTo>
                      <a:pt x="279" y="585"/>
                    </a:lnTo>
                    <a:lnTo>
                      <a:pt x="232" y="540"/>
                    </a:lnTo>
                    <a:lnTo>
                      <a:pt x="180" y="592"/>
                    </a:lnTo>
                    <a:lnTo>
                      <a:pt x="164" y="634"/>
                    </a:lnTo>
                    <a:lnTo>
                      <a:pt x="186" y="727"/>
                    </a:lnTo>
                    <a:lnTo>
                      <a:pt x="232" y="776"/>
                    </a:lnTo>
                    <a:lnTo>
                      <a:pt x="304" y="846"/>
                    </a:lnTo>
                    <a:lnTo>
                      <a:pt x="328" y="821"/>
                    </a:lnTo>
                    <a:lnTo>
                      <a:pt x="372" y="773"/>
                    </a:lnTo>
                    <a:lnTo>
                      <a:pt x="373" y="727"/>
                    </a:lnTo>
                    <a:lnTo>
                      <a:pt x="422" y="700"/>
                    </a:lnTo>
                    <a:lnTo>
                      <a:pt x="460" y="678"/>
                    </a:lnTo>
                    <a:lnTo>
                      <a:pt x="469" y="634"/>
                    </a:lnTo>
                    <a:lnTo>
                      <a:pt x="422" y="585"/>
                    </a:lnTo>
                    <a:lnTo>
                      <a:pt x="452" y="513"/>
                    </a:lnTo>
                    <a:lnTo>
                      <a:pt x="464" y="492"/>
                    </a:lnTo>
                    <a:lnTo>
                      <a:pt x="441" y="445"/>
                    </a:lnTo>
                    <a:lnTo>
                      <a:pt x="328" y="281"/>
                    </a:lnTo>
                    <a:lnTo>
                      <a:pt x="257" y="210"/>
                    </a:lnTo>
                    <a:lnTo>
                      <a:pt x="279" y="141"/>
                    </a:lnTo>
                    <a:lnTo>
                      <a:pt x="257" y="94"/>
                    </a:lnTo>
                    <a:lnTo>
                      <a:pt x="232" y="70"/>
                    </a:lnTo>
                    <a:lnTo>
                      <a:pt x="164" y="70"/>
                    </a:lnTo>
                    <a:lnTo>
                      <a:pt x="164" y="23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8" name="Freeform 335"/>
              <p:cNvSpPr>
                <a:spLocks/>
              </p:cNvSpPr>
              <p:nvPr/>
            </p:nvSpPr>
            <p:spPr bwMode="auto">
              <a:xfrm>
                <a:off x="4029" y="2422"/>
                <a:ext cx="118" cy="211"/>
              </a:xfrm>
              <a:custGeom>
                <a:avLst/>
                <a:gdLst/>
                <a:ahLst/>
                <a:cxnLst>
                  <a:cxn ang="0">
                    <a:pos x="115" y="0"/>
                  </a:cxn>
                  <a:cxn ang="0">
                    <a:pos x="51" y="56"/>
                  </a:cxn>
                  <a:cxn ang="0">
                    <a:pos x="0" y="142"/>
                  </a:cxn>
                  <a:cxn ang="0">
                    <a:pos x="69" y="188"/>
                  </a:cxn>
                  <a:cxn ang="0">
                    <a:pos x="69" y="305"/>
                  </a:cxn>
                  <a:cxn ang="0">
                    <a:pos x="115" y="329"/>
                  </a:cxn>
                  <a:cxn ang="0">
                    <a:pos x="187" y="282"/>
                  </a:cxn>
                  <a:cxn ang="0">
                    <a:pos x="232" y="282"/>
                  </a:cxn>
                  <a:cxn ang="0">
                    <a:pos x="351" y="423"/>
                  </a:cxn>
                  <a:cxn ang="0">
                    <a:pos x="351" y="471"/>
                  </a:cxn>
                  <a:cxn ang="0">
                    <a:pos x="374" y="517"/>
                  </a:cxn>
                  <a:cxn ang="0">
                    <a:pos x="374" y="586"/>
                  </a:cxn>
                  <a:cxn ang="0">
                    <a:pos x="351" y="612"/>
                  </a:cxn>
                  <a:cxn ang="0">
                    <a:pos x="279" y="586"/>
                  </a:cxn>
                  <a:cxn ang="0">
                    <a:pos x="232" y="540"/>
                  </a:cxn>
                  <a:cxn ang="0">
                    <a:pos x="180" y="592"/>
                  </a:cxn>
                  <a:cxn ang="0">
                    <a:pos x="164" y="635"/>
                  </a:cxn>
                  <a:cxn ang="0">
                    <a:pos x="187" y="727"/>
                  </a:cxn>
                  <a:cxn ang="0">
                    <a:pos x="232" y="776"/>
                  </a:cxn>
                  <a:cxn ang="0">
                    <a:pos x="304" y="846"/>
                  </a:cxn>
                  <a:cxn ang="0">
                    <a:pos x="328" y="822"/>
                  </a:cxn>
                  <a:cxn ang="0">
                    <a:pos x="372" y="773"/>
                  </a:cxn>
                  <a:cxn ang="0">
                    <a:pos x="374" y="727"/>
                  </a:cxn>
                  <a:cxn ang="0">
                    <a:pos x="423" y="700"/>
                  </a:cxn>
                  <a:cxn ang="0">
                    <a:pos x="460" y="679"/>
                  </a:cxn>
                  <a:cxn ang="0">
                    <a:pos x="470" y="635"/>
                  </a:cxn>
                  <a:cxn ang="0">
                    <a:pos x="423" y="586"/>
                  </a:cxn>
                  <a:cxn ang="0">
                    <a:pos x="453" y="513"/>
                  </a:cxn>
                  <a:cxn ang="0">
                    <a:pos x="464" y="492"/>
                  </a:cxn>
                  <a:cxn ang="0">
                    <a:pos x="441" y="446"/>
                  </a:cxn>
                  <a:cxn ang="0">
                    <a:pos x="328" y="282"/>
                  </a:cxn>
                  <a:cxn ang="0">
                    <a:pos x="258" y="211"/>
                  </a:cxn>
                  <a:cxn ang="0">
                    <a:pos x="279" y="142"/>
                  </a:cxn>
                  <a:cxn ang="0">
                    <a:pos x="258" y="95"/>
                  </a:cxn>
                  <a:cxn ang="0">
                    <a:pos x="232" y="71"/>
                  </a:cxn>
                  <a:cxn ang="0">
                    <a:pos x="164" y="71"/>
                  </a:cxn>
                  <a:cxn ang="0">
                    <a:pos x="164" y="23"/>
                  </a:cxn>
                  <a:cxn ang="0">
                    <a:pos x="115" y="0"/>
                  </a:cxn>
                  <a:cxn ang="0">
                    <a:pos x="115" y="0"/>
                  </a:cxn>
                  <a:cxn ang="0">
                    <a:pos x="115" y="0"/>
                  </a:cxn>
                </a:cxnLst>
                <a:rect l="0" t="0" r="r" b="b"/>
                <a:pathLst>
                  <a:path w="470" h="846">
                    <a:moveTo>
                      <a:pt x="115" y="0"/>
                    </a:moveTo>
                    <a:lnTo>
                      <a:pt x="51" y="56"/>
                    </a:lnTo>
                    <a:lnTo>
                      <a:pt x="0" y="142"/>
                    </a:lnTo>
                    <a:lnTo>
                      <a:pt x="69" y="188"/>
                    </a:lnTo>
                    <a:lnTo>
                      <a:pt x="69" y="305"/>
                    </a:lnTo>
                    <a:lnTo>
                      <a:pt x="115" y="329"/>
                    </a:lnTo>
                    <a:lnTo>
                      <a:pt x="187" y="282"/>
                    </a:lnTo>
                    <a:lnTo>
                      <a:pt x="232" y="282"/>
                    </a:lnTo>
                    <a:lnTo>
                      <a:pt x="351" y="423"/>
                    </a:lnTo>
                    <a:lnTo>
                      <a:pt x="351" y="471"/>
                    </a:lnTo>
                    <a:lnTo>
                      <a:pt x="374" y="517"/>
                    </a:lnTo>
                    <a:lnTo>
                      <a:pt x="374" y="586"/>
                    </a:lnTo>
                    <a:lnTo>
                      <a:pt x="351" y="612"/>
                    </a:lnTo>
                    <a:lnTo>
                      <a:pt x="279" y="586"/>
                    </a:lnTo>
                    <a:lnTo>
                      <a:pt x="232" y="540"/>
                    </a:lnTo>
                    <a:lnTo>
                      <a:pt x="180" y="592"/>
                    </a:lnTo>
                    <a:lnTo>
                      <a:pt x="164" y="635"/>
                    </a:lnTo>
                    <a:lnTo>
                      <a:pt x="187" y="727"/>
                    </a:lnTo>
                    <a:lnTo>
                      <a:pt x="232" y="776"/>
                    </a:lnTo>
                    <a:lnTo>
                      <a:pt x="304" y="846"/>
                    </a:lnTo>
                    <a:lnTo>
                      <a:pt x="328" y="822"/>
                    </a:lnTo>
                    <a:lnTo>
                      <a:pt x="372" y="773"/>
                    </a:lnTo>
                    <a:lnTo>
                      <a:pt x="374" y="727"/>
                    </a:lnTo>
                    <a:lnTo>
                      <a:pt x="423" y="700"/>
                    </a:lnTo>
                    <a:lnTo>
                      <a:pt x="460" y="679"/>
                    </a:lnTo>
                    <a:lnTo>
                      <a:pt x="470" y="635"/>
                    </a:lnTo>
                    <a:lnTo>
                      <a:pt x="423" y="586"/>
                    </a:lnTo>
                    <a:lnTo>
                      <a:pt x="453" y="513"/>
                    </a:lnTo>
                    <a:lnTo>
                      <a:pt x="464" y="492"/>
                    </a:lnTo>
                    <a:lnTo>
                      <a:pt x="441" y="446"/>
                    </a:lnTo>
                    <a:lnTo>
                      <a:pt x="328" y="282"/>
                    </a:lnTo>
                    <a:lnTo>
                      <a:pt x="258" y="211"/>
                    </a:lnTo>
                    <a:lnTo>
                      <a:pt x="279" y="142"/>
                    </a:lnTo>
                    <a:lnTo>
                      <a:pt x="258" y="95"/>
                    </a:lnTo>
                    <a:lnTo>
                      <a:pt x="232" y="71"/>
                    </a:lnTo>
                    <a:lnTo>
                      <a:pt x="164" y="71"/>
                    </a:lnTo>
                    <a:lnTo>
                      <a:pt x="164" y="23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9" name="Freeform 336"/>
              <p:cNvSpPr>
                <a:spLocks/>
              </p:cNvSpPr>
              <p:nvPr/>
            </p:nvSpPr>
            <p:spPr bwMode="auto">
              <a:xfrm>
                <a:off x="3997" y="2457"/>
                <a:ext cx="125" cy="223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100" y="28"/>
                  </a:cxn>
                  <a:cxn ang="0">
                    <a:pos x="57" y="75"/>
                  </a:cxn>
                  <a:cxn ang="0">
                    <a:pos x="0" y="145"/>
                  </a:cxn>
                  <a:cxn ang="0">
                    <a:pos x="79" y="281"/>
                  </a:cxn>
                  <a:cxn ang="0">
                    <a:pos x="79" y="376"/>
                  </a:cxn>
                  <a:cxn ang="0">
                    <a:pos x="79" y="422"/>
                  </a:cxn>
                  <a:cxn ang="0">
                    <a:pos x="101" y="493"/>
                  </a:cxn>
                  <a:cxn ang="0">
                    <a:pos x="79" y="680"/>
                  </a:cxn>
                  <a:cxn ang="0">
                    <a:pos x="79" y="750"/>
                  </a:cxn>
                  <a:cxn ang="0">
                    <a:pos x="150" y="796"/>
                  </a:cxn>
                  <a:cxn ang="0">
                    <a:pos x="173" y="878"/>
                  </a:cxn>
                  <a:cxn ang="0">
                    <a:pos x="243" y="890"/>
                  </a:cxn>
                  <a:cxn ang="0">
                    <a:pos x="197" y="772"/>
                  </a:cxn>
                  <a:cxn ang="0">
                    <a:pos x="150" y="727"/>
                  </a:cxn>
                  <a:cxn ang="0">
                    <a:pos x="173" y="563"/>
                  </a:cxn>
                  <a:cxn ang="0">
                    <a:pos x="173" y="471"/>
                  </a:cxn>
                  <a:cxn ang="0">
                    <a:pos x="243" y="493"/>
                  </a:cxn>
                  <a:cxn ang="0">
                    <a:pos x="292" y="495"/>
                  </a:cxn>
                  <a:cxn ang="0">
                    <a:pos x="313" y="447"/>
                  </a:cxn>
                  <a:cxn ang="0">
                    <a:pos x="360" y="399"/>
                  </a:cxn>
                  <a:cxn ang="0">
                    <a:pos x="411" y="444"/>
                  </a:cxn>
                  <a:cxn ang="0">
                    <a:pos x="493" y="471"/>
                  </a:cxn>
                  <a:cxn ang="0">
                    <a:pos x="501" y="422"/>
                  </a:cxn>
                  <a:cxn ang="0">
                    <a:pos x="501" y="353"/>
                  </a:cxn>
                  <a:cxn ang="0">
                    <a:pos x="478" y="281"/>
                  </a:cxn>
                  <a:cxn ang="0">
                    <a:pos x="407" y="188"/>
                  </a:cxn>
                  <a:cxn ang="0">
                    <a:pos x="360" y="140"/>
                  </a:cxn>
                  <a:cxn ang="0">
                    <a:pos x="305" y="145"/>
                  </a:cxn>
                  <a:cxn ang="0">
                    <a:pos x="243" y="188"/>
                  </a:cxn>
                  <a:cxn ang="0">
                    <a:pos x="197" y="140"/>
                  </a:cxn>
                  <a:cxn ang="0">
                    <a:pos x="193" y="59"/>
                  </a:cxn>
                  <a:cxn ang="0">
                    <a:pos x="173" y="2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28" y="0"/>
                  </a:cxn>
                </a:cxnLst>
                <a:rect l="0" t="0" r="r" b="b"/>
                <a:pathLst>
                  <a:path w="501" h="890">
                    <a:moveTo>
                      <a:pt x="128" y="0"/>
                    </a:moveTo>
                    <a:lnTo>
                      <a:pt x="100" y="28"/>
                    </a:lnTo>
                    <a:lnTo>
                      <a:pt x="57" y="75"/>
                    </a:lnTo>
                    <a:lnTo>
                      <a:pt x="0" y="145"/>
                    </a:lnTo>
                    <a:lnTo>
                      <a:pt x="79" y="281"/>
                    </a:lnTo>
                    <a:lnTo>
                      <a:pt x="79" y="376"/>
                    </a:lnTo>
                    <a:lnTo>
                      <a:pt x="79" y="422"/>
                    </a:lnTo>
                    <a:lnTo>
                      <a:pt x="101" y="493"/>
                    </a:lnTo>
                    <a:lnTo>
                      <a:pt x="79" y="680"/>
                    </a:lnTo>
                    <a:lnTo>
                      <a:pt x="79" y="750"/>
                    </a:lnTo>
                    <a:lnTo>
                      <a:pt x="150" y="796"/>
                    </a:lnTo>
                    <a:lnTo>
                      <a:pt x="173" y="878"/>
                    </a:lnTo>
                    <a:lnTo>
                      <a:pt x="243" y="890"/>
                    </a:lnTo>
                    <a:lnTo>
                      <a:pt x="197" y="772"/>
                    </a:lnTo>
                    <a:lnTo>
                      <a:pt x="150" y="727"/>
                    </a:lnTo>
                    <a:lnTo>
                      <a:pt x="173" y="563"/>
                    </a:lnTo>
                    <a:lnTo>
                      <a:pt x="173" y="471"/>
                    </a:lnTo>
                    <a:lnTo>
                      <a:pt x="243" y="493"/>
                    </a:lnTo>
                    <a:lnTo>
                      <a:pt x="292" y="495"/>
                    </a:lnTo>
                    <a:lnTo>
                      <a:pt x="313" y="447"/>
                    </a:lnTo>
                    <a:lnTo>
                      <a:pt x="360" y="399"/>
                    </a:lnTo>
                    <a:lnTo>
                      <a:pt x="411" y="444"/>
                    </a:lnTo>
                    <a:lnTo>
                      <a:pt x="493" y="471"/>
                    </a:lnTo>
                    <a:lnTo>
                      <a:pt x="501" y="422"/>
                    </a:lnTo>
                    <a:lnTo>
                      <a:pt x="501" y="353"/>
                    </a:lnTo>
                    <a:lnTo>
                      <a:pt x="478" y="281"/>
                    </a:lnTo>
                    <a:lnTo>
                      <a:pt x="407" y="188"/>
                    </a:lnTo>
                    <a:lnTo>
                      <a:pt x="360" y="140"/>
                    </a:lnTo>
                    <a:lnTo>
                      <a:pt x="305" y="145"/>
                    </a:lnTo>
                    <a:lnTo>
                      <a:pt x="243" y="188"/>
                    </a:lnTo>
                    <a:lnTo>
                      <a:pt x="197" y="140"/>
                    </a:lnTo>
                    <a:lnTo>
                      <a:pt x="193" y="59"/>
                    </a:lnTo>
                    <a:lnTo>
                      <a:pt x="173" y="23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0" name="Freeform 337"/>
              <p:cNvSpPr>
                <a:spLocks/>
              </p:cNvSpPr>
              <p:nvPr/>
            </p:nvSpPr>
            <p:spPr bwMode="auto">
              <a:xfrm>
                <a:off x="3997" y="2457"/>
                <a:ext cx="126" cy="223"/>
              </a:xfrm>
              <a:custGeom>
                <a:avLst/>
                <a:gdLst/>
                <a:ahLst/>
                <a:cxnLst>
                  <a:cxn ang="0">
                    <a:pos x="127" y="0"/>
                  </a:cxn>
                  <a:cxn ang="0">
                    <a:pos x="99" y="28"/>
                  </a:cxn>
                  <a:cxn ang="0">
                    <a:pos x="57" y="75"/>
                  </a:cxn>
                  <a:cxn ang="0">
                    <a:pos x="0" y="145"/>
                  </a:cxn>
                  <a:cxn ang="0">
                    <a:pos x="78" y="281"/>
                  </a:cxn>
                  <a:cxn ang="0">
                    <a:pos x="78" y="375"/>
                  </a:cxn>
                  <a:cxn ang="0">
                    <a:pos x="78" y="421"/>
                  </a:cxn>
                  <a:cxn ang="0">
                    <a:pos x="102" y="493"/>
                  </a:cxn>
                  <a:cxn ang="0">
                    <a:pos x="78" y="680"/>
                  </a:cxn>
                  <a:cxn ang="0">
                    <a:pos x="78" y="749"/>
                  </a:cxn>
                  <a:cxn ang="0">
                    <a:pos x="150" y="795"/>
                  </a:cxn>
                  <a:cxn ang="0">
                    <a:pos x="173" y="878"/>
                  </a:cxn>
                  <a:cxn ang="0">
                    <a:pos x="242" y="889"/>
                  </a:cxn>
                  <a:cxn ang="0">
                    <a:pos x="196" y="772"/>
                  </a:cxn>
                  <a:cxn ang="0">
                    <a:pos x="150" y="726"/>
                  </a:cxn>
                  <a:cxn ang="0">
                    <a:pos x="173" y="562"/>
                  </a:cxn>
                  <a:cxn ang="0">
                    <a:pos x="173" y="470"/>
                  </a:cxn>
                  <a:cxn ang="0">
                    <a:pos x="242" y="493"/>
                  </a:cxn>
                  <a:cxn ang="0">
                    <a:pos x="291" y="494"/>
                  </a:cxn>
                  <a:cxn ang="0">
                    <a:pos x="312" y="446"/>
                  </a:cxn>
                  <a:cxn ang="0">
                    <a:pos x="359" y="398"/>
                  </a:cxn>
                  <a:cxn ang="0">
                    <a:pos x="410" y="444"/>
                  </a:cxn>
                  <a:cxn ang="0">
                    <a:pos x="492" y="470"/>
                  </a:cxn>
                  <a:cxn ang="0">
                    <a:pos x="501" y="421"/>
                  </a:cxn>
                  <a:cxn ang="0">
                    <a:pos x="501" y="353"/>
                  </a:cxn>
                  <a:cxn ang="0">
                    <a:pos x="478" y="281"/>
                  </a:cxn>
                  <a:cxn ang="0">
                    <a:pos x="406" y="187"/>
                  </a:cxn>
                  <a:cxn ang="0">
                    <a:pos x="359" y="140"/>
                  </a:cxn>
                  <a:cxn ang="0">
                    <a:pos x="304" y="145"/>
                  </a:cxn>
                  <a:cxn ang="0">
                    <a:pos x="242" y="187"/>
                  </a:cxn>
                  <a:cxn ang="0">
                    <a:pos x="196" y="140"/>
                  </a:cxn>
                  <a:cxn ang="0">
                    <a:pos x="192" y="59"/>
                  </a:cxn>
                  <a:cxn ang="0">
                    <a:pos x="173" y="22"/>
                  </a:cxn>
                  <a:cxn ang="0">
                    <a:pos x="127" y="0"/>
                  </a:cxn>
                  <a:cxn ang="0">
                    <a:pos x="127" y="0"/>
                  </a:cxn>
                  <a:cxn ang="0">
                    <a:pos x="127" y="0"/>
                  </a:cxn>
                </a:cxnLst>
                <a:rect l="0" t="0" r="r" b="b"/>
                <a:pathLst>
                  <a:path w="501" h="889">
                    <a:moveTo>
                      <a:pt x="127" y="0"/>
                    </a:moveTo>
                    <a:lnTo>
                      <a:pt x="99" y="28"/>
                    </a:lnTo>
                    <a:lnTo>
                      <a:pt x="57" y="75"/>
                    </a:lnTo>
                    <a:lnTo>
                      <a:pt x="0" y="145"/>
                    </a:lnTo>
                    <a:lnTo>
                      <a:pt x="78" y="281"/>
                    </a:lnTo>
                    <a:lnTo>
                      <a:pt x="78" y="375"/>
                    </a:lnTo>
                    <a:lnTo>
                      <a:pt x="78" y="421"/>
                    </a:lnTo>
                    <a:lnTo>
                      <a:pt x="102" y="493"/>
                    </a:lnTo>
                    <a:lnTo>
                      <a:pt x="78" y="680"/>
                    </a:lnTo>
                    <a:lnTo>
                      <a:pt x="78" y="749"/>
                    </a:lnTo>
                    <a:lnTo>
                      <a:pt x="150" y="795"/>
                    </a:lnTo>
                    <a:lnTo>
                      <a:pt x="173" y="878"/>
                    </a:lnTo>
                    <a:lnTo>
                      <a:pt x="242" y="889"/>
                    </a:lnTo>
                    <a:lnTo>
                      <a:pt x="196" y="772"/>
                    </a:lnTo>
                    <a:lnTo>
                      <a:pt x="150" y="726"/>
                    </a:lnTo>
                    <a:lnTo>
                      <a:pt x="173" y="562"/>
                    </a:lnTo>
                    <a:lnTo>
                      <a:pt x="173" y="470"/>
                    </a:lnTo>
                    <a:lnTo>
                      <a:pt x="242" y="493"/>
                    </a:lnTo>
                    <a:lnTo>
                      <a:pt x="291" y="494"/>
                    </a:lnTo>
                    <a:lnTo>
                      <a:pt x="312" y="446"/>
                    </a:lnTo>
                    <a:lnTo>
                      <a:pt x="359" y="398"/>
                    </a:lnTo>
                    <a:lnTo>
                      <a:pt x="410" y="444"/>
                    </a:lnTo>
                    <a:lnTo>
                      <a:pt x="492" y="470"/>
                    </a:lnTo>
                    <a:lnTo>
                      <a:pt x="501" y="421"/>
                    </a:lnTo>
                    <a:lnTo>
                      <a:pt x="501" y="353"/>
                    </a:lnTo>
                    <a:lnTo>
                      <a:pt x="478" y="281"/>
                    </a:lnTo>
                    <a:lnTo>
                      <a:pt x="406" y="187"/>
                    </a:lnTo>
                    <a:lnTo>
                      <a:pt x="359" y="140"/>
                    </a:lnTo>
                    <a:lnTo>
                      <a:pt x="304" y="145"/>
                    </a:lnTo>
                    <a:lnTo>
                      <a:pt x="242" y="187"/>
                    </a:lnTo>
                    <a:lnTo>
                      <a:pt x="196" y="140"/>
                    </a:lnTo>
                    <a:lnTo>
                      <a:pt x="192" y="59"/>
                    </a:lnTo>
                    <a:lnTo>
                      <a:pt x="173" y="22"/>
                    </a:lnTo>
                    <a:lnTo>
                      <a:pt x="127" y="0"/>
                    </a:lnTo>
                    <a:lnTo>
                      <a:pt x="127" y="0"/>
                    </a:lnTo>
                    <a:lnTo>
                      <a:pt x="12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1" name="Freeform 338"/>
              <p:cNvSpPr>
                <a:spLocks/>
              </p:cNvSpPr>
              <p:nvPr/>
            </p:nvSpPr>
            <p:spPr bwMode="auto">
              <a:xfrm>
                <a:off x="3917" y="2316"/>
                <a:ext cx="140" cy="282"/>
              </a:xfrm>
              <a:custGeom>
                <a:avLst/>
                <a:gdLst/>
                <a:ahLst/>
                <a:cxnLst>
                  <a:cxn ang="0">
                    <a:pos x="256" y="0"/>
                  </a:cxn>
                  <a:cxn ang="0">
                    <a:pos x="211" y="48"/>
                  </a:cxn>
                  <a:cxn ang="0">
                    <a:pos x="141" y="117"/>
                  </a:cxn>
                  <a:cxn ang="0">
                    <a:pos x="98" y="216"/>
                  </a:cxn>
                  <a:cxn ang="0">
                    <a:pos x="96" y="325"/>
                  </a:cxn>
                  <a:cxn ang="0">
                    <a:pos x="40" y="331"/>
                  </a:cxn>
                  <a:cxn ang="0">
                    <a:pos x="25" y="377"/>
                  </a:cxn>
                  <a:cxn ang="0">
                    <a:pos x="19" y="483"/>
                  </a:cxn>
                  <a:cxn ang="0">
                    <a:pos x="0" y="540"/>
                  </a:cxn>
                  <a:cxn ang="0">
                    <a:pos x="71" y="587"/>
                  </a:cxn>
                  <a:cxn ang="0">
                    <a:pos x="115" y="752"/>
                  </a:cxn>
                  <a:cxn ang="0">
                    <a:pos x="163" y="822"/>
                  </a:cxn>
                  <a:cxn ang="0">
                    <a:pos x="187" y="845"/>
                  </a:cxn>
                  <a:cxn ang="0">
                    <a:pos x="233" y="845"/>
                  </a:cxn>
                  <a:cxn ang="0">
                    <a:pos x="256" y="752"/>
                  </a:cxn>
                  <a:cxn ang="0">
                    <a:pos x="303" y="799"/>
                  </a:cxn>
                  <a:cxn ang="0">
                    <a:pos x="303" y="868"/>
                  </a:cxn>
                  <a:cxn ang="0">
                    <a:pos x="351" y="940"/>
                  </a:cxn>
                  <a:cxn ang="0">
                    <a:pos x="374" y="963"/>
                  </a:cxn>
                  <a:cxn ang="0">
                    <a:pos x="374" y="1057"/>
                  </a:cxn>
                  <a:cxn ang="0">
                    <a:pos x="419" y="1127"/>
                  </a:cxn>
                  <a:cxn ang="0">
                    <a:pos x="419" y="1035"/>
                  </a:cxn>
                  <a:cxn ang="0">
                    <a:pos x="397" y="986"/>
                  </a:cxn>
                  <a:cxn ang="0">
                    <a:pos x="397" y="868"/>
                  </a:cxn>
                  <a:cxn ang="0">
                    <a:pos x="351" y="776"/>
                  </a:cxn>
                  <a:cxn ang="0">
                    <a:pos x="314" y="694"/>
                  </a:cxn>
                  <a:cxn ang="0">
                    <a:pos x="366" y="643"/>
                  </a:cxn>
                  <a:cxn ang="0">
                    <a:pos x="398" y="606"/>
                  </a:cxn>
                  <a:cxn ang="0">
                    <a:pos x="446" y="564"/>
                  </a:cxn>
                  <a:cxn ang="0">
                    <a:pos x="491" y="493"/>
                  </a:cxn>
                  <a:cxn ang="0">
                    <a:pos x="557" y="429"/>
                  </a:cxn>
                  <a:cxn ang="0">
                    <a:pos x="530" y="308"/>
                  </a:cxn>
                  <a:cxn ang="0">
                    <a:pos x="446" y="304"/>
                  </a:cxn>
                  <a:cxn ang="0">
                    <a:pos x="374" y="234"/>
                  </a:cxn>
                  <a:cxn ang="0">
                    <a:pos x="372" y="141"/>
                  </a:cxn>
                  <a:cxn ang="0">
                    <a:pos x="328" y="31"/>
                  </a:cxn>
                  <a:cxn ang="0">
                    <a:pos x="303" y="25"/>
                  </a:cxn>
                  <a:cxn ang="0">
                    <a:pos x="256" y="0"/>
                  </a:cxn>
                  <a:cxn ang="0">
                    <a:pos x="256" y="0"/>
                  </a:cxn>
                  <a:cxn ang="0">
                    <a:pos x="256" y="0"/>
                  </a:cxn>
                </a:cxnLst>
                <a:rect l="0" t="0" r="r" b="b"/>
                <a:pathLst>
                  <a:path w="557" h="1127">
                    <a:moveTo>
                      <a:pt x="256" y="0"/>
                    </a:moveTo>
                    <a:lnTo>
                      <a:pt x="211" y="48"/>
                    </a:lnTo>
                    <a:lnTo>
                      <a:pt x="141" y="117"/>
                    </a:lnTo>
                    <a:lnTo>
                      <a:pt x="98" y="216"/>
                    </a:lnTo>
                    <a:lnTo>
                      <a:pt x="96" y="325"/>
                    </a:lnTo>
                    <a:lnTo>
                      <a:pt x="40" y="331"/>
                    </a:lnTo>
                    <a:lnTo>
                      <a:pt x="25" y="377"/>
                    </a:lnTo>
                    <a:lnTo>
                      <a:pt x="19" y="483"/>
                    </a:lnTo>
                    <a:lnTo>
                      <a:pt x="0" y="540"/>
                    </a:lnTo>
                    <a:lnTo>
                      <a:pt x="71" y="587"/>
                    </a:lnTo>
                    <a:lnTo>
                      <a:pt x="115" y="752"/>
                    </a:lnTo>
                    <a:lnTo>
                      <a:pt x="163" y="822"/>
                    </a:lnTo>
                    <a:lnTo>
                      <a:pt x="187" y="845"/>
                    </a:lnTo>
                    <a:lnTo>
                      <a:pt x="233" y="845"/>
                    </a:lnTo>
                    <a:lnTo>
                      <a:pt x="256" y="752"/>
                    </a:lnTo>
                    <a:lnTo>
                      <a:pt x="303" y="799"/>
                    </a:lnTo>
                    <a:lnTo>
                      <a:pt x="303" y="868"/>
                    </a:lnTo>
                    <a:lnTo>
                      <a:pt x="351" y="940"/>
                    </a:lnTo>
                    <a:lnTo>
                      <a:pt x="374" y="963"/>
                    </a:lnTo>
                    <a:lnTo>
                      <a:pt x="374" y="1057"/>
                    </a:lnTo>
                    <a:lnTo>
                      <a:pt x="419" y="1127"/>
                    </a:lnTo>
                    <a:lnTo>
                      <a:pt x="419" y="1035"/>
                    </a:lnTo>
                    <a:lnTo>
                      <a:pt x="397" y="986"/>
                    </a:lnTo>
                    <a:lnTo>
                      <a:pt x="397" y="868"/>
                    </a:lnTo>
                    <a:lnTo>
                      <a:pt x="351" y="776"/>
                    </a:lnTo>
                    <a:lnTo>
                      <a:pt x="314" y="694"/>
                    </a:lnTo>
                    <a:lnTo>
                      <a:pt x="366" y="643"/>
                    </a:lnTo>
                    <a:lnTo>
                      <a:pt x="398" y="606"/>
                    </a:lnTo>
                    <a:lnTo>
                      <a:pt x="446" y="564"/>
                    </a:lnTo>
                    <a:lnTo>
                      <a:pt x="491" y="493"/>
                    </a:lnTo>
                    <a:lnTo>
                      <a:pt x="557" y="429"/>
                    </a:lnTo>
                    <a:lnTo>
                      <a:pt x="530" y="308"/>
                    </a:lnTo>
                    <a:lnTo>
                      <a:pt x="446" y="304"/>
                    </a:lnTo>
                    <a:lnTo>
                      <a:pt x="374" y="234"/>
                    </a:lnTo>
                    <a:lnTo>
                      <a:pt x="372" y="141"/>
                    </a:lnTo>
                    <a:lnTo>
                      <a:pt x="328" y="31"/>
                    </a:lnTo>
                    <a:lnTo>
                      <a:pt x="303" y="25"/>
                    </a:lnTo>
                    <a:lnTo>
                      <a:pt x="256" y="0"/>
                    </a:lnTo>
                    <a:lnTo>
                      <a:pt x="256" y="0"/>
                    </a:lnTo>
                    <a:lnTo>
                      <a:pt x="25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2" name="Freeform 339"/>
              <p:cNvSpPr>
                <a:spLocks/>
              </p:cNvSpPr>
              <p:nvPr/>
            </p:nvSpPr>
            <p:spPr bwMode="auto">
              <a:xfrm>
                <a:off x="3918" y="2316"/>
                <a:ext cx="139" cy="282"/>
              </a:xfrm>
              <a:custGeom>
                <a:avLst/>
                <a:gdLst/>
                <a:ahLst/>
                <a:cxnLst>
                  <a:cxn ang="0">
                    <a:pos x="256" y="0"/>
                  </a:cxn>
                  <a:cxn ang="0">
                    <a:pos x="211" y="47"/>
                  </a:cxn>
                  <a:cxn ang="0">
                    <a:pos x="141" y="117"/>
                  </a:cxn>
                  <a:cxn ang="0">
                    <a:pos x="97" y="216"/>
                  </a:cxn>
                  <a:cxn ang="0">
                    <a:pos x="96" y="325"/>
                  </a:cxn>
                  <a:cxn ang="0">
                    <a:pos x="40" y="330"/>
                  </a:cxn>
                  <a:cxn ang="0">
                    <a:pos x="24" y="377"/>
                  </a:cxn>
                  <a:cxn ang="0">
                    <a:pos x="18" y="483"/>
                  </a:cxn>
                  <a:cxn ang="0">
                    <a:pos x="0" y="540"/>
                  </a:cxn>
                  <a:cxn ang="0">
                    <a:pos x="71" y="586"/>
                  </a:cxn>
                  <a:cxn ang="0">
                    <a:pos x="115" y="751"/>
                  </a:cxn>
                  <a:cxn ang="0">
                    <a:pos x="162" y="821"/>
                  </a:cxn>
                  <a:cxn ang="0">
                    <a:pos x="186" y="845"/>
                  </a:cxn>
                  <a:cxn ang="0">
                    <a:pos x="232" y="845"/>
                  </a:cxn>
                  <a:cxn ang="0">
                    <a:pos x="256" y="751"/>
                  </a:cxn>
                  <a:cxn ang="0">
                    <a:pos x="302" y="798"/>
                  </a:cxn>
                  <a:cxn ang="0">
                    <a:pos x="302" y="868"/>
                  </a:cxn>
                  <a:cxn ang="0">
                    <a:pos x="350" y="939"/>
                  </a:cxn>
                  <a:cxn ang="0">
                    <a:pos x="373" y="962"/>
                  </a:cxn>
                  <a:cxn ang="0">
                    <a:pos x="373" y="1057"/>
                  </a:cxn>
                  <a:cxn ang="0">
                    <a:pos x="420" y="1126"/>
                  </a:cxn>
                  <a:cxn ang="0">
                    <a:pos x="420" y="1034"/>
                  </a:cxn>
                  <a:cxn ang="0">
                    <a:pos x="396" y="985"/>
                  </a:cxn>
                  <a:cxn ang="0">
                    <a:pos x="396" y="868"/>
                  </a:cxn>
                  <a:cxn ang="0">
                    <a:pos x="350" y="776"/>
                  </a:cxn>
                  <a:cxn ang="0">
                    <a:pos x="314" y="694"/>
                  </a:cxn>
                  <a:cxn ang="0">
                    <a:pos x="365" y="643"/>
                  </a:cxn>
                  <a:cxn ang="0">
                    <a:pos x="399" y="606"/>
                  </a:cxn>
                  <a:cxn ang="0">
                    <a:pos x="445" y="564"/>
                  </a:cxn>
                  <a:cxn ang="0">
                    <a:pos x="491" y="493"/>
                  </a:cxn>
                  <a:cxn ang="0">
                    <a:pos x="557" y="429"/>
                  </a:cxn>
                  <a:cxn ang="0">
                    <a:pos x="529" y="307"/>
                  </a:cxn>
                  <a:cxn ang="0">
                    <a:pos x="445" y="303"/>
                  </a:cxn>
                  <a:cxn ang="0">
                    <a:pos x="373" y="234"/>
                  </a:cxn>
                  <a:cxn ang="0">
                    <a:pos x="372" y="141"/>
                  </a:cxn>
                  <a:cxn ang="0">
                    <a:pos x="328" y="31"/>
                  </a:cxn>
                  <a:cxn ang="0">
                    <a:pos x="302" y="24"/>
                  </a:cxn>
                  <a:cxn ang="0">
                    <a:pos x="256" y="0"/>
                  </a:cxn>
                  <a:cxn ang="0">
                    <a:pos x="256" y="0"/>
                  </a:cxn>
                  <a:cxn ang="0">
                    <a:pos x="256" y="0"/>
                  </a:cxn>
                </a:cxnLst>
                <a:rect l="0" t="0" r="r" b="b"/>
                <a:pathLst>
                  <a:path w="557" h="1126">
                    <a:moveTo>
                      <a:pt x="256" y="0"/>
                    </a:moveTo>
                    <a:lnTo>
                      <a:pt x="211" y="47"/>
                    </a:lnTo>
                    <a:lnTo>
                      <a:pt x="141" y="117"/>
                    </a:lnTo>
                    <a:lnTo>
                      <a:pt x="97" y="216"/>
                    </a:lnTo>
                    <a:lnTo>
                      <a:pt x="96" y="325"/>
                    </a:lnTo>
                    <a:lnTo>
                      <a:pt x="40" y="330"/>
                    </a:lnTo>
                    <a:lnTo>
                      <a:pt x="24" y="377"/>
                    </a:lnTo>
                    <a:lnTo>
                      <a:pt x="18" y="483"/>
                    </a:lnTo>
                    <a:lnTo>
                      <a:pt x="0" y="540"/>
                    </a:lnTo>
                    <a:lnTo>
                      <a:pt x="71" y="586"/>
                    </a:lnTo>
                    <a:lnTo>
                      <a:pt x="115" y="751"/>
                    </a:lnTo>
                    <a:lnTo>
                      <a:pt x="162" y="821"/>
                    </a:lnTo>
                    <a:lnTo>
                      <a:pt x="186" y="845"/>
                    </a:lnTo>
                    <a:lnTo>
                      <a:pt x="232" y="845"/>
                    </a:lnTo>
                    <a:lnTo>
                      <a:pt x="256" y="751"/>
                    </a:lnTo>
                    <a:lnTo>
                      <a:pt x="302" y="798"/>
                    </a:lnTo>
                    <a:lnTo>
                      <a:pt x="302" y="868"/>
                    </a:lnTo>
                    <a:lnTo>
                      <a:pt x="350" y="939"/>
                    </a:lnTo>
                    <a:lnTo>
                      <a:pt x="373" y="962"/>
                    </a:lnTo>
                    <a:lnTo>
                      <a:pt x="373" y="1057"/>
                    </a:lnTo>
                    <a:lnTo>
                      <a:pt x="420" y="1126"/>
                    </a:lnTo>
                    <a:lnTo>
                      <a:pt x="420" y="1034"/>
                    </a:lnTo>
                    <a:lnTo>
                      <a:pt x="396" y="985"/>
                    </a:lnTo>
                    <a:lnTo>
                      <a:pt x="396" y="868"/>
                    </a:lnTo>
                    <a:lnTo>
                      <a:pt x="350" y="776"/>
                    </a:lnTo>
                    <a:lnTo>
                      <a:pt x="314" y="694"/>
                    </a:lnTo>
                    <a:lnTo>
                      <a:pt x="365" y="643"/>
                    </a:lnTo>
                    <a:lnTo>
                      <a:pt x="399" y="606"/>
                    </a:lnTo>
                    <a:lnTo>
                      <a:pt x="445" y="564"/>
                    </a:lnTo>
                    <a:lnTo>
                      <a:pt x="491" y="493"/>
                    </a:lnTo>
                    <a:lnTo>
                      <a:pt x="557" y="429"/>
                    </a:lnTo>
                    <a:lnTo>
                      <a:pt x="529" y="307"/>
                    </a:lnTo>
                    <a:lnTo>
                      <a:pt x="445" y="303"/>
                    </a:lnTo>
                    <a:lnTo>
                      <a:pt x="373" y="234"/>
                    </a:lnTo>
                    <a:lnTo>
                      <a:pt x="372" y="141"/>
                    </a:lnTo>
                    <a:lnTo>
                      <a:pt x="328" y="31"/>
                    </a:lnTo>
                    <a:lnTo>
                      <a:pt x="302" y="24"/>
                    </a:lnTo>
                    <a:lnTo>
                      <a:pt x="256" y="0"/>
                    </a:lnTo>
                    <a:lnTo>
                      <a:pt x="256" y="0"/>
                    </a:lnTo>
                    <a:lnTo>
                      <a:pt x="25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3" name="Freeform 340"/>
              <p:cNvSpPr>
                <a:spLocks/>
              </p:cNvSpPr>
              <p:nvPr/>
            </p:nvSpPr>
            <p:spPr bwMode="auto">
              <a:xfrm>
                <a:off x="3847" y="2356"/>
                <a:ext cx="76" cy="97"/>
              </a:xfrm>
              <a:custGeom>
                <a:avLst/>
                <a:gdLst/>
                <a:ahLst/>
                <a:cxnLst>
                  <a:cxn ang="0">
                    <a:pos x="281" y="386"/>
                  </a:cxn>
                  <a:cxn ang="0">
                    <a:pos x="253" y="306"/>
                  </a:cxn>
                  <a:cxn ang="0">
                    <a:pos x="182" y="214"/>
                  </a:cxn>
                  <a:cxn ang="0">
                    <a:pos x="140" y="166"/>
                  </a:cxn>
                  <a:cxn ang="0">
                    <a:pos x="88" y="103"/>
                  </a:cxn>
                  <a:cxn ang="0">
                    <a:pos x="68" y="119"/>
                  </a:cxn>
                  <a:cxn ang="0">
                    <a:pos x="68" y="192"/>
                  </a:cxn>
                  <a:cxn ang="0">
                    <a:pos x="21" y="262"/>
                  </a:cxn>
                  <a:cxn ang="0">
                    <a:pos x="21" y="192"/>
                  </a:cxn>
                  <a:cxn ang="0">
                    <a:pos x="21" y="73"/>
                  </a:cxn>
                  <a:cxn ang="0">
                    <a:pos x="0" y="51"/>
                  </a:cxn>
                  <a:cxn ang="0">
                    <a:pos x="0" y="4"/>
                  </a:cxn>
                  <a:cxn ang="0">
                    <a:pos x="31" y="0"/>
                  </a:cxn>
                  <a:cxn ang="0">
                    <a:pos x="143" y="27"/>
                  </a:cxn>
                  <a:cxn ang="0">
                    <a:pos x="156" y="72"/>
                  </a:cxn>
                  <a:cxn ang="0">
                    <a:pos x="211" y="62"/>
                  </a:cxn>
                  <a:cxn ang="0">
                    <a:pos x="237" y="108"/>
                  </a:cxn>
                  <a:cxn ang="0">
                    <a:pos x="242" y="171"/>
                  </a:cxn>
                  <a:cxn ang="0">
                    <a:pos x="286" y="239"/>
                  </a:cxn>
                  <a:cxn ang="0">
                    <a:pos x="302" y="262"/>
                  </a:cxn>
                  <a:cxn ang="0">
                    <a:pos x="294" y="330"/>
                  </a:cxn>
                  <a:cxn ang="0">
                    <a:pos x="281" y="386"/>
                  </a:cxn>
                  <a:cxn ang="0">
                    <a:pos x="281" y="386"/>
                  </a:cxn>
                  <a:cxn ang="0">
                    <a:pos x="281" y="386"/>
                  </a:cxn>
                </a:cxnLst>
                <a:rect l="0" t="0" r="r" b="b"/>
                <a:pathLst>
                  <a:path w="302" h="386">
                    <a:moveTo>
                      <a:pt x="281" y="386"/>
                    </a:moveTo>
                    <a:lnTo>
                      <a:pt x="253" y="306"/>
                    </a:lnTo>
                    <a:lnTo>
                      <a:pt x="182" y="214"/>
                    </a:lnTo>
                    <a:lnTo>
                      <a:pt x="140" y="166"/>
                    </a:lnTo>
                    <a:lnTo>
                      <a:pt x="88" y="103"/>
                    </a:lnTo>
                    <a:lnTo>
                      <a:pt x="68" y="119"/>
                    </a:lnTo>
                    <a:lnTo>
                      <a:pt x="68" y="192"/>
                    </a:lnTo>
                    <a:lnTo>
                      <a:pt x="21" y="262"/>
                    </a:lnTo>
                    <a:lnTo>
                      <a:pt x="21" y="192"/>
                    </a:lnTo>
                    <a:lnTo>
                      <a:pt x="21" y="73"/>
                    </a:lnTo>
                    <a:lnTo>
                      <a:pt x="0" y="51"/>
                    </a:lnTo>
                    <a:lnTo>
                      <a:pt x="0" y="4"/>
                    </a:lnTo>
                    <a:lnTo>
                      <a:pt x="31" y="0"/>
                    </a:lnTo>
                    <a:lnTo>
                      <a:pt x="143" y="27"/>
                    </a:lnTo>
                    <a:lnTo>
                      <a:pt x="156" y="72"/>
                    </a:lnTo>
                    <a:lnTo>
                      <a:pt x="211" y="62"/>
                    </a:lnTo>
                    <a:lnTo>
                      <a:pt x="237" y="108"/>
                    </a:lnTo>
                    <a:lnTo>
                      <a:pt x="242" y="171"/>
                    </a:lnTo>
                    <a:lnTo>
                      <a:pt x="286" y="239"/>
                    </a:lnTo>
                    <a:lnTo>
                      <a:pt x="302" y="262"/>
                    </a:lnTo>
                    <a:lnTo>
                      <a:pt x="294" y="330"/>
                    </a:lnTo>
                    <a:lnTo>
                      <a:pt x="281" y="386"/>
                    </a:lnTo>
                    <a:lnTo>
                      <a:pt x="281" y="386"/>
                    </a:lnTo>
                    <a:lnTo>
                      <a:pt x="281" y="38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4" name="Freeform 341"/>
              <p:cNvSpPr>
                <a:spLocks/>
              </p:cNvSpPr>
              <p:nvPr/>
            </p:nvSpPr>
            <p:spPr bwMode="auto">
              <a:xfrm>
                <a:off x="3847" y="2356"/>
                <a:ext cx="76" cy="97"/>
              </a:xfrm>
              <a:custGeom>
                <a:avLst/>
                <a:gdLst/>
                <a:ahLst/>
                <a:cxnLst>
                  <a:cxn ang="0">
                    <a:pos x="282" y="385"/>
                  </a:cxn>
                  <a:cxn ang="0">
                    <a:pos x="254" y="305"/>
                  </a:cxn>
                  <a:cxn ang="0">
                    <a:pos x="184" y="213"/>
                  </a:cxn>
                  <a:cxn ang="0">
                    <a:pos x="140" y="165"/>
                  </a:cxn>
                  <a:cxn ang="0">
                    <a:pos x="88" y="102"/>
                  </a:cxn>
                  <a:cxn ang="0">
                    <a:pos x="70" y="119"/>
                  </a:cxn>
                  <a:cxn ang="0">
                    <a:pos x="70" y="192"/>
                  </a:cxn>
                  <a:cxn ang="0">
                    <a:pos x="21" y="261"/>
                  </a:cxn>
                  <a:cxn ang="0">
                    <a:pos x="21" y="192"/>
                  </a:cxn>
                  <a:cxn ang="0">
                    <a:pos x="21" y="73"/>
                  </a:cxn>
                  <a:cxn ang="0">
                    <a:pos x="0" y="50"/>
                  </a:cxn>
                  <a:cxn ang="0">
                    <a:pos x="0" y="4"/>
                  </a:cxn>
                  <a:cxn ang="0">
                    <a:pos x="31" y="0"/>
                  </a:cxn>
                  <a:cxn ang="0">
                    <a:pos x="143" y="26"/>
                  </a:cxn>
                  <a:cxn ang="0">
                    <a:pos x="156" y="71"/>
                  </a:cxn>
                  <a:cxn ang="0">
                    <a:pos x="211" y="62"/>
                  </a:cxn>
                  <a:cxn ang="0">
                    <a:pos x="238" y="107"/>
                  </a:cxn>
                  <a:cxn ang="0">
                    <a:pos x="242" y="171"/>
                  </a:cxn>
                  <a:cxn ang="0">
                    <a:pos x="286" y="239"/>
                  </a:cxn>
                  <a:cxn ang="0">
                    <a:pos x="303" y="261"/>
                  </a:cxn>
                  <a:cxn ang="0">
                    <a:pos x="295" y="330"/>
                  </a:cxn>
                  <a:cxn ang="0">
                    <a:pos x="282" y="385"/>
                  </a:cxn>
                  <a:cxn ang="0">
                    <a:pos x="282" y="385"/>
                  </a:cxn>
                  <a:cxn ang="0">
                    <a:pos x="282" y="385"/>
                  </a:cxn>
                </a:cxnLst>
                <a:rect l="0" t="0" r="r" b="b"/>
                <a:pathLst>
                  <a:path w="303" h="385">
                    <a:moveTo>
                      <a:pt x="282" y="385"/>
                    </a:moveTo>
                    <a:lnTo>
                      <a:pt x="254" y="305"/>
                    </a:lnTo>
                    <a:lnTo>
                      <a:pt x="184" y="213"/>
                    </a:lnTo>
                    <a:lnTo>
                      <a:pt x="140" y="165"/>
                    </a:lnTo>
                    <a:lnTo>
                      <a:pt x="88" y="102"/>
                    </a:lnTo>
                    <a:lnTo>
                      <a:pt x="70" y="119"/>
                    </a:lnTo>
                    <a:lnTo>
                      <a:pt x="70" y="192"/>
                    </a:lnTo>
                    <a:lnTo>
                      <a:pt x="21" y="261"/>
                    </a:lnTo>
                    <a:lnTo>
                      <a:pt x="21" y="192"/>
                    </a:lnTo>
                    <a:lnTo>
                      <a:pt x="21" y="73"/>
                    </a:lnTo>
                    <a:lnTo>
                      <a:pt x="0" y="50"/>
                    </a:lnTo>
                    <a:lnTo>
                      <a:pt x="0" y="4"/>
                    </a:lnTo>
                    <a:lnTo>
                      <a:pt x="31" y="0"/>
                    </a:lnTo>
                    <a:lnTo>
                      <a:pt x="143" y="26"/>
                    </a:lnTo>
                    <a:lnTo>
                      <a:pt x="156" y="71"/>
                    </a:lnTo>
                    <a:lnTo>
                      <a:pt x="211" y="62"/>
                    </a:lnTo>
                    <a:lnTo>
                      <a:pt x="238" y="107"/>
                    </a:lnTo>
                    <a:lnTo>
                      <a:pt x="242" y="171"/>
                    </a:lnTo>
                    <a:lnTo>
                      <a:pt x="286" y="239"/>
                    </a:lnTo>
                    <a:lnTo>
                      <a:pt x="303" y="261"/>
                    </a:lnTo>
                    <a:lnTo>
                      <a:pt x="295" y="330"/>
                    </a:lnTo>
                    <a:lnTo>
                      <a:pt x="282" y="385"/>
                    </a:lnTo>
                    <a:lnTo>
                      <a:pt x="282" y="385"/>
                    </a:lnTo>
                    <a:lnTo>
                      <a:pt x="282" y="38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5" name="Freeform 342"/>
              <p:cNvSpPr>
                <a:spLocks/>
              </p:cNvSpPr>
              <p:nvPr/>
            </p:nvSpPr>
            <p:spPr bwMode="auto">
              <a:xfrm>
                <a:off x="3841" y="2298"/>
                <a:ext cx="139" cy="141"/>
              </a:xfrm>
              <a:custGeom>
                <a:avLst/>
                <a:gdLst/>
                <a:ahLst/>
                <a:cxnLst>
                  <a:cxn ang="0">
                    <a:pos x="325" y="565"/>
                  </a:cxn>
                  <a:cxn ang="0">
                    <a:pos x="325" y="495"/>
                  </a:cxn>
                  <a:cxn ang="0">
                    <a:pos x="255" y="399"/>
                  </a:cxn>
                  <a:cxn ang="0">
                    <a:pos x="255" y="352"/>
                  </a:cxn>
                  <a:cxn ang="0">
                    <a:pos x="255" y="329"/>
                  </a:cxn>
                  <a:cxn ang="0">
                    <a:pos x="245" y="300"/>
                  </a:cxn>
                  <a:cxn ang="0">
                    <a:pos x="180" y="306"/>
                  </a:cxn>
                  <a:cxn ang="0">
                    <a:pos x="167" y="266"/>
                  </a:cxn>
                  <a:cxn ang="0">
                    <a:pos x="44" y="233"/>
                  </a:cxn>
                  <a:cxn ang="0">
                    <a:pos x="6" y="233"/>
                  </a:cxn>
                  <a:cxn ang="0">
                    <a:pos x="0" y="206"/>
                  </a:cxn>
                  <a:cxn ang="0">
                    <a:pos x="33" y="98"/>
                  </a:cxn>
                  <a:cxn ang="0">
                    <a:pos x="68" y="97"/>
                  </a:cxn>
                  <a:cxn ang="0">
                    <a:pos x="68" y="162"/>
                  </a:cxn>
                  <a:cxn ang="0">
                    <a:pos x="115" y="213"/>
                  </a:cxn>
                  <a:cxn ang="0">
                    <a:pos x="232" y="189"/>
                  </a:cxn>
                  <a:cxn ang="0">
                    <a:pos x="236" y="82"/>
                  </a:cxn>
                  <a:cxn ang="0">
                    <a:pos x="285" y="67"/>
                  </a:cxn>
                  <a:cxn ang="0">
                    <a:pos x="334" y="31"/>
                  </a:cxn>
                  <a:cxn ang="0">
                    <a:pos x="381" y="0"/>
                  </a:cxn>
                  <a:cxn ang="0">
                    <a:pos x="439" y="4"/>
                  </a:cxn>
                  <a:cxn ang="0">
                    <a:pos x="460" y="4"/>
                  </a:cxn>
                  <a:cxn ang="0">
                    <a:pos x="476" y="46"/>
                  </a:cxn>
                  <a:cxn ang="0">
                    <a:pos x="555" y="71"/>
                  </a:cxn>
                  <a:cxn ang="0">
                    <a:pos x="525" y="108"/>
                  </a:cxn>
                  <a:cxn ang="0">
                    <a:pos x="439" y="200"/>
                  </a:cxn>
                  <a:cxn ang="0">
                    <a:pos x="409" y="270"/>
                  </a:cxn>
                  <a:cxn ang="0">
                    <a:pos x="396" y="352"/>
                  </a:cxn>
                  <a:cxn ang="0">
                    <a:pos x="396" y="399"/>
                  </a:cxn>
                  <a:cxn ang="0">
                    <a:pos x="348" y="399"/>
                  </a:cxn>
                  <a:cxn ang="0">
                    <a:pos x="325" y="472"/>
                  </a:cxn>
                  <a:cxn ang="0">
                    <a:pos x="325" y="565"/>
                  </a:cxn>
                  <a:cxn ang="0">
                    <a:pos x="325" y="565"/>
                  </a:cxn>
                  <a:cxn ang="0">
                    <a:pos x="325" y="565"/>
                  </a:cxn>
                </a:cxnLst>
                <a:rect l="0" t="0" r="r" b="b"/>
                <a:pathLst>
                  <a:path w="555" h="565">
                    <a:moveTo>
                      <a:pt x="325" y="565"/>
                    </a:moveTo>
                    <a:lnTo>
                      <a:pt x="325" y="495"/>
                    </a:lnTo>
                    <a:lnTo>
                      <a:pt x="255" y="399"/>
                    </a:lnTo>
                    <a:lnTo>
                      <a:pt x="255" y="352"/>
                    </a:lnTo>
                    <a:lnTo>
                      <a:pt x="255" y="329"/>
                    </a:lnTo>
                    <a:lnTo>
                      <a:pt x="245" y="300"/>
                    </a:lnTo>
                    <a:lnTo>
                      <a:pt x="180" y="306"/>
                    </a:lnTo>
                    <a:lnTo>
                      <a:pt x="167" y="266"/>
                    </a:lnTo>
                    <a:lnTo>
                      <a:pt x="44" y="233"/>
                    </a:lnTo>
                    <a:lnTo>
                      <a:pt x="6" y="233"/>
                    </a:lnTo>
                    <a:lnTo>
                      <a:pt x="0" y="206"/>
                    </a:lnTo>
                    <a:lnTo>
                      <a:pt x="33" y="98"/>
                    </a:lnTo>
                    <a:lnTo>
                      <a:pt x="68" y="97"/>
                    </a:lnTo>
                    <a:lnTo>
                      <a:pt x="68" y="162"/>
                    </a:lnTo>
                    <a:lnTo>
                      <a:pt x="115" y="213"/>
                    </a:lnTo>
                    <a:lnTo>
                      <a:pt x="232" y="189"/>
                    </a:lnTo>
                    <a:lnTo>
                      <a:pt x="236" y="82"/>
                    </a:lnTo>
                    <a:lnTo>
                      <a:pt x="285" y="67"/>
                    </a:lnTo>
                    <a:lnTo>
                      <a:pt x="334" y="31"/>
                    </a:lnTo>
                    <a:lnTo>
                      <a:pt x="381" y="0"/>
                    </a:lnTo>
                    <a:lnTo>
                      <a:pt x="439" y="4"/>
                    </a:lnTo>
                    <a:lnTo>
                      <a:pt x="460" y="4"/>
                    </a:lnTo>
                    <a:lnTo>
                      <a:pt x="476" y="46"/>
                    </a:lnTo>
                    <a:lnTo>
                      <a:pt x="555" y="71"/>
                    </a:lnTo>
                    <a:lnTo>
                      <a:pt x="525" y="108"/>
                    </a:lnTo>
                    <a:lnTo>
                      <a:pt x="439" y="200"/>
                    </a:lnTo>
                    <a:lnTo>
                      <a:pt x="409" y="270"/>
                    </a:lnTo>
                    <a:lnTo>
                      <a:pt x="396" y="352"/>
                    </a:lnTo>
                    <a:lnTo>
                      <a:pt x="396" y="399"/>
                    </a:lnTo>
                    <a:lnTo>
                      <a:pt x="348" y="399"/>
                    </a:lnTo>
                    <a:lnTo>
                      <a:pt x="325" y="472"/>
                    </a:lnTo>
                    <a:lnTo>
                      <a:pt x="325" y="565"/>
                    </a:lnTo>
                    <a:lnTo>
                      <a:pt x="325" y="565"/>
                    </a:lnTo>
                    <a:lnTo>
                      <a:pt x="325" y="56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6" name="Freeform 343"/>
              <p:cNvSpPr>
                <a:spLocks/>
              </p:cNvSpPr>
              <p:nvPr/>
            </p:nvSpPr>
            <p:spPr bwMode="auto">
              <a:xfrm>
                <a:off x="3842" y="2298"/>
                <a:ext cx="138" cy="141"/>
              </a:xfrm>
              <a:custGeom>
                <a:avLst/>
                <a:gdLst/>
                <a:ahLst/>
                <a:cxnLst>
                  <a:cxn ang="0">
                    <a:pos x="325" y="566"/>
                  </a:cxn>
                  <a:cxn ang="0">
                    <a:pos x="325" y="495"/>
                  </a:cxn>
                  <a:cxn ang="0">
                    <a:pos x="255" y="399"/>
                  </a:cxn>
                  <a:cxn ang="0">
                    <a:pos x="255" y="353"/>
                  </a:cxn>
                  <a:cxn ang="0">
                    <a:pos x="255" y="330"/>
                  </a:cxn>
                  <a:cxn ang="0">
                    <a:pos x="245" y="300"/>
                  </a:cxn>
                  <a:cxn ang="0">
                    <a:pos x="180" y="307"/>
                  </a:cxn>
                  <a:cxn ang="0">
                    <a:pos x="167" y="266"/>
                  </a:cxn>
                  <a:cxn ang="0">
                    <a:pos x="43" y="234"/>
                  </a:cxn>
                  <a:cxn ang="0">
                    <a:pos x="6" y="234"/>
                  </a:cxn>
                  <a:cxn ang="0">
                    <a:pos x="0" y="207"/>
                  </a:cxn>
                  <a:cxn ang="0">
                    <a:pos x="32" y="99"/>
                  </a:cxn>
                  <a:cxn ang="0">
                    <a:pos x="68" y="97"/>
                  </a:cxn>
                  <a:cxn ang="0">
                    <a:pos x="68" y="163"/>
                  </a:cxn>
                  <a:cxn ang="0">
                    <a:pos x="114" y="214"/>
                  </a:cxn>
                  <a:cxn ang="0">
                    <a:pos x="232" y="190"/>
                  </a:cxn>
                  <a:cxn ang="0">
                    <a:pos x="235" y="83"/>
                  </a:cxn>
                  <a:cxn ang="0">
                    <a:pos x="284" y="68"/>
                  </a:cxn>
                  <a:cxn ang="0">
                    <a:pos x="334" y="31"/>
                  </a:cxn>
                  <a:cxn ang="0">
                    <a:pos x="380" y="0"/>
                  </a:cxn>
                  <a:cxn ang="0">
                    <a:pos x="438" y="4"/>
                  </a:cxn>
                  <a:cxn ang="0">
                    <a:pos x="459" y="4"/>
                  </a:cxn>
                  <a:cxn ang="0">
                    <a:pos x="475" y="47"/>
                  </a:cxn>
                  <a:cxn ang="0">
                    <a:pos x="554" y="71"/>
                  </a:cxn>
                  <a:cxn ang="0">
                    <a:pos x="525" y="109"/>
                  </a:cxn>
                  <a:cxn ang="0">
                    <a:pos x="438" y="201"/>
                  </a:cxn>
                  <a:cxn ang="0">
                    <a:pos x="409" y="270"/>
                  </a:cxn>
                  <a:cxn ang="0">
                    <a:pos x="396" y="353"/>
                  </a:cxn>
                  <a:cxn ang="0">
                    <a:pos x="396" y="399"/>
                  </a:cxn>
                  <a:cxn ang="0">
                    <a:pos x="348" y="399"/>
                  </a:cxn>
                  <a:cxn ang="0">
                    <a:pos x="325" y="473"/>
                  </a:cxn>
                  <a:cxn ang="0">
                    <a:pos x="325" y="566"/>
                  </a:cxn>
                  <a:cxn ang="0">
                    <a:pos x="325" y="566"/>
                  </a:cxn>
                  <a:cxn ang="0">
                    <a:pos x="325" y="566"/>
                  </a:cxn>
                </a:cxnLst>
                <a:rect l="0" t="0" r="r" b="b"/>
                <a:pathLst>
                  <a:path w="554" h="566">
                    <a:moveTo>
                      <a:pt x="325" y="566"/>
                    </a:moveTo>
                    <a:lnTo>
                      <a:pt x="325" y="495"/>
                    </a:lnTo>
                    <a:lnTo>
                      <a:pt x="255" y="399"/>
                    </a:lnTo>
                    <a:lnTo>
                      <a:pt x="255" y="353"/>
                    </a:lnTo>
                    <a:lnTo>
                      <a:pt x="255" y="330"/>
                    </a:lnTo>
                    <a:lnTo>
                      <a:pt x="245" y="300"/>
                    </a:lnTo>
                    <a:lnTo>
                      <a:pt x="180" y="307"/>
                    </a:lnTo>
                    <a:lnTo>
                      <a:pt x="167" y="266"/>
                    </a:lnTo>
                    <a:lnTo>
                      <a:pt x="43" y="234"/>
                    </a:lnTo>
                    <a:lnTo>
                      <a:pt x="6" y="234"/>
                    </a:lnTo>
                    <a:lnTo>
                      <a:pt x="0" y="207"/>
                    </a:lnTo>
                    <a:lnTo>
                      <a:pt x="32" y="99"/>
                    </a:lnTo>
                    <a:lnTo>
                      <a:pt x="68" y="97"/>
                    </a:lnTo>
                    <a:lnTo>
                      <a:pt x="68" y="163"/>
                    </a:lnTo>
                    <a:lnTo>
                      <a:pt x="114" y="214"/>
                    </a:lnTo>
                    <a:lnTo>
                      <a:pt x="232" y="190"/>
                    </a:lnTo>
                    <a:lnTo>
                      <a:pt x="235" y="83"/>
                    </a:lnTo>
                    <a:lnTo>
                      <a:pt x="284" y="68"/>
                    </a:lnTo>
                    <a:lnTo>
                      <a:pt x="334" y="31"/>
                    </a:lnTo>
                    <a:lnTo>
                      <a:pt x="380" y="0"/>
                    </a:lnTo>
                    <a:lnTo>
                      <a:pt x="438" y="4"/>
                    </a:lnTo>
                    <a:lnTo>
                      <a:pt x="459" y="4"/>
                    </a:lnTo>
                    <a:lnTo>
                      <a:pt x="475" y="47"/>
                    </a:lnTo>
                    <a:lnTo>
                      <a:pt x="554" y="71"/>
                    </a:lnTo>
                    <a:lnTo>
                      <a:pt x="525" y="109"/>
                    </a:lnTo>
                    <a:lnTo>
                      <a:pt x="438" y="201"/>
                    </a:lnTo>
                    <a:lnTo>
                      <a:pt x="409" y="270"/>
                    </a:lnTo>
                    <a:lnTo>
                      <a:pt x="396" y="353"/>
                    </a:lnTo>
                    <a:lnTo>
                      <a:pt x="396" y="399"/>
                    </a:lnTo>
                    <a:lnTo>
                      <a:pt x="348" y="399"/>
                    </a:lnTo>
                    <a:lnTo>
                      <a:pt x="325" y="473"/>
                    </a:lnTo>
                    <a:lnTo>
                      <a:pt x="325" y="566"/>
                    </a:lnTo>
                    <a:lnTo>
                      <a:pt x="325" y="566"/>
                    </a:lnTo>
                    <a:lnTo>
                      <a:pt x="325" y="5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7" name="Freeform 344"/>
              <p:cNvSpPr>
                <a:spLocks/>
              </p:cNvSpPr>
              <p:nvPr/>
            </p:nvSpPr>
            <p:spPr bwMode="auto">
              <a:xfrm>
                <a:off x="3859" y="2319"/>
                <a:ext cx="44" cy="32"/>
              </a:xfrm>
              <a:custGeom>
                <a:avLst/>
                <a:gdLst/>
                <a:ahLst/>
                <a:cxnLst>
                  <a:cxn ang="0">
                    <a:pos x="0" y="15"/>
                  </a:cxn>
                  <a:cxn ang="0">
                    <a:pos x="0" y="73"/>
                  </a:cxn>
                  <a:cxn ang="0">
                    <a:pos x="21" y="107"/>
                  </a:cxn>
                  <a:cxn ang="0">
                    <a:pos x="51" y="130"/>
                  </a:cxn>
                  <a:cxn ang="0">
                    <a:pos x="122" y="113"/>
                  </a:cxn>
                  <a:cxn ang="0">
                    <a:pos x="174" y="103"/>
                  </a:cxn>
                  <a:cxn ang="0">
                    <a:pos x="169" y="34"/>
                  </a:cxn>
                  <a:cxn ang="0">
                    <a:pos x="174" y="0"/>
                  </a:cxn>
                  <a:cxn ang="0">
                    <a:pos x="103" y="15"/>
                  </a:cxn>
                  <a:cxn ang="0">
                    <a:pos x="34" y="15"/>
                  </a:cxn>
                  <a:cxn ang="0">
                    <a:pos x="0" y="15"/>
                  </a:cxn>
                  <a:cxn ang="0">
                    <a:pos x="0" y="15"/>
                  </a:cxn>
                  <a:cxn ang="0">
                    <a:pos x="0" y="15"/>
                  </a:cxn>
                </a:cxnLst>
                <a:rect l="0" t="0" r="r" b="b"/>
                <a:pathLst>
                  <a:path w="174" h="130">
                    <a:moveTo>
                      <a:pt x="0" y="15"/>
                    </a:moveTo>
                    <a:lnTo>
                      <a:pt x="0" y="73"/>
                    </a:lnTo>
                    <a:lnTo>
                      <a:pt x="21" y="107"/>
                    </a:lnTo>
                    <a:lnTo>
                      <a:pt x="51" y="130"/>
                    </a:lnTo>
                    <a:lnTo>
                      <a:pt x="122" y="113"/>
                    </a:lnTo>
                    <a:lnTo>
                      <a:pt x="174" y="103"/>
                    </a:lnTo>
                    <a:lnTo>
                      <a:pt x="169" y="34"/>
                    </a:lnTo>
                    <a:lnTo>
                      <a:pt x="174" y="0"/>
                    </a:lnTo>
                    <a:lnTo>
                      <a:pt x="103" y="15"/>
                    </a:lnTo>
                    <a:lnTo>
                      <a:pt x="34" y="15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8" name="Freeform 345"/>
              <p:cNvSpPr>
                <a:spLocks/>
              </p:cNvSpPr>
              <p:nvPr/>
            </p:nvSpPr>
            <p:spPr bwMode="auto">
              <a:xfrm>
                <a:off x="3859" y="2319"/>
                <a:ext cx="44" cy="3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73"/>
                  </a:cxn>
                  <a:cxn ang="0">
                    <a:pos x="23" y="107"/>
                  </a:cxn>
                  <a:cxn ang="0">
                    <a:pos x="51" y="129"/>
                  </a:cxn>
                  <a:cxn ang="0">
                    <a:pos x="122" y="112"/>
                  </a:cxn>
                  <a:cxn ang="0">
                    <a:pos x="174" y="102"/>
                  </a:cxn>
                  <a:cxn ang="0">
                    <a:pos x="169" y="33"/>
                  </a:cxn>
                  <a:cxn ang="0">
                    <a:pos x="174" y="0"/>
                  </a:cxn>
                  <a:cxn ang="0">
                    <a:pos x="103" y="14"/>
                  </a:cxn>
                  <a:cxn ang="0">
                    <a:pos x="34" y="1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174" h="129">
                    <a:moveTo>
                      <a:pt x="0" y="14"/>
                    </a:moveTo>
                    <a:lnTo>
                      <a:pt x="0" y="73"/>
                    </a:lnTo>
                    <a:lnTo>
                      <a:pt x="23" y="107"/>
                    </a:lnTo>
                    <a:lnTo>
                      <a:pt x="51" y="129"/>
                    </a:lnTo>
                    <a:lnTo>
                      <a:pt x="122" y="112"/>
                    </a:lnTo>
                    <a:lnTo>
                      <a:pt x="174" y="102"/>
                    </a:lnTo>
                    <a:lnTo>
                      <a:pt x="169" y="33"/>
                    </a:lnTo>
                    <a:lnTo>
                      <a:pt x="174" y="0"/>
                    </a:lnTo>
                    <a:lnTo>
                      <a:pt x="103" y="14"/>
                    </a:lnTo>
                    <a:lnTo>
                      <a:pt x="34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9" name="Freeform 346"/>
              <p:cNvSpPr>
                <a:spLocks/>
              </p:cNvSpPr>
              <p:nvPr/>
            </p:nvSpPr>
            <p:spPr bwMode="auto">
              <a:xfrm>
                <a:off x="3547" y="2152"/>
                <a:ext cx="305" cy="481"/>
              </a:xfrm>
              <a:custGeom>
                <a:avLst/>
                <a:gdLst/>
                <a:ahLst/>
                <a:cxnLst>
                  <a:cxn ang="0">
                    <a:pos x="236" y="48"/>
                  </a:cxn>
                  <a:cxn ang="0">
                    <a:pos x="208" y="115"/>
                  </a:cxn>
                  <a:cxn ang="0">
                    <a:pos x="236" y="258"/>
                  </a:cxn>
                  <a:cxn ang="0">
                    <a:pos x="400" y="352"/>
                  </a:cxn>
                  <a:cxn ang="0">
                    <a:pos x="351" y="424"/>
                  </a:cxn>
                  <a:cxn ang="0">
                    <a:pos x="236" y="683"/>
                  </a:cxn>
                  <a:cxn ang="0">
                    <a:pos x="116" y="799"/>
                  </a:cxn>
                  <a:cxn ang="0">
                    <a:pos x="116" y="938"/>
                  </a:cxn>
                  <a:cxn ang="0">
                    <a:pos x="0" y="892"/>
                  </a:cxn>
                  <a:cxn ang="0">
                    <a:pos x="25" y="985"/>
                  </a:cxn>
                  <a:cxn ang="0">
                    <a:pos x="141" y="1011"/>
                  </a:cxn>
                  <a:cxn ang="0">
                    <a:pos x="141" y="1128"/>
                  </a:cxn>
                  <a:cxn ang="0">
                    <a:pos x="257" y="1011"/>
                  </a:cxn>
                  <a:cxn ang="0">
                    <a:pos x="304" y="1317"/>
                  </a:cxn>
                  <a:cxn ang="0">
                    <a:pos x="494" y="1781"/>
                  </a:cxn>
                  <a:cxn ang="0">
                    <a:pos x="584" y="1927"/>
                  </a:cxn>
                  <a:cxn ang="0">
                    <a:pos x="821" y="1621"/>
                  </a:cxn>
                  <a:cxn ang="0">
                    <a:pos x="940" y="1339"/>
                  </a:cxn>
                  <a:cxn ang="0">
                    <a:pos x="1200" y="1104"/>
                  </a:cxn>
                  <a:cxn ang="0">
                    <a:pos x="1221" y="892"/>
                  </a:cxn>
                  <a:cxn ang="0">
                    <a:pos x="1177" y="799"/>
                  </a:cxn>
                  <a:cxn ang="0">
                    <a:pos x="1033" y="775"/>
                  </a:cxn>
                  <a:cxn ang="0">
                    <a:pos x="916" y="706"/>
                  </a:cxn>
                  <a:cxn ang="0">
                    <a:pos x="705" y="588"/>
                  </a:cxn>
                  <a:cxn ang="0">
                    <a:pos x="705" y="494"/>
                  </a:cxn>
                  <a:cxn ang="0">
                    <a:pos x="584" y="424"/>
                  </a:cxn>
                  <a:cxn ang="0">
                    <a:pos x="563" y="283"/>
                  </a:cxn>
                  <a:cxn ang="0">
                    <a:pos x="633" y="143"/>
                  </a:cxn>
                  <a:cxn ang="0">
                    <a:pos x="563" y="104"/>
                  </a:cxn>
                  <a:cxn ang="0">
                    <a:pos x="421" y="98"/>
                  </a:cxn>
                  <a:cxn ang="0">
                    <a:pos x="374" y="0"/>
                  </a:cxn>
                  <a:cxn ang="0">
                    <a:pos x="374" y="0"/>
                  </a:cxn>
                </a:cxnLst>
                <a:rect l="0" t="0" r="r" b="b"/>
                <a:pathLst>
                  <a:path w="1221" h="1927">
                    <a:moveTo>
                      <a:pt x="374" y="0"/>
                    </a:moveTo>
                    <a:lnTo>
                      <a:pt x="236" y="48"/>
                    </a:lnTo>
                    <a:lnTo>
                      <a:pt x="208" y="71"/>
                    </a:lnTo>
                    <a:lnTo>
                      <a:pt x="208" y="115"/>
                    </a:lnTo>
                    <a:lnTo>
                      <a:pt x="281" y="188"/>
                    </a:lnTo>
                    <a:lnTo>
                      <a:pt x="236" y="258"/>
                    </a:lnTo>
                    <a:lnTo>
                      <a:pt x="257" y="330"/>
                    </a:lnTo>
                    <a:lnTo>
                      <a:pt x="400" y="352"/>
                    </a:lnTo>
                    <a:lnTo>
                      <a:pt x="400" y="375"/>
                    </a:lnTo>
                    <a:lnTo>
                      <a:pt x="351" y="424"/>
                    </a:lnTo>
                    <a:lnTo>
                      <a:pt x="281" y="611"/>
                    </a:lnTo>
                    <a:lnTo>
                      <a:pt x="236" y="683"/>
                    </a:lnTo>
                    <a:lnTo>
                      <a:pt x="93" y="728"/>
                    </a:lnTo>
                    <a:lnTo>
                      <a:pt x="116" y="799"/>
                    </a:lnTo>
                    <a:lnTo>
                      <a:pt x="187" y="892"/>
                    </a:lnTo>
                    <a:lnTo>
                      <a:pt x="116" y="938"/>
                    </a:lnTo>
                    <a:lnTo>
                      <a:pt x="72" y="915"/>
                    </a:lnTo>
                    <a:lnTo>
                      <a:pt x="0" y="892"/>
                    </a:lnTo>
                    <a:lnTo>
                      <a:pt x="0" y="938"/>
                    </a:lnTo>
                    <a:lnTo>
                      <a:pt x="25" y="985"/>
                    </a:lnTo>
                    <a:lnTo>
                      <a:pt x="141" y="985"/>
                    </a:lnTo>
                    <a:lnTo>
                      <a:pt x="141" y="1011"/>
                    </a:lnTo>
                    <a:lnTo>
                      <a:pt x="72" y="1035"/>
                    </a:lnTo>
                    <a:lnTo>
                      <a:pt x="141" y="1128"/>
                    </a:lnTo>
                    <a:lnTo>
                      <a:pt x="208" y="1128"/>
                    </a:lnTo>
                    <a:lnTo>
                      <a:pt x="257" y="1011"/>
                    </a:lnTo>
                    <a:lnTo>
                      <a:pt x="281" y="1081"/>
                    </a:lnTo>
                    <a:lnTo>
                      <a:pt x="304" y="1317"/>
                    </a:lnTo>
                    <a:lnTo>
                      <a:pt x="421" y="1621"/>
                    </a:lnTo>
                    <a:lnTo>
                      <a:pt x="494" y="1781"/>
                    </a:lnTo>
                    <a:lnTo>
                      <a:pt x="563" y="1902"/>
                    </a:lnTo>
                    <a:lnTo>
                      <a:pt x="584" y="1927"/>
                    </a:lnTo>
                    <a:lnTo>
                      <a:pt x="705" y="1857"/>
                    </a:lnTo>
                    <a:lnTo>
                      <a:pt x="821" y="1621"/>
                    </a:lnTo>
                    <a:lnTo>
                      <a:pt x="868" y="1385"/>
                    </a:lnTo>
                    <a:lnTo>
                      <a:pt x="940" y="1339"/>
                    </a:lnTo>
                    <a:lnTo>
                      <a:pt x="1128" y="1222"/>
                    </a:lnTo>
                    <a:lnTo>
                      <a:pt x="1200" y="1104"/>
                    </a:lnTo>
                    <a:lnTo>
                      <a:pt x="1221" y="1081"/>
                    </a:lnTo>
                    <a:lnTo>
                      <a:pt x="1221" y="892"/>
                    </a:lnTo>
                    <a:lnTo>
                      <a:pt x="1200" y="846"/>
                    </a:lnTo>
                    <a:lnTo>
                      <a:pt x="1177" y="799"/>
                    </a:lnTo>
                    <a:lnTo>
                      <a:pt x="1177" y="775"/>
                    </a:lnTo>
                    <a:lnTo>
                      <a:pt x="1033" y="775"/>
                    </a:lnTo>
                    <a:lnTo>
                      <a:pt x="985" y="751"/>
                    </a:lnTo>
                    <a:lnTo>
                      <a:pt x="916" y="706"/>
                    </a:lnTo>
                    <a:lnTo>
                      <a:pt x="821" y="706"/>
                    </a:lnTo>
                    <a:lnTo>
                      <a:pt x="705" y="588"/>
                    </a:lnTo>
                    <a:lnTo>
                      <a:pt x="705" y="564"/>
                    </a:lnTo>
                    <a:lnTo>
                      <a:pt x="705" y="494"/>
                    </a:lnTo>
                    <a:lnTo>
                      <a:pt x="633" y="470"/>
                    </a:lnTo>
                    <a:lnTo>
                      <a:pt x="584" y="424"/>
                    </a:lnTo>
                    <a:lnTo>
                      <a:pt x="563" y="330"/>
                    </a:lnTo>
                    <a:lnTo>
                      <a:pt x="563" y="283"/>
                    </a:lnTo>
                    <a:lnTo>
                      <a:pt x="609" y="188"/>
                    </a:lnTo>
                    <a:lnTo>
                      <a:pt x="633" y="143"/>
                    </a:lnTo>
                    <a:lnTo>
                      <a:pt x="633" y="48"/>
                    </a:lnTo>
                    <a:lnTo>
                      <a:pt x="563" y="104"/>
                    </a:lnTo>
                    <a:lnTo>
                      <a:pt x="527" y="110"/>
                    </a:lnTo>
                    <a:lnTo>
                      <a:pt x="421" y="98"/>
                    </a:lnTo>
                    <a:lnTo>
                      <a:pt x="387" y="24"/>
                    </a:lnTo>
                    <a:lnTo>
                      <a:pt x="374" y="0"/>
                    </a:lnTo>
                    <a:lnTo>
                      <a:pt x="374" y="0"/>
                    </a:lnTo>
                    <a:lnTo>
                      <a:pt x="37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0" name="Freeform 347"/>
              <p:cNvSpPr>
                <a:spLocks/>
              </p:cNvSpPr>
              <p:nvPr/>
            </p:nvSpPr>
            <p:spPr bwMode="auto">
              <a:xfrm>
                <a:off x="3547" y="2152"/>
                <a:ext cx="305" cy="481"/>
              </a:xfrm>
              <a:custGeom>
                <a:avLst/>
                <a:gdLst/>
                <a:ahLst/>
                <a:cxnLst>
                  <a:cxn ang="0">
                    <a:pos x="236" y="48"/>
                  </a:cxn>
                  <a:cxn ang="0">
                    <a:pos x="208" y="115"/>
                  </a:cxn>
                  <a:cxn ang="0">
                    <a:pos x="236" y="257"/>
                  </a:cxn>
                  <a:cxn ang="0">
                    <a:pos x="400" y="352"/>
                  </a:cxn>
                  <a:cxn ang="0">
                    <a:pos x="352" y="424"/>
                  </a:cxn>
                  <a:cxn ang="0">
                    <a:pos x="236" y="682"/>
                  </a:cxn>
                  <a:cxn ang="0">
                    <a:pos x="116" y="799"/>
                  </a:cxn>
                  <a:cxn ang="0">
                    <a:pos x="116" y="938"/>
                  </a:cxn>
                  <a:cxn ang="0">
                    <a:pos x="0" y="892"/>
                  </a:cxn>
                  <a:cxn ang="0">
                    <a:pos x="27" y="984"/>
                  </a:cxn>
                  <a:cxn ang="0">
                    <a:pos x="142" y="1011"/>
                  </a:cxn>
                  <a:cxn ang="0">
                    <a:pos x="142" y="1128"/>
                  </a:cxn>
                  <a:cxn ang="0">
                    <a:pos x="257" y="1011"/>
                  </a:cxn>
                  <a:cxn ang="0">
                    <a:pos x="305" y="1316"/>
                  </a:cxn>
                  <a:cxn ang="0">
                    <a:pos x="495" y="1780"/>
                  </a:cxn>
                  <a:cxn ang="0">
                    <a:pos x="584" y="1926"/>
                  </a:cxn>
                  <a:cxn ang="0">
                    <a:pos x="822" y="1620"/>
                  </a:cxn>
                  <a:cxn ang="0">
                    <a:pos x="940" y="1339"/>
                  </a:cxn>
                  <a:cxn ang="0">
                    <a:pos x="1200" y="1103"/>
                  </a:cxn>
                  <a:cxn ang="0">
                    <a:pos x="1221" y="892"/>
                  </a:cxn>
                  <a:cxn ang="0">
                    <a:pos x="1178" y="799"/>
                  </a:cxn>
                  <a:cxn ang="0">
                    <a:pos x="1034" y="775"/>
                  </a:cxn>
                  <a:cxn ang="0">
                    <a:pos x="916" y="705"/>
                  </a:cxn>
                  <a:cxn ang="0">
                    <a:pos x="706" y="588"/>
                  </a:cxn>
                  <a:cxn ang="0">
                    <a:pos x="706" y="493"/>
                  </a:cxn>
                  <a:cxn ang="0">
                    <a:pos x="584" y="424"/>
                  </a:cxn>
                  <a:cxn ang="0">
                    <a:pos x="563" y="283"/>
                  </a:cxn>
                  <a:cxn ang="0">
                    <a:pos x="633" y="142"/>
                  </a:cxn>
                  <a:cxn ang="0">
                    <a:pos x="563" y="103"/>
                  </a:cxn>
                  <a:cxn ang="0">
                    <a:pos x="421" y="97"/>
                  </a:cxn>
                  <a:cxn ang="0">
                    <a:pos x="375" y="0"/>
                  </a:cxn>
                  <a:cxn ang="0">
                    <a:pos x="375" y="0"/>
                  </a:cxn>
                </a:cxnLst>
                <a:rect l="0" t="0" r="r" b="b"/>
                <a:pathLst>
                  <a:path w="1221" h="1926">
                    <a:moveTo>
                      <a:pt x="375" y="0"/>
                    </a:moveTo>
                    <a:lnTo>
                      <a:pt x="236" y="48"/>
                    </a:lnTo>
                    <a:lnTo>
                      <a:pt x="208" y="71"/>
                    </a:lnTo>
                    <a:lnTo>
                      <a:pt x="208" y="115"/>
                    </a:lnTo>
                    <a:lnTo>
                      <a:pt x="282" y="188"/>
                    </a:lnTo>
                    <a:lnTo>
                      <a:pt x="236" y="257"/>
                    </a:lnTo>
                    <a:lnTo>
                      <a:pt x="257" y="329"/>
                    </a:lnTo>
                    <a:lnTo>
                      <a:pt x="400" y="352"/>
                    </a:lnTo>
                    <a:lnTo>
                      <a:pt x="400" y="375"/>
                    </a:lnTo>
                    <a:lnTo>
                      <a:pt x="352" y="424"/>
                    </a:lnTo>
                    <a:lnTo>
                      <a:pt x="282" y="611"/>
                    </a:lnTo>
                    <a:lnTo>
                      <a:pt x="236" y="682"/>
                    </a:lnTo>
                    <a:lnTo>
                      <a:pt x="93" y="728"/>
                    </a:lnTo>
                    <a:lnTo>
                      <a:pt x="116" y="799"/>
                    </a:lnTo>
                    <a:lnTo>
                      <a:pt x="187" y="892"/>
                    </a:lnTo>
                    <a:lnTo>
                      <a:pt x="116" y="938"/>
                    </a:lnTo>
                    <a:lnTo>
                      <a:pt x="72" y="915"/>
                    </a:lnTo>
                    <a:lnTo>
                      <a:pt x="0" y="892"/>
                    </a:lnTo>
                    <a:lnTo>
                      <a:pt x="0" y="938"/>
                    </a:lnTo>
                    <a:lnTo>
                      <a:pt x="27" y="984"/>
                    </a:lnTo>
                    <a:lnTo>
                      <a:pt x="142" y="984"/>
                    </a:lnTo>
                    <a:lnTo>
                      <a:pt x="142" y="1011"/>
                    </a:lnTo>
                    <a:lnTo>
                      <a:pt x="72" y="1035"/>
                    </a:lnTo>
                    <a:lnTo>
                      <a:pt x="142" y="1128"/>
                    </a:lnTo>
                    <a:lnTo>
                      <a:pt x="208" y="1128"/>
                    </a:lnTo>
                    <a:lnTo>
                      <a:pt x="257" y="1011"/>
                    </a:lnTo>
                    <a:lnTo>
                      <a:pt x="282" y="1080"/>
                    </a:lnTo>
                    <a:lnTo>
                      <a:pt x="305" y="1316"/>
                    </a:lnTo>
                    <a:lnTo>
                      <a:pt x="421" y="1620"/>
                    </a:lnTo>
                    <a:lnTo>
                      <a:pt x="495" y="1780"/>
                    </a:lnTo>
                    <a:lnTo>
                      <a:pt x="563" y="1902"/>
                    </a:lnTo>
                    <a:lnTo>
                      <a:pt x="584" y="1926"/>
                    </a:lnTo>
                    <a:lnTo>
                      <a:pt x="706" y="1856"/>
                    </a:lnTo>
                    <a:lnTo>
                      <a:pt x="822" y="1620"/>
                    </a:lnTo>
                    <a:lnTo>
                      <a:pt x="868" y="1385"/>
                    </a:lnTo>
                    <a:lnTo>
                      <a:pt x="940" y="1339"/>
                    </a:lnTo>
                    <a:lnTo>
                      <a:pt x="1129" y="1222"/>
                    </a:lnTo>
                    <a:lnTo>
                      <a:pt x="1200" y="1103"/>
                    </a:lnTo>
                    <a:lnTo>
                      <a:pt x="1221" y="1080"/>
                    </a:lnTo>
                    <a:lnTo>
                      <a:pt x="1221" y="892"/>
                    </a:lnTo>
                    <a:lnTo>
                      <a:pt x="1200" y="845"/>
                    </a:lnTo>
                    <a:lnTo>
                      <a:pt x="1178" y="799"/>
                    </a:lnTo>
                    <a:lnTo>
                      <a:pt x="1178" y="775"/>
                    </a:lnTo>
                    <a:lnTo>
                      <a:pt x="1034" y="775"/>
                    </a:lnTo>
                    <a:lnTo>
                      <a:pt x="986" y="751"/>
                    </a:lnTo>
                    <a:lnTo>
                      <a:pt x="916" y="705"/>
                    </a:lnTo>
                    <a:lnTo>
                      <a:pt x="822" y="705"/>
                    </a:lnTo>
                    <a:lnTo>
                      <a:pt x="706" y="588"/>
                    </a:lnTo>
                    <a:lnTo>
                      <a:pt x="706" y="564"/>
                    </a:lnTo>
                    <a:lnTo>
                      <a:pt x="706" y="493"/>
                    </a:lnTo>
                    <a:lnTo>
                      <a:pt x="633" y="469"/>
                    </a:lnTo>
                    <a:lnTo>
                      <a:pt x="584" y="424"/>
                    </a:lnTo>
                    <a:lnTo>
                      <a:pt x="563" y="329"/>
                    </a:lnTo>
                    <a:lnTo>
                      <a:pt x="563" y="283"/>
                    </a:lnTo>
                    <a:lnTo>
                      <a:pt x="610" y="188"/>
                    </a:lnTo>
                    <a:lnTo>
                      <a:pt x="633" y="142"/>
                    </a:lnTo>
                    <a:lnTo>
                      <a:pt x="633" y="48"/>
                    </a:lnTo>
                    <a:lnTo>
                      <a:pt x="563" y="103"/>
                    </a:lnTo>
                    <a:lnTo>
                      <a:pt x="527" y="110"/>
                    </a:lnTo>
                    <a:lnTo>
                      <a:pt x="421" y="97"/>
                    </a:lnTo>
                    <a:lnTo>
                      <a:pt x="389" y="24"/>
                    </a:lnTo>
                    <a:lnTo>
                      <a:pt x="375" y="0"/>
                    </a:lnTo>
                    <a:lnTo>
                      <a:pt x="375" y="0"/>
                    </a:lnTo>
                    <a:lnTo>
                      <a:pt x="37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1" name="Freeform 348"/>
              <p:cNvSpPr>
                <a:spLocks/>
              </p:cNvSpPr>
              <p:nvPr/>
            </p:nvSpPr>
            <p:spPr bwMode="auto">
              <a:xfrm>
                <a:off x="3724" y="2275"/>
                <a:ext cx="126" cy="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8"/>
                  </a:cxn>
                  <a:cxn ang="0">
                    <a:pos x="0" y="94"/>
                  </a:cxn>
                  <a:cxn ang="0">
                    <a:pos x="95" y="189"/>
                  </a:cxn>
                  <a:cxn ang="0">
                    <a:pos x="120" y="213"/>
                  </a:cxn>
                  <a:cxn ang="0">
                    <a:pos x="211" y="212"/>
                  </a:cxn>
                  <a:cxn ang="0">
                    <a:pos x="280" y="257"/>
                  </a:cxn>
                  <a:cxn ang="0">
                    <a:pos x="327" y="278"/>
                  </a:cxn>
                  <a:cxn ang="0">
                    <a:pos x="352" y="281"/>
                  </a:cxn>
                  <a:cxn ang="0">
                    <a:pos x="447" y="281"/>
                  </a:cxn>
                  <a:cxn ang="0">
                    <a:pos x="477" y="283"/>
                  </a:cxn>
                  <a:cxn ang="0">
                    <a:pos x="505" y="233"/>
                  </a:cxn>
                  <a:cxn ang="0">
                    <a:pos x="506" y="189"/>
                  </a:cxn>
                  <a:cxn ang="0">
                    <a:pos x="423" y="189"/>
                  </a:cxn>
                  <a:cxn ang="0">
                    <a:pos x="399" y="163"/>
                  </a:cxn>
                  <a:cxn ang="0">
                    <a:pos x="375" y="120"/>
                  </a:cxn>
                  <a:cxn ang="0">
                    <a:pos x="332" y="125"/>
                  </a:cxn>
                  <a:cxn ang="0">
                    <a:pos x="288" y="138"/>
                  </a:cxn>
                  <a:cxn ang="0">
                    <a:pos x="195" y="96"/>
                  </a:cxn>
                  <a:cxn ang="0">
                    <a:pos x="134" y="44"/>
                  </a:cxn>
                  <a:cxn ang="0">
                    <a:pos x="64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06" h="283">
                    <a:moveTo>
                      <a:pt x="0" y="0"/>
                    </a:moveTo>
                    <a:lnTo>
                      <a:pt x="0" y="48"/>
                    </a:lnTo>
                    <a:lnTo>
                      <a:pt x="0" y="94"/>
                    </a:lnTo>
                    <a:lnTo>
                      <a:pt x="95" y="189"/>
                    </a:lnTo>
                    <a:lnTo>
                      <a:pt x="120" y="213"/>
                    </a:lnTo>
                    <a:lnTo>
                      <a:pt x="211" y="212"/>
                    </a:lnTo>
                    <a:lnTo>
                      <a:pt x="280" y="257"/>
                    </a:lnTo>
                    <a:lnTo>
                      <a:pt x="327" y="278"/>
                    </a:lnTo>
                    <a:lnTo>
                      <a:pt x="352" y="281"/>
                    </a:lnTo>
                    <a:lnTo>
                      <a:pt x="447" y="281"/>
                    </a:lnTo>
                    <a:lnTo>
                      <a:pt x="477" y="283"/>
                    </a:lnTo>
                    <a:lnTo>
                      <a:pt x="505" y="233"/>
                    </a:lnTo>
                    <a:lnTo>
                      <a:pt x="506" y="189"/>
                    </a:lnTo>
                    <a:lnTo>
                      <a:pt x="423" y="189"/>
                    </a:lnTo>
                    <a:lnTo>
                      <a:pt x="399" y="163"/>
                    </a:lnTo>
                    <a:lnTo>
                      <a:pt x="375" y="120"/>
                    </a:lnTo>
                    <a:lnTo>
                      <a:pt x="332" y="125"/>
                    </a:lnTo>
                    <a:lnTo>
                      <a:pt x="288" y="138"/>
                    </a:lnTo>
                    <a:lnTo>
                      <a:pt x="195" y="96"/>
                    </a:lnTo>
                    <a:lnTo>
                      <a:pt x="134" y="44"/>
                    </a:lnTo>
                    <a:lnTo>
                      <a:pt x="64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2" name="Freeform 349"/>
              <p:cNvSpPr>
                <a:spLocks/>
              </p:cNvSpPr>
              <p:nvPr/>
            </p:nvSpPr>
            <p:spPr bwMode="auto">
              <a:xfrm>
                <a:off x="3724" y="2275"/>
                <a:ext cx="126" cy="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8"/>
                  </a:cxn>
                  <a:cxn ang="0">
                    <a:pos x="0" y="95"/>
                  </a:cxn>
                  <a:cxn ang="0">
                    <a:pos x="95" y="189"/>
                  </a:cxn>
                  <a:cxn ang="0">
                    <a:pos x="120" y="214"/>
                  </a:cxn>
                  <a:cxn ang="0">
                    <a:pos x="210" y="212"/>
                  </a:cxn>
                  <a:cxn ang="0">
                    <a:pos x="280" y="258"/>
                  </a:cxn>
                  <a:cxn ang="0">
                    <a:pos x="326" y="279"/>
                  </a:cxn>
                  <a:cxn ang="0">
                    <a:pos x="352" y="282"/>
                  </a:cxn>
                  <a:cxn ang="0">
                    <a:pos x="447" y="282"/>
                  </a:cxn>
                  <a:cxn ang="0">
                    <a:pos x="476" y="283"/>
                  </a:cxn>
                  <a:cxn ang="0">
                    <a:pos x="504" y="233"/>
                  </a:cxn>
                  <a:cxn ang="0">
                    <a:pos x="506" y="189"/>
                  </a:cxn>
                  <a:cxn ang="0">
                    <a:pos x="423" y="189"/>
                  </a:cxn>
                  <a:cxn ang="0">
                    <a:pos x="398" y="163"/>
                  </a:cxn>
                  <a:cxn ang="0">
                    <a:pos x="374" y="121"/>
                  </a:cxn>
                  <a:cxn ang="0">
                    <a:pos x="332" y="126"/>
                  </a:cxn>
                  <a:cxn ang="0">
                    <a:pos x="288" y="139"/>
                  </a:cxn>
                  <a:cxn ang="0">
                    <a:pos x="195" y="96"/>
                  </a:cxn>
                  <a:cxn ang="0">
                    <a:pos x="134" y="44"/>
                  </a:cxn>
                  <a:cxn ang="0">
                    <a:pos x="64" y="2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06" h="283">
                    <a:moveTo>
                      <a:pt x="0" y="0"/>
                    </a:moveTo>
                    <a:lnTo>
                      <a:pt x="0" y="48"/>
                    </a:lnTo>
                    <a:lnTo>
                      <a:pt x="0" y="95"/>
                    </a:lnTo>
                    <a:lnTo>
                      <a:pt x="95" y="189"/>
                    </a:lnTo>
                    <a:lnTo>
                      <a:pt x="120" y="214"/>
                    </a:lnTo>
                    <a:lnTo>
                      <a:pt x="210" y="212"/>
                    </a:lnTo>
                    <a:lnTo>
                      <a:pt x="280" y="258"/>
                    </a:lnTo>
                    <a:lnTo>
                      <a:pt x="326" y="279"/>
                    </a:lnTo>
                    <a:lnTo>
                      <a:pt x="352" y="282"/>
                    </a:lnTo>
                    <a:lnTo>
                      <a:pt x="447" y="282"/>
                    </a:lnTo>
                    <a:lnTo>
                      <a:pt x="476" y="283"/>
                    </a:lnTo>
                    <a:lnTo>
                      <a:pt x="504" y="233"/>
                    </a:lnTo>
                    <a:lnTo>
                      <a:pt x="506" y="189"/>
                    </a:lnTo>
                    <a:lnTo>
                      <a:pt x="423" y="189"/>
                    </a:lnTo>
                    <a:lnTo>
                      <a:pt x="398" y="163"/>
                    </a:lnTo>
                    <a:lnTo>
                      <a:pt x="374" y="121"/>
                    </a:lnTo>
                    <a:lnTo>
                      <a:pt x="332" y="126"/>
                    </a:lnTo>
                    <a:lnTo>
                      <a:pt x="288" y="139"/>
                    </a:lnTo>
                    <a:lnTo>
                      <a:pt x="195" y="96"/>
                    </a:lnTo>
                    <a:lnTo>
                      <a:pt x="134" y="44"/>
                    </a:lnTo>
                    <a:lnTo>
                      <a:pt x="64" y="2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3" name="Freeform 350"/>
              <p:cNvSpPr>
                <a:spLocks/>
              </p:cNvSpPr>
              <p:nvPr/>
            </p:nvSpPr>
            <p:spPr bwMode="auto">
              <a:xfrm>
                <a:off x="3729" y="2633"/>
                <a:ext cx="35" cy="47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49" y="45"/>
                  </a:cxn>
                  <a:cxn ang="0">
                    <a:pos x="0" y="91"/>
                  </a:cxn>
                  <a:cxn ang="0">
                    <a:pos x="0" y="139"/>
                  </a:cxn>
                  <a:cxn ang="0">
                    <a:pos x="49" y="164"/>
                  </a:cxn>
                  <a:cxn ang="0">
                    <a:pos x="118" y="185"/>
                  </a:cxn>
                  <a:cxn ang="0">
                    <a:pos x="141" y="139"/>
                  </a:cxn>
                  <a:cxn ang="0">
                    <a:pos x="118" y="91"/>
                  </a:cxn>
                  <a:cxn ang="0">
                    <a:pos x="118" y="67"/>
                  </a:cxn>
                  <a:cxn ang="0">
                    <a:pos x="70" y="0"/>
                  </a:cxn>
                  <a:cxn ang="0">
                    <a:pos x="70" y="0"/>
                  </a:cxn>
                  <a:cxn ang="0">
                    <a:pos x="70" y="0"/>
                  </a:cxn>
                </a:cxnLst>
                <a:rect l="0" t="0" r="r" b="b"/>
                <a:pathLst>
                  <a:path w="141" h="185">
                    <a:moveTo>
                      <a:pt x="70" y="0"/>
                    </a:moveTo>
                    <a:lnTo>
                      <a:pt x="49" y="45"/>
                    </a:lnTo>
                    <a:lnTo>
                      <a:pt x="0" y="91"/>
                    </a:lnTo>
                    <a:lnTo>
                      <a:pt x="0" y="139"/>
                    </a:lnTo>
                    <a:lnTo>
                      <a:pt x="49" y="164"/>
                    </a:lnTo>
                    <a:lnTo>
                      <a:pt x="118" y="185"/>
                    </a:lnTo>
                    <a:lnTo>
                      <a:pt x="141" y="139"/>
                    </a:lnTo>
                    <a:lnTo>
                      <a:pt x="118" y="91"/>
                    </a:lnTo>
                    <a:lnTo>
                      <a:pt x="118" y="67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4" name="Freeform 351"/>
              <p:cNvSpPr>
                <a:spLocks/>
              </p:cNvSpPr>
              <p:nvPr/>
            </p:nvSpPr>
            <p:spPr bwMode="auto">
              <a:xfrm>
                <a:off x="3729" y="2633"/>
                <a:ext cx="35" cy="47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49" y="45"/>
                  </a:cxn>
                  <a:cxn ang="0">
                    <a:pos x="0" y="91"/>
                  </a:cxn>
                  <a:cxn ang="0">
                    <a:pos x="0" y="140"/>
                  </a:cxn>
                  <a:cxn ang="0">
                    <a:pos x="49" y="164"/>
                  </a:cxn>
                  <a:cxn ang="0">
                    <a:pos x="119" y="185"/>
                  </a:cxn>
                  <a:cxn ang="0">
                    <a:pos x="141" y="140"/>
                  </a:cxn>
                  <a:cxn ang="0">
                    <a:pos x="119" y="91"/>
                  </a:cxn>
                  <a:cxn ang="0">
                    <a:pos x="119" y="68"/>
                  </a:cxn>
                  <a:cxn ang="0">
                    <a:pos x="70" y="0"/>
                  </a:cxn>
                  <a:cxn ang="0">
                    <a:pos x="70" y="0"/>
                  </a:cxn>
                  <a:cxn ang="0">
                    <a:pos x="70" y="0"/>
                  </a:cxn>
                </a:cxnLst>
                <a:rect l="0" t="0" r="r" b="b"/>
                <a:pathLst>
                  <a:path w="141" h="185">
                    <a:moveTo>
                      <a:pt x="70" y="0"/>
                    </a:moveTo>
                    <a:lnTo>
                      <a:pt x="49" y="45"/>
                    </a:lnTo>
                    <a:lnTo>
                      <a:pt x="0" y="91"/>
                    </a:lnTo>
                    <a:lnTo>
                      <a:pt x="0" y="140"/>
                    </a:lnTo>
                    <a:lnTo>
                      <a:pt x="49" y="164"/>
                    </a:lnTo>
                    <a:lnTo>
                      <a:pt x="119" y="185"/>
                    </a:lnTo>
                    <a:lnTo>
                      <a:pt x="141" y="140"/>
                    </a:lnTo>
                    <a:lnTo>
                      <a:pt x="119" y="91"/>
                    </a:lnTo>
                    <a:lnTo>
                      <a:pt x="119" y="68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7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5" name="Freeform 352"/>
              <p:cNvSpPr>
                <a:spLocks/>
              </p:cNvSpPr>
              <p:nvPr/>
            </p:nvSpPr>
            <p:spPr bwMode="auto">
              <a:xfrm>
                <a:off x="3441" y="2169"/>
                <a:ext cx="206" cy="217"/>
              </a:xfrm>
              <a:custGeom>
                <a:avLst/>
                <a:gdLst/>
                <a:ahLst/>
                <a:cxnLst>
                  <a:cxn ang="0">
                    <a:pos x="632" y="0"/>
                  </a:cxn>
                  <a:cxn ang="0">
                    <a:pos x="565" y="21"/>
                  </a:cxn>
                  <a:cxn ang="0">
                    <a:pos x="540" y="23"/>
                  </a:cxn>
                  <a:cxn ang="0">
                    <a:pos x="536" y="103"/>
                  </a:cxn>
                  <a:cxn ang="0">
                    <a:pos x="517" y="164"/>
                  </a:cxn>
                  <a:cxn ang="0">
                    <a:pos x="496" y="164"/>
                  </a:cxn>
                  <a:cxn ang="0">
                    <a:pos x="449" y="281"/>
                  </a:cxn>
                  <a:cxn ang="0">
                    <a:pos x="401" y="312"/>
                  </a:cxn>
                  <a:cxn ang="0">
                    <a:pos x="374" y="373"/>
                  </a:cxn>
                  <a:cxn ang="0">
                    <a:pos x="258" y="376"/>
                  </a:cxn>
                  <a:cxn ang="0">
                    <a:pos x="258" y="471"/>
                  </a:cxn>
                  <a:cxn ang="0">
                    <a:pos x="165" y="493"/>
                  </a:cxn>
                  <a:cxn ang="0">
                    <a:pos x="94" y="471"/>
                  </a:cxn>
                  <a:cxn ang="0">
                    <a:pos x="0" y="445"/>
                  </a:cxn>
                  <a:cxn ang="0">
                    <a:pos x="0" y="517"/>
                  </a:cxn>
                  <a:cxn ang="0">
                    <a:pos x="94" y="587"/>
                  </a:cxn>
                  <a:cxn ang="0">
                    <a:pos x="94" y="657"/>
                  </a:cxn>
                  <a:cxn ang="0">
                    <a:pos x="49" y="657"/>
                  </a:cxn>
                  <a:cxn ang="0">
                    <a:pos x="26" y="752"/>
                  </a:cxn>
                  <a:cxn ang="0">
                    <a:pos x="117" y="752"/>
                  </a:cxn>
                  <a:cxn ang="0">
                    <a:pos x="306" y="752"/>
                  </a:cxn>
                  <a:cxn ang="0">
                    <a:pos x="353" y="799"/>
                  </a:cxn>
                  <a:cxn ang="0">
                    <a:pos x="424" y="867"/>
                  </a:cxn>
                  <a:cxn ang="0">
                    <a:pos x="424" y="821"/>
                  </a:cxn>
                  <a:cxn ang="0">
                    <a:pos x="471" y="844"/>
                  </a:cxn>
                  <a:cxn ang="0">
                    <a:pos x="538" y="865"/>
                  </a:cxn>
                  <a:cxn ang="0">
                    <a:pos x="607" y="823"/>
                  </a:cxn>
                  <a:cxn ang="0">
                    <a:pos x="517" y="657"/>
                  </a:cxn>
                  <a:cxn ang="0">
                    <a:pos x="586" y="635"/>
                  </a:cxn>
                  <a:cxn ang="0">
                    <a:pos x="660" y="612"/>
                  </a:cxn>
                  <a:cxn ang="0">
                    <a:pos x="775" y="423"/>
                  </a:cxn>
                  <a:cxn ang="0">
                    <a:pos x="775" y="376"/>
                  </a:cxn>
                  <a:cxn ang="0">
                    <a:pos x="824" y="283"/>
                  </a:cxn>
                  <a:cxn ang="0">
                    <a:pos x="728" y="259"/>
                  </a:cxn>
                  <a:cxn ang="0">
                    <a:pos x="686" y="254"/>
                  </a:cxn>
                  <a:cxn ang="0">
                    <a:pos x="655" y="179"/>
                  </a:cxn>
                  <a:cxn ang="0">
                    <a:pos x="705" y="117"/>
                  </a:cxn>
                  <a:cxn ang="0">
                    <a:pos x="642" y="58"/>
                  </a:cxn>
                  <a:cxn ang="0">
                    <a:pos x="632" y="23"/>
                  </a:cxn>
                  <a:cxn ang="0">
                    <a:pos x="632" y="0"/>
                  </a:cxn>
                  <a:cxn ang="0">
                    <a:pos x="632" y="0"/>
                  </a:cxn>
                  <a:cxn ang="0">
                    <a:pos x="632" y="0"/>
                  </a:cxn>
                </a:cxnLst>
                <a:rect l="0" t="0" r="r" b="b"/>
                <a:pathLst>
                  <a:path w="824" h="867">
                    <a:moveTo>
                      <a:pt x="632" y="0"/>
                    </a:moveTo>
                    <a:lnTo>
                      <a:pt x="565" y="21"/>
                    </a:lnTo>
                    <a:lnTo>
                      <a:pt x="540" y="23"/>
                    </a:lnTo>
                    <a:lnTo>
                      <a:pt x="536" y="103"/>
                    </a:lnTo>
                    <a:lnTo>
                      <a:pt x="517" y="164"/>
                    </a:lnTo>
                    <a:lnTo>
                      <a:pt x="496" y="164"/>
                    </a:lnTo>
                    <a:lnTo>
                      <a:pt x="449" y="281"/>
                    </a:lnTo>
                    <a:lnTo>
                      <a:pt x="401" y="312"/>
                    </a:lnTo>
                    <a:lnTo>
                      <a:pt x="374" y="373"/>
                    </a:lnTo>
                    <a:lnTo>
                      <a:pt x="258" y="376"/>
                    </a:lnTo>
                    <a:lnTo>
                      <a:pt x="258" y="471"/>
                    </a:lnTo>
                    <a:lnTo>
                      <a:pt x="165" y="493"/>
                    </a:lnTo>
                    <a:lnTo>
                      <a:pt x="94" y="471"/>
                    </a:lnTo>
                    <a:lnTo>
                      <a:pt x="0" y="445"/>
                    </a:lnTo>
                    <a:lnTo>
                      <a:pt x="0" y="517"/>
                    </a:lnTo>
                    <a:lnTo>
                      <a:pt x="94" y="587"/>
                    </a:lnTo>
                    <a:lnTo>
                      <a:pt x="94" y="657"/>
                    </a:lnTo>
                    <a:lnTo>
                      <a:pt x="49" y="657"/>
                    </a:lnTo>
                    <a:lnTo>
                      <a:pt x="26" y="752"/>
                    </a:lnTo>
                    <a:lnTo>
                      <a:pt x="117" y="752"/>
                    </a:lnTo>
                    <a:lnTo>
                      <a:pt x="306" y="752"/>
                    </a:lnTo>
                    <a:lnTo>
                      <a:pt x="353" y="799"/>
                    </a:lnTo>
                    <a:lnTo>
                      <a:pt x="424" y="867"/>
                    </a:lnTo>
                    <a:lnTo>
                      <a:pt x="424" y="821"/>
                    </a:lnTo>
                    <a:lnTo>
                      <a:pt x="471" y="844"/>
                    </a:lnTo>
                    <a:lnTo>
                      <a:pt x="538" y="865"/>
                    </a:lnTo>
                    <a:lnTo>
                      <a:pt x="607" y="823"/>
                    </a:lnTo>
                    <a:lnTo>
                      <a:pt x="517" y="657"/>
                    </a:lnTo>
                    <a:lnTo>
                      <a:pt x="586" y="635"/>
                    </a:lnTo>
                    <a:lnTo>
                      <a:pt x="660" y="612"/>
                    </a:lnTo>
                    <a:lnTo>
                      <a:pt x="775" y="423"/>
                    </a:lnTo>
                    <a:lnTo>
                      <a:pt x="775" y="376"/>
                    </a:lnTo>
                    <a:lnTo>
                      <a:pt x="824" y="283"/>
                    </a:lnTo>
                    <a:lnTo>
                      <a:pt x="728" y="259"/>
                    </a:lnTo>
                    <a:lnTo>
                      <a:pt x="686" y="254"/>
                    </a:lnTo>
                    <a:lnTo>
                      <a:pt x="655" y="179"/>
                    </a:lnTo>
                    <a:lnTo>
                      <a:pt x="705" y="117"/>
                    </a:lnTo>
                    <a:lnTo>
                      <a:pt x="642" y="58"/>
                    </a:lnTo>
                    <a:lnTo>
                      <a:pt x="632" y="23"/>
                    </a:lnTo>
                    <a:lnTo>
                      <a:pt x="632" y="0"/>
                    </a:lnTo>
                    <a:lnTo>
                      <a:pt x="632" y="0"/>
                    </a:lnTo>
                    <a:lnTo>
                      <a:pt x="63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6" name="Freeform 353"/>
              <p:cNvSpPr>
                <a:spLocks/>
              </p:cNvSpPr>
              <p:nvPr/>
            </p:nvSpPr>
            <p:spPr bwMode="auto">
              <a:xfrm>
                <a:off x="3441" y="2169"/>
                <a:ext cx="206" cy="217"/>
              </a:xfrm>
              <a:custGeom>
                <a:avLst/>
                <a:gdLst/>
                <a:ahLst/>
                <a:cxnLst>
                  <a:cxn ang="0">
                    <a:pos x="632" y="0"/>
                  </a:cxn>
                  <a:cxn ang="0">
                    <a:pos x="566" y="21"/>
                  </a:cxn>
                  <a:cxn ang="0">
                    <a:pos x="540" y="22"/>
                  </a:cxn>
                  <a:cxn ang="0">
                    <a:pos x="537" y="102"/>
                  </a:cxn>
                  <a:cxn ang="0">
                    <a:pos x="517" y="164"/>
                  </a:cxn>
                  <a:cxn ang="0">
                    <a:pos x="496" y="164"/>
                  </a:cxn>
                  <a:cxn ang="0">
                    <a:pos x="451" y="281"/>
                  </a:cxn>
                  <a:cxn ang="0">
                    <a:pos x="402" y="312"/>
                  </a:cxn>
                  <a:cxn ang="0">
                    <a:pos x="375" y="372"/>
                  </a:cxn>
                  <a:cxn ang="0">
                    <a:pos x="259" y="376"/>
                  </a:cxn>
                  <a:cxn ang="0">
                    <a:pos x="259" y="470"/>
                  </a:cxn>
                  <a:cxn ang="0">
                    <a:pos x="166" y="493"/>
                  </a:cxn>
                  <a:cxn ang="0">
                    <a:pos x="95" y="470"/>
                  </a:cxn>
                  <a:cxn ang="0">
                    <a:pos x="0" y="445"/>
                  </a:cxn>
                  <a:cxn ang="0">
                    <a:pos x="0" y="517"/>
                  </a:cxn>
                  <a:cxn ang="0">
                    <a:pos x="95" y="587"/>
                  </a:cxn>
                  <a:cxn ang="0">
                    <a:pos x="95" y="657"/>
                  </a:cxn>
                  <a:cxn ang="0">
                    <a:pos x="49" y="657"/>
                  </a:cxn>
                  <a:cxn ang="0">
                    <a:pos x="26" y="752"/>
                  </a:cxn>
                  <a:cxn ang="0">
                    <a:pos x="119" y="752"/>
                  </a:cxn>
                  <a:cxn ang="0">
                    <a:pos x="307" y="752"/>
                  </a:cxn>
                  <a:cxn ang="0">
                    <a:pos x="353" y="798"/>
                  </a:cxn>
                  <a:cxn ang="0">
                    <a:pos x="424" y="867"/>
                  </a:cxn>
                  <a:cxn ang="0">
                    <a:pos x="424" y="821"/>
                  </a:cxn>
                  <a:cxn ang="0">
                    <a:pos x="472" y="844"/>
                  </a:cxn>
                  <a:cxn ang="0">
                    <a:pos x="539" y="865"/>
                  </a:cxn>
                  <a:cxn ang="0">
                    <a:pos x="608" y="823"/>
                  </a:cxn>
                  <a:cxn ang="0">
                    <a:pos x="517" y="657"/>
                  </a:cxn>
                  <a:cxn ang="0">
                    <a:pos x="587" y="634"/>
                  </a:cxn>
                  <a:cxn ang="0">
                    <a:pos x="660" y="611"/>
                  </a:cxn>
                  <a:cxn ang="0">
                    <a:pos x="776" y="422"/>
                  </a:cxn>
                  <a:cxn ang="0">
                    <a:pos x="776" y="376"/>
                  </a:cxn>
                  <a:cxn ang="0">
                    <a:pos x="824" y="283"/>
                  </a:cxn>
                  <a:cxn ang="0">
                    <a:pos x="729" y="258"/>
                  </a:cxn>
                  <a:cxn ang="0">
                    <a:pos x="686" y="254"/>
                  </a:cxn>
                  <a:cxn ang="0">
                    <a:pos x="656" y="179"/>
                  </a:cxn>
                  <a:cxn ang="0">
                    <a:pos x="706" y="117"/>
                  </a:cxn>
                  <a:cxn ang="0">
                    <a:pos x="642" y="57"/>
                  </a:cxn>
                  <a:cxn ang="0">
                    <a:pos x="632" y="22"/>
                  </a:cxn>
                  <a:cxn ang="0">
                    <a:pos x="632" y="0"/>
                  </a:cxn>
                  <a:cxn ang="0">
                    <a:pos x="632" y="0"/>
                  </a:cxn>
                  <a:cxn ang="0">
                    <a:pos x="632" y="0"/>
                  </a:cxn>
                </a:cxnLst>
                <a:rect l="0" t="0" r="r" b="b"/>
                <a:pathLst>
                  <a:path w="824" h="867">
                    <a:moveTo>
                      <a:pt x="632" y="0"/>
                    </a:moveTo>
                    <a:lnTo>
                      <a:pt x="566" y="21"/>
                    </a:lnTo>
                    <a:lnTo>
                      <a:pt x="540" y="22"/>
                    </a:lnTo>
                    <a:lnTo>
                      <a:pt x="537" y="102"/>
                    </a:lnTo>
                    <a:lnTo>
                      <a:pt x="517" y="164"/>
                    </a:lnTo>
                    <a:lnTo>
                      <a:pt x="496" y="164"/>
                    </a:lnTo>
                    <a:lnTo>
                      <a:pt x="451" y="281"/>
                    </a:lnTo>
                    <a:lnTo>
                      <a:pt x="402" y="312"/>
                    </a:lnTo>
                    <a:lnTo>
                      <a:pt x="375" y="372"/>
                    </a:lnTo>
                    <a:lnTo>
                      <a:pt x="259" y="376"/>
                    </a:lnTo>
                    <a:lnTo>
                      <a:pt x="259" y="470"/>
                    </a:lnTo>
                    <a:lnTo>
                      <a:pt x="166" y="493"/>
                    </a:lnTo>
                    <a:lnTo>
                      <a:pt x="95" y="470"/>
                    </a:lnTo>
                    <a:lnTo>
                      <a:pt x="0" y="445"/>
                    </a:lnTo>
                    <a:lnTo>
                      <a:pt x="0" y="517"/>
                    </a:lnTo>
                    <a:lnTo>
                      <a:pt x="95" y="587"/>
                    </a:lnTo>
                    <a:lnTo>
                      <a:pt x="95" y="657"/>
                    </a:lnTo>
                    <a:lnTo>
                      <a:pt x="49" y="657"/>
                    </a:lnTo>
                    <a:lnTo>
                      <a:pt x="26" y="752"/>
                    </a:lnTo>
                    <a:lnTo>
                      <a:pt x="119" y="752"/>
                    </a:lnTo>
                    <a:lnTo>
                      <a:pt x="307" y="752"/>
                    </a:lnTo>
                    <a:lnTo>
                      <a:pt x="353" y="798"/>
                    </a:lnTo>
                    <a:lnTo>
                      <a:pt x="424" y="867"/>
                    </a:lnTo>
                    <a:lnTo>
                      <a:pt x="424" y="821"/>
                    </a:lnTo>
                    <a:lnTo>
                      <a:pt x="472" y="844"/>
                    </a:lnTo>
                    <a:lnTo>
                      <a:pt x="539" y="865"/>
                    </a:lnTo>
                    <a:lnTo>
                      <a:pt x="608" y="823"/>
                    </a:lnTo>
                    <a:lnTo>
                      <a:pt x="517" y="657"/>
                    </a:lnTo>
                    <a:lnTo>
                      <a:pt x="587" y="634"/>
                    </a:lnTo>
                    <a:lnTo>
                      <a:pt x="660" y="611"/>
                    </a:lnTo>
                    <a:lnTo>
                      <a:pt x="776" y="422"/>
                    </a:lnTo>
                    <a:lnTo>
                      <a:pt x="776" y="376"/>
                    </a:lnTo>
                    <a:lnTo>
                      <a:pt x="824" y="283"/>
                    </a:lnTo>
                    <a:lnTo>
                      <a:pt x="729" y="258"/>
                    </a:lnTo>
                    <a:lnTo>
                      <a:pt x="686" y="254"/>
                    </a:lnTo>
                    <a:lnTo>
                      <a:pt x="656" y="179"/>
                    </a:lnTo>
                    <a:lnTo>
                      <a:pt x="706" y="117"/>
                    </a:lnTo>
                    <a:lnTo>
                      <a:pt x="642" y="57"/>
                    </a:lnTo>
                    <a:lnTo>
                      <a:pt x="632" y="22"/>
                    </a:lnTo>
                    <a:lnTo>
                      <a:pt x="632" y="0"/>
                    </a:lnTo>
                    <a:lnTo>
                      <a:pt x="632" y="0"/>
                    </a:lnTo>
                    <a:lnTo>
                      <a:pt x="63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7" name="Freeform 354"/>
              <p:cNvSpPr>
                <a:spLocks/>
              </p:cNvSpPr>
              <p:nvPr/>
            </p:nvSpPr>
            <p:spPr bwMode="auto">
              <a:xfrm>
                <a:off x="3419" y="2133"/>
                <a:ext cx="222" cy="160"/>
              </a:xfrm>
              <a:custGeom>
                <a:avLst/>
                <a:gdLst/>
                <a:ahLst/>
                <a:cxnLst>
                  <a:cxn ang="0">
                    <a:pos x="68" y="178"/>
                  </a:cxn>
                  <a:cxn ang="0">
                    <a:pos x="17" y="284"/>
                  </a:cxn>
                  <a:cxn ang="0">
                    <a:pos x="45" y="356"/>
                  </a:cxn>
                  <a:cxn ang="0">
                    <a:pos x="0" y="448"/>
                  </a:cxn>
                  <a:cxn ang="0">
                    <a:pos x="45" y="497"/>
                  </a:cxn>
                  <a:cxn ang="0">
                    <a:pos x="117" y="497"/>
                  </a:cxn>
                  <a:cxn ang="0">
                    <a:pos x="117" y="567"/>
                  </a:cxn>
                  <a:cxn ang="0">
                    <a:pos x="91" y="589"/>
                  </a:cxn>
                  <a:cxn ang="0">
                    <a:pos x="256" y="637"/>
                  </a:cxn>
                  <a:cxn ang="0">
                    <a:pos x="349" y="615"/>
                  </a:cxn>
                  <a:cxn ang="0">
                    <a:pos x="349" y="520"/>
                  </a:cxn>
                  <a:cxn ang="0">
                    <a:pos x="467" y="520"/>
                  </a:cxn>
                  <a:cxn ang="0">
                    <a:pos x="492" y="448"/>
                  </a:cxn>
                  <a:cxn ang="0">
                    <a:pos x="540" y="425"/>
                  </a:cxn>
                  <a:cxn ang="0">
                    <a:pos x="587" y="308"/>
                  </a:cxn>
                  <a:cxn ang="0">
                    <a:pos x="608" y="308"/>
                  </a:cxn>
                  <a:cxn ang="0">
                    <a:pos x="631" y="237"/>
                  </a:cxn>
                  <a:cxn ang="0">
                    <a:pos x="631" y="167"/>
                  </a:cxn>
                  <a:cxn ang="0">
                    <a:pos x="656" y="167"/>
                  </a:cxn>
                  <a:cxn ang="0">
                    <a:pos x="723" y="144"/>
                  </a:cxn>
                  <a:cxn ang="0">
                    <a:pos x="751" y="121"/>
                  </a:cxn>
                  <a:cxn ang="0">
                    <a:pos x="889" y="73"/>
                  </a:cxn>
                  <a:cxn ang="0">
                    <a:pos x="855" y="0"/>
                  </a:cxn>
                  <a:cxn ang="0">
                    <a:pos x="742" y="31"/>
                  </a:cxn>
                  <a:cxn ang="0">
                    <a:pos x="673" y="45"/>
                  </a:cxn>
                  <a:cxn ang="0">
                    <a:pos x="631" y="4"/>
                  </a:cxn>
                  <a:cxn ang="0">
                    <a:pos x="521" y="52"/>
                  </a:cxn>
                  <a:cxn ang="0">
                    <a:pos x="403" y="34"/>
                  </a:cxn>
                  <a:cxn ang="0">
                    <a:pos x="287" y="107"/>
                  </a:cxn>
                  <a:cxn ang="0">
                    <a:pos x="236" y="155"/>
                  </a:cxn>
                  <a:cxn ang="0">
                    <a:pos x="143" y="214"/>
                  </a:cxn>
                  <a:cxn ang="0">
                    <a:pos x="96" y="188"/>
                  </a:cxn>
                  <a:cxn ang="0">
                    <a:pos x="68" y="178"/>
                  </a:cxn>
                  <a:cxn ang="0">
                    <a:pos x="68" y="178"/>
                  </a:cxn>
                  <a:cxn ang="0">
                    <a:pos x="68" y="178"/>
                  </a:cxn>
                </a:cxnLst>
                <a:rect l="0" t="0" r="r" b="b"/>
                <a:pathLst>
                  <a:path w="889" h="637">
                    <a:moveTo>
                      <a:pt x="68" y="178"/>
                    </a:moveTo>
                    <a:lnTo>
                      <a:pt x="17" y="284"/>
                    </a:lnTo>
                    <a:lnTo>
                      <a:pt x="45" y="356"/>
                    </a:lnTo>
                    <a:lnTo>
                      <a:pt x="0" y="448"/>
                    </a:lnTo>
                    <a:lnTo>
                      <a:pt x="45" y="497"/>
                    </a:lnTo>
                    <a:lnTo>
                      <a:pt x="117" y="497"/>
                    </a:lnTo>
                    <a:lnTo>
                      <a:pt x="117" y="567"/>
                    </a:lnTo>
                    <a:lnTo>
                      <a:pt x="91" y="589"/>
                    </a:lnTo>
                    <a:lnTo>
                      <a:pt x="256" y="637"/>
                    </a:lnTo>
                    <a:lnTo>
                      <a:pt x="349" y="615"/>
                    </a:lnTo>
                    <a:lnTo>
                      <a:pt x="349" y="520"/>
                    </a:lnTo>
                    <a:lnTo>
                      <a:pt x="467" y="520"/>
                    </a:lnTo>
                    <a:lnTo>
                      <a:pt x="492" y="448"/>
                    </a:lnTo>
                    <a:lnTo>
                      <a:pt x="540" y="425"/>
                    </a:lnTo>
                    <a:lnTo>
                      <a:pt x="587" y="308"/>
                    </a:lnTo>
                    <a:lnTo>
                      <a:pt x="608" y="308"/>
                    </a:lnTo>
                    <a:lnTo>
                      <a:pt x="631" y="237"/>
                    </a:lnTo>
                    <a:lnTo>
                      <a:pt x="631" y="167"/>
                    </a:lnTo>
                    <a:lnTo>
                      <a:pt x="656" y="167"/>
                    </a:lnTo>
                    <a:lnTo>
                      <a:pt x="723" y="144"/>
                    </a:lnTo>
                    <a:lnTo>
                      <a:pt x="751" y="121"/>
                    </a:lnTo>
                    <a:lnTo>
                      <a:pt x="889" y="73"/>
                    </a:lnTo>
                    <a:lnTo>
                      <a:pt x="855" y="0"/>
                    </a:lnTo>
                    <a:lnTo>
                      <a:pt x="742" y="31"/>
                    </a:lnTo>
                    <a:lnTo>
                      <a:pt x="673" y="45"/>
                    </a:lnTo>
                    <a:lnTo>
                      <a:pt x="631" y="4"/>
                    </a:lnTo>
                    <a:lnTo>
                      <a:pt x="521" y="52"/>
                    </a:lnTo>
                    <a:lnTo>
                      <a:pt x="403" y="34"/>
                    </a:lnTo>
                    <a:lnTo>
                      <a:pt x="287" y="107"/>
                    </a:lnTo>
                    <a:lnTo>
                      <a:pt x="236" y="155"/>
                    </a:lnTo>
                    <a:lnTo>
                      <a:pt x="143" y="214"/>
                    </a:lnTo>
                    <a:lnTo>
                      <a:pt x="96" y="188"/>
                    </a:lnTo>
                    <a:lnTo>
                      <a:pt x="68" y="178"/>
                    </a:lnTo>
                    <a:lnTo>
                      <a:pt x="68" y="178"/>
                    </a:lnTo>
                    <a:lnTo>
                      <a:pt x="68" y="1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8" name="Freeform 355"/>
              <p:cNvSpPr>
                <a:spLocks/>
              </p:cNvSpPr>
              <p:nvPr/>
            </p:nvSpPr>
            <p:spPr bwMode="auto">
              <a:xfrm>
                <a:off x="3419" y="2133"/>
                <a:ext cx="222" cy="160"/>
              </a:xfrm>
              <a:custGeom>
                <a:avLst/>
                <a:gdLst/>
                <a:ahLst/>
                <a:cxnLst>
                  <a:cxn ang="0">
                    <a:pos x="67" y="179"/>
                  </a:cxn>
                  <a:cxn ang="0">
                    <a:pos x="17" y="285"/>
                  </a:cxn>
                  <a:cxn ang="0">
                    <a:pos x="45" y="357"/>
                  </a:cxn>
                  <a:cxn ang="0">
                    <a:pos x="0" y="449"/>
                  </a:cxn>
                  <a:cxn ang="0">
                    <a:pos x="45" y="498"/>
                  </a:cxn>
                  <a:cxn ang="0">
                    <a:pos x="116" y="498"/>
                  </a:cxn>
                  <a:cxn ang="0">
                    <a:pos x="116" y="567"/>
                  </a:cxn>
                  <a:cxn ang="0">
                    <a:pos x="90" y="590"/>
                  </a:cxn>
                  <a:cxn ang="0">
                    <a:pos x="256" y="638"/>
                  </a:cxn>
                  <a:cxn ang="0">
                    <a:pos x="349" y="615"/>
                  </a:cxn>
                  <a:cxn ang="0">
                    <a:pos x="349" y="521"/>
                  </a:cxn>
                  <a:cxn ang="0">
                    <a:pos x="466" y="521"/>
                  </a:cxn>
                  <a:cxn ang="0">
                    <a:pos x="492" y="449"/>
                  </a:cxn>
                  <a:cxn ang="0">
                    <a:pos x="541" y="426"/>
                  </a:cxn>
                  <a:cxn ang="0">
                    <a:pos x="586" y="309"/>
                  </a:cxn>
                  <a:cxn ang="0">
                    <a:pos x="607" y="309"/>
                  </a:cxn>
                  <a:cxn ang="0">
                    <a:pos x="630" y="238"/>
                  </a:cxn>
                  <a:cxn ang="0">
                    <a:pos x="630" y="167"/>
                  </a:cxn>
                  <a:cxn ang="0">
                    <a:pos x="656" y="167"/>
                  </a:cxn>
                  <a:cxn ang="0">
                    <a:pos x="722" y="145"/>
                  </a:cxn>
                  <a:cxn ang="0">
                    <a:pos x="750" y="122"/>
                  </a:cxn>
                  <a:cxn ang="0">
                    <a:pos x="889" y="74"/>
                  </a:cxn>
                  <a:cxn ang="0">
                    <a:pos x="855" y="0"/>
                  </a:cxn>
                  <a:cxn ang="0">
                    <a:pos x="742" y="31"/>
                  </a:cxn>
                  <a:cxn ang="0">
                    <a:pos x="673" y="46"/>
                  </a:cxn>
                  <a:cxn ang="0">
                    <a:pos x="630" y="6"/>
                  </a:cxn>
                  <a:cxn ang="0">
                    <a:pos x="521" y="52"/>
                  </a:cxn>
                  <a:cxn ang="0">
                    <a:pos x="403" y="34"/>
                  </a:cxn>
                  <a:cxn ang="0">
                    <a:pos x="287" y="108"/>
                  </a:cxn>
                  <a:cxn ang="0">
                    <a:pos x="235" y="156"/>
                  </a:cxn>
                  <a:cxn ang="0">
                    <a:pos x="142" y="215"/>
                  </a:cxn>
                  <a:cxn ang="0">
                    <a:pos x="95" y="189"/>
                  </a:cxn>
                  <a:cxn ang="0">
                    <a:pos x="67" y="179"/>
                  </a:cxn>
                  <a:cxn ang="0">
                    <a:pos x="67" y="179"/>
                  </a:cxn>
                  <a:cxn ang="0">
                    <a:pos x="67" y="179"/>
                  </a:cxn>
                </a:cxnLst>
                <a:rect l="0" t="0" r="r" b="b"/>
                <a:pathLst>
                  <a:path w="889" h="638">
                    <a:moveTo>
                      <a:pt x="67" y="179"/>
                    </a:moveTo>
                    <a:lnTo>
                      <a:pt x="17" y="285"/>
                    </a:lnTo>
                    <a:lnTo>
                      <a:pt x="45" y="357"/>
                    </a:lnTo>
                    <a:lnTo>
                      <a:pt x="0" y="449"/>
                    </a:lnTo>
                    <a:lnTo>
                      <a:pt x="45" y="498"/>
                    </a:lnTo>
                    <a:lnTo>
                      <a:pt x="116" y="498"/>
                    </a:lnTo>
                    <a:lnTo>
                      <a:pt x="116" y="567"/>
                    </a:lnTo>
                    <a:lnTo>
                      <a:pt x="90" y="590"/>
                    </a:lnTo>
                    <a:lnTo>
                      <a:pt x="256" y="638"/>
                    </a:lnTo>
                    <a:lnTo>
                      <a:pt x="349" y="615"/>
                    </a:lnTo>
                    <a:lnTo>
                      <a:pt x="349" y="521"/>
                    </a:lnTo>
                    <a:lnTo>
                      <a:pt x="466" y="521"/>
                    </a:lnTo>
                    <a:lnTo>
                      <a:pt x="492" y="449"/>
                    </a:lnTo>
                    <a:lnTo>
                      <a:pt x="541" y="426"/>
                    </a:lnTo>
                    <a:lnTo>
                      <a:pt x="586" y="309"/>
                    </a:lnTo>
                    <a:lnTo>
                      <a:pt x="607" y="309"/>
                    </a:lnTo>
                    <a:lnTo>
                      <a:pt x="630" y="238"/>
                    </a:lnTo>
                    <a:lnTo>
                      <a:pt x="630" y="167"/>
                    </a:lnTo>
                    <a:lnTo>
                      <a:pt x="656" y="167"/>
                    </a:lnTo>
                    <a:lnTo>
                      <a:pt x="722" y="145"/>
                    </a:lnTo>
                    <a:lnTo>
                      <a:pt x="750" y="122"/>
                    </a:lnTo>
                    <a:lnTo>
                      <a:pt x="889" y="74"/>
                    </a:lnTo>
                    <a:lnTo>
                      <a:pt x="855" y="0"/>
                    </a:lnTo>
                    <a:lnTo>
                      <a:pt x="742" y="31"/>
                    </a:lnTo>
                    <a:lnTo>
                      <a:pt x="673" y="46"/>
                    </a:lnTo>
                    <a:lnTo>
                      <a:pt x="630" y="6"/>
                    </a:lnTo>
                    <a:lnTo>
                      <a:pt x="521" y="52"/>
                    </a:lnTo>
                    <a:lnTo>
                      <a:pt x="403" y="34"/>
                    </a:lnTo>
                    <a:lnTo>
                      <a:pt x="287" y="108"/>
                    </a:lnTo>
                    <a:lnTo>
                      <a:pt x="235" y="156"/>
                    </a:lnTo>
                    <a:lnTo>
                      <a:pt x="142" y="215"/>
                    </a:lnTo>
                    <a:lnTo>
                      <a:pt x="95" y="189"/>
                    </a:lnTo>
                    <a:lnTo>
                      <a:pt x="67" y="179"/>
                    </a:lnTo>
                    <a:lnTo>
                      <a:pt x="67" y="179"/>
                    </a:lnTo>
                    <a:lnTo>
                      <a:pt x="67" y="17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9" name="Freeform 356"/>
              <p:cNvSpPr>
                <a:spLocks/>
              </p:cNvSpPr>
              <p:nvPr/>
            </p:nvSpPr>
            <p:spPr bwMode="auto">
              <a:xfrm>
                <a:off x="3178" y="2101"/>
                <a:ext cx="287" cy="256"/>
              </a:xfrm>
              <a:custGeom>
                <a:avLst/>
                <a:gdLst/>
                <a:ahLst/>
                <a:cxnLst>
                  <a:cxn ang="0">
                    <a:pos x="21" y="4"/>
                  </a:cxn>
                  <a:cxn ang="0">
                    <a:pos x="0" y="108"/>
                  </a:cxn>
                  <a:cxn ang="0">
                    <a:pos x="0" y="157"/>
                  </a:cxn>
                  <a:cxn ang="0">
                    <a:pos x="72" y="272"/>
                  </a:cxn>
                  <a:cxn ang="0">
                    <a:pos x="164" y="295"/>
                  </a:cxn>
                  <a:cxn ang="0">
                    <a:pos x="118" y="389"/>
                  </a:cxn>
                  <a:cxn ang="0">
                    <a:pos x="141" y="459"/>
                  </a:cxn>
                  <a:cxn ang="0">
                    <a:pos x="236" y="484"/>
                  </a:cxn>
                  <a:cxn ang="0">
                    <a:pos x="259" y="602"/>
                  </a:cxn>
                  <a:cxn ang="0">
                    <a:pos x="330" y="695"/>
                  </a:cxn>
                  <a:cxn ang="0">
                    <a:pos x="400" y="717"/>
                  </a:cxn>
                  <a:cxn ang="0">
                    <a:pos x="447" y="812"/>
                  </a:cxn>
                  <a:cxn ang="0">
                    <a:pos x="494" y="835"/>
                  </a:cxn>
                  <a:cxn ang="0">
                    <a:pos x="609" y="907"/>
                  </a:cxn>
                  <a:cxn ang="0">
                    <a:pos x="681" y="929"/>
                  </a:cxn>
                  <a:cxn ang="0">
                    <a:pos x="796" y="907"/>
                  </a:cxn>
                  <a:cxn ang="0">
                    <a:pos x="822" y="976"/>
                  </a:cxn>
                  <a:cxn ang="0">
                    <a:pos x="985" y="1000"/>
                  </a:cxn>
                  <a:cxn ang="0">
                    <a:pos x="1097" y="1022"/>
                  </a:cxn>
                  <a:cxn ang="0">
                    <a:pos x="1104" y="945"/>
                  </a:cxn>
                  <a:cxn ang="0">
                    <a:pos x="1148" y="921"/>
                  </a:cxn>
                  <a:cxn ang="0">
                    <a:pos x="1149" y="859"/>
                  </a:cxn>
                  <a:cxn ang="0">
                    <a:pos x="1055" y="789"/>
                  </a:cxn>
                  <a:cxn ang="0">
                    <a:pos x="1055" y="717"/>
                  </a:cxn>
                  <a:cxn ang="0">
                    <a:pos x="1081" y="695"/>
                  </a:cxn>
                  <a:cxn ang="0">
                    <a:pos x="1081" y="625"/>
                  </a:cxn>
                  <a:cxn ang="0">
                    <a:pos x="1009" y="625"/>
                  </a:cxn>
                  <a:cxn ang="0">
                    <a:pos x="964" y="576"/>
                  </a:cxn>
                  <a:cxn ang="0">
                    <a:pos x="1009" y="492"/>
                  </a:cxn>
                  <a:cxn ang="0">
                    <a:pos x="985" y="412"/>
                  </a:cxn>
                  <a:cxn ang="0">
                    <a:pos x="1032" y="295"/>
                  </a:cxn>
                  <a:cxn ang="0">
                    <a:pos x="1009" y="225"/>
                  </a:cxn>
                  <a:cxn ang="0">
                    <a:pos x="937" y="157"/>
                  </a:cxn>
                  <a:cxn ang="0">
                    <a:pos x="796" y="132"/>
                  </a:cxn>
                  <a:cxn ang="0">
                    <a:pos x="712" y="129"/>
                  </a:cxn>
                  <a:cxn ang="0">
                    <a:pos x="668" y="132"/>
                  </a:cxn>
                  <a:cxn ang="0">
                    <a:pos x="609" y="157"/>
                  </a:cxn>
                  <a:cxn ang="0">
                    <a:pos x="608" y="201"/>
                  </a:cxn>
                  <a:cxn ang="0">
                    <a:pos x="471" y="225"/>
                  </a:cxn>
                  <a:cxn ang="0">
                    <a:pos x="377" y="180"/>
                  </a:cxn>
                  <a:cxn ang="0">
                    <a:pos x="278" y="62"/>
                  </a:cxn>
                  <a:cxn ang="0">
                    <a:pos x="253" y="41"/>
                  </a:cxn>
                  <a:cxn ang="0">
                    <a:pos x="126" y="87"/>
                  </a:cxn>
                  <a:cxn ang="0">
                    <a:pos x="69" y="0"/>
                  </a:cxn>
                  <a:cxn ang="0">
                    <a:pos x="47" y="4"/>
                  </a:cxn>
                  <a:cxn ang="0">
                    <a:pos x="21" y="4"/>
                  </a:cxn>
                  <a:cxn ang="0">
                    <a:pos x="21" y="4"/>
                  </a:cxn>
                  <a:cxn ang="0">
                    <a:pos x="21" y="4"/>
                  </a:cxn>
                </a:cxnLst>
                <a:rect l="0" t="0" r="r" b="b"/>
                <a:pathLst>
                  <a:path w="1149" h="1022">
                    <a:moveTo>
                      <a:pt x="21" y="4"/>
                    </a:moveTo>
                    <a:lnTo>
                      <a:pt x="0" y="108"/>
                    </a:lnTo>
                    <a:lnTo>
                      <a:pt x="0" y="157"/>
                    </a:lnTo>
                    <a:lnTo>
                      <a:pt x="72" y="272"/>
                    </a:lnTo>
                    <a:lnTo>
                      <a:pt x="164" y="295"/>
                    </a:lnTo>
                    <a:lnTo>
                      <a:pt x="118" y="389"/>
                    </a:lnTo>
                    <a:lnTo>
                      <a:pt x="141" y="459"/>
                    </a:lnTo>
                    <a:lnTo>
                      <a:pt x="236" y="484"/>
                    </a:lnTo>
                    <a:lnTo>
                      <a:pt x="259" y="602"/>
                    </a:lnTo>
                    <a:lnTo>
                      <a:pt x="330" y="695"/>
                    </a:lnTo>
                    <a:lnTo>
                      <a:pt x="400" y="717"/>
                    </a:lnTo>
                    <a:lnTo>
                      <a:pt x="447" y="812"/>
                    </a:lnTo>
                    <a:lnTo>
                      <a:pt x="494" y="835"/>
                    </a:lnTo>
                    <a:lnTo>
                      <a:pt x="609" y="907"/>
                    </a:lnTo>
                    <a:lnTo>
                      <a:pt x="681" y="929"/>
                    </a:lnTo>
                    <a:lnTo>
                      <a:pt x="796" y="907"/>
                    </a:lnTo>
                    <a:lnTo>
                      <a:pt x="822" y="976"/>
                    </a:lnTo>
                    <a:lnTo>
                      <a:pt x="985" y="1000"/>
                    </a:lnTo>
                    <a:lnTo>
                      <a:pt x="1097" y="1022"/>
                    </a:lnTo>
                    <a:lnTo>
                      <a:pt x="1104" y="945"/>
                    </a:lnTo>
                    <a:lnTo>
                      <a:pt x="1148" y="921"/>
                    </a:lnTo>
                    <a:lnTo>
                      <a:pt x="1149" y="859"/>
                    </a:lnTo>
                    <a:lnTo>
                      <a:pt x="1055" y="789"/>
                    </a:lnTo>
                    <a:lnTo>
                      <a:pt x="1055" y="717"/>
                    </a:lnTo>
                    <a:lnTo>
                      <a:pt x="1081" y="695"/>
                    </a:lnTo>
                    <a:lnTo>
                      <a:pt x="1081" y="625"/>
                    </a:lnTo>
                    <a:lnTo>
                      <a:pt x="1009" y="625"/>
                    </a:lnTo>
                    <a:lnTo>
                      <a:pt x="964" y="576"/>
                    </a:lnTo>
                    <a:lnTo>
                      <a:pt x="1009" y="492"/>
                    </a:lnTo>
                    <a:lnTo>
                      <a:pt x="985" y="412"/>
                    </a:lnTo>
                    <a:lnTo>
                      <a:pt x="1032" y="295"/>
                    </a:lnTo>
                    <a:lnTo>
                      <a:pt x="1009" y="225"/>
                    </a:lnTo>
                    <a:lnTo>
                      <a:pt x="937" y="157"/>
                    </a:lnTo>
                    <a:lnTo>
                      <a:pt x="796" y="132"/>
                    </a:lnTo>
                    <a:lnTo>
                      <a:pt x="712" y="129"/>
                    </a:lnTo>
                    <a:lnTo>
                      <a:pt x="668" y="132"/>
                    </a:lnTo>
                    <a:lnTo>
                      <a:pt x="609" y="157"/>
                    </a:lnTo>
                    <a:lnTo>
                      <a:pt x="608" y="201"/>
                    </a:lnTo>
                    <a:lnTo>
                      <a:pt x="471" y="225"/>
                    </a:lnTo>
                    <a:lnTo>
                      <a:pt x="377" y="180"/>
                    </a:lnTo>
                    <a:lnTo>
                      <a:pt x="278" y="62"/>
                    </a:lnTo>
                    <a:lnTo>
                      <a:pt x="253" y="41"/>
                    </a:lnTo>
                    <a:lnTo>
                      <a:pt x="126" y="87"/>
                    </a:lnTo>
                    <a:lnTo>
                      <a:pt x="69" y="0"/>
                    </a:lnTo>
                    <a:lnTo>
                      <a:pt x="47" y="4"/>
                    </a:lnTo>
                    <a:lnTo>
                      <a:pt x="21" y="4"/>
                    </a:lnTo>
                    <a:lnTo>
                      <a:pt x="21" y="4"/>
                    </a:lnTo>
                    <a:lnTo>
                      <a:pt x="21" y="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0" name="Freeform 357"/>
              <p:cNvSpPr>
                <a:spLocks/>
              </p:cNvSpPr>
              <p:nvPr/>
            </p:nvSpPr>
            <p:spPr bwMode="auto">
              <a:xfrm>
                <a:off x="3178" y="2101"/>
                <a:ext cx="287" cy="256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0" y="108"/>
                  </a:cxn>
                  <a:cxn ang="0">
                    <a:pos x="0" y="157"/>
                  </a:cxn>
                  <a:cxn ang="0">
                    <a:pos x="72" y="272"/>
                  </a:cxn>
                  <a:cxn ang="0">
                    <a:pos x="164" y="294"/>
                  </a:cxn>
                  <a:cxn ang="0">
                    <a:pos x="119" y="389"/>
                  </a:cxn>
                  <a:cxn ang="0">
                    <a:pos x="142" y="458"/>
                  </a:cxn>
                  <a:cxn ang="0">
                    <a:pos x="236" y="484"/>
                  </a:cxn>
                  <a:cxn ang="0">
                    <a:pos x="259" y="602"/>
                  </a:cxn>
                  <a:cxn ang="0">
                    <a:pos x="330" y="694"/>
                  </a:cxn>
                  <a:cxn ang="0">
                    <a:pos x="400" y="717"/>
                  </a:cxn>
                  <a:cxn ang="0">
                    <a:pos x="447" y="812"/>
                  </a:cxn>
                  <a:cxn ang="0">
                    <a:pos x="495" y="834"/>
                  </a:cxn>
                  <a:cxn ang="0">
                    <a:pos x="610" y="906"/>
                  </a:cxn>
                  <a:cxn ang="0">
                    <a:pos x="682" y="929"/>
                  </a:cxn>
                  <a:cxn ang="0">
                    <a:pos x="797" y="906"/>
                  </a:cxn>
                  <a:cxn ang="0">
                    <a:pos x="823" y="976"/>
                  </a:cxn>
                  <a:cxn ang="0">
                    <a:pos x="986" y="1000"/>
                  </a:cxn>
                  <a:cxn ang="0">
                    <a:pos x="1098" y="1021"/>
                  </a:cxn>
                  <a:cxn ang="0">
                    <a:pos x="1104" y="945"/>
                  </a:cxn>
                  <a:cxn ang="0">
                    <a:pos x="1148" y="921"/>
                  </a:cxn>
                  <a:cxn ang="0">
                    <a:pos x="1150" y="859"/>
                  </a:cxn>
                  <a:cxn ang="0">
                    <a:pos x="1055" y="789"/>
                  </a:cxn>
                  <a:cxn ang="0">
                    <a:pos x="1055" y="717"/>
                  </a:cxn>
                  <a:cxn ang="0">
                    <a:pos x="1081" y="694"/>
                  </a:cxn>
                  <a:cxn ang="0">
                    <a:pos x="1081" y="625"/>
                  </a:cxn>
                  <a:cxn ang="0">
                    <a:pos x="1010" y="625"/>
                  </a:cxn>
                  <a:cxn ang="0">
                    <a:pos x="965" y="576"/>
                  </a:cxn>
                  <a:cxn ang="0">
                    <a:pos x="1010" y="492"/>
                  </a:cxn>
                  <a:cxn ang="0">
                    <a:pos x="986" y="412"/>
                  </a:cxn>
                  <a:cxn ang="0">
                    <a:pos x="1032" y="294"/>
                  </a:cxn>
                  <a:cxn ang="0">
                    <a:pos x="1010" y="225"/>
                  </a:cxn>
                  <a:cxn ang="0">
                    <a:pos x="938" y="157"/>
                  </a:cxn>
                  <a:cxn ang="0">
                    <a:pos x="797" y="133"/>
                  </a:cxn>
                  <a:cxn ang="0">
                    <a:pos x="713" y="129"/>
                  </a:cxn>
                  <a:cxn ang="0">
                    <a:pos x="669" y="133"/>
                  </a:cxn>
                  <a:cxn ang="0">
                    <a:pos x="610" y="157"/>
                  </a:cxn>
                  <a:cxn ang="0">
                    <a:pos x="608" y="201"/>
                  </a:cxn>
                  <a:cxn ang="0">
                    <a:pos x="471" y="225"/>
                  </a:cxn>
                  <a:cxn ang="0">
                    <a:pos x="377" y="179"/>
                  </a:cxn>
                  <a:cxn ang="0">
                    <a:pos x="279" y="62"/>
                  </a:cxn>
                  <a:cxn ang="0">
                    <a:pos x="253" y="41"/>
                  </a:cxn>
                  <a:cxn ang="0">
                    <a:pos x="126" y="86"/>
                  </a:cxn>
                  <a:cxn ang="0">
                    <a:pos x="70" y="0"/>
                  </a:cxn>
                  <a:cxn ang="0">
                    <a:pos x="47" y="4"/>
                  </a:cxn>
                  <a:cxn ang="0">
                    <a:pos x="22" y="4"/>
                  </a:cxn>
                  <a:cxn ang="0">
                    <a:pos x="22" y="4"/>
                  </a:cxn>
                  <a:cxn ang="0">
                    <a:pos x="22" y="4"/>
                  </a:cxn>
                </a:cxnLst>
                <a:rect l="0" t="0" r="r" b="b"/>
                <a:pathLst>
                  <a:path w="1150" h="1021">
                    <a:moveTo>
                      <a:pt x="22" y="4"/>
                    </a:moveTo>
                    <a:lnTo>
                      <a:pt x="0" y="108"/>
                    </a:lnTo>
                    <a:lnTo>
                      <a:pt x="0" y="157"/>
                    </a:lnTo>
                    <a:lnTo>
                      <a:pt x="72" y="272"/>
                    </a:lnTo>
                    <a:lnTo>
                      <a:pt x="164" y="294"/>
                    </a:lnTo>
                    <a:lnTo>
                      <a:pt x="119" y="389"/>
                    </a:lnTo>
                    <a:lnTo>
                      <a:pt x="142" y="458"/>
                    </a:lnTo>
                    <a:lnTo>
                      <a:pt x="236" y="484"/>
                    </a:lnTo>
                    <a:lnTo>
                      <a:pt x="259" y="602"/>
                    </a:lnTo>
                    <a:lnTo>
                      <a:pt x="330" y="694"/>
                    </a:lnTo>
                    <a:lnTo>
                      <a:pt x="400" y="717"/>
                    </a:lnTo>
                    <a:lnTo>
                      <a:pt x="447" y="812"/>
                    </a:lnTo>
                    <a:lnTo>
                      <a:pt x="495" y="834"/>
                    </a:lnTo>
                    <a:lnTo>
                      <a:pt x="610" y="906"/>
                    </a:lnTo>
                    <a:lnTo>
                      <a:pt x="682" y="929"/>
                    </a:lnTo>
                    <a:lnTo>
                      <a:pt x="797" y="906"/>
                    </a:lnTo>
                    <a:lnTo>
                      <a:pt x="823" y="976"/>
                    </a:lnTo>
                    <a:lnTo>
                      <a:pt x="986" y="1000"/>
                    </a:lnTo>
                    <a:lnTo>
                      <a:pt x="1098" y="1021"/>
                    </a:lnTo>
                    <a:lnTo>
                      <a:pt x="1104" y="945"/>
                    </a:lnTo>
                    <a:lnTo>
                      <a:pt x="1148" y="921"/>
                    </a:lnTo>
                    <a:lnTo>
                      <a:pt x="1150" y="859"/>
                    </a:lnTo>
                    <a:lnTo>
                      <a:pt x="1055" y="789"/>
                    </a:lnTo>
                    <a:lnTo>
                      <a:pt x="1055" y="717"/>
                    </a:lnTo>
                    <a:lnTo>
                      <a:pt x="1081" y="694"/>
                    </a:lnTo>
                    <a:lnTo>
                      <a:pt x="1081" y="625"/>
                    </a:lnTo>
                    <a:lnTo>
                      <a:pt x="1010" y="625"/>
                    </a:lnTo>
                    <a:lnTo>
                      <a:pt x="965" y="576"/>
                    </a:lnTo>
                    <a:lnTo>
                      <a:pt x="1010" y="492"/>
                    </a:lnTo>
                    <a:lnTo>
                      <a:pt x="986" y="412"/>
                    </a:lnTo>
                    <a:lnTo>
                      <a:pt x="1032" y="294"/>
                    </a:lnTo>
                    <a:lnTo>
                      <a:pt x="1010" y="225"/>
                    </a:lnTo>
                    <a:lnTo>
                      <a:pt x="938" y="157"/>
                    </a:lnTo>
                    <a:lnTo>
                      <a:pt x="797" y="133"/>
                    </a:lnTo>
                    <a:lnTo>
                      <a:pt x="713" y="129"/>
                    </a:lnTo>
                    <a:lnTo>
                      <a:pt x="669" y="133"/>
                    </a:lnTo>
                    <a:lnTo>
                      <a:pt x="610" y="157"/>
                    </a:lnTo>
                    <a:lnTo>
                      <a:pt x="608" y="201"/>
                    </a:lnTo>
                    <a:lnTo>
                      <a:pt x="471" y="225"/>
                    </a:lnTo>
                    <a:lnTo>
                      <a:pt x="377" y="179"/>
                    </a:lnTo>
                    <a:lnTo>
                      <a:pt x="279" y="62"/>
                    </a:lnTo>
                    <a:lnTo>
                      <a:pt x="253" y="41"/>
                    </a:lnTo>
                    <a:lnTo>
                      <a:pt x="126" y="86"/>
                    </a:lnTo>
                    <a:lnTo>
                      <a:pt x="70" y="0"/>
                    </a:lnTo>
                    <a:lnTo>
                      <a:pt x="47" y="4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2" y="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1" name="Freeform 358"/>
              <p:cNvSpPr>
                <a:spLocks/>
              </p:cNvSpPr>
              <p:nvPr/>
            </p:nvSpPr>
            <p:spPr bwMode="auto">
              <a:xfrm>
                <a:off x="3289" y="2328"/>
                <a:ext cx="12" cy="17"/>
              </a:xfrm>
              <a:custGeom>
                <a:avLst/>
                <a:gdLst/>
                <a:ahLst/>
                <a:cxnLst>
                  <a:cxn ang="0">
                    <a:pos x="47" y="45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0" y="45"/>
                  </a:cxn>
                  <a:cxn ang="0">
                    <a:pos x="47" y="69"/>
                  </a:cxn>
                  <a:cxn ang="0">
                    <a:pos x="47" y="45"/>
                  </a:cxn>
                  <a:cxn ang="0">
                    <a:pos x="47" y="45"/>
                  </a:cxn>
                  <a:cxn ang="0">
                    <a:pos x="47" y="45"/>
                  </a:cxn>
                </a:cxnLst>
                <a:rect l="0" t="0" r="r" b="b"/>
                <a:pathLst>
                  <a:path w="47" h="69">
                    <a:moveTo>
                      <a:pt x="47" y="45"/>
                    </a:moveTo>
                    <a:lnTo>
                      <a:pt x="24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47" y="69"/>
                    </a:lnTo>
                    <a:lnTo>
                      <a:pt x="47" y="45"/>
                    </a:lnTo>
                    <a:lnTo>
                      <a:pt x="47" y="45"/>
                    </a:lnTo>
                    <a:lnTo>
                      <a:pt x="47" y="4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2" name="Freeform 359"/>
              <p:cNvSpPr>
                <a:spLocks/>
              </p:cNvSpPr>
              <p:nvPr/>
            </p:nvSpPr>
            <p:spPr bwMode="auto">
              <a:xfrm>
                <a:off x="3289" y="2328"/>
                <a:ext cx="12" cy="17"/>
              </a:xfrm>
              <a:custGeom>
                <a:avLst/>
                <a:gdLst/>
                <a:ahLst/>
                <a:cxnLst>
                  <a:cxn ang="0">
                    <a:pos x="48" y="46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0" y="46"/>
                  </a:cxn>
                  <a:cxn ang="0">
                    <a:pos x="48" y="70"/>
                  </a:cxn>
                  <a:cxn ang="0">
                    <a:pos x="48" y="46"/>
                  </a:cxn>
                  <a:cxn ang="0">
                    <a:pos x="48" y="46"/>
                  </a:cxn>
                  <a:cxn ang="0">
                    <a:pos x="48" y="46"/>
                  </a:cxn>
                </a:cxnLst>
                <a:rect l="0" t="0" r="r" b="b"/>
                <a:pathLst>
                  <a:path w="48" h="70">
                    <a:moveTo>
                      <a:pt x="48" y="46"/>
                    </a:moveTo>
                    <a:lnTo>
                      <a:pt x="24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48" y="70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8" y="4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3" name="Freeform 360"/>
              <p:cNvSpPr>
                <a:spLocks/>
              </p:cNvSpPr>
              <p:nvPr/>
            </p:nvSpPr>
            <p:spPr bwMode="auto">
              <a:xfrm>
                <a:off x="3043" y="2245"/>
                <a:ext cx="311" cy="265"/>
              </a:xfrm>
              <a:custGeom>
                <a:avLst/>
                <a:gdLst/>
                <a:ahLst/>
                <a:cxnLst>
                  <a:cxn ang="0">
                    <a:pos x="0" y="167"/>
                  </a:cxn>
                  <a:cxn ang="0">
                    <a:pos x="0" y="236"/>
                  </a:cxn>
                  <a:cxn ang="0">
                    <a:pos x="49" y="283"/>
                  </a:cxn>
                  <a:cxn ang="0">
                    <a:pos x="164" y="424"/>
                  </a:cxn>
                  <a:cxn ang="0">
                    <a:pos x="189" y="471"/>
                  </a:cxn>
                  <a:cxn ang="0">
                    <a:pos x="236" y="660"/>
                  </a:cxn>
                  <a:cxn ang="0">
                    <a:pos x="376" y="847"/>
                  </a:cxn>
                  <a:cxn ang="0">
                    <a:pos x="472" y="1059"/>
                  </a:cxn>
                  <a:cxn ang="0">
                    <a:pos x="516" y="1021"/>
                  </a:cxn>
                  <a:cxn ang="0">
                    <a:pos x="517" y="964"/>
                  </a:cxn>
                  <a:cxn ang="0">
                    <a:pos x="609" y="959"/>
                  </a:cxn>
                  <a:cxn ang="0">
                    <a:pos x="662" y="984"/>
                  </a:cxn>
                  <a:cxn ang="0">
                    <a:pos x="694" y="1004"/>
                  </a:cxn>
                  <a:cxn ang="0">
                    <a:pos x="753" y="1031"/>
                  </a:cxn>
                  <a:cxn ang="0">
                    <a:pos x="772" y="1031"/>
                  </a:cxn>
                  <a:cxn ang="0">
                    <a:pos x="821" y="916"/>
                  </a:cxn>
                  <a:cxn ang="0">
                    <a:pos x="1175" y="823"/>
                  </a:cxn>
                  <a:cxn ang="0">
                    <a:pos x="1221" y="823"/>
                  </a:cxn>
                  <a:cxn ang="0">
                    <a:pos x="1244" y="706"/>
                  </a:cxn>
                  <a:cxn ang="0">
                    <a:pos x="1221" y="636"/>
                  </a:cxn>
                  <a:cxn ang="0">
                    <a:pos x="987" y="610"/>
                  </a:cxn>
                  <a:cxn ang="0">
                    <a:pos x="917" y="471"/>
                  </a:cxn>
                  <a:cxn ang="0">
                    <a:pos x="940" y="308"/>
                  </a:cxn>
                  <a:cxn ang="0">
                    <a:pos x="870" y="236"/>
                  </a:cxn>
                  <a:cxn ang="0">
                    <a:pos x="799" y="236"/>
                  </a:cxn>
                  <a:cxn ang="0">
                    <a:pos x="704" y="189"/>
                  </a:cxn>
                  <a:cxn ang="0">
                    <a:pos x="589" y="236"/>
                  </a:cxn>
                  <a:cxn ang="0">
                    <a:pos x="517" y="141"/>
                  </a:cxn>
                  <a:cxn ang="0">
                    <a:pos x="517" y="119"/>
                  </a:cxn>
                  <a:cxn ang="0">
                    <a:pos x="400" y="0"/>
                  </a:cxn>
                  <a:cxn ang="0">
                    <a:pos x="353" y="0"/>
                  </a:cxn>
                  <a:cxn ang="0">
                    <a:pos x="164" y="26"/>
                  </a:cxn>
                  <a:cxn ang="0">
                    <a:pos x="164" y="72"/>
                  </a:cxn>
                  <a:cxn ang="0">
                    <a:pos x="259" y="95"/>
                  </a:cxn>
                  <a:cxn ang="0">
                    <a:pos x="236" y="167"/>
                  </a:cxn>
                  <a:cxn ang="0">
                    <a:pos x="162" y="163"/>
                  </a:cxn>
                  <a:cxn ang="0">
                    <a:pos x="117" y="185"/>
                  </a:cxn>
                  <a:cxn ang="0">
                    <a:pos x="44" y="178"/>
                  </a:cxn>
                  <a:cxn ang="0">
                    <a:pos x="0" y="167"/>
                  </a:cxn>
                  <a:cxn ang="0">
                    <a:pos x="0" y="167"/>
                  </a:cxn>
                  <a:cxn ang="0">
                    <a:pos x="0" y="167"/>
                  </a:cxn>
                </a:cxnLst>
                <a:rect l="0" t="0" r="r" b="b"/>
                <a:pathLst>
                  <a:path w="1244" h="1059">
                    <a:moveTo>
                      <a:pt x="0" y="167"/>
                    </a:moveTo>
                    <a:lnTo>
                      <a:pt x="0" y="236"/>
                    </a:lnTo>
                    <a:lnTo>
                      <a:pt x="49" y="283"/>
                    </a:lnTo>
                    <a:lnTo>
                      <a:pt x="164" y="424"/>
                    </a:lnTo>
                    <a:lnTo>
                      <a:pt x="189" y="471"/>
                    </a:lnTo>
                    <a:lnTo>
                      <a:pt x="236" y="660"/>
                    </a:lnTo>
                    <a:lnTo>
                      <a:pt x="376" y="847"/>
                    </a:lnTo>
                    <a:lnTo>
                      <a:pt x="472" y="1059"/>
                    </a:lnTo>
                    <a:lnTo>
                      <a:pt x="516" y="1021"/>
                    </a:lnTo>
                    <a:lnTo>
                      <a:pt x="517" y="964"/>
                    </a:lnTo>
                    <a:lnTo>
                      <a:pt x="609" y="959"/>
                    </a:lnTo>
                    <a:lnTo>
                      <a:pt x="662" y="984"/>
                    </a:lnTo>
                    <a:lnTo>
                      <a:pt x="694" y="1004"/>
                    </a:lnTo>
                    <a:lnTo>
                      <a:pt x="753" y="1031"/>
                    </a:lnTo>
                    <a:lnTo>
                      <a:pt x="772" y="1031"/>
                    </a:lnTo>
                    <a:lnTo>
                      <a:pt x="821" y="916"/>
                    </a:lnTo>
                    <a:lnTo>
                      <a:pt x="1175" y="823"/>
                    </a:lnTo>
                    <a:lnTo>
                      <a:pt x="1221" y="823"/>
                    </a:lnTo>
                    <a:lnTo>
                      <a:pt x="1244" y="706"/>
                    </a:lnTo>
                    <a:lnTo>
                      <a:pt x="1221" y="636"/>
                    </a:lnTo>
                    <a:lnTo>
                      <a:pt x="987" y="610"/>
                    </a:lnTo>
                    <a:lnTo>
                      <a:pt x="917" y="471"/>
                    </a:lnTo>
                    <a:lnTo>
                      <a:pt x="940" y="308"/>
                    </a:lnTo>
                    <a:lnTo>
                      <a:pt x="870" y="236"/>
                    </a:lnTo>
                    <a:lnTo>
                      <a:pt x="799" y="236"/>
                    </a:lnTo>
                    <a:lnTo>
                      <a:pt x="704" y="189"/>
                    </a:lnTo>
                    <a:lnTo>
                      <a:pt x="589" y="236"/>
                    </a:lnTo>
                    <a:lnTo>
                      <a:pt x="517" y="141"/>
                    </a:lnTo>
                    <a:lnTo>
                      <a:pt x="517" y="119"/>
                    </a:lnTo>
                    <a:lnTo>
                      <a:pt x="400" y="0"/>
                    </a:lnTo>
                    <a:lnTo>
                      <a:pt x="353" y="0"/>
                    </a:lnTo>
                    <a:lnTo>
                      <a:pt x="164" y="26"/>
                    </a:lnTo>
                    <a:lnTo>
                      <a:pt x="164" y="72"/>
                    </a:lnTo>
                    <a:lnTo>
                      <a:pt x="259" y="95"/>
                    </a:lnTo>
                    <a:lnTo>
                      <a:pt x="236" y="167"/>
                    </a:lnTo>
                    <a:lnTo>
                      <a:pt x="162" y="163"/>
                    </a:lnTo>
                    <a:lnTo>
                      <a:pt x="117" y="185"/>
                    </a:lnTo>
                    <a:lnTo>
                      <a:pt x="44" y="178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16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4" name="Freeform 361"/>
              <p:cNvSpPr>
                <a:spLocks/>
              </p:cNvSpPr>
              <p:nvPr/>
            </p:nvSpPr>
            <p:spPr bwMode="auto">
              <a:xfrm>
                <a:off x="3043" y="2246"/>
                <a:ext cx="311" cy="264"/>
              </a:xfrm>
              <a:custGeom>
                <a:avLst/>
                <a:gdLst/>
                <a:ahLst/>
                <a:cxnLst>
                  <a:cxn ang="0">
                    <a:pos x="0" y="166"/>
                  </a:cxn>
                  <a:cxn ang="0">
                    <a:pos x="0" y="236"/>
                  </a:cxn>
                  <a:cxn ang="0">
                    <a:pos x="49" y="283"/>
                  </a:cxn>
                  <a:cxn ang="0">
                    <a:pos x="164" y="424"/>
                  </a:cxn>
                  <a:cxn ang="0">
                    <a:pos x="191" y="470"/>
                  </a:cxn>
                  <a:cxn ang="0">
                    <a:pos x="236" y="660"/>
                  </a:cxn>
                  <a:cxn ang="0">
                    <a:pos x="376" y="847"/>
                  </a:cxn>
                  <a:cxn ang="0">
                    <a:pos x="472" y="1059"/>
                  </a:cxn>
                  <a:cxn ang="0">
                    <a:pos x="516" y="1021"/>
                  </a:cxn>
                  <a:cxn ang="0">
                    <a:pos x="518" y="964"/>
                  </a:cxn>
                  <a:cxn ang="0">
                    <a:pos x="610" y="958"/>
                  </a:cxn>
                  <a:cxn ang="0">
                    <a:pos x="662" y="984"/>
                  </a:cxn>
                  <a:cxn ang="0">
                    <a:pos x="695" y="1003"/>
                  </a:cxn>
                  <a:cxn ang="0">
                    <a:pos x="753" y="1031"/>
                  </a:cxn>
                  <a:cxn ang="0">
                    <a:pos x="772" y="1031"/>
                  </a:cxn>
                  <a:cxn ang="0">
                    <a:pos x="823" y="916"/>
                  </a:cxn>
                  <a:cxn ang="0">
                    <a:pos x="1175" y="823"/>
                  </a:cxn>
                  <a:cxn ang="0">
                    <a:pos x="1222" y="823"/>
                  </a:cxn>
                  <a:cxn ang="0">
                    <a:pos x="1244" y="705"/>
                  </a:cxn>
                  <a:cxn ang="0">
                    <a:pos x="1222" y="636"/>
                  </a:cxn>
                  <a:cxn ang="0">
                    <a:pos x="987" y="609"/>
                  </a:cxn>
                  <a:cxn ang="0">
                    <a:pos x="917" y="470"/>
                  </a:cxn>
                  <a:cxn ang="0">
                    <a:pos x="940" y="307"/>
                  </a:cxn>
                  <a:cxn ang="0">
                    <a:pos x="870" y="236"/>
                  </a:cxn>
                  <a:cxn ang="0">
                    <a:pos x="799" y="236"/>
                  </a:cxn>
                  <a:cxn ang="0">
                    <a:pos x="704" y="189"/>
                  </a:cxn>
                  <a:cxn ang="0">
                    <a:pos x="589" y="236"/>
                  </a:cxn>
                  <a:cxn ang="0">
                    <a:pos x="518" y="141"/>
                  </a:cxn>
                  <a:cxn ang="0">
                    <a:pos x="518" y="118"/>
                  </a:cxn>
                  <a:cxn ang="0">
                    <a:pos x="400" y="0"/>
                  </a:cxn>
                  <a:cxn ang="0">
                    <a:pos x="354" y="0"/>
                  </a:cxn>
                  <a:cxn ang="0">
                    <a:pos x="164" y="26"/>
                  </a:cxn>
                  <a:cxn ang="0">
                    <a:pos x="164" y="72"/>
                  </a:cxn>
                  <a:cxn ang="0">
                    <a:pos x="259" y="94"/>
                  </a:cxn>
                  <a:cxn ang="0">
                    <a:pos x="236" y="166"/>
                  </a:cxn>
                  <a:cxn ang="0">
                    <a:pos x="163" y="162"/>
                  </a:cxn>
                  <a:cxn ang="0">
                    <a:pos x="119" y="185"/>
                  </a:cxn>
                  <a:cxn ang="0">
                    <a:pos x="44" y="178"/>
                  </a:cxn>
                  <a:cxn ang="0">
                    <a:pos x="0" y="166"/>
                  </a:cxn>
                  <a:cxn ang="0">
                    <a:pos x="0" y="166"/>
                  </a:cxn>
                  <a:cxn ang="0">
                    <a:pos x="0" y="166"/>
                  </a:cxn>
                </a:cxnLst>
                <a:rect l="0" t="0" r="r" b="b"/>
                <a:pathLst>
                  <a:path w="1244" h="1059">
                    <a:moveTo>
                      <a:pt x="0" y="166"/>
                    </a:moveTo>
                    <a:lnTo>
                      <a:pt x="0" y="236"/>
                    </a:lnTo>
                    <a:lnTo>
                      <a:pt x="49" y="283"/>
                    </a:lnTo>
                    <a:lnTo>
                      <a:pt x="164" y="424"/>
                    </a:lnTo>
                    <a:lnTo>
                      <a:pt x="191" y="470"/>
                    </a:lnTo>
                    <a:lnTo>
                      <a:pt x="236" y="660"/>
                    </a:lnTo>
                    <a:lnTo>
                      <a:pt x="376" y="847"/>
                    </a:lnTo>
                    <a:lnTo>
                      <a:pt x="472" y="1059"/>
                    </a:lnTo>
                    <a:lnTo>
                      <a:pt x="516" y="1021"/>
                    </a:lnTo>
                    <a:lnTo>
                      <a:pt x="518" y="964"/>
                    </a:lnTo>
                    <a:lnTo>
                      <a:pt x="610" y="958"/>
                    </a:lnTo>
                    <a:lnTo>
                      <a:pt x="662" y="984"/>
                    </a:lnTo>
                    <a:lnTo>
                      <a:pt x="695" y="1003"/>
                    </a:lnTo>
                    <a:lnTo>
                      <a:pt x="753" y="1031"/>
                    </a:lnTo>
                    <a:lnTo>
                      <a:pt x="772" y="1031"/>
                    </a:lnTo>
                    <a:lnTo>
                      <a:pt x="823" y="916"/>
                    </a:lnTo>
                    <a:lnTo>
                      <a:pt x="1175" y="823"/>
                    </a:lnTo>
                    <a:lnTo>
                      <a:pt x="1222" y="823"/>
                    </a:lnTo>
                    <a:lnTo>
                      <a:pt x="1244" y="705"/>
                    </a:lnTo>
                    <a:lnTo>
                      <a:pt x="1222" y="636"/>
                    </a:lnTo>
                    <a:lnTo>
                      <a:pt x="987" y="609"/>
                    </a:lnTo>
                    <a:lnTo>
                      <a:pt x="917" y="470"/>
                    </a:lnTo>
                    <a:lnTo>
                      <a:pt x="940" y="307"/>
                    </a:lnTo>
                    <a:lnTo>
                      <a:pt x="870" y="236"/>
                    </a:lnTo>
                    <a:lnTo>
                      <a:pt x="799" y="236"/>
                    </a:lnTo>
                    <a:lnTo>
                      <a:pt x="704" y="189"/>
                    </a:lnTo>
                    <a:lnTo>
                      <a:pt x="589" y="236"/>
                    </a:lnTo>
                    <a:lnTo>
                      <a:pt x="518" y="141"/>
                    </a:lnTo>
                    <a:lnTo>
                      <a:pt x="518" y="118"/>
                    </a:lnTo>
                    <a:lnTo>
                      <a:pt x="400" y="0"/>
                    </a:lnTo>
                    <a:lnTo>
                      <a:pt x="354" y="0"/>
                    </a:lnTo>
                    <a:lnTo>
                      <a:pt x="164" y="26"/>
                    </a:lnTo>
                    <a:lnTo>
                      <a:pt x="164" y="72"/>
                    </a:lnTo>
                    <a:lnTo>
                      <a:pt x="259" y="94"/>
                    </a:lnTo>
                    <a:lnTo>
                      <a:pt x="236" y="166"/>
                    </a:lnTo>
                    <a:lnTo>
                      <a:pt x="163" y="162"/>
                    </a:lnTo>
                    <a:lnTo>
                      <a:pt x="119" y="185"/>
                    </a:lnTo>
                    <a:lnTo>
                      <a:pt x="44" y="178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0" y="1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5" name="Freeform 362"/>
              <p:cNvSpPr>
                <a:spLocks/>
              </p:cNvSpPr>
              <p:nvPr/>
            </p:nvSpPr>
            <p:spPr bwMode="auto">
              <a:xfrm>
                <a:off x="3160" y="2486"/>
                <a:ext cx="75" cy="64"/>
              </a:xfrm>
              <a:custGeom>
                <a:avLst/>
                <a:gdLst/>
                <a:ahLst/>
                <a:cxnLst>
                  <a:cxn ang="0">
                    <a:pos x="0" y="95"/>
                  </a:cxn>
                  <a:cxn ang="0">
                    <a:pos x="45" y="212"/>
                  </a:cxn>
                  <a:cxn ang="0">
                    <a:pos x="123" y="257"/>
                  </a:cxn>
                  <a:cxn ang="0">
                    <a:pos x="165" y="205"/>
                  </a:cxn>
                  <a:cxn ang="0">
                    <a:pos x="216" y="176"/>
                  </a:cxn>
                  <a:cxn ang="0">
                    <a:pos x="232" y="136"/>
                  </a:cxn>
                  <a:cxn ang="0">
                    <a:pos x="300" y="77"/>
                  </a:cxn>
                  <a:cxn ang="0">
                    <a:pos x="203" y="23"/>
                  </a:cxn>
                  <a:cxn ang="0">
                    <a:pos x="140" y="0"/>
                  </a:cxn>
                  <a:cxn ang="0">
                    <a:pos x="45" y="0"/>
                  </a:cxn>
                  <a:cxn ang="0">
                    <a:pos x="44" y="61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5"/>
                  </a:cxn>
                </a:cxnLst>
                <a:rect l="0" t="0" r="r" b="b"/>
                <a:pathLst>
                  <a:path w="300" h="257">
                    <a:moveTo>
                      <a:pt x="0" y="95"/>
                    </a:moveTo>
                    <a:lnTo>
                      <a:pt x="45" y="212"/>
                    </a:lnTo>
                    <a:lnTo>
                      <a:pt x="123" y="257"/>
                    </a:lnTo>
                    <a:lnTo>
                      <a:pt x="165" y="205"/>
                    </a:lnTo>
                    <a:lnTo>
                      <a:pt x="216" y="176"/>
                    </a:lnTo>
                    <a:lnTo>
                      <a:pt x="232" y="136"/>
                    </a:lnTo>
                    <a:lnTo>
                      <a:pt x="300" y="77"/>
                    </a:lnTo>
                    <a:lnTo>
                      <a:pt x="203" y="23"/>
                    </a:lnTo>
                    <a:lnTo>
                      <a:pt x="140" y="0"/>
                    </a:lnTo>
                    <a:lnTo>
                      <a:pt x="45" y="0"/>
                    </a:lnTo>
                    <a:lnTo>
                      <a:pt x="44" y="61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6" name="Freeform 363"/>
              <p:cNvSpPr>
                <a:spLocks/>
              </p:cNvSpPr>
              <p:nvPr/>
            </p:nvSpPr>
            <p:spPr bwMode="auto">
              <a:xfrm>
                <a:off x="3160" y="2486"/>
                <a:ext cx="75" cy="65"/>
              </a:xfrm>
              <a:custGeom>
                <a:avLst/>
                <a:gdLst/>
                <a:ahLst/>
                <a:cxnLst>
                  <a:cxn ang="0">
                    <a:pos x="0" y="95"/>
                  </a:cxn>
                  <a:cxn ang="0">
                    <a:pos x="46" y="212"/>
                  </a:cxn>
                  <a:cxn ang="0">
                    <a:pos x="123" y="257"/>
                  </a:cxn>
                  <a:cxn ang="0">
                    <a:pos x="166" y="205"/>
                  </a:cxn>
                  <a:cxn ang="0">
                    <a:pos x="216" y="175"/>
                  </a:cxn>
                  <a:cxn ang="0">
                    <a:pos x="232" y="135"/>
                  </a:cxn>
                  <a:cxn ang="0">
                    <a:pos x="300" y="77"/>
                  </a:cxn>
                  <a:cxn ang="0">
                    <a:pos x="204" y="23"/>
                  </a:cxn>
                  <a:cxn ang="0">
                    <a:pos x="140" y="0"/>
                  </a:cxn>
                  <a:cxn ang="0">
                    <a:pos x="46" y="0"/>
                  </a:cxn>
                  <a:cxn ang="0">
                    <a:pos x="44" y="60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5"/>
                  </a:cxn>
                </a:cxnLst>
                <a:rect l="0" t="0" r="r" b="b"/>
                <a:pathLst>
                  <a:path w="300" h="257">
                    <a:moveTo>
                      <a:pt x="0" y="95"/>
                    </a:moveTo>
                    <a:lnTo>
                      <a:pt x="46" y="212"/>
                    </a:lnTo>
                    <a:lnTo>
                      <a:pt x="123" y="257"/>
                    </a:lnTo>
                    <a:lnTo>
                      <a:pt x="166" y="205"/>
                    </a:lnTo>
                    <a:lnTo>
                      <a:pt x="216" y="175"/>
                    </a:lnTo>
                    <a:lnTo>
                      <a:pt x="232" y="135"/>
                    </a:lnTo>
                    <a:lnTo>
                      <a:pt x="300" y="77"/>
                    </a:lnTo>
                    <a:lnTo>
                      <a:pt x="204" y="23"/>
                    </a:lnTo>
                    <a:lnTo>
                      <a:pt x="140" y="0"/>
                    </a:lnTo>
                    <a:lnTo>
                      <a:pt x="46" y="0"/>
                    </a:lnTo>
                    <a:lnTo>
                      <a:pt x="44" y="60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7" name="Freeform 364"/>
              <p:cNvSpPr>
                <a:spLocks/>
              </p:cNvSpPr>
              <p:nvPr/>
            </p:nvSpPr>
            <p:spPr bwMode="auto">
              <a:xfrm>
                <a:off x="3193" y="2457"/>
                <a:ext cx="129" cy="93"/>
              </a:xfrm>
              <a:custGeom>
                <a:avLst/>
                <a:gdLst/>
                <a:ahLst/>
                <a:cxnLst>
                  <a:cxn ang="0">
                    <a:pos x="0" y="374"/>
                  </a:cxn>
                  <a:cxn ang="0">
                    <a:pos x="104" y="353"/>
                  </a:cxn>
                  <a:cxn ang="0">
                    <a:pos x="199" y="304"/>
                  </a:cxn>
                  <a:cxn ang="0">
                    <a:pos x="270" y="281"/>
                  </a:cxn>
                  <a:cxn ang="0">
                    <a:pos x="434" y="235"/>
                  </a:cxn>
                  <a:cxn ang="0">
                    <a:pos x="518" y="174"/>
                  </a:cxn>
                  <a:cxn ang="0">
                    <a:pos x="500" y="127"/>
                  </a:cxn>
                  <a:cxn ang="0">
                    <a:pos x="500" y="93"/>
                  </a:cxn>
                  <a:cxn ang="0">
                    <a:pos x="480" y="0"/>
                  </a:cxn>
                  <a:cxn ang="0">
                    <a:pos x="270" y="46"/>
                  </a:cxn>
                  <a:cxn ang="0">
                    <a:pos x="221" y="69"/>
                  </a:cxn>
                  <a:cxn ang="0">
                    <a:pos x="176" y="188"/>
                  </a:cxn>
                  <a:cxn ang="0">
                    <a:pos x="153" y="212"/>
                  </a:cxn>
                  <a:cxn ang="0">
                    <a:pos x="104" y="256"/>
                  </a:cxn>
                  <a:cxn ang="0">
                    <a:pos x="91" y="293"/>
                  </a:cxn>
                  <a:cxn ang="0">
                    <a:pos x="37" y="325"/>
                  </a:cxn>
                  <a:cxn ang="0">
                    <a:pos x="0" y="374"/>
                  </a:cxn>
                  <a:cxn ang="0">
                    <a:pos x="0" y="374"/>
                  </a:cxn>
                  <a:cxn ang="0">
                    <a:pos x="0" y="374"/>
                  </a:cxn>
                </a:cxnLst>
                <a:rect l="0" t="0" r="r" b="b"/>
                <a:pathLst>
                  <a:path w="518" h="374">
                    <a:moveTo>
                      <a:pt x="0" y="374"/>
                    </a:moveTo>
                    <a:lnTo>
                      <a:pt x="104" y="353"/>
                    </a:lnTo>
                    <a:lnTo>
                      <a:pt x="199" y="304"/>
                    </a:lnTo>
                    <a:lnTo>
                      <a:pt x="270" y="281"/>
                    </a:lnTo>
                    <a:lnTo>
                      <a:pt x="434" y="235"/>
                    </a:lnTo>
                    <a:lnTo>
                      <a:pt x="518" y="174"/>
                    </a:lnTo>
                    <a:lnTo>
                      <a:pt x="500" y="127"/>
                    </a:lnTo>
                    <a:lnTo>
                      <a:pt x="500" y="93"/>
                    </a:lnTo>
                    <a:lnTo>
                      <a:pt x="480" y="0"/>
                    </a:lnTo>
                    <a:lnTo>
                      <a:pt x="270" y="46"/>
                    </a:lnTo>
                    <a:lnTo>
                      <a:pt x="221" y="69"/>
                    </a:lnTo>
                    <a:lnTo>
                      <a:pt x="176" y="188"/>
                    </a:lnTo>
                    <a:lnTo>
                      <a:pt x="153" y="212"/>
                    </a:lnTo>
                    <a:lnTo>
                      <a:pt x="104" y="256"/>
                    </a:lnTo>
                    <a:lnTo>
                      <a:pt x="91" y="293"/>
                    </a:lnTo>
                    <a:lnTo>
                      <a:pt x="37" y="325"/>
                    </a:lnTo>
                    <a:lnTo>
                      <a:pt x="0" y="374"/>
                    </a:lnTo>
                    <a:lnTo>
                      <a:pt x="0" y="374"/>
                    </a:lnTo>
                    <a:lnTo>
                      <a:pt x="0" y="37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8" name="Freeform 365"/>
              <p:cNvSpPr>
                <a:spLocks/>
              </p:cNvSpPr>
              <p:nvPr/>
            </p:nvSpPr>
            <p:spPr bwMode="auto">
              <a:xfrm>
                <a:off x="3193" y="2457"/>
                <a:ext cx="129" cy="94"/>
              </a:xfrm>
              <a:custGeom>
                <a:avLst/>
                <a:gdLst/>
                <a:ahLst/>
                <a:cxnLst>
                  <a:cxn ang="0">
                    <a:pos x="0" y="374"/>
                  </a:cxn>
                  <a:cxn ang="0">
                    <a:pos x="103" y="353"/>
                  </a:cxn>
                  <a:cxn ang="0">
                    <a:pos x="198" y="304"/>
                  </a:cxn>
                  <a:cxn ang="0">
                    <a:pos x="269" y="281"/>
                  </a:cxn>
                  <a:cxn ang="0">
                    <a:pos x="434" y="234"/>
                  </a:cxn>
                  <a:cxn ang="0">
                    <a:pos x="518" y="174"/>
                  </a:cxn>
                  <a:cxn ang="0">
                    <a:pos x="499" y="127"/>
                  </a:cxn>
                  <a:cxn ang="0">
                    <a:pos x="499" y="93"/>
                  </a:cxn>
                  <a:cxn ang="0">
                    <a:pos x="479" y="0"/>
                  </a:cxn>
                  <a:cxn ang="0">
                    <a:pos x="269" y="46"/>
                  </a:cxn>
                  <a:cxn ang="0">
                    <a:pos x="222" y="69"/>
                  </a:cxn>
                  <a:cxn ang="0">
                    <a:pos x="175" y="187"/>
                  </a:cxn>
                  <a:cxn ang="0">
                    <a:pos x="152" y="212"/>
                  </a:cxn>
                  <a:cxn ang="0">
                    <a:pos x="103" y="256"/>
                  </a:cxn>
                  <a:cxn ang="0">
                    <a:pos x="90" y="292"/>
                  </a:cxn>
                  <a:cxn ang="0">
                    <a:pos x="37" y="325"/>
                  </a:cxn>
                  <a:cxn ang="0">
                    <a:pos x="0" y="374"/>
                  </a:cxn>
                  <a:cxn ang="0">
                    <a:pos x="0" y="374"/>
                  </a:cxn>
                  <a:cxn ang="0">
                    <a:pos x="0" y="374"/>
                  </a:cxn>
                </a:cxnLst>
                <a:rect l="0" t="0" r="r" b="b"/>
                <a:pathLst>
                  <a:path w="518" h="374">
                    <a:moveTo>
                      <a:pt x="0" y="374"/>
                    </a:moveTo>
                    <a:lnTo>
                      <a:pt x="103" y="353"/>
                    </a:lnTo>
                    <a:lnTo>
                      <a:pt x="198" y="304"/>
                    </a:lnTo>
                    <a:lnTo>
                      <a:pt x="269" y="281"/>
                    </a:lnTo>
                    <a:lnTo>
                      <a:pt x="434" y="234"/>
                    </a:lnTo>
                    <a:lnTo>
                      <a:pt x="518" y="174"/>
                    </a:lnTo>
                    <a:lnTo>
                      <a:pt x="499" y="127"/>
                    </a:lnTo>
                    <a:lnTo>
                      <a:pt x="499" y="93"/>
                    </a:lnTo>
                    <a:lnTo>
                      <a:pt x="479" y="0"/>
                    </a:lnTo>
                    <a:lnTo>
                      <a:pt x="269" y="46"/>
                    </a:lnTo>
                    <a:lnTo>
                      <a:pt x="222" y="69"/>
                    </a:lnTo>
                    <a:lnTo>
                      <a:pt x="175" y="187"/>
                    </a:lnTo>
                    <a:lnTo>
                      <a:pt x="152" y="212"/>
                    </a:lnTo>
                    <a:lnTo>
                      <a:pt x="103" y="256"/>
                    </a:lnTo>
                    <a:lnTo>
                      <a:pt x="90" y="292"/>
                    </a:lnTo>
                    <a:lnTo>
                      <a:pt x="37" y="325"/>
                    </a:lnTo>
                    <a:lnTo>
                      <a:pt x="0" y="374"/>
                    </a:lnTo>
                    <a:lnTo>
                      <a:pt x="0" y="374"/>
                    </a:lnTo>
                    <a:lnTo>
                      <a:pt x="0" y="37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9" name="Freeform 366"/>
              <p:cNvSpPr>
                <a:spLocks/>
              </p:cNvSpPr>
              <p:nvPr/>
            </p:nvSpPr>
            <p:spPr bwMode="auto">
              <a:xfrm>
                <a:off x="3307" y="2363"/>
                <a:ext cx="105" cy="138"/>
              </a:xfrm>
              <a:custGeom>
                <a:avLst/>
                <a:gdLst/>
                <a:ahLst/>
                <a:cxnLst>
                  <a:cxn ang="0">
                    <a:pos x="0" y="376"/>
                  </a:cxn>
                  <a:cxn ang="0">
                    <a:pos x="141" y="329"/>
                  </a:cxn>
                  <a:cxn ang="0">
                    <a:pos x="179" y="282"/>
                  </a:cxn>
                  <a:cxn ang="0">
                    <a:pos x="170" y="170"/>
                  </a:cxn>
                  <a:cxn ang="0">
                    <a:pos x="207" y="99"/>
                  </a:cxn>
                  <a:cxn ang="0">
                    <a:pos x="224" y="45"/>
                  </a:cxn>
                  <a:cxn ang="0">
                    <a:pos x="218" y="0"/>
                  </a:cxn>
                  <a:cxn ang="0">
                    <a:pos x="265" y="66"/>
                  </a:cxn>
                  <a:cxn ang="0">
                    <a:pos x="338" y="126"/>
                  </a:cxn>
                  <a:cxn ang="0">
                    <a:pos x="399" y="139"/>
                  </a:cxn>
                  <a:cxn ang="0">
                    <a:pos x="403" y="179"/>
                  </a:cxn>
                  <a:cxn ang="0">
                    <a:pos x="420" y="212"/>
                  </a:cxn>
                  <a:cxn ang="0">
                    <a:pos x="420" y="258"/>
                  </a:cxn>
                  <a:cxn ang="0">
                    <a:pos x="351" y="305"/>
                  </a:cxn>
                  <a:cxn ang="0">
                    <a:pos x="305" y="399"/>
                  </a:cxn>
                  <a:cxn ang="0">
                    <a:pos x="235" y="445"/>
                  </a:cxn>
                  <a:cxn ang="0">
                    <a:pos x="118" y="516"/>
                  </a:cxn>
                  <a:cxn ang="0">
                    <a:pos x="61" y="554"/>
                  </a:cxn>
                  <a:cxn ang="0">
                    <a:pos x="43" y="503"/>
                  </a:cxn>
                  <a:cxn ang="0">
                    <a:pos x="37" y="469"/>
                  </a:cxn>
                  <a:cxn ang="0">
                    <a:pos x="0" y="376"/>
                  </a:cxn>
                  <a:cxn ang="0">
                    <a:pos x="0" y="376"/>
                  </a:cxn>
                  <a:cxn ang="0">
                    <a:pos x="0" y="376"/>
                  </a:cxn>
                </a:cxnLst>
                <a:rect l="0" t="0" r="r" b="b"/>
                <a:pathLst>
                  <a:path w="420" h="554">
                    <a:moveTo>
                      <a:pt x="0" y="376"/>
                    </a:moveTo>
                    <a:lnTo>
                      <a:pt x="141" y="329"/>
                    </a:lnTo>
                    <a:lnTo>
                      <a:pt x="179" y="282"/>
                    </a:lnTo>
                    <a:lnTo>
                      <a:pt x="170" y="170"/>
                    </a:lnTo>
                    <a:lnTo>
                      <a:pt x="207" y="99"/>
                    </a:lnTo>
                    <a:lnTo>
                      <a:pt x="224" y="45"/>
                    </a:lnTo>
                    <a:lnTo>
                      <a:pt x="218" y="0"/>
                    </a:lnTo>
                    <a:lnTo>
                      <a:pt x="265" y="66"/>
                    </a:lnTo>
                    <a:lnTo>
                      <a:pt x="338" y="126"/>
                    </a:lnTo>
                    <a:lnTo>
                      <a:pt x="399" y="139"/>
                    </a:lnTo>
                    <a:lnTo>
                      <a:pt x="403" y="179"/>
                    </a:lnTo>
                    <a:lnTo>
                      <a:pt x="420" y="212"/>
                    </a:lnTo>
                    <a:lnTo>
                      <a:pt x="420" y="258"/>
                    </a:lnTo>
                    <a:lnTo>
                      <a:pt x="351" y="305"/>
                    </a:lnTo>
                    <a:lnTo>
                      <a:pt x="305" y="399"/>
                    </a:lnTo>
                    <a:lnTo>
                      <a:pt x="235" y="445"/>
                    </a:lnTo>
                    <a:lnTo>
                      <a:pt x="118" y="516"/>
                    </a:lnTo>
                    <a:lnTo>
                      <a:pt x="61" y="554"/>
                    </a:lnTo>
                    <a:lnTo>
                      <a:pt x="43" y="503"/>
                    </a:lnTo>
                    <a:lnTo>
                      <a:pt x="37" y="469"/>
                    </a:lnTo>
                    <a:lnTo>
                      <a:pt x="0" y="376"/>
                    </a:lnTo>
                    <a:lnTo>
                      <a:pt x="0" y="376"/>
                    </a:lnTo>
                    <a:lnTo>
                      <a:pt x="0" y="37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0" name="Freeform 367"/>
              <p:cNvSpPr>
                <a:spLocks/>
              </p:cNvSpPr>
              <p:nvPr/>
            </p:nvSpPr>
            <p:spPr bwMode="auto">
              <a:xfrm>
                <a:off x="3307" y="2363"/>
                <a:ext cx="105" cy="138"/>
              </a:xfrm>
              <a:custGeom>
                <a:avLst/>
                <a:gdLst/>
                <a:ahLst/>
                <a:cxnLst>
                  <a:cxn ang="0">
                    <a:pos x="0" y="377"/>
                  </a:cxn>
                  <a:cxn ang="0">
                    <a:pos x="141" y="330"/>
                  </a:cxn>
                  <a:cxn ang="0">
                    <a:pos x="178" y="283"/>
                  </a:cxn>
                  <a:cxn ang="0">
                    <a:pos x="169" y="170"/>
                  </a:cxn>
                  <a:cxn ang="0">
                    <a:pos x="206" y="99"/>
                  </a:cxn>
                  <a:cxn ang="0">
                    <a:pos x="223" y="45"/>
                  </a:cxn>
                  <a:cxn ang="0">
                    <a:pos x="217" y="0"/>
                  </a:cxn>
                  <a:cxn ang="0">
                    <a:pos x="264" y="67"/>
                  </a:cxn>
                  <a:cxn ang="0">
                    <a:pos x="337" y="126"/>
                  </a:cxn>
                  <a:cxn ang="0">
                    <a:pos x="399" y="139"/>
                  </a:cxn>
                  <a:cxn ang="0">
                    <a:pos x="403" y="180"/>
                  </a:cxn>
                  <a:cxn ang="0">
                    <a:pos x="420" y="213"/>
                  </a:cxn>
                  <a:cxn ang="0">
                    <a:pos x="420" y="258"/>
                  </a:cxn>
                  <a:cxn ang="0">
                    <a:pos x="350" y="306"/>
                  </a:cxn>
                  <a:cxn ang="0">
                    <a:pos x="305" y="399"/>
                  </a:cxn>
                  <a:cxn ang="0">
                    <a:pos x="235" y="446"/>
                  </a:cxn>
                  <a:cxn ang="0">
                    <a:pos x="117" y="517"/>
                  </a:cxn>
                  <a:cxn ang="0">
                    <a:pos x="61" y="554"/>
                  </a:cxn>
                  <a:cxn ang="0">
                    <a:pos x="42" y="504"/>
                  </a:cxn>
                  <a:cxn ang="0">
                    <a:pos x="36" y="470"/>
                  </a:cxn>
                  <a:cxn ang="0">
                    <a:pos x="0" y="377"/>
                  </a:cxn>
                  <a:cxn ang="0">
                    <a:pos x="0" y="377"/>
                  </a:cxn>
                  <a:cxn ang="0">
                    <a:pos x="0" y="377"/>
                  </a:cxn>
                </a:cxnLst>
                <a:rect l="0" t="0" r="r" b="b"/>
                <a:pathLst>
                  <a:path w="420" h="554">
                    <a:moveTo>
                      <a:pt x="0" y="377"/>
                    </a:moveTo>
                    <a:lnTo>
                      <a:pt x="141" y="330"/>
                    </a:lnTo>
                    <a:lnTo>
                      <a:pt x="178" y="283"/>
                    </a:lnTo>
                    <a:lnTo>
                      <a:pt x="169" y="170"/>
                    </a:lnTo>
                    <a:lnTo>
                      <a:pt x="206" y="99"/>
                    </a:lnTo>
                    <a:lnTo>
                      <a:pt x="223" y="45"/>
                    </a:lnTo>
                    <a:lnTo>
                      <a:pt x="217" y="0"/>
                    </a:lnTo>
                    <a:lnTo>
                      <a:pt x="264" y="67"/>
                    </a:lnTo>
                    <a:lnTo>
                      <a:pt x="337" y="126"/>
                    </a:lnTo>
                    <a:lnTo>
                      <a:pt x="399" y="139"/>
                    </a:lnTo>
                    <a:lnTo>
                      <a:pt x="403" y="180"/>
                    </a:lnTo>
                    <a:lnTo>
                      <a:pt x="420" y="213"/>
                    </a:lnTo>
                    <a:lnTo>
                      <a:pt x="420" y="258"/>
                    </a:lnTo>
                    <a:lnTo>
                      <a:pt x="350" y="306"/>
                    </a:lnTo>
                    <a:lnTo>
                      <a:pt x="305" y="399"/>
                    </a:lnTo>
                    <a:lnTo>
                      <a:pt x="235" y="446"/>
                    </a:lnTo>
                    <a:lnTo>
                      <a:pt x="117" y="517"/>
                    </a:lnTo>
                    <a:lnTo>
                      <a:pt x="61" y="554"/>
                    </a:lnTo>
                    <a:lnTo>
                      <a:pt x="42" y="504"/>
                    </a:lnTo>
                    <a:lnTo>
                      <a:pt x="36" y="470"/>
                    </a:lnTo>
                    <a:lnTo>
                      <a:pt x="0" y="377"/>
                    </a:lnTo>
                    <a:lnTo>
                      <a:pt x="0" y="377"/>
                    </a:lnTo>
                    <a:lnTo>
                      <a:pt x="0" y="3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1" name="Freeform 368"/>
              <p:cNvSpPr>
                <a:spLocks/>
              </p:cNvSpPr>
              <p:nvPr/>
            </p:nvSpPr>
            <p:spPr bwMode="auto">
              <a:xfrm>
                <a:off x="3272" y="2328"/>
                <a:ext cx="91" cy="76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113"/>
                  </a:cxn>
                  <a:cxn ang="0">
                    <a:pos x="0" y="136"/>
                  </a:cxn>
                  <a:cxn ang="0">
                    <a:pos x="53" y="248"/>
                  </a:cxn>
                  <a:cxn ang="0">
                    <a:pos x="71" y="277"/>
                  </a:cxn>
                  <a:cxn ang="0">
                    <a:pos x="256" y="305"/>
                  </a:cxn>
                  <a:cxn ang="0">
                    <a:pos x="302" y="305"/>
                  </a:cxn>
                  <a:cxn ang="0">
                    <a:pos x="363" y="185"/>
                  </a:cxn>
                  <a:cxn ang="0">
                    <a:pos x="348" y="117"/>
                  </a:cxn>
                  <a:cxn ang="0">
                    <a:pos x="325" y="117"/>
                  </a:cxn>
                  <a:cxn ang="0">
                    <a:pos x="256" y="164"/>
                  </a:cxn>
                  <a:cxn ang="0">
                    <a:pos x="256" y="186"/>
                  </a:cxn>
                  <a:cxn ang="0">
                    <a:pos x="127" y="170"/>
                  </a:cxn>
                  <a:cxn ang="0">
                    <a:pos x="115" y="140"/>
                  </a:cxn>
                  <a:cxn ang="0">
                    <a:pos x="115" y="117"/>
                  </a:cxn>
                  <a:cxn ang="0">
                    <a:pos x="68" y="140"/>
                  </a:cxn>
                  <a:cxn ang="0">
                    <a:pos x="21" y="22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363" h="305">
                    <a:moveTo>
                      <a:pt x="21" y="0"/>
                    </a:moveTo>
                    <a:lnTo>
                      <a:pt x="0" y="113"/>
                    </a:lnTo>
                    <a:lnTo>
                      <a:pt x="0" y="136"/>
                    </a:lnTo>
                    <a:lnTo>
                      <a:pt x="53" y="248"/>
                    </a:lnTo>
                    <a:lnTo>
                      <a:pt x="71" y="277"/>
                    </a:lnTo>
                    <a:lnTo>
                      <a:pt x="256" y="305"/>
                    </a:lnTo>
                    <a:lnTo>
                      <a:pt x="302" y="305"/>
                    </a:lnTo>
                    <a:lnTo>
                      <a:pt x="363" y="185"/>
                    </a:lnTo>
                    <a:lnTo>
                      <a:pt x="348" y="117"/>
                    </a:lnTo>
                    <a:lnTo>
                      <a:pt x="325" y="117"/>
                    </a:lnTo>
                    <a:lnTo>
                      <a:pt x="256" y="164"/>
                    </a:lnTo>
                    <a:lnTo>
                      <a:pt x="256" y="186"/>
                    </a:lnTo>
                    <a:lnTo>
                      <a:pt x="127" y="170"/>
                    </a:lnTo>
                    <a:lnTo>
                      <a:pt x="115" y="140"/>
                    </a:lnTo>
                    <a:lnTo>
                      <a:pt x="115" y="117"/>
                    </a:lnTo>
                    <a:lnTo>
                      <a:pt x="68" y="140"/>
                    </a:lnTo>
                    <a:lnTo>
                      <a:pt x="21" y="22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2" name="Freeform 369"/>
              <p:cNvSpPr>
                <a:spLocks/>
              </p:cNvSpPr>
              <p:nvPr/>
            </p:nvSpPr>
            <p:spPr bwMode="auto">
              <a:xfrm>
                <a:off x="3272" y="2328"/>
                <a:ext cx="91" cy="77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114"/>
                  </a:cxn>
                  <a:cxn ang="0">
                    <a:pos x="0" y="136"/>
                  </a:cxn>
                  <a:cxn ang="0">
                    <a:pos x="54" y="249"/>
                  </a:cxn>
                  <a:cxn ang="0">
                    <a:pos x="71" y="278"/>
                  </a:cxn>
                  <a:cxn ang="0">
                    <a:pos x="256" y="306"/>
                  </a:cxn>
                  <a:cxn ang="0">
                    <a:pos x="303" y="306"/>
                  </a:cxn>
                  <a:cxn ang="0">
                    <a:pos x="364" y="185"/>
                  </a:cxn>
                  <a:cxn ang="0">
                    <a:pos x="348" y="118"/>
                  </a:cxn>
                  <a:cxn ang="0">
                    <a:pos x="325" y="118"/>
                  </a:cxn>
                  <a:cxn ang="0">
                    <a:pos x="256" y="164"/>
                  </a:cxn>
                  <a:cxn ang="0">
                    <a:pos x="256" y="187"/>
                  </a:cxn>
                  <a:cxn ang="0">
                    <a:pos x="127" y="171"/>
                  </a:cxn>
                  <a:cxn ang="0">
                    <a:pos x="116" y="140"/>
                  </a:cxn>
                  <a:cxn ang="0">
                    <a:pos x="116" y="118"/>
                  </a:cxn>
                  <a:cxn ang="0">
                    <a:pos x="68" y="140"/>
                  </a:cxn>
                  <a:cxn ang="0">
                    <a:pos x="21" y="23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364" h="306">
                    <a:moveTo>
                      <a:pt x="21" y="0"/>
                    </a:moveTo>
                    <a:lnTo>
                      <a:pt x="0" y="114"/>
                    </a:lnTo>
                    <a:lnTo>
                      <a:pt x="0" y="136"/>
                    </a:lnTo>
                    <a:lnTo>
                      <a:pt x="54" y="249"/>
                    </a:lnTo>
                    <a:lnTo>
                      <a:pt x="71" y="278"/>
                    </a:lnTo>
                    <a:lnTo>
                      <a:pt x="256" y="306"/>
                    </a:lnTo>
                    <a:lnTo>
                      <a:pt x="303" y="306"/>
                    </a:lnTo>
                    <a:lnTo>
                      <a:pt x="364" y="185"/>
                    </a:lnTo>
                    <a:lnTo>
                      <a:pt x="348" y="118"/>
                    </a:lnTo>
                    <a:lnTo>
                      <a:pt x="325" y="118"/>
                    </a:lnTo>
                    <a:lnTo>
                      <a:pt x="256" y="164"/>
                    </a:lnTo>
                    <a:lnTo>
                      <a:pt x="256" y="187"/>
                    </a:lnTo>
                    <a:lnTo>
                      <a:pt x="127" y="171"/>
                    </a:lnTo>
                    <a:lnTo>
                      <a:pt x="116" y="140"/>
                    </a:lnTo>
                    <a:lnTo>
                      <a:pt x="116" y="118"/>
                    </a:lnTo>
                    <a:lnTo>
                      <a:pt x="68" y="140"/>
                    </a:lnTo>
                    <a:lnTo>
                      <a:pt x="21" y="23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3" name="Freeform 370"/>
              <p:cNvSpPr>
                <a:spLocks/>
              </p:cNvSpPr>
              <p:nvPr/>
            </p:nvSpPr>
            <p:spPr bwMode="auto">
              <a:xfrm>
                <a:off x="3224" y="2280"/>
                <a:ext cx="30" cy="24"/>
              </a:xfrm>
              <a:custGeom>
                <a:avLst/>
                <a:gdLst/>
                <a:ahLst/>
                <a:cxnLst>
                  <a:cxn ang="0">
                    <a:pos x="122" y="95"/>
                  </a:cxn>
                  <a:cxn ang="0">
                    <a:pos x="96" y="0"/>
                  </a:cxn>
                  <a:cxn ang="0">
                    <a:pos x="33" y="2"/>
                  </a:cxn>
                  <a:cxn ang="0">
                    <a:pos x="0" y="53"/>
                  </a:cxn>
                  <a:cxn ang="0">
                    <a:pos x="74" y="95"/>
                  </a:cxn>
                  <a:cxn ang="0">
                    <a:pos x="122" y="95"/>
                  </a:cxn>
                  <a:cxn ang="0">
                    <a:pos x="122" y="95"/>
                  </a:cxn>
                  <a:cxn ang="0">
                    <a:pos x="122" y="95"/>
                  </a:cxn>
                </a:cxnLst>
                <a:rect l="0" t="0" r="r" b="b"/>
                <a:pathLst>
                  <a:path w="122" h="95">
                    <a:moveTo>
                      <a:pt x="122" y="95"/>
                    </a:moveTo>
                    <a:lnTo>
                      <a:pt x="96" y="0"/>
                    </a:lnTo>
                    <a:lnTo>
                      <a:pt x="33" y="2"/>
                    </a:lnTo>
                    <a:lnTo>
                      <a:pt x="0" y="53"/>
                    </a:lnTo>
                    <a:lnTo>
                      <a:pt x="74" y="95"/>
                    </a:lnTo>
                    <a:lnTo>
                      <a:pt x="122" y="95"/>
                    </a:lnTo>
                    <a:lnTo>
                      <a:pt x="122" y="95"/>
                    </a:lnTo>
                    <a:lnTo>
                      <a:pt x="122" y="9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4" name="Freeform 371"/>
              <p:cNvSpPr>
                <a:spLocks/>
              </p:cNvSpPr>
              <p:nvPr/>
            </p:nvSpPr>
            <p:spPr bwMode="auto">
              <a:xfrm>
                <a:off x="3224" y="2281"/>
                <a:ext cx="30" cy="23"/>
              </a:xfrm>
              <a:custGeom>
                <a:avLst/>
                <a:gdLst/>
                <a:ahLst/>
                <a:cxnLst>
                  <a:cxn ang="0">
                    <a:pos x="121" y="95"/>
                  </a:cxn>
                  <a:cxn ang="0">
                    <a:pos x="97" y="0"/>
                  </a:cxn>
                  <a:cxn ang="0">
                    <a:pos x="32" y="2"/>
                  </a:cxn>
                  <a:cxn ang="0">
                    <a:pos x="0" y="52"/>
                  </a:cxn>
                  <a:cxn ang="0">
                    <a:pos x="73" y="95"/>
                  </a:cxn>
                  <a:cxn ang="0">
                    <a:pos x="121" y="95"/>
                  </a:cxn>
                  <a:cxn ang="0">
                    <a:pos x="121" y="95"/>
                  </a:cxn>
                  <a:cxn ang="0">
                    <a:pos x="121" y="95"/>
                  </a:cxn>
                </a:cxnLst>
                <a:rect l="0" t="0" r="r" b="b"/>
                <a:pathLst>
                  <a:path w="121" h="95">
                    <a:moveTo>
                      <a:pt x="121" y="95"/>
                    </a:moveTo>
                    <a:lnTo>
                      <a:pt x="97" y="0"/>
                    </a:lnTo>
                    <a:lnTo>
                      <a:pt x="32" y="2"/>
                    </a:lnTo>
                    <a:lnTo>
                      <a:pt x="0" y="52"/>
                    </a:lnTo>
                    <a:lnTo>
                      <a:pt x="73" y="95"/>
                    </a:lnTo>
                    <a:lnTo>
                      <a:pt x="121" y="95"/>
                    </a:lnTo>
                    <a:lnTo>
                      <a:pt x="121" y="95"/>
                    </a:lnTo>
                    <a:lnTo>
                      <a:pt x="121" y="9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5" name="Freeform 372"/>
              <p:cNvSpPr>
                <a:spLocks/>
              </p:cNvSpPr>
              <p:nvPr/>
            </p:nvSpPr>
            <p:spPr bwMode="auto">
              <a:xfrm>
                <a:off x="3108" y="2146"/>
                <a:ext cx="146" cy="158"/>
              </a:xfrm>
              <a:custGeom>
                <a:avLst/>
                <a:gdLst/>
                <a:ahLst/>
                <a:cxnLst>
                  <a:cxn ang="0">
                    <a:pos x="561" y="537"/>
                  </a:cxn>
                  <a:cxn ang="0">
                    <a:pos x="587" y="491"/>
                  </a:cxn>
                  <a:cxn ang="0">
                    <a:pos x="539" y="396"/>
                  </a:cxn>
                  <a:cxn ang="0">
                    <a:pos x="516" y="304"/>
                  </a:cxn>
                  <a:cxn ang="0">
                    <a:pos x="421" y="279"/>
                  </a:cxn>
                  <a:cxn ang="0">
                    <a:pos x="403" y="218"/>
                  </a:cxn>
                  <a:cxn ang="0">
                    <a:pos x="444" y="115"/>
                  </a:cxn>
                  <a:cxn ang="0">
                    <a:pos x="375" y="92"/>
                  </a:cxn>
                  <a:cxn ang="0">
                    <a:pos x="338" y="69"/>
                  </a:cxn>
                  <a:cxn ang="0">
                    <a:pos x="298" y="0"/>
                  </a:cxn>
                  <a:cxn ang="0">
                    <a:pos x="238" y="0"/>
                  </a:cxn>
                  <a:cxn ang="0">
                    <a:pos x="130" y="38"/>
                  </a:cxn>
                  <a:cxn ang="0">
                    <a:pos x="141" y="90"/>
                  </a:cxn>
                  <a:cxn ang="0">
                    <a:pos x="109" y="195"/>
                  </a:cxn>
                  <a:cxn ang="0">
                    <a:pos x="20" y="258"/>
                  </a:cxn>
                  <a:cxn ang="0">
                    <a:pos x="0" y="324"/>
                  </a:cxn>
                  <a:cxn ang="0">
                    <a:pos x="28" y="401"/>
                  </a:cxn>
                  <a:cxn ang="0">
                    <a:pos x="140" y="396"/>
                  </a:cxn>
                  <a:cxn ang="0">
                    <a:pos x="257" y="515"/>
                  </a:cxn>
                  <a:cxn ang="0">
                    <a:pos x="256" y="541"/>
                  </a:cxn>
                  <a:cxn ang="0">
                    <a:pos x="329" y="632"/>
                  </a:cxn>
                  <a:cxn ang="0">
                    <a:pos x="439" y="585"/>
                  </a:cxn>
                  <a:cxn ang="0">
                    <a:pos x="468" y="585"/>
                  </a:cxn>
                  <a:cxn ang="0">
                    <a:pos x="493" y="539"/>
                  </a:cxn>
                  <a:cxn ang="0">
                    <a:pos x="539" y="537"/>
                  </a:cxn>
                  <a:cxn ang="0">
                    <a:pos x="561" y="537"/>
                  </a:cxn>
                  <a:cxn ang="0">
                    <a:pos x="561" y="537"/>
                  </a:cxn>
                  <a:cxn ang="0">
                    <a:pos x="561" y="537"/>
                  </a:cxn>
                </a:cxnLst>
                <a:rect l="0" t="0" r="r" b="b"/>
                <a:pathLst>
                  <a:path w="587" h="632">
                    <a:moveTo>
                      <a:pt x="561" y="537"/>
                    </a:moveTo>
                    <a:lnTo>
                      <a:pt x="587" y="491"/>
                    </a:lnTo>
                    <a:lnTo>
                      <a:pt x="539" y="396"/>
                    </a:lnTo>
                    <a:lnTo>
                      <a:pt x="516" y="304"/>
                    </a:lnTo>
                    <a:lnTo>
                      <a:pt x="421" y="279"/>
                    </a:lnTo>
                    <a:lnTo>
                      <a:pt x="403" y="218"/>
                    </a:lnTo>
                    <a:lnTo>
                      <a:pt x="444" y="115"/>
                    </a:lnTo>
                    <a:lnTo>
                      <a:pt x="375" y="92"/>
                    </a:lnTo>
                    <a:lnTo>
                      <a:pt x="338" y="69"/>
                    </a:lnTo>
                    <a:lnTo>
                      <a:pt x="298" y="0"/>
                    </a:lnTo>
                    <a:lnTo>
                      <a:pt x="238" y="0"/>
                    </a:lnTo>
                    <a:lnTo>
                      <a:pt x="130" y="38"/>
                    </a:lnTo>
                    <a:lnTo>
                      <a:pt x="141" y="90"/>
                    </a:lnTo>
                    <a:lnTo>
                      <a:pt x="109" y="195"/>
                    </a:lnTo>
                    <a:lnTo>
                      <a:pt x="20" y="258"/>
                    </a:lnTo>
                    <a:lnTo>
                      <a:pt x="0" y="324"/>
                    </a:lnTo>
                    <a:lnTo>
                      <a:pt x="28" y="401"/>
                    </a:lnTo>
                    <a:lnTo>
                      <a:pt x="140" y="396"/>
                    </a:lnTo>
                    <a:lnTo>
                      <a:pt x="257" y="515"/>
                    </a:lnTo>
                    <a:lnTo>
                      <a:pt x="256" y="541"/>
                    </a:lnTo>
                    <a:lnTo>
                      <a:pt x="329" y="632"/>
                    </a:lnTo>
                    <a:lnTo>
                      <a:pt x="439" y="585"/>
                    </a:lnTo>
                    <a:lnTo>
                      <a:pt x="468" y="585"/>
                    </a:lnTo>
                    <a:lnTo>
                      <a:pt x="493" y="539"/>
                    </a:lnTo>
                    <a:lnTo>
                      <a:pt x="539" y="537"/>
                    </a:lnTo>
                    <a:lnTo>
                      <a:pt x="561" y="537"/>
                    </a:lnTo>
                    <a:lnTo>
                      <a:pt x="561" y="537"/>
                    </a:lnTo>
                    <a:lnTo>
                      <a:pt x="561" y="53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6" name="Freeform 373"/>
              <p:cNvSpPr>
                <a:spLocks/>
              </p:cNvSpPr>
              <p:nvPr/>
            </p:nvSpPr>
            <p:spPr bwMode="auto">
              <a:xfrm>
                <a:off x="3108" y="2146"/>
                <a:ext cx="146" cy="158"/>
              </a:xfrm>
              <a:custGeom>
                <a:avLst/>
                <a:gdLst/>
                <a:ahLst/>
                <a:cxnLst>
                  <a:cxn ang="0">
                    <a:pos x="562" y="538"/>
                  </a:cxn>
                  <a:cxn ang="0">
                    <a:pos x="586" y="491"/>
                  </a:cxn>
                  <a:cxn ang="0">
                    <a:pos x="538" y="397"/>
                  </a:cxn>
                  <a:cxn ang="0">
                    <a:pos x="515" y="305"/>
                  </a:cxn>
                  <a:cxn ang="0">
                    <a:pos x="421" y="279"/>
                  </a:cxn>
                  <a:cxn ang="0">
                    <a:pos x="403" y="218"/>
                  </a:cxn>
                  <a:cxn ang="0">
                    <a:pos x="443" y="115"/>
                  </a:cxn>
                  <a:cxn ang="0">
                    <a:pos x="374" y="93"/>
                  </a:cxn>
                  <a:cxn ang="0">
                    <a:pos x="337" y="70"/>
                  </a:cxn>
                  <a:cxn ang="0">
                    <a:pos x="297" y="0"/>
                  </a:cxn>
                  <a:cxn ang="0">
                    <a:pos x="237" y="0"/>
                  </a:cxn>
                  <a:cxn ang="0">
                    <a:pos x="129" y="39"/>
                  </a:cxn>
                  <a:cxn ang="0">
                    <a:pos x="141" y="91"/>
                  </a:cxn>
                  <a:cxn ang="0">
                    <a:pos x="108" y="195"/>
                  </a:cxn>
                  <a:cxn ang="0">
                    <a:pos x="19" y="259"/>
                  </a:cxn>
                  <a:cxn ang="0">
                    <a:pos x="0" y="324"/>
                  </a:cxn>
                  <a:cxn ang="0">
                    <a:pos x="27" y="402"/>
                  </a:cxn>
                  <a:cxn ang="0">
                    <a:pos x="139" y="397"/>
                  </a:cxn>
                  <a:cxn ang="0">
                    <a:pos x="257" y="515"/>
                  </a:cxn>
                  <a:cxn ang="0">
                    <a:pos x="255" y="542"/>
                  </a:cxn>
                  <a:cxn ang="0">
                    <a:pos x="328" y="633"/>
                  </a:cxn>
                  <a:cxn ang="0">
                    <a:pos x="439" y="586"/>
                  </a:cxn>
                  <a:cxn ang="0">
                    <a:pos x="469" y="586"/>
                  </a:cxn>
                  <a:cxn ang="0">
                    <a:pos x="492" y="540"/>
                  </a:cxn>
                  <a:cxn ang="0">
                    <a:pos x="538" y="538"/>
                  </a:cxn>
                  <a:cxn ang="0">
                    <a:pos x="562" y="538"/>
                  </a:cxn>
                  <a:cxn ang="0">
                    <a:pos x="562" y="538"/>
                  </a:cxn>
                  <a:cxn ang="0">
                    <a:pos x="562" y="538"/>
                  </a:cxn>
                </a:cxnLst>
                <a:rect l="0" t="0" r="r" b="b"/>
                <a:pathLst>
                  <a:path w="586" h="633">
                    <a:moveTo>
                      <a:pt x="562" y="538"/>
                    </a:moveTo>
                    <a:lnTo>
                      <a:pt x="586" y="491"/>
                    </a:lnTo>
                    <a:lnTo>
                      <a:pt x="538" y="397"/>
                    </a:lnTo>
                    <a:lnTo>
                      <a:pt x="515" y="305"/>
                    </a:lnTo>
                    <a:lnTo>
                      <a:pt x="421" y="279"/>
                    </a:lnTo>
                    <a:lnTo>
                      <a:pt x="403" y="218"/>
                    </a:lnTo>
                    <a:lnTo>
                      <a:pt x="443" y="115"/>
                    </a:lnTo>
                    <a:lnTo>
                      <a:pt x="374" y="93"/>
                    </a:lnTo>
                    <a:lnTo>
                      <a:pt x="337" y="70"/>
                    </a:lnTo>
                    <a:lnTo>
                      <a:pt x="297" y="0"/>
                    </a:lnTo>
                    <a:lnTo>
                      <a:pt x="237" y="0"/>
                    </a:lnTo>
                    <a:lnTo>
                      <a:pt x="129" y="39"/>
                    </a:lnTo>
                    <a:lnTo>
                      <a:pt x="141" y="91"/>
                    </a:lnTo>
                    <a:lnTo>
                      <a:pt x="108" y="195"/>
                    </a:lnTo>
                    <a:lnTo>
                      <a:pt x="19" y="259"/>
                    </a:lnTo>
                    <a:lnTo>
                      <a:pt x="0" y="324"/>
                    </a:lnTo>
                    <a:lnTo>
                      <a:pt x="27" y="402"/>
                    </a:lnTo>
                    <a:lnTo>
                      <a:pt x="139" y="397"/>
                    </a:lnTo>
                    <a:lnTo>
                      <a:pt x="257" y="515"/>
                    </a:lnTo>
                    <a:lnTo>
                      <a:pt x="255" y="542"/>
                    </a:lnTo>
                    <a:lnTo>
                      <a:pt x="328" y="633"/>
                    </a:lnTo>
                    <a:lnTo>
                      <a:pt x="439" y="586"/>
                    </a:lnTo>
                    <a:lnTo>
                      <a:pt x="469" y="586"/>
                    </a:lnTo>
                    <a:lnTo>
                      <a:pt x="492" y="540"/>
                    </a:lnTo>
                    <a:lnTo>
                      <a:pt x="538" y="538"/>
                    </a:lnTo>
                    <a:lnTo>
                      <a:pt x="562" y="538"/>
                    </a:lnTo>
                    <a:lnTo>
                      <a:pt x="562" y="538"/>
                    </a:lnTo>
                    <a:lnTo>
                      <a:pt x="562" y="53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" name="Freeform 374"/>
              <p:cNvSpPr>
                <a:spLocks/>
              </p:cNvSpPr>
              <p:nvPr/>
            </p:nvSpPr>
            <p:spPr bwMode="auto">
              <a:xfrm>
                <a:off x="3037" y="2225"/>
                <a:ext cx="79" cy="68"/>
              </a:xfrm>
              <a:custGeom>
                <a:avLst/>
                <a:gdLst/>
                <a:ahLst/>
                <a:cxnLst>
                  <a:cxn ang="0">
                    <a:pos x="280" y="13"/>
                  </a:cxn>
                  <a:cxn ang="0">
                    <a:pos x="226" y="14"/>
                  </a:cxn>
                  <a:cxn ang="0">
                    <a:pos x="195" y="36"/>
                  </a:cxn>
                  <a:cxn ang="0">
                    <a:pos x="120" y="36"/>
                  </a:cxn>
                  <a:cxn ang="0">
                    <a:pos x="37" y="0"/>
                  </a:cxn>
                  <a:cxn ang="0">
                    <a:pos x="26" y="62"/>
                  </a:cxn>
                  <a:cxn ang="0">
                    <a:pos x="47" y="150"/>
                  </a:cxn>
                  <a:cxn ang="0">
                    <a:pos x="21" y="176"/>
                  </a:cxn>
                  <a:cxn ang="0">
                    <a:pos x="0" y="200"/>
                  </a:cxn>
                  <a:cxn ang="0">
                    <a:pos x="21" y="248"/>
                  </a:cxn>
                  <a:cxn ang="0">
                    <a:pos x="80" y="265"/>
                  </a:cxn>
                  <a:cxn ang="0">
                    <a:pos x="138" y="270"/>
                  </a:cxn>
                  <a:cxn ang="0">
                    <a:pos x="179" y="248"/>
                  </a:cxn>
                  <a:cxn ang="0">
                    <a:pos x="257" y="248"/>
                  </a:cxn>
                  <a:cxn ang="0">
                    <a:pos x="280" y="176"/>
                  </a:cxn>
                  <a:cxn ang="0">
                    <a:pos x="185" y="153"/>
                  </a:cxn>
                  <a:cxn ang="0">
                    <a:pos x="185" y="107"/>
                  </a:cxn>
                  <a:cxn ang="0">
                    <a:pos x="262" y="95"/>
                  </a:cxn>
                  <a:cxn ang="0">
                    <a:pos x="314" y="88"/>
                  </a:cxn>
                  <a:cxn ang="0">
                    <a:pos x="280" y="13"/>
                  </a:cxn>
                  <a:cxn ang="0">
                    <a:pos x="280" y="13"/>
                  </a:cxn>
                  <a:cxn ang="0">
                    <a:pos x="280" y="13"/>
                  </a:cxn>
                </a:cxnLst>
                <a:rect l="0" t="0" r="r" b="b"/>
                <a:pathLst>
                  <a:path w="314" h="270">
                    <a:moveTo>
                      <a:pt x="280" y="13"/>
                    </a:moveTo>
                    <a:lnTo>
                      <a:pt x="226" y="14"/>
                    </a:lnTo>
                    <a:lnTo>
                      <a:pt x="195" y="36"/>
                    </a:lnTo>
                    <a:lnTo>
                      <a:pt x="120" y="36"/>
                    </a:lnTo>
                    <a:lnTo>
                      <a:pt x="37" y="0"/>
                    </a:lnTo>
                    <a:lnTo>
                      <a:pt x="26" y="62"/>
                    </a:lnTo>
                    <a:lnTo>
                      <a:pt x="47" y="150"/>
                    </a:lnTo>
                    <a:lnTo>
                      <a:pt x="21" y="176"/>
                    </a:lnTo>
                    <a:lnTo>
                      <a:pt x="0" y="200"/>
                    </a:lnTo>
                    <a:lnTo>
                      <a:pt x="21" y="248"/>
                    </a:lnTo>
                    <a:lnTo>
                      <a:pt x="80" y="265"/>
                    </a:lnTo>
                    <a:lnTo>
                      <a:pt x="138" y="270"/>
                    </a:lnTo>
                    <a:lnTo>
                      <a:pt x="179" y="248"/>
                    </a:lnTo>
                    <a:lnTo>
                      <a:pt x="257" y="248"/>
                    </a:lnTo>
                    <a:lnTo>
                      <a:pt x="280" y="176"/>
                    </a:lnTo>
                    <a:lnTo>
                      <a:pt x="185" y="153"/>
                    </a:lnTo>
                    <a:lnTo>
                      <a:pt x="185" y="107"/>
                    </a:lnTo>
                    <a:lnTo>
                      <a:pt x="262" y="95"/>
                    </a:lnTo>
                    <a:lnTo>
                      <a:pt x="314" y="88"/>
                    </a:lnTo>
                    <a:lnTo>
                      <a:pt x="280" y="13"/>
                    </a:lnTo>
                    <a:lnTo>
                      <a:pt x="280" y="13"/>
                    </a:lnTo>
                    <a:lnTo>
                      <a:pt x="280" y="1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8" name="Freeform 375"/>
              <p:cNvSpPr>
                <a:spLocks/>
              </p:cNvSpPr>
              <p:nvPr/>
            </p:nvSpPr>
            <p:spPr bwMode="auto">
              <a:xfrm>
                <a:off x="3037" y="2225"/>
                <a:ext cx="79" cy="68"/>
              </a:xfrm>
              <a:custGeom>
                <a:avLst/>
                <a:gdLst/>
                <a:ahLst/>
                <a:cxnLst>
                  <a:cxn ang="0">
                    <a:pos x="280" y="12"/>
                  </a:cxn>
                  <a:cxn ang="0">
                    <a:pos x="226" y="14"/>
                  </a:cxn>
                  <a:cxn ang="0">
                    <a:pos x="195" y="35"/>
                  </a:cxn>
                  <a:cxn ang="0">
                    <a:pos x="120" y="35"/>
                  </a:cxn>
                  <a:cxn ang="0">
                    <a:pos x="38" y="0"/>
                  </a:cxn>
                  <a:cxn ang="0">
                    <a:pos x="26" y="62"/>
                  </a:cxn>
                  <a:cxn ang="0">
                    <a:pos x="48" y="149"/>
                  </a:cxn>
                  <a:cxn ang="0">
                    <a:pos x="21" y="175"/>
                  </a:cxn>
                  <a:cxn ang="0">
                    <a:pos x="0" y="199"/>
                  </a:cxn>
                  <a:cxn ang="0">
                    <a:pos x="21" y="247"/>
                  </a:cxn>
                  <a:cxn ang="0">
                    <a:pos x="80" y="264"/>
                  </a:cxn>
                  <a:cxn ang="0">
                    <a:pos x="140" y="270"/>
                  </a:cxn>
                  <a:cxn ang="0">
                    <a:pos x="181" y="247"/>
                  </a:cxn>
                  <a:cxn ang="0">
                    <a:pos x="257" y="247"/>
                  </a:cxn>
                  <a:cxn ang="0">
                    <a:pos x="280" y="175"/>
                  </a:cxn>
                  <a:cxn ang="0">
                    <a:pos x="185" y="153"/>
                  </a:cxn>
                  <a:cxn ang="0">
                    <a:pos x="185" y="107"/>
                  </a:cxn>
                  <a:cxn ang="0">
                    <a:pos x="264" y="96"/>
                  </a:cxn>
                  <a:cxn ang="0">
                    <a:pos x="314" y="87"/>
                  </a:cxn>
                  <a:cxn ang="0">
                    <a:pos x="280" y="12"/>
                  </a:cxn>
                  <a:cxn ang="0">
                    <a:pos x="280" y="12"/>
                  </a:cxn>
                  <a:cxn ang="0">
                    <a:pos x="280" y="12"/>
                  </a:cxn>
                </a:cxnLst>
                <a:rect l="0" t="0" r="r" b="b"/>
                <a:pathLst>
                  <a:path w="314" h="270">
                    <a:moveTo>
                      <a:pt x="280" y="12"/>
                    </a:moveTo>
                    <a:lnTo>
                      <a:pt x="226" y="14"/>
                    </a:lnTo>
                    <a:lnTo>
                      <a:pt x="195" y="35"/>
                    </a:lnTo>
                    <a:lnTo>
                      <a:pt x="120" y="35"/>
                    </a:lnTo>
                    <a:lnTo>
                      <a:pt x="38" y="0"/>
                    </a:lnTo>
                    <a:lnTo>
                      <a:pt x="26" y="62"/>
                    </a:lnTo>
                    <a:lnTo>
                      <a:pt x="48" y="149"/>
                    </a:lnTo>
                    <a:lnTo>
                      <a:pt x="21" y="175"/>
                    </a:lnTo>
                    <a:lnTo>
                      <a:pt x="0" y="199"/>
                    </a:lnTo>
                    <a:lnTo>
                      <a:pt x="21" y="247"/>
                    </a:lnTo>
                    <a:lnTo>
                      <a:pt x="80" y="264"/>
                    </a:lnTo>
                    <a:lnTo>
                      <a:pt x="140" y="270"/>
                    </a:lnTo>
                    <a:lnTo>
                      <a:pt x="181" y="247"/>
                    </a:lnTo>
                    <a:lnTo>
                      <a:pt x="257" y="247"/>
                    </a:lnTo>
                    <a:lnTo>
                      <a:pt x="280" y="175"/>
                    </a:lnTo>
                    <a:lnTo>
                      <a:pt x="185" y="153"/>
                    </a:lnTo>
                    <a:lnTo>
                      <a:pt x="185" y="107"/>
                    </a:lnTo>
                    <a:lnTo>
                      <a:pt x="264" y="96"/>
                    </a:lnTo>
                    <a:lnTo>
                      <a:pt x="314" y="87"/>
                    </a:lnTo>
                    <a:lnTo>
                      <a:pt x="280" y="12"/>
                    </a:lnTo>
                    <a:lnTo>
                      <a:pt x="280" y="12"/>
                    </a:lnTo>
                    <a:lnTo>
                      <a:pt x="280" y="1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9" name="Freeform 376"/>
              <p:cNvSpPr>
                <a:spLocks/>
              </p:cNvSpPr>
              <p:nvPr/>
            </p:nvSpPr>
            <p:spPr bwMode="auto">
              <a:xfrm>
                <a:off x="3031" y="2220"/>
                <a:ext cx="21" cy="55"/>
              </a:xfrm>
              <a:custGeom>
                <a:avLst/>
                <a:gdLst/>
                <a:ahLst/>
                <a:cxnLst>
                  <a:cxn ang="0">
                    <a:pos x="86" y="24"/>
                  </a:cxn>
                  <a:cxn ang="0">
                    <a:pos x="47" y="0"/>
                  </a:cxn>
                  <a:cxn ang="0">
                    <a:pos x="14" y="104"/>
                  </a:cxn>
                  <a:cxn ang="0">
                    <a:pos x="18" y="148"/>
                  </a:cxn>
                  <a:cxn ang="0">
                    <a:pos x="0" y="181"/>
                  </a:cxn>
                  <a:cxn ang="0">
                    <a:pos x="26" y="218"/>
                  </a:cxn>
                  <a:cxn ang="0">
                    <a:pos x="73" y="171"/>
                  </a:cxn>
                  <a:cxn ang="0">
                    <a:pos x="73" y="148"/>
                  </a:cxn>
                  <a:cxn ang="0">
                    <a:pos x="57" y="80"/>
                  </a:cxn>
                  <a:cxn ang="0">
                    <a:pos x="70" y="42"/>
                  </a:cxn>
                  <a:cxn ang="0">
                    <a:pos x="86" y="24"/>
                  </a:cxn>
                  <a:cxn ang="0">
                    <a:pos x="86" y="24"/>
                  </a:cxn>
                  <a:cxn ang="0">
                    <a:pos x="86" y="24"/>
                  </a:cxn>
                </a:cxnLst>
                <a:rect l="0" t="0" r="r" b="b"/>
                <a:pathLst>
                  <a:path w="86" h="218">
                    <a:moveTo>
                      <a:pt x="86" y="24"/>
                    </a:moveTo>
                    <a:lnTo>
                      <a:pt x="47" y="0"/>
                    </a:lnTo>
                    <a:lnTo>
                      <a:pt x="14" y="104"/>
                    </a:lnTo>
                    <a:lnTo>
                      <a:pt x="18" y="148"/>
                    </a:lnTo>
                    <a:lnTo>
                      <a:pt x="0" y="181"/>
                    </a:lnTo>
                    <a:lnTo>
                      <a:pt x="26" y="218"/>
                    </a:lnTo>
                    <a:lnTo>
                      <a:pt x="73" y="171"/>
                    </a:lnTo>
                    <a:lnTo>
                      <a:pt x="73" y="148"/>
                    </a:lnTo>
                    <a:lnTo>
                      <a:pt x="57" y="80"/>
                    </a:lnTo>
                    <a:lnTo>
                      <a:pt x="70" y="42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0" name="Freeform 377"/>
              <p:cNvSpPr>
                <a:spLocks/>
              </p:cNvSpPr>
              <p:nvPr/>
            </p:nvSpPr>
            <p:spPr bwMode="auto">
              <a:xfrm>
                <a:off x="3031" y="2220"/>
                <a:ext cx="22" cy="55"/>
              </a:xfrm>
              <a:custGeom>
                <a:avLst/>
                <a:gdLst/>
                <a:ahLst/>
                <a:cxnLst>
                  <a:cxn ang="0">
                    <a:pos x="87" y="25"/>
                  </a:cxn>
                  <a:cxn ang="0">
                    <a:pos x="47" y="0"/>
                  </a:cxn>
                  <a:cxn ang="0">
                    <a:pos x="15" y="105"/>
                  </a:cxn>
                  <a:cxn ang="0">
                    <a:pos x="19" y="149"/>
                  </a:cxn>
                  <a:cxn ang="0">
                    <a:pos x="0" y="181"/>
                  </a:cxn>
                  <a:cxn ang="0">
                    <a:pos x="26" y="218"/>
                  </a:cxn>
                  <a:cxn ang="0">
                    <a:pos x="74" y="172"/>
                  </a:cxn>
                  <a:cxn ang="0">
                    <a:pos x="74" y="149"/>
                  </a:cxn>
                  <a:cxn ang="0">
                    <a:pos x="57" y="81"/>
                  </a:cxn>
                  <a:cxn ang="0">
                    <a:pos x="70" y="43"/>
                  </a:cxn>
                  <a:cxn ang="0">
                    <a:pos x="87" y="25"/>
                  </a:cxn>
                  <a:cxn ang="0">
                    <a:pos x="87" y="25"/>
                  </a:cxn>
                  <a:cxn ang="0">
                    <a:pos x="87" y="25"/>
                  </a:cxn>
                </a:cxnLst>
                <a:rect l="0" t="0" r="r" b="b"/>
                <a:pathLst>
                  <a:path w="87" h="218">
                    <a:moveTo>
                      <a:pt x="87" y="25"/>
                    </a:moveTo>
                    <a:lnTo>
                      <a:pt x="47" y="0"/>
                    </a:lnTo>
                    <a:lnTo>
                      <a:pt x="15" y="105"/>
                    </a:lnTo>
                    <a:lnTo>
                      <a:pt x="19" y="149"/>
                    </a:lnTo>
                    <a:lnTo>
                      <a:pt x="0" y="181"/>
                    </a:lnTo>
                    <a:lnTo>
                      <a:pt x="26" y="218"/>
                    </a:lnTo>
                    <a:lnTo>
                      <a:pt x="74" y="172"/>
                    </a:lnTo>
                    <a:lnTo>
                      <a:pt x="74" y="149"/>
                    </a:lnTo>
                    <a:lnTo>
                      <a:pt x="57" y="81"/>
                    </a:lnTo>
                    <a:lnTo>
                      <a:pt x="70" y="43"/>
                    </a:lnTo>
                    <a:lnTo>
                      <a:pt x="87" y="25"/>
                    </a:lnTo>
                    <a:lnTo>
                      <a:pt x="87" y="25"/>
                    </a:lnTo>
                    <a:lnTo>
                      <a:pt x="87" y="2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1" name="Freeform 378"/>
              <p:cNvSpPr>
                <a:spLocks/>
              </p:cNvSpPr>
              <p:nvPr/>
            </p:nvSpPr>
            <p:spPr bwMode="auto">
              <a:xfrm>
                <a:off x="3043" y="2192"/>
                <a:ext cx="24" cy="36"/>
              </a:xfrm>
              <a:custGeom>
                <a:avLst/>
                <a:gdLst/>
                <a:ahLst/>
                <a:cxnLst>
                  <a:cxn ang="0">
                    <a:pos x="0" y="119"/>
                  </a:cxn>
                  <a:cxn ang="0">
                    <a:pos x="26" y="71"/>
                  </a:cxn>
                  <a:cxn ang="0">
                    <a:pos x="49" y="0"/>
                  </a:cxn>
                  <a:cxn ang="0">
                    <a:pos x="96" y="24"/>
                  </a:cxn>
                  <a:cxn ang="0">
                    <a:pos x="70" y="71"/>
                  </a:cxn>
                  <a:cxn ang="0">
                    <a:pos x="49" y="143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19"/>
                  </a:cxn>
                </a:cxnLst>
                <a:rect l="0" t="0" r="r" b="b"/>
                <a:pathLst>
                  <a:path w="96" h="143">
                    <a:moveTo>
                      <a:pt x="0" y="119"/>
                    </a:moveTo>
                    <a:lnTo>
                      <a:pt x="26" y="71"/>
                    </a:lnTo>
                    <a:lnTo>
                      <a:pt x="49" y="0"/>
                    </a:lnTo>
                    <a:lnTo>
                      <a:pt x="96" y="24"/>
                    </a:lnTo>
                    <a:lnTo>
                      <a:pt x="70" y="71"/>
                    </a:lnTo>
                    <a:lnTo>
                      <a:pt x="49" y="14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2" name="Freeform 379"/>
              <p:cNvSpPr>
                <a:spLocks/>
              </p:cNvSpPr>
              <p:nvPr/>
            </p:nvSpPr>
            <p:spPr bwMode="auto">
              <a:xfrm>
                <a:off x="3043" y="2193"/>
                <a:ext cx="24" cy="35"/>
              </a:xfrm>
              <a:custGeom>
                <a:avLst/>
                <a:gdLst/>
                <a:ahLst/>
                <a:cxnLst>
                  <a:cxn ang="0">
                    <a:pos x="0" y="119"/>
                  </a:cxn>
                  <a:cxn ang="0">
                    <a:pos x="27" y="71"/>
                  </a:cxn>
                  <a:cxn ang="0">
                    <a:pos x="49" y="0"/>
                  </a:cxn>
                  <a:cxn ang="0">
                    <a:pos x="98" y="24"/>
                  </a:cxn>
                  <a:cxn ang="0">
                    <a:pos x="71" y="71"/>
                  </a:cxn>
                  <a:cxn ang="0">
                    <a:pos x="49" y="142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19"/>
                  </a:cxn>
                </a:cxnLst>
                <a:rect l="0" t="0" r="r" b="b"/>
                <a:pathLst>
                  <a:path w="98" h="142">
                    <a:moveTo>
                      <a:pt x="0" y="119"/>
                    </a:moveTo>
                    <a:lnTo>
                      <a:pt x="27" y="71"/>
                    </a:lnTo>
                    <a:lnTo>
                      <a:pt x="49" y="0"/>
                    </a:lnTo>
                    <a:lnTo>
                      <a:pt x="98" y="24"/>
                    </a:lnTo>
                    <a:lnTo>
                      <a:pt x="71" y="71"/>
                    </a:lnTo>
                    <a:lnTo>
                      <a:pt x="49" y="142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0" y="11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3" name="Freeform 380"/>
              <p:cNvSpPr>
                <a:spLocks/>
              </p:cNvSpPr>
              <p:nvPr/>
            </p:nvSpPr>
            <p:spPr bwMode="auto">
              <a:xfrm>
                <a:off x="3050" y="2152"/>
                <a:ext cx="59" cy="60"/>
              </a:xfrm>
              <a:custGeom>
                <a:avLst/>
                <a:gdLst/>
                <a:ahLst/>
                <a:cxnLst>
                  <a:cxn ang="0">
                    <a:pos x="0" y="303"/>
                  </a:cxn>
                  <a:cxn ang="0">
                    <a:pos x="67" y="330"/>
                  </a:cxn>
                  <a:cxn ang="0">
                    <a:pos x="135" y="330"/>
                  </a:cxn>
                  <a:cxn ang="0">
                    <a:pos x="173" y="316"/>
                  </a:cxn>
                  <a:cxn ang="0">
                    <a:pos x="230" y="307"/>
                  </a:cxn>
                  <a:cxn ang="0">
                    <a:pos x="251" y="235"/>
                  </a:cxn>
                  <a:cxn ang="0">
                    <a:pos x="347" y="164"/>
                  </a:cxn>
                  <a:cxn ang="0">
                    <a:pos x="371" y="71"/>
                  </a:cxn>
                  <a:cxn ang="0">
                    <a:pos x="371" y="24"/>
                  </a:cxn>
                  <a:cxn ang="0">
                    <a:pos x="347" y="21"/>
                  </a:cxn>
                  <a:cxn ang="0">
                    <a:pos x="301" y="6"/>
                  </a:cxn>
                  <a:cxn ang="0">
                    <a:pos x="264" y="27"/>
                  </a:cxn>
                  <a:cxn ang="0">
                    <a:pos x="210" y="21"/>
                  </a:cxn>
                  <a:cxn ang="0">
                    <a:pos x="180" y="0"/>
                  </a:cxn>
                  <a:cxn ang="0">
                    <a:pos x="135" y="10"/>
                  </a:cxn>
                  <a:cxn ang="0">
                    <a:pos x="85" y="27"/>
                  </a:cxn>
                  <a:cxn ang="0">
                    <a:pos x="41" y="71"/>
                  </a:cxn>
                  <a:cxn ang="0">
                    <a:pos x="15" y="164"/>
                  </a:cxn>
                  <a:cxn ang="0">
                    <a:pos x="49" y="177"/>
                  </a:cxn>
                  <a:cxn ang="0">
                    <a:pos x="67" y="193"/>
                  </a:cxn>
                  <a:cxn ang="0">
                    <a:pos x="41" y="229"/>
                  </a:cxn>
                  <a:cxn ang="0">
                    <a:pos x="0" y="303"/>
                  </a:cxn>
                  <a:cxn ang="0">
                    <a:pos x="0" y="303"/>
                  </a:cxn>
                  <a:cxn ang="0">
                    <a:pos x="0" y="303"/>
                  </a:cxn>
                </a:cxnLst>
                <a:rect l="0" t="0" r="r" b="b"/>
                <a:pathLst>
                  <a:path w="371" h="330">
                    <a:moveTo>
                      <a:pt x="0" y="303"/>
                    </a:moveTo>
                    <a:lnTo>
                      <a:pt x="67" y="330"/>
                    </a:lnTo>
                    <a:lnTo>
                      <a:pt x="135" y="330"/>
                    </a:lnTo>
                    <a:lnTo>
                      <a:pt x="173" y="316"/>
                    </a:lnTo>
                    <a:lnTo>
                      <a:pt x="230" y="307"/>
                    </a:lnTo>
                    <a:lnTo>
                      <a:pt x="251" y="235"/>
                    </a:lnTo>
                    <a:lnTo>
                      <a:pt x="347" y="164"/>
                    </a:lnTo>
                    <a:lnTo>
                      <a:pt x="371" y="71"/>
                    </a:lnTo>
                    <a:lnTo>
                      <a:pt x="371" y="24"/>
                    </a:lnTo>
                    <a:lnTo>
                      <a:pt x="347" y="21"/>
                    </a:lnTo>
                    <a:lnTo>
                      <a:pt x="301" y="6"/>
                    </a:lnTo>
                    <a:lnTo>
                      <a:pt x="264" y="27"/>
                    </a:lnTo>
                    <a:lnTo>
                      <a:pt x="210" y="21"/>
                    </a:lnTo>
                    <a:lnTo>
                      <a:pt x="180" y="0"/>
                    </a:lnTo>
                    <a:lnTo>
                      <a:pt x="135" y="10"/>
                    </a:lnTo>
                    <a:lnTo>
                      <a:pt x="85" y="27"/>
                    </a:lnTo>
                    <a:lnTo>
                      <a:pt x="41" y="71"/>
                    </a:lnTo>
                    <a:lnTo>
                      <a:pt x="15" y="164"/>
                    </a:lnTo>
                    <a:lnTo>
                      <a:pt x="49" y="177"/>
                    </a:lnTo>
                    <a:lnTo>
                      <a:pt x="67" y="193"/>
                    </a:lnTo>
                    <a:lnTo>
                      <a:pt x="41" y="229"/>
                    </a:lnTo>
                    <a:lnTo>
                      <a:pt x="0" y="303"/>
                    </a:lnTo>
                    <a:lnTo>
                      <a:pt x="0" y="303"/>
                    </a:lnTo>
                    <a:lnTo>
                      <a:pt x="0" y="30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4" name="Freeform 381"/>
              <p:cNvSpPr>
                <a:spLocks/>
              </p:cNvSpPr>
              <p:nvPr/>
            </p:nvSpPr>
            <p:spPr bwMode="auto">
              <a:xfrm>
                <a:off x="3052" y="2152"/>
                <a:ext cx="36" cy="60"/>
              </a:xfrm>
              <a:custGeom>
                <a:avLst/>
                <a:gdLst/>
                <a:ahLst/>
                <a:cxnLst>
                  <a:cxn ang="0">
                    <a:pos x="0" y="302"/>
                  </a:cxn>
                  <a:cxn ang="0">
                    <a:pos x="68" y="329"/>
                  </a:cxn>
                  <a:cxn ang="0">
                    <a:pos x="134" y="329"/>
                  </a:cxn>
                  <a:cxn ang="0">
                    <a:pos x="172" y="315"/>
                  </a:cxn>
                  <a:cxn ang="0">
                    <a:pos x="229" y="306"/>
                  </a:cxn>
                  <a:cxn ang="0">
                    <a:pos x="250" y="235"/>
                  </a:cxn>
                  <a:cxn ang="0">
                    <a:pos x="346" y="164"/>
                  </a:cxn>
                  <a:cxn ang="0">
                    <a:pos x="370" y="71"/>
                  </a:cxn>
                  <a:cxn ang="0">
                    <a:pos x="370" y="24"/>
                  </a:cxn>
                  <a:cxn ang="0">
                    <a:pos x="346" y="21"/>
                  </a:cxn>
                  <a:cxn ang="0">
                    <a:pos x="301" y="5"/>
                  </a:cxn>
                  <a:cxn ang="0">
                    <a:pos x="263" y="27"/>
                  </a:cxn>
                  <a:cxn ang="0">
                    <a:pos x="209" y="21"/>
                  </a:cxn>
                  <a:cxn ang="0">
                    <a:pos x="179" y="0"/>
                  </a:cxn>
                  <a:cxn ang="0">
                    <a:pos x="134" y="9"/>
                  </a:cxn>
                  <a:cxn ang="0">
                    <a:pos x="85" y="27"/>
                  </a:cxn>
                  <a:cxn ang="0">
                    <a:pos x="41" y="71"/>
                  </a:cxn>
                  <a:cxn ang="0">
                    <a:pos x="14" y="164"/>
                  </a:cxn>
                  <a:cxn ang="0">
                    <a:pos x="48" y="177"/>
                  </a:cxn>
                  <a:cxn ang="0">
                    <a:pos x="68" y="192"/>
                  </a:cxn>
                  <a:cxn ang="0">
                    <a:pos x="41" y="229"/>
                  </a:cxn>
                  <a:cxn ang="0">
                    <a:pos x="0" y="302"/>
                  </a:cxn>
                  <a:cxn ang="0">
                    <a:pos x="0" y="302"/>
                  </a:cxn>
                  <a:cxn ang="0">
                    <a:pos x="0" y="302"/>
                  </a:cxn>
                </a:cxnLst>
                <a:rect l="0" t="0" r="r" b="b"/>
                <a:pathLst>
                  <a:path w="370" h="329">
                    <a:moveTo>
                      <a:pt x="0" y="302"/>
                    </a:moveTo>
                    <a:lnTo>
                      <a:pt x="68" y="329"/>
                    </a:lnTo>
                    <a:lnTo>
                      <a:pt x="134" y="329"/>
                    </a:lnTo>
                    <a:lnTo>
                      <a:pt x="172" y="315"/>
                    </a:lnTo>
                    <a:lnTo>
                      <a:pt x="229" y="306"/>
                    </a:lnTo>
                    <a:lnTo>
                      <a:pt x="250" y="235"/>
                    </a:lnTo>
                    <a:lnTo>
                      <a:pt x="346" y="164"/>
                    </a:lnTo>
                    <a:lnTo>
                      <a:pt x="370" y="71"/>
                    </a:lnTo>
                    <a:lnTo>
                      <a:pt x="370" y="24"/>
                    </a:lnTo>
                    <a:lnTo>
                      <a:pt x="346" y="21"/>
                    </a:lnTo>
                    <a:lnTo>
                      <a:pt x="301" y="5"/>
                    </a:lnTo>
                    <a:lnTo>
                      <a:pt x="263" y="27"/>
                    </a:lnTo>
                    <a:lnTo>
                      <a:pt x="209" y="21"/>
                    </a:lnTo>
                    <a:lnTo>
                      <a:pt x="179" y="0"/>
                    </a:lnTo>
                    <a:lnTo>
                      <a:pt x="134" y="9"/>
                    </a:lnTo>
                    <a:lnTo>
                      <a:pt x="85" y="27"/>
                    </a:lnTo>
                    <a:lnTo>
                      <a:pt x="41" y="71"/>
                    </a:lnTo>
                    <a:lnTo>
                      <a:pt x="14" y="164"/>
                    </a:lnTo>
                    <a:lnTo>
                      <a:pt x="48" y="177"/>
                    </a:lnTo>
                    <a:lnTo>
                      <a:pt x="68" y="192"/>
                    </a:lnTo>
                    <a:lnTo>
                      <a:pt x="41" y="229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5" name="Freeform 382"/>
              <p:cNvSpPr>
                <a:spLocks/>
              </p:cNvSpPr>
              <p:nvPr/>
            </p:nvSpPr>
            <p:spPr bwMode="auto">
              <a:xfrm>
                <a:off x="2914" y="2052"/>
                <a:ext cx="269" cy="117"/>
              </a:xfrm>
              <a:custGeom>
                <a:avLst/>
                <a:gdLst/>
                <a:ahLst/>
                <a:cxnLst>
                  <a:cxn ang="0">
                    <a:pos x="25" y="123"/>
                  </a:cxn>
                  <a:cxn ang="0">
                    <a:pos x="25" y="187"/>
                  </a:cxn>
                  <a:cxn ang="0">
                    <a:pos x="0" y="281"/>
                  </a:cxn>
                  <a:cxn ang="0">
                    <a:pos x="46" y="304"/>
                  </a:cxn>
                  <a:cxn ang="0">
                    <a:pos x="93" y="353"/>
                  </a:cxn>
                  <a:cxn ang="0">
                    <a:pos x="141" y="397"/>
                  </a:cxn>
                  <a:cxn ang="0">
                    <a:pos x="212" y="421"/>
                  </a:cxn>
                  <a:cxn ang="0">
                    <a:pos x="331" y="397"/>
                  </a:cxn>
                  <a:cxn ang="0">
                    <a:pos x="378" y="445"/>
                  </a:cxn>
                  <a:cxn ang="0">
                    <a:pos x="401" y="445"/>
                  </a:cxn>
                  <a:cxn ang="0">
                    <a:pos x="495" y="421"/>
                  </a:cxn>
                  <a:cxn ang="0">
                    <a:pos x="542" y="421"/>
                  </a:cxn>
                  <a:cxn ang="0">
                    <a:pos x="565" y="421"/>
                  </a:cxn>
                  <a:cxn ang="0">
                    <a:pos x="586" y="468"/>
                  </a:cxn>
                  <a:cxn ang="0">
                    <a:pos x="633" y="421"/>
                  </a:cxn>
                  <a:cxn ang="0">
                    <a:pos x="705" y="397"/>
                  </a:cxn>
                  <a:cxn ang="0">
                    <a:pos x="729" y="397"/>
                  </a:cxn>
                  <a:cxn ang="0">
                    <a:pos x="752" y="421"/>
                  </a:cxn>
                  <a:cxn ang="0">
                    <a:pos x="796" y="421"/>
                  </a:cxn>
                  <a:cxn ang="0">
                    <a:pos x="845" y="397"/>
                  </a:cxn>
                  <a:cxn ang="0">
                    <a:pos x="892" y="421"/>
                  </a:cxn>
                  <a:cxn ang="0">
                    <a:pos x="939" y="397"/>
                  </a:cxn>
                  <a:cxn ang="0">
                    <a:pos x="1009" y="376"/>
                  </a:cxn>
                  <a:cxn ang="0">
                    <a:pos x="1056" y="376"/>
                  </a:cxn>
                  <a:cxn ang="0">
                    <a:pos x="1056" y="304"/>
                  </a:cxn>
                  <a:cxn ang="0">
                    <a:pos x="1080" y="212"/>
                  </a:cxn>
                  <a:cxn ang="0">
                    <a:pos x="1056" y="165"/>
                  </a:cxn>
                  <a:cxn ang="0">
                    <a:pos x="1009" y="48"/>
                  </a:cxn>
                  <a:cxn ang="0">
                    <a:pos x="961" y="23"/>
                  </a:cxn>
                  <a:cxn ang="0">
                    <a:pos x="892" y="23"/>
                  </a:cxn>
                  <a:cxn ang="0">
                    <a:pos x="796" y="48"/>
                  </a:cxn>
                  <a:cxn ang="0">
                    <a:pos x="752" y="95"/>
                  </a:cxn>
                  <a:cxn ang="0">
                    <a:pos x="680" y="70"/>
                  </a:cxn>
                  <a:cxn ang="0">
                    <a:pos x="470" y="0"/>
                  </a:cxn>
                  <a:cxn ang="0">
                    <a:pos x="352" y="0"/>
                  </a:cxn>
                  <a:cxn ang="0">
                    <a:pos x="237" y="48"/>
                  </a:cxn>
                  <a:cxn ang="0">
                    <a:pos x="141" y="70"/>
                  </a:cxn>
                  <a:cxn ang="0">
                    <a:pos x="127" y="88"/>
                  </a:cxn>
                  <a:cxn ang="0">
                    <a:pos x="131" y="123"/>
                  </a:cxn>
                  <a:cxn ang="0">
                    <a:pos x="59" y="109"/>
                  </a:cxn>
                  <a:cxn ang="0">
                    <a:pos x="25" y="123"/>
                  </a:cxn>
                  <a:cxn ang="0">
                    <a:pos x="25" y="123"/>
                  </a:cxn>
                  <a:cxn ang="0">
                    <a:pos x="25" y="123"/>
                  </a:cxn>
                </a:cxnLst>
                <a:rect l="0" t="0" r="r" b="b"/>
                <a:pathLst>
                  <a:path w="1080" h="468">
                    <a:moveTo>
                      <a:pt x="25" y="123"/>
                    </a:moveTo>
                    <a:lnTo>
                      <a:pt x="25" y="187"/>
                    </a:lnTo>
                    <a:lnTo>
                      <a:pt x="0" y="281"/>
                    </a:lnTo>
                    <a:lnTo>
                      <a:pt x="46" y="304"/>
                    </a:lnTo>
                    <a:lnTo>
                      <a:pt x="93" y="353"/>
                    </a:lnTo>
                    <a:lnTo>
                      <a:pt x="141" y="397"/>
                    </a:lnTo>
                    <a:lnTo>
                      <a:pt x="212" y="421"/>
                    </a:lnTo>
                    <a:lnTo>
                      <a:pt x="331" y="397"/>
                    </a:lnTo>
                    <a:lnTo>
                      <a:pt x="378" y="445"/>
                    </a:lnTo>
                    <a:lnTo>
                      <a:pt x="401" y="445"/>
                    </a:lnTo>
                    <a:lnTo>
                      <a:pt x="495" y="421"/>
                    </a:lnTo>
                    <a:lnTo>
                      <a:pt x="542" y="421"/>
                    </a:lnTo>
                    <a:lnTo>
                      <a:pt x="565" y="421"/>
                    </a:lnTo>
                    <a:lnTo>
                      <a:pt x="586" y="468"/>
                    </a:lnTo>
                    <a:lnTo>
                      <a:pt x="633" y="421"/>
                    </a:lnTo>
                    <a:lnTo>
                      <a:pt x="705" y="397"/>
                    </a:lnTo>
                    <a:lnTo>
                      <a:pt x="729" y="397"/>
                    </a:lnTo>
                    <a:lnTo>
                      <a:pt x="752" y="421"/>
                    </a:lnTo>
                    <a:lnTo>
                      <a:pt x="796" y="421"/>
                    </a:lnTo>
                    <a:lnTo>
                      <a:pt x="845" y="397"/>
                    </a:lnTo>
                    <a:lnTo>
                      <a:pt x="892" y="421"/>
                    </a:lnTo>
                    <a:lnTo>
                      <a:pt x="939" y="397"/>
                    </a:lnTo>
                    <a:lnTo>
                      <a:pt x="1009" y="376"/>
                    </a:lnTo>
                    <a:lnTo>
                      <a:pt x="1056" y="376"/>
                    </a:lnTo>
                    <a:lnTo>
                      <a:pt x="1056" y="304"/>
                    </a:lnTo>
                    <a:lnTo>
                      <a:pt x="1080" y="212"/>
                    </a:lnTo>
                    <a:lnTo>
                      <a:pt x="1056" y="165"/>
                    </a:lnTo>
                    <a:lnTo>
                      <a:pt x="1009" y="48"/>
                    </a:lnTo>
                    <a:lnTo>
                      <a:pt x="961" y="23"/>
                    </a:lnTo>
                    <a:lnTo>
                      <a:pt x="892" y="23"/>
                    </a:lnTo>
                    <a:lnTo>
                      <a:pt x="796" y="48"/>
                    </a:lnTo>
                    <a:lnTo>
                      <a:pt x="752" y="95"/>
                    </a:lnTo>
                    <a:lnTo>
                      <a:pt x="680" y="70"/>
                    </a:lnTo>
                    <a:lnTo>
                      <a:pt x="470" y="0"/>
                    </a:lnTo>
                    <a:lnTo>
                      <a:pt x="352" y="0"/>
                    </a:lnTo>
                    <a:lnTo>
                      <a:pt x="237" y="48"/>
                    </a:lnTo>
                    <a:lnTo>
                      <a:pt x="141" y="70"/>
                    </a:lnTo>
                    <a:lnTo>
                      <a:pt x="127" y="88"/>
                    </a:lnTo>
                    <a:lnTo>
                      <a:pt x="131" y="123"/>
                    </a:lnTo>
                    <a:lnTo>
                      <a:pt x="59" y="109"/>
                    </a:lnTo>
                    <a:lnTo>
                      <a:pt x="25" y="123"/>
                    </a:lnTo>
                    <a:lnTo>
                      <a:pt x="25" y="123"/>
                    </a:lnTo>
                    <a:lnTo>
                      <a:pt x="25" y="1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6" name="Freeform 383"/>
              <p:cNvSpPr>
                <a:spLocks/>
              </p:cNvSpPr>
              <p:nvPr/>
            </p:nvSpPr>
            <p:spPr bwMode="auto">
              <a:xfrm>
                <a:off x="2914" y="2052"/>
                <a:ext cx="269" cy="117"/>
              </a:xfrm>
              <a:custGeom>
                <a:avLst/>
                <a:gdLst/>
                <a:ahLst/>
                <a:cxnLst>
                  <a:cxn ang="0">
                    <a:pos x="26" y="124"/>
                  </a:cxn>
                  <a:cxn ang="0">
                    <a:pos x="26" y="187"/>
                  </a:cxn>
                  <a:cxn ang="0">
                    <a:pos x="0" y="282"/>
                  </a:cxn>
                  <a:cxn ang="0">
                    <a:pos x="47" y="305"/>
                  </a:cxn>
                  <a:cxn ang="0">
                    <a:pos x="94" y="354"/>
                  </a:cxn>
                  <a:cxn ang="0">
                    <a:pos x="141" y="398"/>
                  </a:cxn>
                  <a:cxn ang="0">
                    <a:pos x="212" y="422"/>
                  </a:cxn>
                  <a:cxn ang="0">
                    <a:pos x="331" y="398"/>
                  </a:cxn>
                  <a:cxn ang="0">
                    <a:pos x="379" y="446"/>
                  </a:cxn>
                  <a:cxn ang="0">
                    <a:pos x="401" y="446"/>
                  </a:cxn>
                  <a:cxn ang="0">
                    <a:pos x="495" y="422"/>
                  </a:cxn>
                  <a:cxn ang="0">
                    <a:pos x="543" y="422"/>
                  </a:cxn>
                  <a:cxn ang="0">
                    <a:pos x="565" y="422"/>
                  </a:cxn>
                  <a:cxn ang="0">
                    <a:pos x="587" y="469"/>
                  </a:cxn>
                  <a:cxn ang="0">
                    <a:pos x="635" y="422"/>
                  </a:cxn>
                  <a:cxn ang="0">
                    <a:pos x="707" y="398"/>
                  </a:cxn>
                  <a:cxn ang="0">
                    <a:pos x="729" y="398"/>
                  </a:cxn>
                  <a:cxn ang="0">
                    <a:pos x="752" y="422"/>
                  </a:cxn>
                  <a:cxn ang="0">
                    <a:pos x="796" y="422"/>
                  </a:cxn>
                  <a:cxn ang="0">
                    <a:pos x="845" y="398"/>
                  </a:cxn>
                  <a:cxn ang="0">
                    <a:pos x="892" y="422"/>
                  </a:cxn>
                  <a:cxn ang="0">
                    <a:pos x="939" y="398"/>
                  </a:cxn>
                  <a:cxn ang="0">
                    <a:pos x="1009" y="376"/>
                  </a:cxn>
                  <a:cxn ang="0">
                    <a:pos x="1056" y="376"/>
                  </a:cxn>
                  <a:cxn ang="0">
                    <a:pos x="1056" y="305"/>
                  </a:cxn>
                  <a:cxn ang="0">
                    <a:pos x="1080" y="212"/>
                  </a:cxn>
                  <a:cxn ang="0">
                    <a:pos x="1056" y="166"/>
                  </a:cxn>
                  <a:cxn ang="0">
                    <a:pos x="1009" y="48"/>
                  </a:cxn>
                  <a:cxn ang="0">
                    <a:pos x="962" y="23"/>
                  </a:cxn>
                  <a:cxn ang="0">
                    <a:pos x="892" y="23"/>
                  </a:cxn>
                  <a:cxn ang="0">
                    <a:pos x="796" y="48"/>
                  </a:cxn>
                  <a:cxn ang="0">
                    <a:pos x="752" y="95"/>
                  </a:cxn>
                  <a:cxn ang="0">
                    <a:pos x="680" y="71"/>
                  </a:cxn>
                  <a:cxn ang="0">
                    <a:pos x="471" y="0"/>
                  </a:cxn>
                  <a:cxn ang="0">
                    <a:pos x="352" y="0"/>
                  </a:cxn>
                  <a:cxn ang="0">
                    <a:pos x="237" y="48"/>
                  </a:cxn>
                  <a:cxn ang="0">
                    <a:pos x="141" y="71"/>
                  </a:cxn>
                  <a:cxn ang="0">
                    <a:pos x="127" y="88"/>
                  </a:cxn>
                  <a:cxn ang="0">
                    <a:pos x="131" y="124"/>
                  </a:cxn>
                  <a:cxn ang="0">
                    <a:pos x="60" y="110"/>
                  </a:cxn>
                  <a:cxn ang="0">
                    <a:pos x="26" y="124"/>
                  </a:cxn>
                  <a:cxn ang="0">
                    <a:pos x="26" y="124"/>
                  </a:cxn>
                  <a:cxn ang="0">
                    <a:pos x="26" y="124"/>
                  </a:cxn>
                </a:cxnLst>
                <a:rect l="0" t="0" r="r" b="b"/>
                <a:pathLst>
                  <a:path w="1080" h="469">
                    <a:moveTo>
                      <a:pt x="26" y="124"/>
                    </a:moveTo>
                    <a:lnTo>
                      <a:pt x="26" y="187"/>
                    </a:lnTo>
                    <a:lnTo>
                      <a:pt x="0" y="282"/>
                    </a:lnTo>
                    <a:lnTo>
                      <a:pt x="47" y="305"/>
                    </a:lnTo>
                    <a:lnTo>
                      <a:pt x="94" y="354"/>
                    </a:lnTo>
                    <a:lnTo>
                      <a:pt x="141" y="398"/>
                    </a:lnTo>
                    <a:lnTo>
                      <a:pt x="212" y="422"/>
                    </a:lnTo>
                    <a:lnTo>
                      <a:pt x="331" y="398"/>
                    </a:lnTo>
                    <a:lnTo>
                      <a:pt x="379" y="446"/>
                    </a:lnTo>
                    <a:lnTo>
                      <a:pt x="401" y="446"/>
                    </a:lnTo>
                    <a:lnTo>
                      <a:pt x="495" y="422"/>
                    </a:lnTo>
                    <a:lnTo>
                      <a:pt x="543" y="422"/>
                    </a:lnTo>
                    <a:lnTo>
                      <a:pt x="565" y="422"/>
                    </a:lnTo>
                    <a:lnTo>
                      <a:pt x="587" y="469"/>
                    </a:lnTo>
                    <a:lnTo>
                      <a:pt x="635" y="422"/>
                    </a:lnTo>
                    <a:lnTo>
                      <a:pt x="707" y="398"/>
                    </a:lnTo>
                    <a:lnTo>
                      <a:pt x="729" y="398"/>
                    </a:lnTo>
                    <a:lnTo>
                      <a:pt x="752" y="422"/>
                    </a:lnTo>
                    <a:lnTo>
                      <a:pt x="796" y="422"/>
                    </a:lnTo>
                    <a:lnTo>
                      <a:pt x="845" y="398"/>
                    </a:lnTo>
                    <a:lnTo>
                      <a:pt x="892" y="422"/>
                    </a:lnTo>
                    <a:lnTo>
                      <a:pt x="939" y="398"/>
                    </a:lnTo>
                    <a:lnTo>
                      <a:pt x="1009" y="376"/>
                    </a:lnTo>
                    <a:lnTo>
                      <a:pt x="1056" y="376"/>
                    </a:lnTo>
                    <a:lnTo>
                      <a:pt x="1056" y="305"/>
                    </a:lnTo>
                    <a:lnTo>
                      <a:pt x="1080" y="212"/>
                    </a:lnTo>
                    <a:lnTo>
                      <a:pt x="1056" y="166"/>
                    </a:lnTo>
                    <a:lnTo>
                      <a:pt x="1009" y="48"/>
                    </a:lnTo>
                    <a:lnTo>
                      <a:pt x="962" y="23"/>
                    </a:lnTo>
                    <a:lnTo>
                      <a:pt x="892" y="23"/>
                    </a:lnTo>
                    <a:lnTo>
                      <a:pt x="796" y="48"/>
                    </a:lnTo>
                    <a:lnTo>
                      <a:pt x="752" y="95"/>
                    </a:lnTo>
                    <a:lnTo>
                      <a:pt x="680" y="71"/>
                    </a:lnTo>
                    <a:lnTo>
                      <a:pt x="471" y="0"/>
                    </a:lnTo>
                    <a:lnTo>
                      <a:pt x="352" y="0"/>
                    </a:lnTo>
                    <a:lnTo>
                      <a:pt x="237" y="48"/>
                    </a:lnTo>
                    <a:lnTo>
                      <a:pt x="141" y="71"/>
                    </a:lnTo>
                    <a:lnTo>
                      <a:pt x="127" y="88"/>
                    </a:lnTo>
                    <a:lnTo>
                      <a:pt x="131" y="124"/>
                    </a:lnTo>
                    <a:lnTo>
                      <a:pt x="60" y="110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26" y="12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7" name="Freeform 384"/>
              <p:cNvSpPr>
                <a:spLocks/>
              </p:cNvSpPr>
              <p:nvPr/>
            </p:nvSpPr>
            <p:spPr bwMode="auto">
              <a:xfrm>
                <a:off x="3002" y="2180"/>
                <a:ext cx="23" cy="19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49" y="0"/>
                  </a:cxn>
                  <a:cxn ang="0">
                    <a:pos x="0" y="28"/>
                  </a:cxn>
                  <a:cxn ang="0">
                    <a:pos x="0" y="73"/>
                  </a:cxn>
                  <a:cxn ang="0">
                    <a:pos x="26" y="73"/>
                  </a:cxn>
                  <a:cxn ang="0">
                    <a:pos x="49" y="49"/>
                  </a:cxn>
                  <a:cxn ang="0">
                    <a:pos x="70" y="49"/>
                  </a:cxn>
                  <a:cxn ang="0">
                    <a:pos x="96" y="28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96" y="0"/>
                  </a:cxn>
                </a:cxnLst>
                <a:rect l="0" t="0" r="r" b="b"/>
                <a:pathLst>
                  <a:path w="96" h="73">
                    <a:moveTo>
                      <a:pt x="96" y="0"/>
                    </a:moveTo>
                    <a:lnTo>
                      <a:pt x="49" y="0"/>
                    </a:lnTo>
                    <a:lnTo>
                      <a:pt x="0" y="28"/>
                    </a:lnTo>
                    <a:lnTo>
                      <a:pt x="0" y="73"/>
                    </a:lnTo>
                    <a:lnTo>
                      <a:pt x="26" y="73"/>
                    </a:lnTo>
                    <a:lnTo>
                      <a:pt x="49" y="49"/>
                    </a:lnTo>
                    <a:lnTo>
                      <a:pt x="70" y="49"/>
                    </a:lnTo>
                    <a:lnTo>
                      <a:pt x="96" y="28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8" name="Freeform 385"/>
              <p:cNvSpPr>
                <a:spLocks/>
              </p:cNvSpPr>
              <p:nvPr/>
            </p:nvSpPr>
            <p:spPr bwMode="auto">
              <a:xfrm>
                <a:off x="3002" y="2181"/>
                <a:ext cx="23" cy="18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49" y="0"/>
                  </a:cxn>
                  <a:cxn ang="0">
                    <a:pos x="0" y="27"/>
                  </a:cxn>
                  <a:cxn ang="0">
                    <a:pos x="0" y="73"/>
                  </a:cxn>
                  <a:cxn ang="0">
                    <a:pos x="27" y="73"/>
                  </a:cxn>
                  <a:cxn ang="0">
                    <a:pos x="49" y="49"/>
                  </a:cxn>
                  <a:cxn ang="0">
                    <a:pos x="71" y="49"/>
                  </a:cxn>
                  <a:cxn ang="0">
                    <a:pos x="96" y="27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96" y="0"/>
                  </a:cxn>
                </a:cxnLst>
                <a:rect l="0" t="0" r="r" b="b"/>
                <a:pathLst>
                  <a:path w="96" h="73">
                    <a:moveTo>
                      <a:pt x="96" y="0"/>
                    </a:moveTo>
                    <a:lnTo>
                      <a:pt x="49" y="0"/>
                    </a:lnTo>
                    <a:lnTo>
                      <a:pt x="0" y="27"/>
                    </a:lnTo>
                    <a:lnTo>
                      <a:pt x="0" y="73"/>
                    </a:lnTo>
                    <a:lnTo>
                      <a:pt x="27" y="73"/>
                    </a:lnTo>
                    <a:lnTo>
                      <a:pt x="49" y="49"/>
                    </a:lnTo>
                    <a:lnTo>
                      <a:pt x="71" y="49"/>
                    </a:lnTo>
                    <a:lnTo>
                      <a:pt x="96" y="27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9" name="Freeform 386"/>
              <p:cNvSpPr>
                <a:spLocks/>
              </p:cNvSpPr>
              <p:nvPr/>
            </p:nvSpPr>
            <p:spPr bwMode="auto">
              <a:xfrm>
                <a:off x="2849" y="1847"/>
                <a:ext cx="241" cy="145"/>
              </a:xfrm>
              <a:custGeom>
                <a:avLst/>
                <a:gdLst/>
                <a:ahLst/>
                <a:cxnLst>
                  <a:cxn ang="0">
                    <a:pos x="918" y="374"/>
                  </a:cxn>
                  <a:cxn ang="0">
                    <a:pos x="871" y="398"/>
                  </a:cxn>
                  <a:cxn ang="0">
                    <a:pos x="824" y="446"/>
                  </a:cxn>
                  <a:cxn ang="0">
                    <a:pos x="729" y="469"/>
                  </a:cxn>
                  <a:cxn ang="0">
                    <a:pos x="681" y="469"/>
                  </a:cxn>
                  <a:cxn ang="0">
                    <a:pos x="681" y="514"/>
                  </a:cxn>
                  <a:cxn ang="0">
                    <a:pos x="729" y="540"/>
                  </a:cxn>
                  <a:cxn ang="0">
                    <a:pos x="681" y="562"/>
                  </a:cxn>
                  <a:cxn ang="0">
                    <a:pos x="660" y="562"/>
                  </a:cxn>
                  <a:cxn ang="0">
                    <a:pos x="611" y="493"/>
                  </a:cxn>
                  <a:cxn ang="0">
                    <a:pos x="590" y="469"/>
                  </a:cxn>
                  <a:cxn ang="0">
                    <a:pos x="543" y="469"/>
                  </a:cxn>
                  <a:cxn ang="0">
                    <a:pos x="496" y="469"/>
                  </a:cxn>
                  <a:cxn ang="0">
                    <a:pos x="471" y="540"/>
                  </a:cxn>
                  <a:cxn ang="0">
                    <a:pos x="423" y="562"/>
                  </a:cxn>
                  <a:cxn ang="0">
                    <a:pos x="400" y="562"/>
                  </a:cxn>
                  <a:cxn ang="0">
                    <a:pos x="379" y="582"/>
                  </a:cxn>
                  <a:cxn ang="0">
                    <a:pos x="380" y="460"/>
                  </a:cxn>
                  <a:cxn ang="0">
                    <a:pos x="434" y="408"/>
                  </a:cxn>
                  <a:cxn ang="0">
                    <a:pos x="471" y="398"/>
                  </a:cxn>
                  <a:cxn ang="0">
                    <a:pos x="448" y="349"/>
                  </a:cxn>
                  <a:cxn ang="0">
                    <a:pos x="400" y="281"/>
                  </a:cxn>
                  <a:cxn ang="0">
                    <a:pos x="352" y="283"/>
                  </a:cxn>
                  <a:cxn ang="0">
                    <a:pos x="284" y="305"/>
                  </a:cxn>
                  <a:cxn ang="0">
                    <a:pos x="257" y="353"/>
                  </a:cxn>
                  <a:cxn ang="0">
                    <a:pos x="166" y="351"/>
                  </a:cxn>
                  <a:cxn ang="0">
                    <a:pos x="62" y="353"/>
                  </a:cxn>
                  <a:cxn ang="0">
                    <a:pos x="20" y="322"/>
                  </a:cxn>
                  <a:cxn ang="0">
                    <a:pos x="0" y="257"/>
                  </a:cxn>
                  <a:cxn ang="0">
                    <a:pos x="96" y="117"/>
                  </a:cxn>
                  <a:cxn ang="0">
                    <a:pos x="72" y="71"/>
                  </a:cxn>
                  <a:cxn ang="0">
                    <a:pos x="120" y="44"/>
                  </a:cxn>
                  <a:cxn ang="0">
                    <a:pos x="166" y="44"/>
                  </a:cxn>
                  <a:cxn ang="0">
                    <a:pos x="187" y="44"/>
                  </a:cxn>
                  <a:cxn ang="0">
                    <a:pos x="259" y="93"/>
                  </a:cxn>
                  <a:cxn ang="0">
                    <a:pos x="379" y="44"/>
                  </a:cxn>
                  <a:cxn ang="0">
                    <a:pos x="400" y="71"/>
                  </a:cxn>
                  <a:cxn ang="0">
                    <a:pos x="423" y="44"/>
                  </a:cxn>
                  <a:cxn ang="0">
                    <a:pos x="471" y="23"/>
                  </a:cxn>
                  <a:cxn ang="0">
                    <a:pos x="517" y="23"/>
                  </a:cxn>
                  <a:cxn ang="0">
                    <a:pos x="611" y="0"/>
                  </a:cxn>
                  <a:cxn ang="0">
                    <a:pos x="729" y="0"/>
                  </a:cxn>
                  <a:cxn ang="0">
                    <a:pos x="775" y="71"/>
                  </a:cxn>
                  <a:cxn ang="0">
                    <a:pos x="824" y="117"/>
                  </a:cxn>
                  <a:cxn ang="0">
                    <a:pos x="892" y="117"/>
                  </a:cxn>
                  <a:cxn ang="0">
                    <a:pos x="939" y="234"/>
                  </a:cxn>
                  <a:cxn ang="0">
                    <a:pos x="939" y="257"/>
                  </a:cxn>
                  <a:cxn ang="0">
                    <a:pos x="964" y="330"/>
                  </a:cxn>
                  <a:cxn ang="0">
                    <a:pos x="892" y="351"/>
                  </a:cxn>
                  <a:cxn ang="0">
                    <a:pos x="918" y="374"/>
                  </a:cxn>
                  <a:cxn ang="0">
                    <a:pos x="918" y="374"/>
                  </a:cxn>
                  <a:cxn ang="0">
                    <a:pos x="918" y="374"/>
                  </a:cxn>
                </a:cxnLst>
                <a:rect l="0" t="0" r="r" b="b"/>
                <a:pathLst>
                  <a:path w="964" h="582">
                    <a:moveTo>
                      <a:pt x="918" y="374"/>
                    </a:moveTo>
                    <a:lnTo>
                      <a:pt x="871" y="398"/>
                    </a:lnTo>
                    <a:lnTo>
                      <a:pt x="824" y="446"/>
                    </a:lnTo>
                    <a:lnTo>
                      <a:pt x="729" y="469"/>
                    </a:lnTo>
                    <a:lnTo>
                      <a:pt x="681" y="469"/>
                    </a:lnTo>
                    <a:lnTo>
                      <a:pt x="681" y="514"/>
                    </a:lnTo>
                    <a:lnTo>
                      <a:pt x="729" y="540"/>
                    </a:lnTo>
                    <a:lnTo>
                      <a:pt x="681" y="562"/>
                    </a:lnTo>
                    <a:lnTo>
                      <a:pt x="660" y="562"/>
                    </a:lnTo>
                    <a:lnTo>
                      <a:pt x="611" y="493"/>
                    </a:lnTo>
                    <a:lnTo>
                      <a:pt x="590" y="469"/>
                    </a:lnTo>
                    <a:lnTo>
                      <a:pt x="543" y="469"/>
                    </a:lnTo>
                    <a:lnTo>
                      <a:pt x="496" y="469"/>
                    </a:lnTo>
                    <a:lnTo>
                      <a:pt x="471" y="540"/>
                    </a:lnTo>
                    <a:lnTo>
                      <a:pt x="423" y="562"/>
                    </a:lnTo>
                    <a:lnTo>
                      <a:pt x="400" y="562"/>
                    </a:lnTo>
                    <a:lnTo>
                      <a:pt x="379" y="582"/>
                    </a:lnTo>
                    <a:lnTo>
                      <a:pt x="380" y="460"/>
                    </a:lnTo>
                    <a:lnTo>
                      <a:pt x="434" y="408"/>
                    </a:lnTo>
                    <a:lnTo>
                      <a:pt x="471" y="398"/>
                    </a:lnTo>
                    <a:lnTo>
                      <a:pt x="448" y="349"/>
                    </a:lnTo>
                    <a:lnTo>
                      <a:pt x="400" y="281"/>
                    </a:lnTo>
                    <a:lnTo>
                      <a:pt x="352" y="283"/>
                    </a:lnTo>
                    <a:lnTo>
                      <a:pt x="284" y="305"/>
                    </a:lnTo>
                    <a:lnTo>
                      <a:pt x="257" y="353"/>
                    </a:lnTo>
                    <a:lnTo>
                      <a:pt x="166" y="351"/>
                    </a:lnTo>
                    <a:lnTo>
                      <a:pt x="62" y="353"/>
                    </a:lnTo>
                    <a:lnTo>
                      <a:pt x="20" y="322"/>
                    </a:lnTo>
                    <a:lnTo>
                      <a:pt x="0" y="257"/>
                    </a:lnTo>
                    <a:lnTo>
                      <a:pt x="96" y="117"/>
                    </a:lnTo>
                    <a:lnTo>
                      <a:pt x="72" y="71"/>
                    </a:lnTo>
                    <a:lnTo>
                      <a:pt x="120" y="44"/>
                    </a:lnTo>
                    <a:lnTo>
                      <a:pt x="166" y="44"/>
                    </a:lnTo>
                    <a:lnTo>
                      <a:pt x="187" y="44"/>
                    </a:lnTo>
                    <a:lnTo>
                      <a:pt x="259" y="93"/>
                    </a:lnTo>
                    <a:lnTo>
                      <a:pt x="379" y="44"/>
                    </a:lnTo>
                    <a:lnTo>
                      <a:pt x="400" y="71"/>
                    </a:lnTo>
                    <a:lnTo>
                      <a:pt x="423" y="44"/>
                    </a:lnTo>
                    <a:lnTo>
                      <a:pt x="471" y="23"/>
                    </a:lnTo>
                    <a:lnTo>
                      <a:pt x="517" y="23"/>
                    </a:lnTo>
                    <a:lnTo>
                      <a:pt x="611" y="0"/>
                    </a:lnTo>
                    <a:lnTo>
                      <a:pt x="729" y="0"/>
                    </a:lnTo>
                    <a:lnTo>
                      <a:pt x="775" y="71"/>
                    </a:lnTo>
                    <a:lnTo>
                      <a:pt x="824" y="117"/>
                    </a:lnTo>
                    <a:lnTo>
                      <a:pt x="892" y="117"/>
                    </a:lnTo>
                    <a:lnTo>
                      <a:pt x="939" y="234"/>
                    </a:lnTo>
                    <a:lnTo>
                      <a:pt x="939" y="257"/>
                    </a:lnTo>
                    <a:lnTo>
                      <a:pt x="964" y="330"/>
                    </a:lnTo>
                    <a:lnTo>
                      <a:pt x="892" y="351"/>
                    </a:lnTo>
                    <a:lnTo>
                      <a:pt x="918" y="374"/>
                    </a:lnTo>
                    <a:lnTo>
                      <a:pt x="918" y="374"/>
                    </a:lnTo>
                    <a:lnTo>
                      <a:pt x="918" y="37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0" name="Freeform 387"/>
              <p:cNvSpPr>
                <a:spLocks/>
              </p:cNvSpPr>
              <p:nvPr/>
            </p:nvSpPr>
            <p:spPr bwMode="auto">
              <a:xfrm>
                <a:off x="2849" y="1847"/>
                <a:ext cx="241" cy="145"/>
              </a:xfrm>
              <a:custGeom>
                <a:avLst/>
                <a:gdLst/>
                <a:ahLst/>
                <a:cxnLst>
                  <a:cxn ang="0">
                    <a:pos x="917" y="374"/>
                  </a:cxn>
                  <a:cxn ang="0">
                    <a:pos x="872" y="399"/>
                  </a:cxn>
                  <a:cxn ang="0">
                    <a:pos x="823" y="446"/>
                  </a:cxn>
                  <a:cxn ang="0">
                    <a:pos x="729" y="469"/>
                  </a:cxn>
                  <a:cxn ang="0">
                    <a:pos x="681" y="469"/>
                  </a:cxn>
                  <a:cxn ang="0">
                    <a:pos x="681" y="515"/>
                  </a:cxn>
                  <a:cxn ang="0">
                    <a:pos x="729" y="540"/>
                  </a:cxn>
                  <a:cxn ang="0">
                    <a:pos x="681" y="563"/>
                  </a:cxn>
                  <a:cxn ang="0">
                    <a:pos x="659" y="563"/>
                  </a:cxn>
                  <a:cxn ang="0">
                    <a:pos x="610" y="493"/>
                  </a:cxn>
                  <a:cxn ang="0">
                    <a:pos x="589" y="469"/>
                  </a:cxn>
                  <a:cxn ang="0">
                    <a:pos x="542" y="469"/>
                  </a:cxn>
                  <a:cxn ang="0">
                    <a:pos x="495" y="469"/>
                  </a:cxn>
                  <a:cxn ang="0">
                    <a:pos x="470" y="540"/>
                  </a:cxn>
                  <a:cxn ang="0">
                    <a:pos x="422" y="563"/>
                  </a:cxn>
                  <a:cxn ang="0">
                    <a:pos x="399" y="563"/>
                  </a:cxn>
                  <a:cxn ang="0">
                    <a:pos x="378" y="582"/>
                  </a:cxn>
                  <a:cxn ang="0">
                    <a:pos x="380" y="461"/>
                  </a:cxn>
                  <a:cxn ang="0">
                    <a:pos x="433" y="409"/>
                  </a:cxn>
                  <a:cxn ang="0">
                    <a:pos x="470" y="399"/>
                  </a:cxn>
                  <a:cxn ang="0">
                    <a:pos x="447" y="349"/>
                  </a:cxn>
                  <a:cxn ang="0">
                    <a:pos x="399" y="281"/>
                  </a:cxn>
                  <a:cxn ang="0">
                    <a:pos x="352" y="284"/>
                  </a:cxn>
                  <a:cxn ang="0">
                    <a:pos x="284" y="305"/>
                  </a:cxn>
                  <a:cxn ang="0">
                    <a:pos x="257" y="353"/>
                  </a:cxn>
                  <a:cxn ang="0">
                    <a:pos x="165" y="352"/>
                  </a:cxn>
                  <a:cxn ang="0">
                    <a:pos x="62" y="353"/>
                  </a:cxn>
                  <a:cxn ang="0">
                    <a:pos x="19" y="322"/>
                  </a:cxn>
                  <a:cxn ang="0">
                    <a:pos x="0" y="257"/>
                  </a:cxn>
                  <a:cxn ang="0">
                    <a:pos x="95" y="117"/>
                  </a:cxn>
                  <a:cxn ang="0">
                    <a:pos x="71" y="72"/>
                  </a:cxn>
                  <a:cxn ang="0">
                    <a:pos x="120" y="45"/>
                  </a:cxn>
                  <a:cxn ang="0">
                    <a:pos x="165" y="45"/>
                  </a:cxn>
                  <a:cxn ang="0">
                    <a:pos x="186" y="45"/>
                  </a:cxn>
                  <a:cxn ang="0">
                    <a:pos x="258" y="93"/>
                  </a:cxn>
                  <a:cxn ang="0">
                    <a:pos x="378" y="45"/>
                  </a:cxn>
                  <a:cxn ang="0">
                    <a:pos x="399" y="72"/>
                  </a:cxn>
                  <a:cxn ang="0">
                    <a:pos x="422" y="45"/>
                  </a:cxn>
                  <a:cxn ang="0">
                    <a:pos x="470" y="24"/>
                  </a:cxn>
                  <a:cxn ang="0">
                    <a:pos x="517" y="24"/>
                  </a:cxn>
                  <a:cxn ang="0">
                    <a:pos x="610" y="0"/>
                  </a:cxn>
                  <a:cxn ang="0">
                    <a:pos x="729" y="0"/>
                  </a:cxn>
                  <a:cxn ang="0">
                    <a:pos x="774" y="72"/>
                  </a:cxn>
                  <a:cxn ang="0">
                    <a:pos x="823" y="117"/>
                  </a:cxn>
                  <a:cxn ang="0">
                    <a:pos x="893" y="117"/>
                  </a:cxn>
                  <a:cxn ang="0">
                    <a:pos x="938" y="235"/>
                  </a:cxn>
                  <a:cxn ang="0">
                    <a:pos x="938" y="257"/>
                  </a:cxn>
                  <a:cxn ang="0">
                    <a:pos x="965" y="330"/>
                  </a:cxn>
                  <a:cxn ang="0">
                    <a:pos x="893" y="352"/>
                  </a:cxn>
                  <a:cxn ang="0">
                    <a:pos x="917" y="374"/>
                  </a:cxn>
                  <a:cxn ang="0">
                    <a:pos x="917" y="374"/>
                  </a:cxn>
                  <a:cxn ang="0">
                    <a:pos x="917" y="374"/>
                  </a:cxn>
                </a:cxnLst>
                <a:rect l="0" t="0" r="r" b="b"/>
                <a:pathLst>
                  <a:path w="965" h="582">
                    <a:moveTo>
                      <a:pt x="917" y="374"/>
                    </a:moveTo>
                    <a:lnTo>
                      <a:pt x="872" y="399"/>
                    </a:lnTo>
                    <a:lnTo>
                      <a:pt x="823" y="446"/>
                    </a:lnTo>
                    <a:lnTo>
                      <a:pt x="729" y="469"/>
                    </a:lnTo>
                    <a:lnTo>
                      <a:pt x="681" y="469"/>
                    </a:lnTo>
                    <a:lnTo>
                      <a:pt x="681" y="515"/>
                    </a:lnTo>
                    <a:lnTo>
                      <a:pt x="729" y="540"/>
                    </a:lnTo>
                    <a:lnTo>
                      <a:pt x="681" y="563"/>
                    </a:lnTo>
                    <a:lnTo>
                      <a:pt x="659" y="563"/>
                    </a:lnTo>
                    <a:lnTo>
                      <a:pt x="610" y="493"/>
                    </a:lnTo>
                    <a:lnTo>
                      <a:pt x="589" y="469"/>
                    </a:lnTo>
                    <a:lnTo>
                      <a:pt x="542" y="469"/>
                    </a:lnTo>
                    <a:lnTo>
                      <a:pt x="495" y="469"/>
                    </a:lnTo>
                    <a:lnTo>
                      <a:pt x="470" y="540"/>
                    </a:lnTo>
                    <a:lnTo>
                      <a:pt x="422" y="563"/>
                    </a:lnTo>
                    <a:lnTo>
                      <a:pt x="399" y="563"/>
                    </a:lnTo>
                    <a:lnTo>
                      <a:pt x="378" y="582"/>
                    </a:lnTo>
                    <a:lnTo>
                      <a:pt x="380" y="461"/>
                    </a:lnTo>
                    <a:lnTo>
                      <a:pt x="433" y="409"/>
                    </a:lnTo>
                    <a:lnTo>
                      <a:pt x="470" y="399"/>
                    </a:lnTo>
                    <a:lnTo>
                      <a:pt x="447" y="349"/>
                    </a:lnTo>
                    <a:lnTo>
                      <a:pt x="399" y="281"/>
                    </a:lnTo>
                    <a:lnTo>
                      <a:pt x="352" y="284"/>
                    </a:lnTo>
                    <a:lnTo>
                      <a:pt x="284" y="305"/>
                    </a:lnTo>
                    <a:lnTo>
                      <a:pt x="257" y="353"/>
                    </a:lnTo>
                    <a:lnTo>
                      <a:pt x="165" y="352"/>
                    </a:lnTo>
                    <a:lnTo>
                      <a:pt x="62" y="353"/>
                    </a:lnTo>
                    <a:lnTo>
                      <a:pt x="19" y="322"/>
                    </a:lnTo>
                    <a:lnTo>
                      <a:pt x="0" y="257"/>
                    </a:lnTo>
                    <a:lnTo>
                      <a:pt x="95" y="117"/>
                    </a:lnTo>
                    <a:lnTo>
                      <a:pt x="71" y="72"/>
                    </a:lnTo>
                    <a:lnTo>
                      <a:pt x="120" y="45"/>
                    </a:lnTo>
                    <a:lnTo>
                      <a:pt x="165" y="45"/>
                    </a:lnTo>
                    <a:lnTo>
                      <a:pt x="186" y="45"/>
                    </a:lnTo>
                    <a:lnTo>
                      <a:pt x="258" y="93"/>
                    </a:lnTo>
                    <a:lnTo>
                      <a:pt x="378" y="45"/>
                    </a:lnTo>
                    <a:lnTo>
                      <a:pt x="399" y="72"/>
                    </a:lnTo>
                    <a:lnTo>
                      <a:pt x="422" y="45"/>
                    </a:lnTo>
                    <a:lnTo>
                      <a:pt x="470" y="24"/>
                    </a:lnTo>
                    <a:lnTo>
                      <a:pt x="517" y="24"/>
                    </a:lnTo>
                    <a:lnTo>
                      <a:pt x="610" y="0"/>
                    </a:lnTo>
                    <a:lnTo>
                      <a:pt x="729" y="0"/>
                    </a:lnTo>
                    <a:lnTo>
                      <a:pt x="774" y="72"/>
                    </a:lnTo>
                    <a:lnTo>
                      <a:pt x="823" y="117"/>
                    </a:lnTo>
                    <a:lnTo>
                      <a:pt x="893" y="117"/>
                    </a:lnTo>
                    <a:lnTo>
                      <a:pt x="938" y="235"/>
                    </a:lnTo>
                    <a:lnTo>
                      <a:pt x="938" y="257"/>
                    </a:lnTo>
                    <a:lnTo>
                      <a:pt x="965" y="330"/>
                    </a:lnTo>
                    <a:lnTo>
                      <a:pt x="893" y="352"/>
                    </a:lnTo>
                    <a:lnTo>
                      <a:pt x="917" y="374"/>
                    </a:lnTo>
                    <a:lnTo>
                      <a:pt x="917" y="374"/>
                    </a:lnTo>
                    <a:lnTo>
                      <a:pt x="917" y="37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1" name="Freeform 388"/>
              <p:cNvSpPr>
                <a:spLocks/>
              </p:cNvSpPr>
              <p:nvPr/>
            </p:nvSpPr>
            <p:spPr bwMode="auto">
              <a:xfrm>
                <a:off x="2922" y="1918"/>
                <a:ext cx="46" cy="44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81" y="137"/>
                  </a:cxn>
                  <a:cxn ang="0">
                    <a:pos x="88" y="176"/>
                  </a:cxn>
                  <a:cxn ang="0">
                    <a:pos x="143" y="128"/>
                  </a:cxn>
                  <a:cxn ang="0">
                    <a:pos x="185" y="114"/>
                  </a:cxn>
                  <a:cxn ang="0">
                    <a:pos x="137" y="39"/>
                  </a:cxn>
                  <a:cxn ang="0">
                    <a:pos x="107" y="0"/>
                  </a:cxn>
                  <a:cxn ang="0">
                    <a:pos x="70" y="0"/>
                  </a:cxn>
                  <a:cxn ang="0">
                    <a:pos x="22" y="9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0" y="19"/>
                  </a:cxn>
                </a:cxnLst>
                <a:rect l="0" t="0" r="r" b="b"/>
                <a:pathLst>
                  <a:path w="185" h="176">
                    <a:moveTo>
                      <a:pt x="0" y="19"/>
                    </a:moveTo>
                    <a:lnTo>
                      <a:pt x="81" y="137"/>
                    </a:lnTo>
                    <a:lnTo>
                      <a:pt x="88" y="176"/>
                    </a:lnTo>
                    <a:lnTo>
                      <a:pt x="143" y="128"/>
                    </a:lnTo>
                    <a:lnTo>
                      <a:pt x="185" y="114"/>
                    </a:lnTo>
                    <a:lnTo>
                      <a:pt x="137" y="39"/>
                    </a:lnTo>
                    <a:lnTo>
                      <a:pt x="107" y="0"/>
                    </a:lnTo>
                    <a:lnTo>
                      <a:pt x="70" y="0"/>
                    </a:lnTo>
                    <a:lnTo>
                      <a:pt x="22" y="9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2" name="Freeform 389"/>
              <p:cNvSpPr>
                <a:spLocks/>
              </p:cNvSpPr>
              <p:nvPr/>
            </p:nvSpPr>
            <p:spPr bwMode="auto">
              <a:xfrm>
                <a:off x="2922" y="1918"/>
                <a:ext cx="46" cy="44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79" y="136"/>
                  </a:cxn>
                  <a:cxn ang="0">
                    <a:pos x="86" y="175"/>
                  </a:cxn>
                  <a:cxn ang="0">
                    <a:pos x="141" y="129"/>
                  </a:cxn>
                  <a:cxn ang="0">
                    <a:pos x="184" y="113"/>
                  </a:cxn>
                  <a:cxn ang="0">
                    <a:pos x="136" y="38"/>
                  </a:cxn>
                  <a:cxn ang="0">
                    <a:pos x="106" y="0"/>
                  </a:cxn>
                  <a:cxn ang="0">
                    <a:pos x="68" y="0"/>
                  </a:cxn>
                  <a:cxn ang="0">
                    <a:pos x="21" y="9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0" y="19"/>
                  </a:cxn>
                </a:cxnLst>
                <a:rect l="0" t="0" r="r" b="b"/>
                <a:pathLst>
                  <a:path w="184" h="175">
                    <a:moveTo>
                      <a:pt x="0" y="19"/>
                    </a:moveTo>
                    <a:lnTo>
                      <a:pt x="79" y="136"/>
                    </a:lnTo>
                    <a:lnTo>
                      <a:pt x="86" y="175"/>
                    </a:lnTo>
                    <a:lnTo>
                      <a:pt x="141" y="129"/>
                    </a:lnTo>
                    <a:lnTo>
                      <a:pt x="184" y="113"/>
                    </a:lnTo>
                    <a:lnTo>
                      <a:pt x="136" y="38"/>
                    </a:lnTo>
                    <a:lnTo>
                      <a:pt x="106" y="0"/>
                    </a:lnTo>
                    <a:lnTo>
                      <a:pt x="68" y="0"/>
                    </a:lnTo>
                    <a:lnTo>
                      <a:pt x="21" y="9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1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3" name="Freeform 390"/>
              <p:cNvSpPr>
                <a:spLocks/>
              </p:cNvSpPr>
              <p:nvPr/>
            </p:nvSpPr>
            <p:spPr bwMode="auto">
              <a:xfrm>
                <a:off x="2861" y="1759"/>
                <a:ext cx="144" cy="111"/>
              </a:xfrm>
              <a:custGeom>
                <a:avLst/>
                <a:gdLst/>
                <a:ahLst/>
                <a:cxnLst>
                  <a:cxn ang="0">
                    <a:pos x="41" y="419"/>
                  </a:cxn>
                  <a:cxn ang="0">
                    <a:pos x="0" y="353"/>
                  </a:cxn>
                  <a:cxn ang="0">
                    <a:pos x="24" y="304"/>
                  </a:cxn>
                  <a:cxn ang="0">
                    <a:pos x="24" y="241"/>
                  </a:cxn>
                  <a:cxn ang="0">
                    <a:pos x="92" y="221"/>
                  </a:cxn>
                  <a:cxn ang="0">
                    <a:pos x="139" y="164"/>
                  </a:cxn>
                  <a:cxn ang="0">
                    <a:pos x="167" y="93"/>
                  </a:cxn>
                  <a:cxn ang="0">
                    <a:pos x="284" y="0"/>
                  </a:cxn>
                  <a:cxn ang="0">
                    <a:pos x="390" y="47"/>
                  </a:cxn>
                  <a:cxn ang="0">
                    <a:pos x="483" y="64"/>
                  </a:cxn>
                  <a:cxn ang="0">
                    <a:pos x="504" y="112"/>
                  </a:cxn>
                  <a:cxn ang="0">
                    <a:pos x="558" y="145"/>
                  </a:cxn>
                  <a:cxn ang="0">
                    <a:pos x="579" y="205"/>
                  </a:cxn>
                  <a:cxn ang="0">
                    <a:pos x="543" y="300"/>
                  </a:cxn>
                  <a:cxn ang="0">
                    <a:pos x="553" y="357"/>
                  </a:cxn>
                  <a:cxn ang="0">
                    <a:pos x="486" y="379"/>
                  </a:cxn>
                  <a:cxn ang="0">
                    <a:pos x="423" y="378"/>
                  </a:cxn>
                  <a:cxn ang="0">
                    <a:pos x="352" y="424"/>
                  </a:cxn>
                  <a:cxn ang="0">
                    <a:pos x="331" y="397"/>
                  </a:cxn>
                  <a:cxn ang="0">
                    <a:pos x="284" y="415"/>
                  </a:cxn>
                  <a:cxn ang="0">
                    <a:pos x="209" y="444"/>
                  </a:cxn>
                  <a:cxn ang="0">
                    <a:pos x="139" y="397"/>
                  </a:cxn>
                  <a:cxn ang="0">
                    <a:pos x="70" y="397"/>
                  </a:cxn>
                  <a:cxn ang="0">
                    <a:pos x="41" y="419"/>
                  </a:cxn>
                  <a:cxn ang="0">
                    <a:pos x="41" y="419"/>
                  </a:cxn>
                  <a:cxn ang="0">
                    <a:pos x="41" y="419"/>
                  </a:cxn>
                </a:cxnLst>
                <a:rect l="0" t="0" r="r" b="b"/>
                <a:pathLst>
                  <a:path w="579" h="444">
                    <a:moveTo>
                      <a:pt x="41" y="419"/>
                    </a:moveTo>
                    <a:lnTo>
                      <a:pt x="0" y="353"/>
                    </a:lnTo>
                    <a:lnTo>
                      <a:pt x="24" y="304"/>
                    </a:lnTo>
                    <a:lnTo>
                      <a:pt x="24" y="241"/>
                    </a:lnTo>
                    <a:lnTo>
                      <a:pt x="92" y="221"/>
                    </a:lnTo>
                    <a:lnTo>
                      <a:pt x="139" y="164"/>
                    </a:lnTo>
                    <a:lnTo>
                      <a:pt x="167" y="93"/>
                    </a:lnTo>
                    <a:lnTo>
                      <a:pt x="284" y="0"/>
                    </a:lnTo>
                    <a:lnTo>
                      <a:pt x="390" y="47"/>
                    </a:lnTo>
                    <a:lnTo>
                      <a:pt x="483" y="64"/>
                    </a:lnTo>
                    <a:lnTo>
                      <a:pt x="504" y="112"/>
                    </a:lnTo>
                    <a:lnTo>
                      <a:pt x="558" y="145"/>
                    </a:lnTo>
                    <a:lnTo>
                      <a:pt x="579" y="205"/>
                    </a:lnTo>
                    <a:lnTo>
                      <a:pt x="543" y="300"/>
                    </a:lnTo>
                    <a:lnTo>
                      <a:pt x="553" y="357"/>
                    </a:lnTo>
                    <a:lnTo>
                      <a:pt x="486" y="379"/>
                    </a:lnTo>
                    <a:lnTo>
                      <a:pt x="423" y="378"/>
                    </a:lnTo>
                    <a:lnTo>
                      <a:pt x="352" y="424"/>
                    </a:lnTo>
                    <a:lnTo>
                      <a:pt x="331" y="397"/>
                    </a:lnTo>
                    <a:lnTo>
                      <a:pt x="284" y="415"/>
                    </a:lnTo>
                    <a:lnTo>
                      <a:pt x="209" y="444"/>
                    </a:lnTo>
                    <a:lnTo>
                      <a:pt x="139" y="397"/>
                    </a:lnTo>
                    <a:lnTo>
                      <a:pt x="70" y="397"/>
                    </a:lnTo>
                    <a:lnTo>
                      <a:pt x="41" y="419"/>
                    </a:lnTo>
                    <a:lnTo>
                      <a:pt x="41" y="419"/>
                    </a:lnTo>
                    <a:lnTo>
                      <a:pt x="41" y="4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4" name="Freeform 391"/>
              <p:cNvSpPr>
                <a:spLocks/>
              </p:cNvSpPr>
              <p:nvPr/>
            </p:nvSpPr>
            <p:spPr bwMode="auto">
              <a:xfrm>
                <a:off x="2861" y="1759"/>
                <a:ext cx="145" cy="111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52"/>
                  </a:cxn>
                  <a:cxn ang="0">
                    <a:pos x="23" y="304"/>
                  </a:cxn>
                  <a:cxn ang="0">
                    <a:pos x="23" y="240"/>
                  </a:cxn>
                  <a:cxn ang="0">
                    <a:pos x="91" y="221"/>
                  </a:cxn>
                  <a:cxn ang="0">
                    <a:pos x="138" y="164"/>
                  </a:cxn>
                  <a:cxn ang="0">
                    <a:pos x="166" y="93"/>
                  </a:cxn>
                  <a:cxn ang="0">
                    <a:pos x="285" y="0"/>
                  </a:cxn>
                  <a:cxn ang="0">
                    <a:pos x="390" y="48"/>
                  </a:cxn>
                  <a:cxn ang="0">
                    <a:pos x="483" y="63"/>
                  </a:cxn>
                  <a:cxn ang="0">
                    <a:pos x="504" y="111"/>
                  </a:cxn>
                  <a:cxn ang="0">
                    <a:pos x="558" y="144"/>
                  </a:cxn>
                  <a:cxn ang="0">
                    <a:pos x="579" y="204"/>
                  </a:cxn>
                  <a:cxn ang="0">
                    <a:pos x="544" y="299"/>
                  </a:cxn>
                  <a:cxn ang="0">
                    <a:pos x="554" y="356"/>
                  </a:cxn>
                  <a:cxn ang="0">
                    <a:pos x="486" y="379"/>
                  </a:cxn>
                  <a:cxn ang="0">
                    <a:pos x="422" y="377"/>
                  </a:cxn>
                  <a:cxn ang="0">
                    <a:pos x="351" y="424"/>
                  </a:cxn>
                  <a:cxn ang="0">
                    <a:pos x="330" y="397"/>
                  </a:cxn>
                  <a:cxn ang="0">
                    <a:pos x="285" y="414"/>
                  </a:cxn>
                  <a:cxn ang="0">
                    <a:pos x="209" y="443"/>
                  </a:cxn>
                  <a:cxn ang="0">
                    <a:pos x="138" y="397"/>
                  </a:cxn>
                  <a:cxn ang="0">
                    <a:pos x="70" y="397"/>
                  </a:cxn>
                  <a:cxn ang="0">
                    <a:pos x="41" y="418"/>
                  </a:cxn>
                  <a:cxn ang="0">
                    <a:pos x="41" y="418"/>
                  </a:cxn>
                  <a:cxn ang="0">
                    <a:pos x="41" y="418"/>
                  </a:cxn>
                </a:cxnLst>
                <a:rect l="0" t="0" r="r" b="b"/>
                <a:pathLst>
                  <a:path w="579" h="443">
                    <a:moveTo>
                      <a:pt x="41" y="418"/>
                    </a:moveTo>
                    <a:lnTo>
                      <a:pt x="0" y="352"/>
                    </a:lnTo>
                    <a:lnTo>
                      <a:pt x="23" y="304"/>
                    </a:lnTo>
                    <a:lnTo>
                      <a:pt x="23" y="240"/>
                    </a:lnTo>
                    <a:lnTo>
                      <a:pt x="91" y="221"/>
                    </a:lnTo>
                    <a:lnTo>
                      <a:pt x="138" y="164"/>
                    </a:lnTo>
                    <a:lnTo>
                      <a:pt x="166" y="93"/>
                    </a:lnTo>
                    <a:lnTo>
                      <a:pt x="285" y="0"/>
                    </a:lnTo>
                    <a:lnTo>
                      <a:pt x="390" y="48"/>
                    </a:lnTo>
                    <a:lnTo>
                      <a:pt x="483" y="63"/>
                    </a:lnTo>
                    <a:lnTo>
                      <a:pt x="504" y="111"/>
                    </a:lnTo>
                    <a:lnTo>
                      <a:pt x="558" y="144"/>
                    </a:lnTo>
                    <a:lnTo>
                      <a:pt x="579" y="204"/>
                    </a:lnTo>
                    <a:lnTo>
                      <a:pt x="544" y="299"/>
                    </a:lnTo>
                    <a:lnTo>
                      <a:pt x="554" y="356"/>
                    </a:lnTo>
                    <a:lnTo>
                      <a:pt x="486" y="379"/>
                    </a:lnTo>
                    <a:lnTo>
                      <a:pt x="422" y="377"/>
                    </a:lnTo>
                    <a:lnTo>
                      <a:pt x="351" y="424"/>
                    </a:lnTo>
                    <a:lnTo>
                      <a:pt x="330" y="397"/>
                    </a:lnTo>
                    <a:lnTo>
                      <a:pt x="285" y="414"/>
                    </a:lnTo>
                    <a:lnTo>
                      <a:pt x="209" y="443"/>
                    </a:lnTo>
                    <a:lnTo>
                      <a:pt x="138" y="397"/>
                    </a:lnTo>
                    <a:lnTo>
                      <a:pt x="70" y="397"/>
                    </a:lnTo>
                    <a:lnTo>
                      <a:pt x="41" y="418"/>
                    </a:lnTo>
                    <a:lnTo>
                      <a:pt x="41" y="418"/>
                    </a:lnTo>
                    <a:lnTo>
                      <a:pt x="41" y="41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5" name="Freeform 392"/>
              <p:cNvSpPr>
                <a:spLocks/>
              </p:cNvSpPr>
              <p:nvPr/>
            </p:nvSpPr>
            <p:spPr bwMode="auto">
              <a:xfrm>
                <a:off x="2826" y="1922"/>
                <a:ext cx="117" cy="95"/>
              </a:xfrm>
              <a:custGeom>
                <a:avLst/>
                <a:gdLst/>
                <a:ahLst/>
                <a:cxnLst>
                  <a:cxn ang="0">
                    <a:pos x="117" y="28"/>
                  </a:cxn>
                  <a:cxn ang="0">
                    <a:pos x="70" y="118"/>
                  </a:cxn>
                  <a:cxn ang="0">
                    <a:pos x="0" y="191"/>
                  </a:cxn>
                  <a:cxn ang="0">
                    <a:pos x="0" y="238"/>
                  </a:cxn>
                  <a:cxn ang="0">
                    <a:pos x="42" y="282"/>
                  </a:cxn>
                  <a:cxn ang="0">
                    <a:pos x="114" y="304"/>
                  </a:cxn>
                  <a:cxn ang="0">
                    <a:pos x="140" y="328"/>
                  </a:cxn>
                  <a:cxn ang="0">
                    <a:pos x="237" y="376"/>
                  </a:cxn>
                  <a:cxn ang="0">
                    <a:pos x="329" y="309"/>
                  </a:cxn>
                  <a:cxn ang="0">
                    <a:pos x="379" y="352"/>
                  </a:cxn>
                  <a:cxn ang="0">
                    <a:pos x="450" y="328"/>
                  </a:cxn>
                  <a:cxn ang="0">
                    <a:pos x="463" y="307"/>
                  </a:cxn>
                  <a:cxn ang="0">
                    <a:pos x="465" y="282"/>
                  </a:cxn>
                  <a:cxn ang="0">
                    <a:pos x="472" y="212"/>
                  </a:cxn>
                  <a:cxn ang="0">
                    <a:pos x="472" y="118"/>
                  </a:cxn>
                  <a:cxn ang="0">
                    <a:pos x="425" y="49"/>
                  </a:cxn>
                  <a:cxn ang="0">
                    <a:pos x="377" y="0"/>
                  </a:cxn>
                  <a:cxn ang="0">
                    <a:pos x="352" y="49"/>
                  </a:cxn>
                  <a:cxn ang="0">
                    <a:pos x="165" y="49"/>
                  </a:cxn>
                  <a:cxn ang="0">
                    <a:pos x="117" y="28"/>
                  </a:cxn>
                  <a:cxn ang="0">
                    <a:pos x="117" y="28"/>
                  </a:cxn>
                  <a:cxn ang="0">
                    <a:pos x="117" y="28"/>
                  </a:cxn>
                </a:cxnLst>
                <a:rect l="0" t="0" r="r" b="b"/>
                <a:pathLst>
                  <a:path w="472" h="376">
                    <a:moveTo>
                      <a:pt x="117" y="28"/>
                    </a:moveTo>
                    <a:lnTo>
                      <a:pt x="70" y="118"/>
                    </a:lnTo>
                    <a:lnTo>
                      <a:pt x="0" y="191"/>
                    </a:lnTo>
                    <a:lnTo>
                      <a:pt x="0" y="238"/>
                    </a:lnTo>
                    <a:lnTo>
                      <a:pt x="42" y="282"/>
                    </a:lnTo>
                    <a:lnTo>
                      <a:pt x="114" y="304"/>
                    </a:lnTo>
                    <a:lnTo>
                      <a:pt x="140" y="328"/>
                    </a:lnTo>
                    <a:lnTo>
                      <a:pt x="237" y="376"/>
                    </a:lnTo>
                    <a:lnTo>
                      <a:pt x="329" y="309"/>
                    </a:lnTo>
                    <a:lnTo>
                      <a:pt x="379" y="352"/>
                    </a:lnTo>
                    <a:lnTo>
                      <a:pt x="450" y="328"/>
                    </a:lnTo>
                    <a:lnTo>
                      <a:pt x="463" y="307"/>
                    </a:lnTo>
                    <a:lnTo>
                      <a:pt x="465" y="282"/>
                    </a:lnTo>
                    <a:lnTo>
                      <a:pt x="472" y="212"/>
                    </a:lnTo>
                    <a:lnTo>
                      <a:pt x="472" y="118"/>
                    </a:lnTo>
                    <a:lnTo>
                      <a:pt x="425" y="49"/>
                    </a:lnTo>
                    <a:lnTo>
                      <a:pt x="377" y="0"/>
                    </a:lnTo>
                    <a:lnTo>
                      <a:pt x="352" y="49"/>
                    </a:lnTo>
                    <a:lnTo>
                      <a:pt x="165" y="49"/>
                    </a:lnTo>
                    <a:lnTo>
                      <a:pt x="117" y="28"/>
                    </a:lnTo>
                    <a:lnTo>
                      <a:pt x="117" y="28"/>
                    </a:lnTo>
                    <a:lnTo>
                      <a:pt x="117" y="2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6" name="Freeform 393"/>
              <p:cNvSpPr>
                <a:spLocks/>
              </p:cNvSpPr>
              <p:nvPr/>
            </p:nvSpPr>
            <p:spPr bwMode="auto">
              <a:xfrm>
                <a:off x="2826" y="1923"/>
                <a:ext cx="117" cy="94"/>
              </a:xfrm>
              <a:custGeom>
                <a:avLst/>
                <a:gdLst/>
                <a:ahLst/>
                <a:cxnLst>
                  <a:cxn ang="0">
                    <a:pos x="115" y="27"/>
                  </a:cxn>
                  <a:cxn ang="0">
                    <a:pos x="69" y="117"/>
                  </a:cxn>
                  <a:cxn ang="0">
                    <a:pos x="0" y="190"/>
                  </a:cxn>
                  <a:cxn ang="0">
                    <a:pos x="0" y="237"/>
                  </a:cxn>
                  <a:cxn ang="0">
                    <a:pos x="42" y="281"/>
                  </a:cxn>
                  <a:cxn ang="0">
                    <a:pos x="114" y="304"/>
                  </a:cxn>
                  <a:cxn ang="0">
                    <a:pos x="138" y="327"/>
                  </a:cxn>
                  <a:cxn ang="0">
                    <a:pos x="236" y="376"/>
                  </a:cxn>
                  <a:cxn ang="0">
                    <a:pos x="327" y="309"/>
                  </a:cxn>
                  <a:cxn ang="0">
                    <a:pos x="377" y="351"/>
                  </a:cxn>
                  <a:cxn ang="0">
                    <a:pos x="449" y="327"/>
                  </a:cxn>
                  <a:cxn ang="0">
                    <a:pos x="462" y="306"/>
                  </a:cxn>
                  <a:cxn ang="0">
                    <a:pos x="463" y="281"/>
                  </a:cxn>
                  <a:cxn ang="0">
                    <a:pos x="470" y="212"/>
                  </a:cxn>
                  <a:cxn ang="0">
                    <a:pos x="470" y="117"/>
                  </a:cxn>
                  <a:cxn ang="0">
                    <a:pos x="425" y="49"/>
                  </a:cxn>
                  <a:cxn ang="0">
                    <a:pos x="376" y="0"/>
                  </a:cxn>
                  <a:cxn ang="0">
                    <a:pos x="350" y="49"/>
                  </a:cxn>
                  <a:cxn ang="0">
                    <a:pos x="163" y="49"/>
                  </a:cxn>
                  <a:cxn ang="0">
                    <a:pos x="115" y="27"/>
                  </a:cxn>
                  <a:cxn ang="0">
                    <a:pos x="115" y="27"/>
                  </a:cxn>
                  <a:cxn ang="0">
                    <a:pos x="115" y="27"/>
                  </a:cxn>
                </a:cxnLst>
                <a:rect l="0" t="0" r="r" b="b"/>
                <a:pathLst>
                  <a:path w="470" h="376">
                    <a:moveTo>
                      <a:pt x="115" y="27"/>
                    </a:moveTo>
                    <a:lnTo>
                      <a:pt x="69" y="117"/>
                    </a:lnTo>
                    <a:lnTo>
                      <a:pt x="0" y="190"/>
                    </a:lnTo>
                    <a:lnTo>
                      <a:pt x="0" y="237"/>
                    </a:lnTo>
                    <a:lnTo>
                      <a:pt x="42" y="281"/>
                    </a:lnTo>
                    <a:lnTo>
                      <a:pt x="114" y="304"/>
                    </a:lnTo>
                    <a:lnTo>
                      <a:pt x="138" y="327"/>
                    </a:lnTo>
                    <a:lnTo>
                      <a:pt x="236" y="376"/>
                    </a:lnTo>
                    <a:lnTo>
                      <a:pt x="327" y="309"/>
                    </a:lnTo>
                    <a:lnTo>
                      <a:pt x="377" y="351"/>
                    </a:lnTo>
                    <a:lnTo>
                      <a:pt x="449" y="327"/>
                    </a:lnTo>
                    <a:lnTo>
                      <a:pt x="462" y="306"/>
                    </a:lnTo>
                    <a:lnTo>
                      <a:pt x="463" y="281"/>
                    </a:lnTo>
                    <a:lnTo>
                      <a:pt x="470" y="212"/>
                    </a:lnTo>
                    <a:lnTo>
                      <a:pt x="470" y="117"/>
                    </a:lnTo>
                    <a:lnTo>
                      <a:pt x="425" y="49"/>
                    </a:lnTo>
                    <a:lnTo>
                      <a:pt x="376" y="0"/>
                    </a:lnTo>
                    <a:lnTo>
                      <a:pt x="350" y="49"/>
                    </a:lnTo>
                    <a:lnTo>
                      <a:pt x="163" y="49"/>
                    </a:lnTo>
                    <a:lnTo>
                      <a:pt x="115" y="27"/>
                    </a:lnTo>
                    <a:lnTo>
                      <a:pt x="115" y="27"/>
                    </a:lnTo>
                    <a:lnTo>
                      <a:pt x="115" y="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7" name="Freeform 394"/>
              <p:cNvSpPr>
                <a:spLocks/>
              </p:cNvSpPr>
              <p:nvPr/>
            </p:nvSpPr>
            <p:spPr bwMode="auto">
              <a:xfrm>
                <a:off x="2715" y="1870"/>
                <a:ext cx="138" cy="65"/>
              </a:xfrm>
              <a:custGeom>
                <a:avLst/>
                <a:gdLst/>
                <a:ahLst/>
                <a:cxnLst>
                  <a:cxn ang="0">
                    <a:pos x="532" y="179"/>
                  </a:cxn>
                  <a:cxn ang="0">
                    <a:pos x="467" y="141"/>
                  </a:cxn>
                  <a:cxn ang="0">
                    <a:pos x="396" y="141"/>
                  </a:cxn>
                  <a:cxn ang="0">
                    <a:pos x="351" y="141"/>
                  </a:cxn>
                  <a:cxn ang="0">
                    <a:pos x="279" y="66"/>
                  </a:cxn>
                  <a:cxn ang="0">
                    <a:pos x="115" y="0"/>
                  </a:cxn>
                  <a:cxn ang="0">
                    <a:pos x="0" y="96"/>
                  </a:cxn>
                  <a:cxn ang="0">
                    <a:pos x="46" y="141"/>
                  </a:cxn>
                  <a:cxn ang="0">
                    <a:pos x="44" y="188"/>
                  </a:cxn>
                  <a:cxn ang="0">
                    <a:pos x="115" y="188"/>
                  </a:cxn>
                  <a:cxn ang="0">
                    <a:pos x="161" y="164"/>
                  </a:cxn>
                  <a:cxn ang="0">
                    <a:pos x="185" y="188"/>
                  </a:cxn>
                  <a:cxn ang="0">
                    <a:pos x="232" y="188"/>
                  </a:cxn>
                  <a:cxn ang="0">
                    <a:pos x="255" y="258"/>
                  </a:cxn>
                  <a:cxn ang="0">
                    <a:pos x="375" y="258"/>
                  </a:cxn>
                  <a:cxn ang="0">
                    <a:pos x="419" y="237"/>
                  </a:cxn>
                  <a:cxn ang="0">
                    <a:pos x="491" y="237"/>
                  </a:cxn>
                  <a:cxn ang="0">
                    <a:pos x="551" y="229"/>
                  </a:cxn>
                  <a:cxn ang="0">
                    <a:pos x="532" y="179"/>
                  </a:cxn>
                  <a:cxn ang="0">
                    <a:pos x="532" y="179"/>
                  </a:cxn>
                  <a:cxn ang="0">
                    <a:pos x="532" y="179"/>
                  </a:cxn>
                </a:cxnLst>
                <a:rect l="0" t="0" r="r" b="b"/>
                <a:pathLst>
                  <a:path w="551" h="258">
                    <a:moveTo>
                      <a:pt x="532" y="179"/>
                    </a:moveTo>
                    <a:lnTo>
                      <a:pt x="467" y="141"/>
                    </a:lnTo>
                    <a:lnTo>
                      <a:pt x="396" y="141"/>
                    </a:lnTo>
                    <a:lnTo>
                      <a:pt x="351" y="141"/>
                    </a:lnTo>
                    <a:lnTo>
                      <a:pt x="279" y="66"/>
                    </a:lnTo>
                    <a:lnTo>
                      <a:pt x="115" y="0"/>
                    </a:lnTo>
                    <a:lnTo>
                      <a:pt x="0" y="96"/>
                    </a:lnTo>
                    <a:lnTo>
                      <a:pt x="46" y="141"/>
                    </a:lnTo>
                    <a:lnTo>
                      <a:pt x="44" y="188"/>
                    </a:lnTo>
                    <a:lnTo>
                      <a:pt x="115" y="188"/>
                    </a:lnTo>
                    <a:lnTo>
                      <a:pt x="161" y="164"/>
                    </a:lnTo>
                    <a:lnTo>
                      <a:pt x="185" y="188"/>
                    </a:lnTo>
                    <a:lnTo>
                      <a:pt x="232" y="188"/>
                    </a:lnTo>
                    <a:lnTo>
                      <a:pt x="255" y="258"/>
                    </a:lnTo>
                    <a:lnTo>
                      <a:pt x="375" y="258"/>
                    </a:lnTo>
                    <a:lnTo>
                      <a:pt x="419" y="237"/>
                    </a:lnTo>
                    <a:lnTo>
                      <a:pt x="491" y="237"/>
                    </a:lnTo>
                    <a:lnTo>
                      <a:pt x="551" y="229"/>
                    </a:lnTo>
                    <a:lnTo>
                      <a:pt x="532" y="179"/>
                    </a:lnTo>
                    <a:lnTo>
                      <a:pt x="532" y="179"/>
                    </a:lnTo>
                    <a:lnTo>
                      <a:pt x="532" y="17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8" name="Freeform 395"/>
              <p:cNvSpPr>
                <a:spLocks/>
              </p:cNvSpPr>
              <p:nvPr/>
            </p:nvSpPr>
            <p:spPr bwMode="auto">
              <a:xfrm>
                <a:off x="2715" y="1870"/>
                <a:ext cx="138" cy="65"/>
              </a:xfrm>
              <a:custGeom>
                <a:avLst/>
                <a:gdLst/>
                <a:ahLst/>
                <a:cxnLst>
                  <a:cxn ang="0">
                    <a:pos x="531" y="179"/>
                  </a:cxn>
                  <a:cxn ang="0">
                    <a:pos x="466" y="142"/>
                  </a:cxn>
                  <a:cxn ang="0">
                    <a:pos x="396" y="142"/>
                  </a:cxn>
                  <a:cxn ang="0">
                    <a:pos x="350" y="142"/>
                  </a:cxn>
                  <a:cxn ang="0">
                    <a:pos x="279" y="67"/>
                  </a:cxn>
                  <a:cxn ang="0">
                    <a:pos x="115" y="0"/>
                  </a:cxn>
                  <a:cxn ang="0">
                    <a:pos x="0" y="96"/>
                  </a:cxn>
                  <a:cxn ang="0">
                    <a:pos x="45" y="142"/>
                  </a:cxn>
                  <a:cxn ang="0">
                    <a:pos x="44" y="188"/>
                  </a:cxn>
                  <a:cxn ang="0">
                    <a:pos x="115" y="188"/>
                  </a:cxn>
                  <a:cxn ang="0">
                    <a:pos x="161" y="164"/>
                  </a:cxn>
                  <a:cxn ang="0">
                    <a:pos x="185" y="188"/>
                  </a:cxn>
                  <a:cxn ang="0">
                    <a:pos x="232" y="188"/>
                  </a:cxn>
                  <a:cxn ang="0">
                    <a:pos x="255" y="259"/>
                  </a:cxn>
                  <a:cxn ang="0">
                    <a:pos x="375" y="259"/>
                  </a:cxn>
                  <a:cxn ang="0">
                    <a:pos x="419" y="237"/>
                  </a:cxn>
                  <a:cxn ang="0">
                    <a:pos x="491" y="237"/>
                  </a:cxn>
                  <a:cxn ang="0">
                    <a:pos x="550" y="229"/>
                  </a:cxn>
                  <a:cxn ang="0">
                    <a:pos x="531" y="179"/>
                  </a:cxn>
                  <a:cxn ang="0">
                    <a:pos x="531" y="179"/>
                  </a:cxn>
                  <a:cxn ang="0">
                    <a:pos x="531" y="179"/>
                  </a:cxn>
                </a:cxnLst>
                <a:rect l="0" t="0" r="r" b="b"/>
                <a:pathLst>
                  <a:path w="550" h="259">
                    <a:moveTo>
                      <a:pt x="531" y="179"/>
                    </a:moveTo>
                    <a:lnTo>
                      <a:pt x="466" y="142"/>
                    </a:lnTo>
                    <a:lnTo>
                      <a:pt x="396" y="142"/>
                    </a:lnTo>
                    <a:lnTo>
                      <a:pt x="350" y="142"/>
                    </a:lnTo>
                    <a:lnTo>
                      <a:pt x="279" y="67"/>
                    </a:lnTo>
                    <a:lnTo>
                      <a:pt x="115" y="0"/>
                    </a:lnTo>
                    <a:lnTo>
                      <a:pt x="0" y="96"/>
                    </a:lnTo>
                    <a:lnTo>
                      <a:pt x="45" y="142"/>
                    </a:lnTo>
                    <a:lnTo>
                      <a:pt x="44" y="188"/>
                    </a:lnTo>
                    <a:lnTo>
                      <a:pt x="115" y="188"/>
                    </a:lnTo>
                    <a:lnTo>
                      <a:pt x="161" y="164"/>
                    </a:lnTo>
                    <a:lnTo>
                      <a:pt x="185" y="188"/>
                    </a:lnTo>
                    <a:lnTo>
                      <a:pt x="232" y="188"/>
                    </a:lnTo>
                    <a:lnTo>
                      <a:pt x="255" y="259"/>
                    </a:lnTo>
                    <a:lnTo>
                      <a:pt x="375" y="259"/>
                    </a:lnTo>
                    <a:lnTo>
                      <a:pt x="419" y="237"/>
                    </a:lnTo>
                    <a:lnTo>
                      <a:pt x="491" y="237"/>
                    </a:lnTo>
                    <a:lnTo>
                      <a:pt x="550" y="229"/>
                    </a:lnTo>
                    <a:lnTo>
                      <a:pt x="531" y="179"/>
                    </a:lnTo>
                    <a:lnTo>
                      <a:pt x="531" y="179"/>
                    </a:lnTo>
                    <a:lnTo>
                      <a:pt x="531" y="17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9" name="Freeform 396"/>
              <p:cNvSpPr>
                <a:spLocks/>
              </p:cNvSpPr>
              <p:nvPr/>
            </p:nvSpPr>
            <p:spPr bwMode="auto">
              <a:xfrm>
                <a:off x="2732" y="1794"/>
                <a:ext cx="141" cy="122"/>
              </a:xfrm>
              <a:custGeom>
                <a:avLst/>
                <a:gdLst/>
                <a:ahLst/>
                <a:cxnLst>
                  <a:cxn ang="0">
                    <a:pos x="50" y="307"/>
                  </a:cxn>
                  <a:cxn ang="0">
                    <a:pos x="52" y="255"/>
                  </a:cxn>
                  <a:cxn ang="0">
                    <a:pos x="48" y="213"/>
                  </a:cxn>
                  <a:cxn ang="0">
                    <a:pos x="0" y="190"/>
                  </a:cxn>
                  <a:cxn ang="0">
                    <a:pos x="23" y="117"/>
                  </a:cxn>
                  <a:cxn ang="0">
                    <a:pos x="23" y="72"/>
                  </a:cxn>
                  <a:cxn ang="0">
                    <a:pos x="165" y="0"/>
                  </a:cxn>
                  <a:cxn ang="0">
                    <a:pos x="284" y="0"/>
                  </a:cxn>
                  <a:cxn ang="0">
                    <a:pos x="308" y="0"/>
                  </a:cxn>
                  <a:cxn ang="0">
                    <a:pos x="424" y="49"/>
                  </a:cxn>
                  <a:cxn ang="0">
                    <a:pos x="468" y="72"/>
                  </a:cxn>
                  <a:cxn ang="0">
                    <a:pos x="540" y="93"/>
                  </a:cxn>
                  <a:cxn ang="0">
                    <a:pos x="540" y="164"/>
                  </a:cxn>
                  <a:cxn ang="0">
                    <a:pos x="516" y="213"/>
                  </a:cxn>
                  <a:cxn ang="0">
                    <a:pos x="540" y="257"/>
                  </a:cxn>
                  <a:cxn ang="0">
                    <a:pos x="564" y="306"/>
                  </a:cxn>
                  <a:cxn ang="0">
                    <a:pos x="547" y="371"/>
                  </a:cxn>
                  <a:cxn ang="0">
                    <a:pos x="484" y="447"/>
                  </a:cxn>
                  <a:cxn ang="0">
                    <a:pos x="468" y="487"/>
                  </a:cxn>
                  <a:cxn ang="0">
                    <a:pos x="385" y="447"/>
                  </a:cxn>
                  <a:cxn ang="0">
                    <a:pos x="280" y="447"/>
                  </a:cxn>
                  <a:cxn ang="0">
                    <a:pos x="206" y="371"/>
                  </a:cxn>
                  <a:cxn ang="0">
                    <a:pos x="144" y="341"/>
                  </a:cxn>
                  <a:cxn ang="0">
                    <a:pos x="50" y="307"/>
                  </a:cxn>
                  <a:cxn ang="0">
                    <a:pos x="50" y="307"/>
                  </a:cxn>
                  <a:cxn ang="0">
                    <a:pos x="50" y="307"/>
                  </a:cxn>
                </a:cxnLst>
                <a:rect l="0" t="0" r="r" b="b"/>
                <a:pathLst>
                  <a:path w="564" h="487">
                    <a:moveTo>
                      <a:pt x="50" y="307"/>
                    </a:moveTo>
                    <a:lnTo>
                      <a:pt x="52" y="255"/>
                    </a:lnTo>
                    <a:lnTo>
                      <a:pt x="48" y="213"/>
                    </a:lnTo>
                    <a:lnTo>
                      <a:pt x="0" y="190"/>
                    </a:lnTo>
                    <a:lnTo>
                      <a:pt x="23" y="117"/>
                    </a:lnTo>
                    <a:lnTo>
                      <a:pt x="23" y="72"/>
                    </a:lnTo>
                    <a:lnTo>
                      <a:pt x="165" y="0"/>
                    </a:lnTo>
                    <a:lnTo>
                      <a:pt x="284" y="0"/>
                    </a:lnTo>
                    <a:lnTo>
                      <a:pt x="308" y="0"/>
                    </a:lnTo>
                    <a:lnTo>
                      <a:pt x="424" y="49"/>
                    </a:lnTo>
                    <a:lnTo>
                      <a:pt x="468" y="72"/>
                    </a:lnTo>
                    <a:lnTo>
                      <a:pt x="540" y="93"/>
                    </a:lnTo>
                    <a:lnTo>
                      <a:pt x="540" y="164"/>
                    </a:lnTo>
                    <a:lnTo>
                      <a:pt x="516" y="213"/>
                    </a:lnTo>
                    <a:lnTo>
                      <a:pt x="540" y="257"/>
                    </a:lnTo>
                    <a:lnTo>
                      <a:pt x="564" y="306"/>
                    </a:lnTo>
                    <a:lnTo>
                      <a:pt x="547" y="371"/>
                    </a:lnTo>
                    <a:lnTo>
                      <a:pt x="484" y="447"/>
                    </a:lnTo>
                    <a:lnTo>
                      <a:pt x="468" y="487"/>
                    </a:lnTo>
                    <a:lnTo>
                      <a:pt x="385" y="447"/>
                    </a:lnTo>
                    <a:lnTo>
                      <a:pt x="280" y="447"/>
                    </a:lnTo>
                    <a:lnTo>
                      <a:pt x="206" y="371"/>
                    </a:lnTo>
                    <a:lnTo>
                      <a:pt x="144" y="341"/>
                    </a:lnTo>
                    <a:lnTo>
                      <a:pt x="50" y="307"/>
                    </a:lnTo>
                    <a:lnTo>
                      <a:pt x="50" y="307"/>
                    </a:lnTo>
                    <a:lnTo>
                      <a:pt x="50" y="30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0" name="Freeform 397"/>
              <p:cNvSpPr>
                <a:spLocks/>
              </p:cNvSpPr>
              <p:nvPr/>
            </p:nvSpPr>
            <p:spPr bwMode="auto">
              <a:xfrm>
                <a:off x="2732" y="1794"/>
                <a:ext cx="141" cy="122"/>
              </a:xfrm>
              <a:custGeom>
                <a:avLst/>
                <a:gdLst/>
                <a:ahLst/>
                <a:cxnLst>
                  <a:cxn ang="0">
                    <a:pos x="50" y="307"/>
                  </a:cxn>
                  <a:cxn ang="0">
                    <a:pos x="53" y="254"/>
                  </a:cxn>
                  <a:cxn ang="0">
                    <a:pos x="49" y="212"/>
                  </a:cxn>
                  <a:cxn ang="0">
                    <a:pos x="0" y="189"/>
                  </a:cxn>
                  <a:cxn ang="0">
                    <a:pos x="23" y="117"/>
                  </a:cxn>
                  <a:cxn ang="0">
                    <a:pos x="23" y="72"/>
                  </a:cxn>
                  <a:cxn ang="0">
                    <a:pos x="166" y="0"/>
                  </a:cxn>
                  <a:cxn ang="0">
                    <a:pos x="284" y="0"/>
                  </a:cxn>
                  <a:cxn ang="0">
                    <a:pos x="309" y="0"/>
                  </a:cxn>
                  <a:cxn ang="0">
                    <a:pos x="425" y="48"/>
                  </a:cxn>
                  <a:cxn ang="0">
                    <a:pos x="469" y="72"/>
                  </a:cxn>
                  <a:cxn ang="0">
                    <a:pos x="540" y="92"/>
                  </a:cxn>
                  <a:cxn ang="0">
                    <a:pos x="540" y="164"/>
                  </a:cxn>
                  <a:cxn ang="0">
                    <a:pos x="517" y="212"/>
                  </a:cxn>
                  <a:cxn ang="0">
                    <a:pos x="540" y="257"/>
                  </a:cxn>
                  <a:cxn ang="0">
                    <a:pos x="564" y="305"/>
                  </a:cxn>
                  <a:cxn ang="0">
                    <a:pos x="548" y="370"/>
                  </a:cxn>
                  <a:cxn ang="0">
                    <a:pos x="484" y="447"/>
                  </a:cxn>
                  <a:cxn ang="0">
                    <a:pos x="469" y="486"/>
                  </a:cxn>
                  <a:cxn ang="0">
                    <a:pos x="385" y="447"/>
                  </a:cxn>
                  <a:cxn ang="0">
                    <a:pos x="280" y="447"/>
                  </a:cxn>
                  <a:cxn ang="0">
                    <a:pos x="207" y="370"/>
                  </a:cxn>
                  <a:cxn ang="0">
                    <a:pos x="145" y="341"/>
                  </a:cxn>
                  <a:cxn ang="0">
                    <a:pos x="50" y="307"/>
                  </a:cxn>
                  <a:cxn ang="0">
                    <a:pos x="50" y="307"/>
                  </a:cxn>
                  <a:cxn ang="0">
                    <a:pos x="50" y="307"/>
                  </a:cxn>
                </a:cxnLst>
                <a:rect l="0" t="0" r="r" b="b"/>
                <a:pathLst>
                  <a:path w="564" h="486">
                    <a:moveTo>
                      <a:pt x="50" y="307"/>
                    </a:moveTo>
                    <a:lnTo>
                      <a:pt x="53" y="254"/>
                    </a:lnTo>
                    <a:lnTo>
                      <a:pt x="49" y="212"/>
                    </a:lnTo>
                    <a:lnTo>
                      <a:pt x="0" y="189"/>
                    </a:lnTo>
                    <a:lnTo>
                      <a:pt x="23" y="117"/>
                    </a:lnTo>
                    <a:lnTo>
                      <a:pt x="23" y="72"/>
                    </a:lnTo>
                    <a:lnTo>
                      <a:pt x="166" y="0"/>
                    </a:lnTo>
                    <a:lnTo>
                      <a:pt x="284" y="0"/>
                    </a:lnTo>
                    <a:lnTo>
                      <a:pt x="309" y="0"/>
                    </a:lnTo>
                    <a:lnTo>
                      <a:pt x="425" y="48"/>
                    </a:lnTo>
                    <a:lnTo>
                      <a:pt x="469" y="72"/>
                    </a:lnTo>
                    <a:lnTo>
                      <a:pt x="540" y="92"/>
                    </a:lnTo>
                    <a:lnTo>
                      <a:pt x="540" y="164"/>
                    </a:lnTo>
                    <a:lnTo>
                      <a:pt x="517" y="212"/>
                    </a:lnTo>
                    <a:lnTo>
                      <a:pt x="540" y="257"/>
                    </a:lnTo>
                    <a:lnTo>
                      <a:pt x="564" y="305"/>
                    </a:lnTo>
                    <a:lnTo>
                      <a:pt x="548" y="370"/>
                    </a:lnTo>
                    <a:lnTo>
                      <a:pt x="484" y="447"/>
                    </a:lnTo>
                    <a:lnTo>
                      <a:pt x="469" y="486"/>
                    </a:lnTo>
                    <a:lnTo>
                      <a:pt x="385" y="447"/>
                    </a:lnTo>
                    <a:lnTo>
                      <a:pt x="280" y="447"/>
                    </a:lnTo>
                    <a:lnTo>
                      <a:pt x="207" y="370"/>
                    </a:lnTo>
                    <a:lnTo>
                      <a:pt x="145" y="341"/>
                    </a:lnTo>
                    <a:lnTo>
                      <a:pt x="50" y="307"/>
                    </a:lnTo>
                    <a:lnTo>
                      <a:pt x="50" y="307"/>
                    </a:lnTo>
                    <a:lnTo>
                      <a:pt x="50" y="30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1" name="Freeform 398"/>
              <p:cNvSpPr>
                <a:spLocks/>
              </p:cNvSpPr>
              <p:nvPr/>
            </p:nvSpPr>
            <p:spPr bwMode="auto">
              <a:xfrm>
                <a:off x="2809" y="1756"/>
                <a:ext cx="94" cy="62"/>
              </a:xfrm>
              <a:custGeom>
                <a:avLst/>
                <a:gdLst/>
                <a:ahLst/>
                <a:cxnLst>
                  <a:cxn ang="0">
                    <a:pos x="0" y="151"/>
                  </a:cxn>
                  <a:cxn ang="0">
                    <a:pos x="46" y="123"/>
                  </a:cxn>
                  <a:cxn ang="0">
                    <a:pos x="44" y="89"/>
                  </a:cxn>
                  <a:cxn ang="0">
                    <a:pos x="59" y="31"/>
                  </a:cxn>
                  <a:cxn ang="0">
                    <a:pos x="95" y="19"/>
                  </a:cxn>
                  <a:cxn ang="0">
                    <a:pos x="116" y="0"/>
                  </a:cxn>
                  <a:cxn ang="0">
                    <a:pos x="136" y="29"/>
                  </a:cxn>
                  <a:cxn ang="0">
                    <a:pos x="160" y="58"/>
                  </a:cxn>
                  <a:cxn ang="0">
                    <a:pos x="232" y="78"/>
                  </a:cxn>
                  <a:cxn ang="0">
                    <a:pos x="301" y="58"/>
                  </a:cxn>
                  <a:cxn ang="0">
                    <a:pos x="331" y="81"/>
                  </a:cxn>
                  <a:cxn ang="0">
                    <a:pos x="376" y="107"/>
                  </a:cxn>
                  <a:cxn ang="0">
                    <a:pos x="347" y="175"/>
                  </a:cxn>
                  <a:cxn ang="0">
                    <a:pos x="291" y="232"/>
                  </a:cxn>
                  <a:cxn ang="0">
                    <a:pos x="233" y="250"/>
                  </a:cxn>
                  <a:cxn ang="0">
                    <a:pos x="160" y="223"/>
                  </a:cxn>
                  <a:cxn ang="0">
                    <a:pos x="44" y="175"/>
                  </a:cxn>
                  <a:cxn ang="0">
                    <a:pos x="0" y="151"/>
                  </a:cxn>
                  <a:cxn ang="0">
                    <a:pos x="0" y="151"/>
                  </a:cxn>
                  <a:cxn ang="0">
                    <a:pos x="0" y="151"/>
                  </a:cxn>
                </a:cxnLst>
                <a:rect l="0" t="0" r="r" b="b"/>
                <a:pathLst>
                  <a:path w="376" h="250">
                    <a:moveTo>
                      <a:pt x="0" y="151"/>
                    </a:moveTo>
                    <a:lnTo>
                      <a:pt x="46" y="123"/>
                    </a:lnTo>
                    <a:lnTo>
                      <a:pt x="44" y="89"/>
                    </a:lnTo>
                    <a:lnTo>
                      <a:pt x="59" y="31"/>
                    </a:lnTo>
                    <a:lnTo>
                      <a:pt x="95" y="19"/>
                    </a:lnTo>
                    <a:lnTo>
                      <a:pt x="116" y="0"/>
                    </a:lnTo>
                    <a:lnTo>
                      <a:pt x="136" y="29"/>
                    </a:lnTo>
                    <a:lnTo>
                      <a:pt x="160" y="58"/>
                    </a:lnTo>
                    <a:lnTo>
                      <a:pt x="232" y="78"/>
                    </a:lnTo>
                    <a:lnTo>
                      <a:pt x="301" y="58"/>
                    </a:lnTo>
                    <a:lnTo>
                      <a:pt x="331" y="81"/>
                    </a:lnTo>
                    <a:lnTo>
                      <a:pt x="376" y="107"/>
                    </a:lnTo>
                    <a:lnTo>
                      <a:pt x="347" y="175"/>
                    </a:lnTo>
                    <a:lnTo>
                      <a:pt x="291" y="232"/>
                    </a:lnTo>
                    <a:lnTo>
                      <a:pt x="233" y="250"/>
                    </a:lnTo>
                    <a:lnTo>
                      <a:pt x="160" y="223"/>
                    </a:lnTo>
                    <a:lnTo>
                      <a:pt x="44" y="175"/>
                    </a:lnTo>
                    <a:lnTo>
                      <a:pt x="0" y="151"/>
                    </a:lnTo>
                    <a:lnTo>
                      <a:pt x="0" y="151"/>
                    </a:lnTo>
                    <a:lnTo>
                      <a:pt x="0" y="15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2" name="Freeform 399"/>
              <p:cNvSpPr>
                <a:spLocks/>
              </p:cNvSpPr>
              <p:nvPr/>
            </p:nvSpPr>
            <p:spPr bwMode="auto">
              <a:xfrm>
                <a:off x="2809" y="1756"/>
                <a:ext cx="94" cy="63"/>
              </a:xfrm>
              <a:custGeom>
                <a:avLst/>
                <a:gdLst/>
                <a:ahLst/>
                <a:cxnLst>
                  <a:cxn ang="0">
                    <a:pos x="0" y="152"/>
                  </a:cxn>
                  <a:cxn ang="0">
                    <a:pos x="45" y="123"/>
                  </a:cxn>
                  <a:cxn ang="0">
                    <a:pos x="44" y="91"/>
                  </a:cxn>
                  <a:cxn ang="0">
                    <a:pos x="59" y="31"/>
                  </a:cxn>
                  <a:cxn ang="0">
                    <a:pos x="94" y="20"/>
                  </a:cxn>
                  <a:cxn ang="0">
                    <a:pos x="116" y="0"/>
                  </a:cxn>
                  <a:cxn ang="0">
                    <a:pos x="135" y="30"/>
                  </a:cxn>
                  <a:cxn ang="0">
                    <a:pos x="160" y="60"/>
                  </a:cxn>
                  <a:cxn ang="0">
                    <a:pos x="231" y="78"/>
                  </a:cxn>
                  <a:cxn ang="0">
                    <a:pos x="301" y="60"/>
                  </a:cxn>
                  <a:cxn ang="0">
                    <a:pos x="330" y="81"/>
                  </a:cxn>
                  <a:cxn ang="0">
                    <a:pos x="376" y="108"/>
                  </a:cxn>
                  <a:cxn ang="0">
                    <a:pos x="346" y="176"/>
                  </a:cxn>
                  <a:cxn ang="0">
                    <a:pos x="291" y="233"/>
                  </a:cxn>
                  <a:cxn ang="0">
                    <a:pos x="234" y="251"/>
                  </a:cxn>
                  <a:cxn ang="0">
                    <a:pos x="160" y="224"/>
                  </a:cxn>
                  <a:cxn ang="0">
                    <a:pos x="44" y="176"/>
                  </a:cxn>
                  <a:cxn ang="0">
                    <a:pos x="0" y="152"/>
                  </a:cxn>
                  <a:cxn ang="0">
                    <a:pos x="0" y="152"/>
                  </a:cxn>
                  <a:cxn ang="0">
                    <a:pos x="0" y="152"/>
                  </a:cxn>
                </a:cxnLst>
                <a:rect l="0" t="0" r="r" b="b"/>
                <a:pathLst>
                  <a:path w="376" h="251">
                    <a:moveTo>
                      <a:pt x="0" y="152"/>
                    </a:moveTo>
                    <a:lnTo>
                      <a:pt x="45" y="123"/>
                    </a:lnTo>
                    <a:lnTo>
                      <a:pt x="44" y="91"/>
                    </a:lnTo>
                    <a:lnTo>
                      <a:pt x="59" y="31"/>
                    </a:lnTo>
                    <a:lnTo>
                      <a:pt x="94" y="20"/>
                    </a:lnTo>
                    <a:lnTo>
                      <a:pt x="116" y="0"/>
                    </a:lnTo>
                    <a:lnTo>
                      <a:pt x="135" y="30"/>
                    </a:lnTo>
                    <a:lnTo>
                      <a:pt x="160" y="60"/>
                    </a:lnTo>
                    <a:lnTo>
                      <a:pt x="231" y="78"/>
                    </a:lnTo>
                    <a:lnTo>
                      <a:pt x="301" y="60"/>
                    </a:lnTo>
                    <a:lnTo>
                      <a:pt x="330" y="81"/>
                    </a:lnTo>
                    <a:lnTo>
                      <a:pt x="376" y="108"/>
                    </a:lnTo>
                    <a:lnTo>
                      <a:pt x="346" y="176"/>
                    </a:lnTo>
                    <a:lnTo>
                      <a:pt x="291" y="233"/>
                    </a:lnTo>
                    <a:lnTo>
                      <a:pt x="234" y="251"/>
                    </a:lnTo>
                    <a:lnTo>
                      <a:pt x="160" y="224"/>
                    </a:lnTo>
                    <a:lnTo>
                      <a:pt x="44" y="176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0" y="15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3" name="Freeform 400"/>
              <p:cNvSpPr>
                <a:spLocks/>
              </p:cNvSpPr>
              <p:nvPr/>
            </p:nvSpPr>
            <p:spPr bwMode="auto">
              <a:xfrm>
                <a:off x="2826" y="1718"/>
                <a:ext cx="106" cy="64"/>
              </a:xfrm>
              <a:custGeom>
                <a:avLst/>
                <a:gdLst/>
                <a:ahLst/>
                <a:cxnLst>
                  <a:cxn ang="0">
                    <a:pos x="0" y="185"/>
                  </a:cxn>
                  <a:cxn ang="0">
                    <a:pos x="0" y="116"/>
                  </a:cxn>
                  <a:cxn ang="0">
                    <a:pos x="49" y="71"/>
                  </a:cxn>
                  <a:cxn ang="0">
                    <a:pos x="141" y="95"/>
                  </a:cxn>
                  <a:cxn ang="0">
                    <a:pos x="165" y="95"/>
                  </a:cxn>
                  <a:cxn ang="0">
                    <a:pos x="141" y="0"/>
                  </a:cxn>
                  <a:cxn ang="0">
                    <a:pos x="211" y="70"/>
                  </a:cxn>
                  <a:cxn ang="0">
                    <a:pos x="261" y="71"/>
                  </a:cxn>
                  <a:cxn ang="0">
                    <a:pos x="309" y="75"/>
                  </a:cxn>
                  <a:cxn ang="0">
                    <a:pos x="425" y="158"/>
                  </a:cxn>
                  <a:cxn ang="0">
                    <a:pos x="397" y="187"/>
                  </a:cxn>
                  <a:cxn ang="0">
                    <a:pos x="308" y="257"/>
                  </a:cxn>
                  <a:cxn ang="0">
                    <a:pos x="234" y="211"/>
                  </a:cxn>
                  <a:cxn ang="0">
                    <a:pos x="155" y="234"/>
                  </a:cxn>
                  <a:cxn ang="0">
                    <a:pos x="90" y="215"/>
                  </a:cxn>
                  <a:cxn ang="0">
                    <a:pos x="70" y="185"/>
                  </a:cxn>
                  <a:cxn ang="0">
                    <a:pos x="49" y="141"/>
                  </a:cxn>
                  <a:cxn ang="0">
                    <a:pos x="28" y="174"/>
                  </a:cxn>
                  <a:cxn ang="0">
                    <a:pos x="0" y="185"/>
                  </a:cxn>
                  <a:cxn ang="0">
                    <a:pos x="0" y="185"/>
                  </a:cxn>
                  <a:cxn ang="0">
                    <a:pos x="0" y="185"/>
                  </a:cxn>
                </a:cxnLst>
                <a:rect l="0" t="0" r="r" b="b"/>
                <a:pathLst>
                  <a:path w="425" h="257">
                    <a:moveTo>
                      <a:pt x="0" y="185"/>
                    </a:moveTo>
                    <a:lnTo>
                      <a:pt x="0" y="116"/>
                    </a:lnTo>
                    <a:lnTo>
                      <a:pt x="49" y="71"/>
                    </a:lnTo>
                    <a:lnTo>
                      <a:pt x="141" y="95"/>
                    </a:lnTo>
                    <a:lnTo>
                      <a:pt x="165" y="95"/>
                    </a:lnTo>
                    <a:lnTo>
                      <a:pt x="141" y="0"/>
                    </a:lnTo>
                    <a:lnTo>
                      <a:pt x="211" y="70"/>
                    </a:lnTo>
                    <a:lnTo>
                      <a:pt x="261" y="71"/>
                    </a:lnTo>
                    <a:lnTo>
                      <a:pt x="309" y="75"/>
                    </a:lnTo>
                    <a:lnTo>
                      <a:pt x="425" y="158"/>
                    </a:lnTo>
                    <a:lnTo>
                      <a:pt x="397" y="187"/>
                    </a:lnTo>
                    <a:lnTo>
                      <a:pt x="308" y="257"/>
                    </a:lnTo>
                    <a:lnTo>
                      <a:pt x="234" y="211"/>
                    </a:lnTo>
                    <a:lnTo>
                      <a:pt x="155" y="234"/>
                    </a:lnTo>
                    <a:lnTo>
                      <a:pt x="90" y="215"/>
                    </a:lnTo>
                    <a:lnTo>
                      <a:pt x="70" y="185"/>
                    </a:lnTo>
                    <a:lnTo>
                      <a:pt x="49" y="141"/>
                    </a:lnTo>
                    <a:lnTo>
                      <a:pt x="28" y="174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4" name="Freeform 401"/>
              <p:cNvSpPr>
                <a:spLocks/>
              </p:cNvSpPr>
              <p:nvPr/>
            </p:nvSpPr>
            <p:spPr bwMode="auto">
              <a:xfrm>
                <a:off x="2826" y="1718"/>
                <a:ext cx="106" cy="64"/>
              </a:xfrm>
              <a:custGeom>
                <a:avLst/>
                <a:gdLst/>
                <a:ahLst/>
                <a:cxnLst>
                  <a:cxn ang="0">
                    <a:pos x="0" y="185"/>
                  </a:cxn>
                  <a:cxn ang="0">
                    <a:pos x="0" y="115"/>
                  </a:cxn>
                  <a:cxn ang="0">
                    <a:pos x="48" y="71"/>
                  </a:cxn>
                  <a:cxn ang="0">
                    <a:pos x="140" y="94"/>
                  </a:cxn>
                  <a:cxn ang="0">
                    <a:pos x="163" y="94"/>
                  </a:cxn>
                  <a:cxn ang="0">
                    <a:pos x="140" y="0"/>
                  </a:cxn>
                  <a:cxn ang="0">
                    <a:pos x="210" y="69"/>
                  </a:cxn>
                  <a:cxn ang="0">
                    <a:pos x="260" y="71"/>
                  </a:cxn>
                  <a:cxn ang="0">
                    <a:pos x="308" y="75"/>
                  </a:cxn>
                  <a:cxn ang="0">
                    <a:pos x="425" y="157"/>
                  </a:cxn>
                  <a:cxn ang="0">
                    <a:pos x="395" y="186"/>
                  </a:cxn>
                  <a:cxn ang="0">
                    <a:pos x="306" y="257"/>
                  </a:cxn>
                  <a:cxn ang="0">
                    <a:pos x="233" y="212"/>
                  </a:cxn>
                  <a:cxn ang="0">
                    <a:pos x="154" y="233"/>
                  </a:cxn>
                  <a:cxn ang="0">
                    <a:pos x="88" y="214"/>
                  </a:cxn>
                  <a:cxn ang="0">
                    <a:pos x="69" y="185"/>
                  </a:cxn>
                  <a:cxn ang="0">
                    <a:pos x="48" y="141"/>
                  </a:cxn>
                  <a:cxn ang="0">
                    <a:pos x="26" y="173"/>
                  </a:cxn>
                  <a:cxn ang="0">
                    <a:pos x="0" y="185"/>
                  </a:cxn>
                  <a:cxn ang="0">
                    <a:pos x="0" y="185"/>
                  </a:cxn>
                  <a:cxn ang="0">
                    <a:pos x="0" y="185"/>
                  </a:cxn>
                </a:cxnLst>
                <a:rect l="0" t="0" r="r" b="b"/>
                <a:pathLst>
                  <a:path w="425" h="257">
                    <a:moveTo>
                      <a:pt x="0" y="185"/>
                    </a:moveTo>
                    <a:lnTo>
                      <a:pt x="0" y="115"/>
                    </a:lnTo>
                    <a:lnTo>
                      <a:pt x="48" y="71"/>
                    </a:lnTo>
                    <a:lnTo>
                      <a:pt x="140" y="94"/>
                    </a:lnTo>
                    <a:lnTo>
                      <a:pt x="163" y="94"/>
                    </a:lnTo>
                    <a:lnTo>
                      <a:pt x="140" y="0"/>
                    </a:lnTo>
                    <a:lnTo>
                      <a:pt x="210" y="69"/>
                    </a:lnTo>
                    <a:lnTo>
                      <a:pt x="260" y="71"/>
                    </a:lnTo>
                    <a:lnTo>
                      <a:pt x="308" y="75"/>
                    </a:lnTo>
                    <a:lnTo>
                      <a:pt x="425" y="157"/>
                    </a:lnTo>
                    <a:lnTo>
                      <a:pt x="395" y="186"/>
                    </a:lnTo>
                    <a:lnTo>
                      <a:pt x="306" y="257"/>
                    </a:lnTo>
                    <a:lnTo>
                      <a:pt x="233" y="212"/>
                    </a:lnTo>
                    <a:lnTo>
                      <a:pt x="154" y="233"/>
                    </a:lnTo>
                    <a:lnTo>
                      <a:pt x="88" y="214"/>
                    </a:lnTo>
                    <a:lnTo>
                      <a:pt x="69" y="185"/>
                    </a:lnTo>
                    <a:lnTo>
                      <a:pt x="48" y="141"/>
                    </a:lnTo>
                    <a:lnTo>
                      <a:pt x="26" y="173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8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5" name="Freeform 402"/>
              <p:cNvSpPr>
                <a:spLocks/>
              </p:cNvSpPr>
              <p:nvPr/>
            </p:nvSpPr>
            <p:spPr bwMode="auto">
              <a:xfrm>
                <a:off x="2861" y="1683"/>
                <a:ext cx="76" cy="70"/>
              </a:xfrm>
              <a:custGeom>
                <a:avLst/>
                <a:gdLst/>
                <a:ahLst/>
                <a:cxnLst>
                  <a:cxn ang="0">
                    <a:pos x="0" y="140"/>
                  </a:cxn>
                  <a:cxn ang="0">
                    <a:pos x="0" y="68"/>
                  </a:cxn>
                  <a:cxn ang="0">
                    <a:pos x="48" y="46"/>
                  </a:cxn>
                  <a:cxn ang="0">
                    <a:pos x="139" y="23"/>
                  </a:cxn>
                  <a:cxn ang="0">
                    <a:pos x="167" y="0"/>
                  </a:cxn>
                  <a:cxn ang="0">
                    <a:pos x="211" y="0"/>
                  </a:cxn>
                  <a:cxn ang="0">
                    <a:pos x="304" y="23"/>
                  </a:cxn>
                  <a:cxn ang="0">
                    <a:pos x="257" y="46"/>
                  </a:cxn>
                  <a:cxn ang="0">
                    <a:pos x="284" y="117"/>
                  </a:cxn>
                  <a:cxn ang="0">
                    <a:pos x="304" y="163"/>
                  </a:cxn>
                  <a:cxn ang="0">
                    <a:pos x="284" y="225"/>
                  </a:cxn>
                  <a:cxn ang="0">
                    <a:pos x="257" y="281"/>
                  </a:cxn>
                  <a:cxn ang="0">
                    <a:pos x="167" y="211"/>
                  </a:cxn>
                  <a:cxn ang="0">
                    <a:pos x="72" y="211"/>
                  </a:cxn>
                  <a:cxn ang="0">
                    <a:pos x="24" y="163"/>
                  </a:cxn>
                  <a:cxn ang="0">
                    <a:pos x="0" y="140"/>
                  </a:cxn>
                  <a:cxn ang="0">
                    <a:pos x="0" y="140"/>
                  </a:cxn>
                  <a:cxn ang="0">
                    <a:pos x="0" y="140"/>
                  </a:cxn>
                </a:cxnLst>
                <a:rect l="0" t="0" r="r" b="b"/>
                <a:pathLst>
                  <a:path w="304" h="281">
                    <a:moveTo>
                      <a:pt x="0" y="140"/>
                    </a:moveTo>
                    <a:lnTo>
                      <a:pt x="0" y="68"/>
                    </a:lnTo>
                    <a:lnTo>
                      <a:pt x="48" y="46"/>
                    </a:lnTo>
                    <a:lnTo>
                      <a:pt x="139" y="23"/>
                    </a:lnTo>
                    <a:lnTo>
                      <a:pt x="167" y="0"/>
                    </a:lnTo>
                    <a:lnTo>
                      <a:pt x="211" y="0"/>
                    </a:lnTo>
                    <a:lnTo>
                      <a:pt x="304" y="23"/>
                    </a:lnTo>
                    <a:lnTo>
                      <a:pt x="257" y="46"/>
                    </a:lnTo>
                    <a:lnTo>
                      <a:pt x="284" y="117"/>
                    </a:lnTo>
                    <a:lnTo>
                      <a:pt x="304" y="163"/>
                    </a:lnTo>
                    <a:lnTo>
                      <a:pt x="284" y="225"/>
                    </a:lnTo>
                    <a:lnTo>
                      <a:pt x="257" y="281"/>
                    </a:lnTo>
                    <a:lnTo>
                      <a:pt x="167" y="211"/>
                    </a:lnTo>
                    <a:lnTo>
                      <a:pt x="72" y="211"/>
                    </a:lnTo>
                    <a:lnTo>
                      <a:pt x="24" y="163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0" y="14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6" name="Freeform 403"/>
              <p:cNvSpPr>
                <a:spLocks/>
              </p:cNvSpPr>
              <p:nvPr/>
            </p:nvSpPr>
            <p:spPr bwMode="auto">
              <a:xfrm>
                <a:off x="2861" y="1683"/>
                <a:ext cx="76" cy="70"/>
              </a:xfrm>
              <a:custGeom>
                <a:avLst/>
                <a:gdLst/>
                <a:ahLst/>
                <a:cxnLst>
                  <a:cxn ang="0">
                    <a:pos x="0" y="141"/>
                  </a:cxn>
                  <a:cxn ang="0">
                    <a:pos x="0" y="69"/>
                  </a:cxn>
                  <a:cxn ang="0">
                    <a:pos x="47" y="46"/>
                  </a:cxn>
                  <a:cxn ang="0">
                    <a:pos x="138" y="23"/>
                  </a:cxn>
                  <a:cxn ang="0">
                    <a:pos x="166" y="0"/>
                  </a:cxn>
                  <a:cxn ang="0">
                    <a:pos x="210" y="0"/>
                  </a:cxn>
                  <a:cxn ang="0">
                    <a:pos x="304" y="23"/>
                  </a:cxn>
                  <a:cxn ang="0">
                    <a:pos x="257" y="46"/>
                  </a:cxn>
                  <a:cxn ang="0">
                    <a:pos x="285" y="118"/>
                  </a:cxn>
                  <a:cxn ang="0">
                    <a:pos x="304" y="163"/>
                  </a:cxn>
                  <a:cxn ang="0">
                    <a:pos x="285" y="225"/>
                  </a:cxn>
                  <a:cxn ang="0">
                    <a:pos x="257" y="282"/>
                  </a:cxn>
                  <a:cxn ang="0">
                    <a:pos x="166" y="212"/>
                  </a:cxn>
                  <a:cxn ang="0">
                    <a:pos x="72" y="212"/>
                  </a:cxn>
                  <a:cxn ang="0">
                    <a:pos x="23" y="163"/>
                  </a:cxn>
                  <a:cxn ang="0">
                    <a:pos x="0" y="141"/>
                  </a:cxn>
                  <a:cxn ang="0">
                    <a:pos x="0" y="141"/>
                  </a:cxn>
                  <a:cxn ang="0">
                    <a:pos x="0" y="141"/>
                  </a:cxn>
                </a:cxnLst>
                <a:rect l="0" t="0" r="r" b="b"/>
                <a:pathLst>
                  <a:path w="304" h="282">
                    <a:moveTo>
                      <a:pt x="0" y="141"/>
                    </a:moveTo>
                    <a:lnTo>
                      <a:pt x="0" y="69"/>
                    </a:lnTo>
                    <a:lnTo>
                      <a:pt x="47" y="46"/>
                    </a:lnTo>
                    <a:lnTo>
                      <a:pt x="138" y="23"/>
                    </a:lnTo>
                    <a:lnTo>
                      <a:pt x="166" y="0"/>
                    </a:lnTo>
                    <a:lnTo>
                      <a:pt x="210" y="0"/>
                    </a:lnTo>
                    <a:lnTo>
                      <a:pt x="304" y="23"/>
                    </a:lnTo>
                    <a:lnTo>
                      <a:pt x="257" y="46"/>
                    </a:lnTo>
                    <a:lnTo>
                      <a:pt x="285" y="118"/>
                    </a:lnTo>
                    <a:lnTo>
                      <a:pt x="304" y="163"/>
                    </a:lnTo>
                    <a:lnTo>
                      <a:pt x="285" y="225"/>
                    </a:lnTo>
                    <a:lnTo>
                      <a:pt x="257" y="282"/>
                    </a:lnTo>
                    <a:lnTo>
                      <a:pt x="166" y="212"/>
                    </a:lnTo>
                    <a:lnTo>
                      <a:pt x="72" y="212"/>
                    </a:lnTo>
                    <a:lnTo>
                      <a:pt x="23" y="163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0" y="14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" name="Freeform 404"/>
              <p:cNvSpPr>
                <a:spLocks/>
              </p:cNvSpPr>
              <p:nvPr/>
            </p:nvSpPr>
            <p:spPr bwMode="auto">
              <a:xfrm>
                <a:off x="2796" y="1414"/>
                <a:ext cx="170" cy="251"/>
              </a:xfrm>
              <a:custGeom>
                <a:avLst/>
                <a:gdLst/>
                <a:ahLst/>
                <a:cxnLst>
                  <a:cxn ang="0">
                    <a:pos x="564" y="978"/>
                  </a:cxn>
                  <a:cxn ang="0">
                    <a:pos x="544" y="978"/>
                  </a:cxn>
                  <a:cxn ang="0">
                    <a:pos x="496" y="957"/>
                  </a:cxn>
                  <a:cxn ang="0">
                    <a:pos x="496" y="910"/>
                  </a:cxn>
                  <a:cxn ang="0">
                    <a:pos x="471" y="910"/>
                  </a:cxn>
                  <a:cxn ang="0">
                    <a:pos x="448" y="957"/>
                  </a:cxn>
                  <a:cxn ang="0">
                    <a:pos x="284" y="1002"/>
                  </a:cxn>
                  <a:cxn ang="0">
                    <a:pos x="189" y="978"/>
                  </a:cxn>
                  <a:cxn ang="0">
                    <a:pos x="119" y="978"/>
                  </a:cxn>
                  <a:cxn ang="0">
                    <a:pos x="119" y="933"/>
                  </a:cxn>
                  <a:cxn ang="0">
                    <a:pos x="144" y="887"/>
                  </a:cxn>
                  <a:cxn ang="0">
                    <a:pos x="96" y="838"/>
                  </a:cxn>
                  <a:cxn ang="0">
                    <a:pos x="96" y="769"/>
                  </a:cxn>
                  <a:cxn ang="0">
                    <a:pos x="119" y="721"/>
                  </a:cxn>
                  <a:cxn ang="0">
                    <a:pos x="168" y="721"/>
                  </a:cxn>
                  <a:cxn ang="0">
                    <a:pos x="168" y="674"/>
                  </a:cxn>
                  <a:cxn ang="0">
                    <a:pos x="284" y="582"/>
                  </a:cxn>
                  <a:cxn ang="0">
                    <a:pos x="308" y="534"/>
                  </a:cxn>
                  <a:cxn ang="0">
                    <a:pos x="284" y="486"/>
                  </a:cxn>
                  <a:cxn ang="0">
                    <a:pos x="236" y="442"/>
                  </a:cxn>
                  <a:cxn ang="0">
                    <a:pos x="189" y="442"/>
                  </a:cxn>
                  <a:cxn ang="0">
                    <a:pos x="189" y="347"/>
                  </a:cxn>
                  <a:cxn ang="0">
                    <a:pos x="147" y="227"/>
                  </a:cxn>
                  <a:cxn ang="0">
                    <a:pos x="0" y="80"/>
                  </a:cxn>
                  <a:cxn ang="0">
                    <a:pos x="45" y="67"/>
                  </a:cxn>
                  <a:cxn ang="0">
                    <a:pos x="168" y="125"/>
                  </a:cxn>
                  <a:cxn ang="0">
                    <a:pos x="236" y="107"/>
                  </a:cxn>
                  <a:cxn ang="0">
                    <a:pos x="332" y="19"/>
                  </a:cxn>
                  <a:cxn ang="0">
                    <a:pos x="418" y="0"/>
                  </a:cxn>
                  <a:cxn ang="0">
                    <a:pos x="404" y="42"/>
                  </a:cxn>
                  <a:cxn ang="0">
                    <a:pos x="448" y="134"/>
                  </a:cxn>
                  <a:cxn ang="0">
                    <a:pos x="448" y="229"/>
                  </a:cxn>
                  <a:cxn ang="0">
                    <a:pos x="471" y="278"/>
                  </a:cxn>
                  <a:cxn ang="0">
                    <a:pos x="517" y="347"/>
                  </a:cxn>
                  <a:cxn ang="0">
                    <a:pos x="517" y="442"/>
                  </a:cxn>
                  <a:cxn ang="0">
                    <a:pos x="564" y="510"/>
                  </a:cxn>
                  <a:cxn ang="0">
                    <a:pos x="564" y="606"/>
                  </a:cxn>
                  <a:cxn ang="0">
                    <a:pos x="635" y="721"/>
                  </a:cxn>
                  <a:cxn ang="0">
                    <a:pos x="683" y="793"/>
                  </a:cxn>
                  <a:cxn ang="0">
                    <a:pos x="635" y="910"/>
                  </a:cxn>
                  <a:cxn ang="0">
                    <a:pos x="544" y="933"/>
                  </a:cxn>
                  <a:cxn ang="0">
                    <a:pos x="564" y="978"/>
                  </a:cxn>
                  <a:cxn ang="0">
                    <a:pos x="564" y="978"/>
                  </a:cxn>
                  <a:cxn ang="0">
                    <a:pos x="564" y="978"/>
                  </a:cxn>
                </a:cxnLst>
                <a:rect l="0" t="0" r="r" b="b"/>
                <a:pathLst>
                  <a:path w="683" h="1002">
                    <a:moveTo>
                      <a:pt x="564" y="978"/>
                    </a:moveTo>
                    <a:lnTo>
                      <a:pt x="544" y="978"/>
                    </a:lnTo>
                    <a:lnTo>
                      <a:pt x="496" y="957"/>
                    </a:lnTo>
                    <a:lnTo>
                      <a:pt x="496" y="910"/>
                    </a:lnTo>
                    <a:lnTo>
                      <a:pt x="471" y="910"/>
                    </a:lnTo>
                    <a:lnTo>
                      <a:pt x="448" y="957"/>
                    </a:lnTo>
                    <a:lnTo>
                      <a:pt x="284" y="1002"/>
                    </a:lnTo>
                    <a:lnTo>
                      <a:pt x="189" y="978"/>
                    </a:lnTo>
                    <a:lnTo>
                      <a:pt x="119" y="978"/>
                    </a:lnTo>
                    <a:lnTo>
                      <a:pt x="119" y="933"/>
                    </a:lnTo>
                    <a:lnTo>
                      <a:pt x="144" y="887"/>
                    </a:lnTo>
                    <a:lnTo>
                      <a:pt x="96" y="838"/>
                    </a:lnTo>
                    <a:lnTo>
                      <a:pt x="96" y="769"/>
                    </a:lnTo>
                    <a:lnTo>
                      <a:pt x="119" y="721"/>
                    </a:lnTo>
                    <a:lnTo>
                      <a:pt x="168" y="721"/>
                    </a:lnTo>
                    <a:lnTo>
                      <a:pt x="168" y="674"/>
                    </a:lnTo>
                    <a:lnTo>
                      <a:pt x="284" y="582"/>
                    </a:lnTo>
                    <a:lnTo>
                      <a:pt x="308" y="534"/>
                    </a:lnTo>
                    <a:lnTo>
                      <a:pt x="284" y="486"/>
                    </a:lnTo>
                    <a:lnTo>
                      <a:pt x="236" y="442"/>
                    </a:lnTo>
                    <a:lnTo>
                      <a:pt x="189" y="442"/>
                    </a:lnTo>
                    <a:lnTo>
                      <a:pt x="189" y="347"/>
                    </a:lnTo>
                    <a:lnTo>
                      <a:pt x="147" y="227"/>
                    </a:lnTo>
                    <a:lnTo>
                      <a:pt x="0" y="80"/>
                    </a:lnTo>
                    <a:lnTo>
                      <a:pt x="45" y="67"/>
                    </a:lnTo>
                    <a:lnTo>
                      <a:pt x="168" y="125"/>
                    </a:lnTo>
                    <a:lnTo>
                      <a:pt x="236" y="107"/>
                    </a:lnTo>
                    <a:lnTo>
                      <a:pt x="332" y="19"/>
                    </a:lnTo>
                    <a:lnTo>
                      <a:pt x="418" y="0"/>
                    </a:lnTo>
                    <a:lnTo>
                      <a:pt x="404" y="42"/>
                    </a:lnTo>
                    <a:lnTo>
                      <a:pt x="448" y="134"/>
                    </a:lnTo>
                    <a:lnTo>
                      <a:pt x="448" y="229"/>
                    </a:lnTo>
                    <a:lnTo>
                      <a:pt x="471" y="278"/>
                    </a:lnTo>
                    <a:lnTo>
                      <a:pt x="517" y="347"/>
                    </a:lnTo>
                    <a:lnTo>
                      <a:pt x="517" y="442"/>
                    </a:lnTo>
                    <a:lnTo>
                      <a:pt x="564" y="510"/>
                    </a:lnTo>
                    <a:lnTo>
                      <a:pt x="564" y="606"/>
                    </a:lnTo>
                    <a:lnTo>
                      <a:pt x="635" y="721"/>
                    </a:lnTo>
                    <a:lnTo>
                      <a:pt x="683" y="793"/>
                    </a:lnTo>
                    <a:lnTo>
                      <a:pt x="635" y="910"/>
                    </a:lnTo>
                    <a:lnTo>
                      <a:pt x="544" y="933"/>
                    </a:lnTo>
                    <a:lnTo>
                      <a:pt x="564" y="978"/>
                    </a:lnTo>
                    <a:lnTo>
                      <a:pt x="564" y="978"/>
                    </a:lnTo>
                    <a:lnTo>
                      <a:pt x="564" y="9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" name="Freeform 405"/>
            <p:cNvSpPr>
              <a:spLocks/>
            </p:cNvSpPr>
            <p:nvPr/>
          </p:nvSpPr>
          <p:spPr bwMode="auto">
            <a:xfrm>
              <a:off x="2796" y="1414"/>
              <a:ext cx="170" cy="251"/>
            </a:xfrm>
            <a:custGeom>
              <a:avLst/>
              <a:gdLst/>
              <a:ahLst/>
              <a:cxnLst>
                <a:cxn ang="0">
                  <a:pos x="564" y="980"/>
                </a:cxn>
                <a:cxn ang="0">
                  <a:pos x="545" y="980"/>
                </a:cxn>
                <a:cxn ang="0">
                  <a:pos x="496" y="958"/>
                </a:cxn>
                <a:cxn ang="0">
                  <a:pos x="496" y="910"/>
                </a:cxn>
                <a:cxn ang="0">
                  <a:pos x="470" y="910"/>
                </a:cxn>
                <a:cxn ang="0">
                  <a:pos x="447" y="958"/>
                </a:cxn>
                <a:cxn ang="0">
                  <a:pos x="283" y="1003"/>
                </a:cxn>
                <a:cxn ang="0">
                  <a:pos x="189" y="980"/>
                </a:cxn>
                <a:cxn ang="0">
                  <a:pos x="120" y="980"/>
                </a:cxn>
                <a:cxn ang="0">
                  <a:pos x="120" y="933"/>
                </a:cxn>
                <a:cxn ang="0">
                  <a:pos x="143" y="888"/>
                </a:cxn>
                <a:cxn ang="0">
                  <a:pos x="96" y="839"/>
                </a:cxn>
                <a:cxn ang="0">
                  <a:pos x="96" y="769"/>
                </a:cxn>
                <a:cxn ang="0">
                  <a:pos x="120" y="721"/>
                </a:cxn>
                <a:cxn ang="0">
                  <a:pos x="168" y="721"/>
                </a:cxn>
                <a:cxn ang="0">
                  <a:pos x="168" y="675"/>
                </a:cxn>
                <a:cxn ang="0">
                  <a:pos x="283" y="583"/>
                </a:cxn>
                <a:cxn ang="0">
                  <a:pos x="307" y="535"/>
                </a:cxn>
                <a:cxn ang="0">
                  <a:pos x="283" y="486"/>
                </a:cxn>
                <a:cxn ang="0">
                  <a:pos x="235" y="442"/>
                </a:cxn>
                <a:cxn ang="0">
                  <a:pos x="189" y="442"/>
                </a:cxn>
                <a:cxn ang="0">
                  <a:pos x="189" y="348"/>
                </a:cxn>
                <a:cxn ang="0">
                  <a:pos x="146" y="228"/>
                </a:cxn>
                <a:cxn ang="0">
                  <a:pos x="0" y="81"/>
                </a:cxn>
                <a:cxn ang="0">
                  <a:pos x="44" y="68"/>
                </a:cxn>
                <a:cxn ang="0">
                  <a:pos x="168" y="126"/>
                </a:cxn>
                <a:cxn ang="0">
                  <a:pos x="235" y="107"/>
                </a:cxn>
                <a:cxn ang="0">
                  <a:pos x="332" y="20"/>
                </a:cxn>
                <a:cxn ang="0">
                  <a:pos x="418" y="0"/>
                </a:cxn>
                <a:cxn ang="0">
                  <a:pos x="403" y="43"/>
                </a:cxn>
                <a:cxn ang="0">
                  <a:pos x="447" y="135"/>
                </a:cxn>
                <a:cxn ang="0">
                  <a:pos x="447" y="229"/>
                </a:cxn>
                <a:cxn ang="0">
                  <a:pos x="470" y="278"/>
                </a:cxn>
                <a:cxn ang="0">
                  <a:pos x="517" y="348"/>
                </a:cxn>
                <a:cxn ang="0">
                  <a:pos x="517" y="442"/>
                </a:cxn>
                <a:cxn ang="0">
                  <a:pos x="564" y="511"/>
                </a:cxn>
                <a:cxn ang="0">
                  <a:pos x="564" y="606"/>
                </a:cxn>
                <a:cxn ang="0">
                  <a:pos x="634" y="721"/>
                </a:cxn>
                <a:cxn ang="0">
                  <a:pos x="682" y="793"/>
                </a:cxn>
                <a:cxn ang="0">
                  <a:pos x="634" y="910"/>
                </a:cxn>
                <a:cxn ang="0">
                  <a:pos x="545" y="933"/>
                </a:cxn>
                <a:cxn ang="0">
                  <a:pos x="564" y="980"/>
                </a:cxn>
                <a:cxn ang="0">
                  <a:pos x="564" y="980"/>
                </a:cxn>
                <a:cxn ang="0">
                  <a:pos x="564" y="980"/>
                </a:cxn>
              </a:cxnLst>
              <a:rect l="0" t="0" r="r" b="b"/>
              <a:pathLst>
                <a:path w="682" h="1003">
                  <a:moveTo>
                    <a:pt x="564" y="980"/>
                  </a:moveTo>
                  <a:lnTo>
                    <a:pt x="545" y="980"/>
                  </a:lnTo>
                  <a:lnTo>
                    <a:pt x="496" y="958"/>
                  </a:lnTo>
                  <a:lnTo>
                    <a:pt x="496" y="910"/>
                  </a:lnTo>
                  <a:lnTo>
                    <a:pt x="470" y="910"/>
                  </a:lnTo>
                  <a:lnTo>
                    <a:pt x="447" y="958"/>
                  </a:lnTo>
                  <a:lnTo>
                    <a:pt x="283" y="1003"/>
                  </a:lnTo>
                  <a:lnTo>
                    <a:pt x="189" y="980"/>
                  </a:lnTo>
                  <a:lnTo>
                    <a:pt x="120" y="980"/>
                  </a:lnTo>
                  <a:lnTo>
                    <a:pt x="120" y="933"/>
                  </a:lnTo>
                  <a:lnTo>
                    <a:pt x="143" y="888"/>
                  </a:lnTo>
                  <a:lnTo>
                    <a:pt x="96" y="839"/>
                  </a:lnTo>
                  <a:lnTo>
                    <a:pt x="96" y="769"/>
                  </a:lnTo>
                  <a:lnTo>
                    <a:pt x="120" y="721"/>
                  </a:lnTo>
                  <a:lnTo>
                    <a:pt x="168" y="721"/>
                  </a:lnTo>
                  <a:lnTo>
                    <a:pt x="168" y="675"/>
                  </a:lnTo>
                  <a:lnTo>
                    <a:pt x="283" y="583"/>
                  </a:lnTo>
                  <a:lnTo>
                    <a:pt x="307" y="535"/>
                  </a:lnTo>
                  <a:lnTo>
                    <a:pt x="283" y="486"/>
                  </a:lnTo>
                  <a:lnTo>
                    <a:pt x="235" y="442"/>
                  </a:lnTo>
                  <a:lnTo>
                    <a:pt x="189" y="442"/>
                  </a:lnTo>
                  <a:lnTo>
                    <a:pt x="189" y="348"/>
                  </a:lnTo>
                  <a:lnTo>
                    <a:pt x="146" y="228"/>
                  </a:lnTo>
                  <a:lnTo>
                    <a:pt x="0" y="81"/>
                  </a:lnTo>
                  <a:lnTo>
                    <a:pt x="44" y="68"/>
                  </a:lnTo>
                  <a:lnTo>
                    <a:pt x="168" y="126"/>
                  </a:lnTo>
                  <a:lnTo>
                    <a:pt x="235" y="107"/>
                  </a:lnTo>
                  <a:lnTo>
                    <a:pt x="332" y="20"/>
                  </a:lnTo>
                  <a:lnTo>
                    <a:pt x="418" y="0"/>
                  </a:lnTo>
                  <a:lnTo>
                    <a:pt x="403" y="43"/>
                  </a:lnTo>
                  <a:lnTo>
                    <a:pt x="447" y="135"/>
                  </a:lnTo>
                  <a:lnTo>
                    <a:pt x="447" y="229"/>
                  </a:lnTo>
                  <a:lnTo>
                    <a:pt x="470" y="278"/>
                  </a:lnTo>
                  <a:lnTo>
                    <a:pt x="517" y="348"/>
                  </a:lnTo>
                  <a:lnTo>
                    <a:pt x="517" y="442"/>
                  </a:lnTo>
                  <a:lnTo>
                    <a:pt x="564" y="511"/>
                  </a:lnTo>
                  <a:lnTo>
                    <a:pt x="564" y="606"/>
                  </a:lnTo>
                  <a:lnTo>
                    <a:pt x="634" y="721"/>
                  </a:lnTo>
                  <a:lnTo>
                    <a:pt x="682" y="793"/>
                  </a:lnTo>
                  <a:lnTo>
                    <a:pt x="634" y="910"/>
                  </a:lnTo>
                  <a:lnTo>
                    <a:pt x="545" y="933"/>
                  </a:lnTo>
                  <a:lnTo>
                    <a:pt x="564" y="980"/>
                  </a:lnTo>
                  <a:lnTo>
                    <a:pt x="564" y="980"/>
                  </a:lnTo>
                  <a:lnTo>
                    <a:pt x="564" y="98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406"/>
            <p:cNvSpPr>
              <a:spLocks/>
            </p:cNvSpPr>
            <p:nvPr/>
          </p:nvSpPr>
          <p:spPr bwMode="auto">
            <a:xfrm>
              <a:off x="2697" y="1454"/>
              <a:ext cx="148" cy="317"/>
            </a:xfrm>
            <a:custGeom>
              <a:avLst/>
              <a:gdLst/>
              <a:ahLst/>
              <a:cxnLst>
                <a:cxn ang="0">
                  <a:pos x="593" y="283"/>
                </a:cxn>
                <a:cxn ang="0">
                  <a:pos x="515" y="350"/>
                </a:cxn>
                <a:cxn ang="0">
                  <a:pos x="492" y="467"/>
                </a:cxn>
                <a:cxn ang="0">
                  <a:pos x="469" y="537"/>
                </a:cxn>
                <a:cxn ang="0">
                  <a:pos x="400" y="609"/>
                </a:cxn>
                <a:cxn ang="0">
                  <a:pos x="328" y="633"/>
                </a:cxn>
                <a:cxn ang="0">
                  <a:pos x="281" y="750"/>
                </a:cxn>
                <a:cxn ang="0">
                  <a:pos x="281" y="797"/>
                </a:cxn>
                <a:cxn ang="0">
                  <a:pos x="352" y="890"/>
                </a:cxn>
                <a:cxn ang="0">
                  <a:pos x="352" y="914"/>
                </a:cxn>
                <a:cxn ang="0">
                  <a:pos x="305" y="937"/>
                </a:cxn>
                <a:cxn ang="0">
                  <a:pos x="281" y="914"/>
                </a:cxn>
                <a:cxn ang="0">
                  <a:pos x="258" y="937"/>
                </a:cxn>
                <a:cxn ang="0">
                  <a:pos x="281" y="960"/>
                </a:cxn>
                <a:cxn ang="0">
                  <a:pos x="281" y="1009"/>
                </a:cxn>
                <a:cxn ang="0">
                  <a:pos x="281" y="1031"/>
                </a:cxn>
                <a:cxn ang="0">
                  <a:pos x="281" y="1125"/>
                </a:cxn>
                <a:cxn ang="0">
                  <a:pos x="234" y="1170"/>
                </a:cxn>
                <a:cxn ang="0">
                  <a:pos x="163" y="1195"/>
                </a:cxn>
                <a:cxn ang="0">
                  <a:pos x="140" y="1265"/>
                </a:cxn>
                <a:cxn ang="0">
                  <a:pos x="94" y="1265"/>
                </a:cxn>
                <a:cxn ang="0">
                  <a:pos x="70" y="1195"/>
                </a:cxn>
                <a:cxn ang="0">
                  <a:pos x="47" y="1125"/>
                </a:cxn>
                <a:cxn ang="0">
                  <a:pos x="4" y="1088"/>
                </a:cxn>
                <a:cxn ang="0">
                  <a:pos x="0" y="1009"/>
                </a:cxn>
                <a:cxn ang="0">
                  <a:pos x="0" y="937"/>
                </a:cxn>
                <a:cxn ang="0">
                  <a:pos x="0" y="914"/>
                </a:cxn>
                <a:cxn ang="0">
                  <a:pos x="47" y="842"/>
                </a:cxn>
                <a:cxn ang="0">
                  <a:pos x="70" y="701"/>
                </a:cxn>
                <a:cxn ang="0">
                  <a:pos x="47" y="561"/>
                </a:cxn>
                <a:cxn ang="0">
                  <a:pos x="70" y="493"/>
                </a:cxn>
                <a:cxn ang="0">
                  <a:pos x="181" y="380"/>
                </a:cxn>
                <a:cxn ang="0">
                  <a:pos x="192" y="306"/>
                </a:cxn>
                <a:cxn ang="0">
                  <a:pos x="279" y="146"/>
                </a:cxn>
                <a:cxn ang="0">
                  <a:pos x="310" y="62"/>
                </a:cxn>
                <a:cxn ang="0">
                  <a:pos x="390" y="38"/>
                </a:cxn>
                <a:cxn ang="0">
                  <a:pos x="424" y="0"/>
                </a:cxn>
                <a:cxn ang="0">
                  <a:pos x="499" y="0"/>
                </a:cxn>
                <a:cxn ang="0">
                  <a:pos x="535" y="62"/>
                </a:cxn>
                <a:cxn ang="0">
                  <a:pos x="585" y="163"/>
                </a:cxn>
                <a:cxn ang="0">
                  <a:pos x="585" y="210"/>
                </a:cxn>
                <a:cxn ang="0">
                  <a:pos x="593" y="283"/>
                </a:cxn>
                <a:cxn ang="0">
                  <a:pos x="593" y="283"/>
                </a:cxn>
                <a:cxn ang="0">
                  <a:pos x="593" y="283"/>
                </a:cxn>
              </a:cxnLst>
              <a:rect l="0" t="0" r="r" b="b"/>
              <a:pathLst>
                <a:path w="593" h="1265">
                  <a:moveTo>
                    <a:pt x="593" y="283"/>
                  </a:moveTo>
                  <a:lnTo>
                    <a:pt x="515" y="350"/>
                  </a:lnTo>
                  <a:lnTo>
                    <a:pt x="492" y="467"/>
                  </a:lnTo>
                  <a:lnTo>
                    <a:pt x="469" y="537"/>
                  </a:lnTo>
                  <a:lnTo>
                    <a:pt x="400" y="609"/>
                  </a:lnTo>
                  <a:lnTo>
                    <a:pt x="328" y="633"/>
                  </a:lnTo>
                  <a:lnTo>
                    <a:pt x="281" y="750"/>
                  </a:lnTo>
                  <a:lnTo>
                    <a:pt x="281" y="797"/>
                  </a:lnTo>
                  <a:lnTo>
                    <a:pt x="352" y="890"/>
                  </a:lnTo>
                  <a:lnTo>
                    <a:pt x="352" y="914"/>
                  </a:lnTo>
                  <a:lnTo>
                    <a:pt x="305" y="937"/>
                  </a:lnTo>
                  <a:lnTo>
                    <a:pt x="281" y="914"/>
                  </a:lnTo>
                  <a:lnTo>
                    <a:pt x="258" y="937"/>
                  </a:lnTo>
                  <a:lnTo>
                    <a:pt x="281" y="960"/>
                  </a:lnTo>
                  <a:lnTo>
                    <a:pt x="281" y="1009"/>
                  </a:lnTo>
                  <a:lnTo>
                    <a:pt x="281" y="1031"/>
                  </a:lnTo>
                  <a:lnTo>
                    <a:pt x="281" y="1125"/>
                  </a:lnTo>
                  <a:lnTo>
                    <a:pt x="234" y="1170"/>
                  </a:lnTo>
                  <a:lnTo>
                    <a:pt x="163" y="1195"/>
                  </a:lnTo>
                  <a:lnTo>
                    <a:pt x="140" y="1265"/>
                  </a:lnTo>
                  <a:lnTo>
                    <a:pt x="94" y="1265"/>
                  </a:lnTo>
                  <a:lnTo>
                    <a:pt x="70" y="1195"/>
                  </a:lnTo>
                  <a:lnTo>
                    <a:pt x="47" y="1125"/>
                  </a:lnTo>
                  <a:lnTo>
                    <a:pt x="4" y="1088"/>
                  </a:lnTo>
                  <a:lnTo>
                    <a:pt x="0" y="1009"/>
                  </a:lnTo>
                  <a:lnTo>
                    <a:pt x="0" y="937"/>
                  </a:lnTo>
                  <a:lnTo>
                    <a:pt x="0" y="914"/>
                  </a:lnTo>
                  <a:lnTo>
                    <a:pt x="47" y="842"/>
                  </a:lnTo>
                  <a:lnTo>
                    <a:pt x="70" y="701"/>
                  </a:lnTo>
                  <a:lnTo>
                    <a:pt x="47" y="561"/>
                  </a:lnTo>
                  <a:lnTo>
                    <a:pt x="70" y="493"/>
                  </a:lnTo>
                  <a:lnTo>
                    <a:pt x="181" y="380"/>
                  </a:lnTo>
                  <a:lnTo>
                    <a:pt x="192" y="306"/>
                  </a:lnTo>
                  <a:lnTo>
                    <a:pt x="279" y="146"/>
                  </a:lnTo>
                  <a:lnTo>
                    <a:pt x="310" y="62"/>
                  </a:lnTo>
                  <a:lnTo>
                    <a:pt x="390" y="38"/>
                  </a:lnTo>
                  <a:lnTo>
                    <a:pt x="424" y="0"/>
                  </a:lnTo>
                  <a:lnTo>
                    <a:pt x="499" y="0"/>
                  </a:lnTo>
                  <a:lnTo>
                    <a:pt x="535" y="62"/>
                  </a:lnTo>
                  <a:lnTo>
                    <a:pt x="585" y="163"/>
                  </a:lnTo>
                  <a:lnTo>
                    <a:pt x="585" y="210"/>
                  </a:lnTo>
                  <a:lnTo>
                    <a:pt x="593" y="283"/>
                  </a:lnTo>
                  <a:lnTo>
                    <a:pt x="593" y="283"/>
                  </a:lnTo>
                  <a:lnTo>
                    <a:pt x="593" y="28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407"/>
            <p:cNvSpPr>
              <a:spLocks/>
            </p:cNvSpPr>
            <p:nvPr/>
          </p:nvSpPr>
          <p:spPr bwMode="auto">
            <a:xfrm>
              <a:off x="2697" y="1454"/>
              <a:ext cx="148" cy="317"/>
            </a:xfrm>
            <a:custGeom>
              <a:avLst/>
              <a:gdLst/>
              <a:ahLst/>
              <a:cxnLst>
                <a:cxn ang="0">
                  <a:pos x="594" y="283"/>
                </a:cxn>
                <a:cxn ang="0">
                  <a:pos x="517" y="350"/>
                </a:cxn>
                <a:cxn ang="0">
                  <a:pos x="493" y="467"/>
                </a:cxn>
                <a:cxn ang="0">
                  <a:pos x="470" y="537"/>
                </a:cxn>
                <a:cxn ang="0">
                  <a:pos x="401" y="608"/>
                </a:cxn>
                <a:cxn ang="0">
                  <a:pos x="329" y="632"/>
                </a:cxn>
                <a:cxn ang="0">
                  <a:pos x="282" y="749"/>
                </a:cxn>
                <a:cxn ang="0">
                  <a:pos x="282" y="797"/>
                </a:cxn>
                <a:cxn ang="0">
                  <a:pos x="353" y="890"/>
                </a:cxn>
                <a:cxn ang="0">
                  <a:pos x="353" y="913"/>
                </a:cxn>
                <a:cxn ang="0">
                  <a:pos x="306" y="936"/>
                </a:cxn>
                <a:cxn ang="0">
                  <a:pos x="282" y="913"/>
                </a:cxn>
                <a:cxn ang="0">
                  <a:pos x="259" y="936"/>
                </a:cxn>
                <a:cxn ang="0">
                  <a:pos x="282" y="959"/>
                </a:cxn>
                <a:cxn ang="0">
                  <a:pos x="282" y="1008"/>
                </a:cxn>
                <a:cxn ang="0">
                  <a:pos x="282" y="1031"/>
                </a:cxn>
                <a:cxn ang="0">
                  <a:pos x="282" y="1125"/>
                </a:cxn>
                <a:cxn ang="0">
                  <a:pos x="235" y="1169"/>
                </a:cxn>
                <a:cxn ang="0">
                  <a:pos x="163" y="1195"/>
                </a:cxn>
                <a:cxn ang="0">
                  <a:pos x="140" y="1266"/>
                </a:cxn>
                <a:cxn ang="0">
                  <a:pos x="95" y="1266"/>
                </a:cxn>
                <a:cxn ang="0">
                  <a:pos x="70" y="1195"/>
                </a:cxn>
                <a:cxn ang="0">
                  <a:pos x="47" y="1125"/>
                </a:cxn>
                <a:cxn ang="0">
                  <a:pos x="5" y="1088"/>
                </a:cxn>
                <a:cxn ang="0">
                  <a:pos x="0" y="1008"/>
                </a:cxn>
                <a:cxn ang="0">
                  <a:pos x="0" y="936"/>
                </a:cxn>
                <a:cxn ang="0">
                  <a:pos x="0" y="913"/>
                </a:cxn>
                <a:cxn ang="0">
                  <a:pos x="47" y="842"/>
                </a:cxn>
                <a:cxn ang="0">
                  <a:pos x="70" y="701"/>
                </a:cxn>
                <a:cxn ang="0">
                  <a:pos x="47" y="560"/>
                </a:cxn>
                <a:cxn ang="0">
                  <a:pos x="70" y="493"/>
                </a:cxn>
                <a:cxn ang="0">
                  <a:pos x="181" y="379"/>
                </a:cxn>
                <a:cxn ang="0">
                  <a:pos x="193" y="306"/>
                </a:cxn>
                <a:cxn ang="0">
                  <a:pos x="280" y="146"/>
                </a:cxn>
                <a:cxn ang="0">
                  <a:pos x="310" y="61"/>
                </a:cxn>
                <a:cxn ang="0">
                  <a:pos x="391" y="37"/>
                </a:cxn>
                <a:cxn ang="0">
                  <a:pos x="424" y="0"/>
                </a:cxn>
                <a:cxn ang="0">
                  <a:pos x="499" y="0"/>
                </a:cxn>
                <a:cxn ang="0">
                  <a:pos x="535" y="61"/>
                </a:cxn>
                <a:cxn ang="0">
                  <a:pos x="586" y="163"/>
                </a:cxn>
                <a:cxn ang="0">
                  <a:pos x="586" y="210"/>
                </a:cxn>
                <a:cxn ang="0">
                  <a:pos x="594" y="283"/>
                </a:cxn>
                <a:cxn ang="0">
                  <a:pos x="594" y="283"/>
                </a:cxn>
                <a:cxn ang="0">
                  <a:pos x="594" y="283"/>
                </a:cxn>
              </a:cxnLst>
              <a:rect l="0" t="0" r="r" b="b"/>
              <a:pathLst>
                <a:path w="594" h="1266">
                  <a:moveTo>
                    <a:pt x="594" y="283"/>
                  </a:moveTo>
                  <a:lnTo>
                    <a:pt x="517" y="350"/>
                  </a:lnTo>
                  <a:lnTo>
                    <a:pt x="493" y="467"/>
                  </a:lnTo>
                  <a:lnTo>
                    <a:pt x="470" y="537"/>
                  </a:lnTo>
                  <a:lnTo>
                    <a:pt x="401" y="608"/>
                  </a:lnTo>
                  <a:lnTo>
                    <a:pt x="329" y="632"/>
                  </a:lnTo>
                  <a:lnTo>
                    <a:pt x="282" y="749"/>
                  </a:lnTo>
                  <a:lnTo>
                    <a:pt x="282" y="797"/>
                  </a:lnTo>
                  <a:lnTo>
                    <a:pt x="353" y="890"/>
                  </a:lnTo>
                  <a:lnTo>
                    <a:pt x="353" y="913"/>
                  </a:lnTo>
                  <a:lnTo>
                    <a:pt x="306" y="936"/>
                  </a:lnTo>
                  <a:lnTo>
                    <a:pt x="282" y="913"/>
                  </a:lnTo>
                  <a:lnTo>
                    <a:pt x="259" y="936"/>
                  </a:lnTo>
                  <a:lnTo>
                    <a:pt x="282" y="959"/>
                  </a:lnTo>
                  <a:lnTo>
                    <a:pt x="282" y="1008"/>
                  </a:lnTo>
                  <a:lnTo>
                    <a:pt x="282" y="1031"/>
                  </a:lnTo>
                  <a:lnTo>
                    <a:pt x="282" y="1125"/>
                  </a:lnTo>
                  <a:lnTo>
                    <a:pt x="235" y="1169"/>
                  </a:lnTo>
                  <a:lnTo>
                    <a:pt x="163" y="1195"/>
                  </a:lnTo>
                  <a:lnTo>
                    <a:pt x="140" y="1266"/>
                  </a:lnTo>
                  <a:lnTo>
                    <a:pt x="95" y="1266"/>
                  </a:lnTo>
                  <a:lnTo>
                    <a:pt x="70" y="1195"/>
                  </a:lnTo>
                  <a:lnTo>
                    <a:pt x="47" y="1125"/>
                  </a:lnTo>
                  <a:lnTo>
                    <a:pt x="5" y="1088"/>
                  </a:lnTo>
                  <a:lnTo>
                    <a:pt x="0" y="1008"/>
                  </a:lnTo>
                  <a:lnTo>
                    <a:pt x="0" y="936"/>
                  </a:lnTo>
                  <a:lnTo>
                    <a:pt x="0" y="913"/>
                  </a:lnTo>
                  <a:lnTo>
                    <a:pt x="47" y="842"/>
                  </a:lnTo>
                  <a:lnTo>
                    <a:pt x="70" y="701"/>
                  </a:lnTo>
                  <a:lnTo>
                    <a:pt x="47" y="560"/>
                  </a:lnTo>
                  <a:lnTo>
                    <a:pt x="70" y="493"/>
                  </a:lnTo>
                  <a:lnTo>
                    <a:pt x="181" y="379"/>
                  </a:lnTo>
                  <a:lnTo>
                    <a:pt x="193" y="306"/>
                  </a:lnTo>
                  <a:lnTo>
                    <a:pt x="280" y="146"/>
                  </a:lnTo>
                  <a:lnTo>
                    <a:pt x="310" y="61"/>
                  </a:lnTo>
                  <a:lnTo>
                    <a:pt x="391" y="37"/>
                  </a:lnTo>
                  <a:lnTo>
                    <a:pt x="424" y="0"/>
                  </a:lnTo>
                  <a:lnTo>
                    <a:pt x="499" y="0"/>
                  </a:lnTo>
                  <a:lnTo>
                    <a:pt x="535" y="61"/>
                  </a:lnTo>
                  <a:lnTo>
                    <a:pt x="586" y="163"/>
                  </a:lnTo>
                  <a:lnTo>
                    <a:pt x="586" y="210"/>
                  </a:lnTo>
                  <a:lnTo>
                    <a:pt x="594" y="283"/>
                  </a:lnTo>
                  <a:lnTo>
                    <a:pt x="594" y="283"/>
                  </a:lnTo>
                  <a:lnTo>
                    <a:pt x="594" y="28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408"/>
            <p:cNvSpPr>
              <a:spLocks/>
            </p:cNvSpPr>
            <p:nvPr/>
          </p:nvSpPr>
          <p:spPr bwMode="auto">
            <a:xfrm>
              <a:off x="2620" y="1390"/>
              <a:ext cx="300" cy="328"/>
            </a:xfrm>
            <a:custGeom>
              <a:avLst/>
              <a:gdLst/>
              <a:ahLst/>
              <a:cxnLst>
                <a:cxn ang="0">
                  <a:pos x="1055" y="0"/>
                </a:cxn>
                <a:cxn ang="0">
                  <a:pos x="986" y="0"/>
                </a:cxn>
                <a:cxn ang="0">
                  <a:pos x="914" y="21"/>
                </a:cxn>
                <a:cxn ang="0">
                  <a:pos x="798" y="45"/>
                </a:cxn>
                <a:cxn ang="0">
                  <a:pos x="706" y="117"/>
                </a:cxn>
                <a:cxn ang="0">
                  <a:pos x="540" y="258"/>
                </a:cxn>
                <a:cxn ang="0">
                  <a:pos x="517" y="304"/>
                </a:cxn>
                <a:cxn ang="0">
                  <a:pos x="494" y="376"/>
                </a:cxn>
                <a:cxn ang="0">
                  <a:pos x="400" y="445"/>
                </a:cxn>
                <a:cxn ang="0">
                  <a:pos x="306" y="632"/>
                </a:cxn>
                <a:cxn ang="0">
                  <a:pos x="213" y="772"/>
                </a:cxn>
                <a:cxn ang="0">
                  <a:pos x="253" y="793"/>
                </a:cxn>
                <a:cxn ang="0">
                  <a:pos x="164" y="844"/>
                </a:cxn>
                <a:cxn ang="0">
                  <a:pos x="0" y="959"/>
                </a:cxn>
                <a:cxn ang="0">
                  <a:pos x="70" y="1008"/>
                </a:cxn>
                <a:cxn ang="0">
                  <a:pos x="70" y="1055"/>
                </a:cxn>
                <a:cxn ang="0">
                  <a:pos x="23" y="1100"/>
                </a:cxn>
                <a:cxn ang="0">
                  <a:pos x="23" y="1172"/>
                </a:cxn>
                <a:cxn ang="0">
                  <a:pos x="23" y="1240"/>
                </a:cxn>
                <a:cxn ang="0">
                  <a:pos x="47" y="1312"/>
                </a:cxn>
                <a:cxn ang="0">
                  <a:pos x="235" y="1240"/>
                </a:cxn>
                <a:cxn ang="0">
                  <a:pos x="353" y="1100"/>
                </a:cxn>
                <a:cxn ang="0">
                  <a:pos x="376" y="915"/>
                </a:cxn>
                <a:cxn ang="0">
                  <a:pos x="400" y="725"/>
                </a:cxn>
                <a:cxn ang="0">
                  <a:pos x="494" y="632"/>
                </a:cxn>
                <a:cxn ang="0">
                  <a:pos x="540" y="491"/>
                </a:cxn>
                <a:cxn ang="0">
                  <a:pos x="681" y="304"/>
                </a:cxn>
                <a:cxn ang="0">
                  <a:pos x="709" y="169"/>
                </a:cxn>
                <a:cxn ang="0">
                  <a:pos x="863" y="229"/>
                </a:cxn>
                <a:cxn ang="0">
                  <a:pos x="1005" y="143"/>
                </a:cxn>
                <a:cxn ang="0">
                  <a:pos x="1129" y="94"/>
                </a:cxn>
                <a:cxn ang="0">
                  <a:pos x="1198" y="45"/>
                </a:cxn>
                <a:cxn ang="0">
                  <a:pos x="1173" y="0"/>
                </a:cxn>
              </a:cxnLst>
              <a:rect l="0" t="0" r="r" b="b"/>
              <a:pathLst>
                <a:path w="1198" h="1312">
                  <a:moveTo>
                    <a:pt x="1173" y="0"/>
                  </a:moveTo>
                  <a:lnTo>
                    <a:pt x="1055" y="0"/>
                  </a:lnTo>
                  <a:lnTo>
                    <a:pt x="1010" y="45"/>
                  </a:lnTo>
                  <a:lnTo>
                    <a:pt x="986" y="0"/>
                  </a:lnTo>
                  <a:lnTo>
                    <a:pt x="914" y="0"/>
                  </a:lnTo>
                  <a:lnTo>
                    <a:pt x="914" y="21"/>
                  </a:lnTo>
                  <a:lnTo>
                    <a:pt x="870" y="21"/>
                  </a:lnTo>
                  <a:lnTo>
                    <a:pt x="798" y="45"/>
                  </a:lnTo>
                  <a:lnTo>
                    <a:pt x="792" y="117"/>
                  </a:lnTo>
                  <a:lnTo>
                    <a:pt x="706" y="117"/>
                  </a:lnTo>
                  <a:lnTo>
                    <a:pt x="634" y="140"/>
                  </a:lnTo>
                  <a:lnTo>
                    <a:pt x="540" y="258"/>
                  </a:lnTo>
                  <a:lnTo>
                    <a:pt x="587" y="280"/>
                  </a:lnTo>
                  <a:lnTo>
                    <a:pt x="517" y="304"/>
                  </a:lnTo>
                  <a:lnTo>
                    <a:pt x="517" y="348"/>
                  </a:lnTo>
                  <a:lnTo>
                    <a:pt x="494" y="376"/>
                  </a:lnTo>
                  <a:lnTo>
                    <a:pt x="446" y="348"/>
                  </a:lnTo>
                  <a:lnTo>
                    <a:pt x="400" y="445"/>
                  </a:lnTo>
                  <a:lnTo>
                    <a:pt x="400" y="491"/>
                  </a:lnTo>
                  <a:lnTo>
                    <a:pt x="306" y="632"/>
                  </a:lnTo>
                  <a:lnTo>
                    <a:pt x="213" y="751"/>
                  </a:lnTo>
                  <a:lnTo>
                    <a:pt x="213" y="772"/>
                  </a:lnTo>
                  <a:lnTo>
                    <a:pt x="282" y="772"/>
                  </a:lnTo>
                  <a:lnTo>
                    <a:pt x="253" y="793"/>
                  </a:lnTo>
                  <a:lnTo>
                    <a:pt x="187" y="795"/>
                  </a:lnTo>
                  <a:lnTo>
                    <a:pt x="164" y="844"/>
                  </a:lnTo>
                  <a:lnTo>
                    <a:pt x="47" y="915"/>
                  </a:lnTo>
                  <a:lnTo>
                    <a:pt x="0" y="959"/>
                  </a:lnTo>
                  <a:lnTo>
                    <a:pt x="0" y="1031"/>
                  </a:lnTo>
                  <a:lnTo>
                    <a:pt x="70" y="1008"/>
                  </a:lnTo>
                  <a:lnTo>
                    <a:pt x="95" y="1008"/>
                  </a:lnTo>
                  <a:lnTo>
                    <a:pt x="70" y="1055"/>
                  </a:lnTo>
                  <a:lnTo>
                    <a:pt x="23" y="1055"/>
                  </a:lnTo>
                  <a:lnTo>
                    <a:pt x="23" y="1100"/>
                  </a:lnTo>
                  <a:lnTo>
                    <a:pt x="10" y="1144"/>
                  </a:lnTo>
                  <a:lnTo>
                    <a:pt x="23" y="1172"/>
                  </a:lnTo>
                  <a:lnTo>
                    <a:pt x="10" y="1189"/>
                  </a:lnTo>
                  <a:lnTo>
                    <a:pt x="23" y="1240"/>
                  </a:lnTo>
                  <a:lnTo>
                    <a:pt x="0" y="1267"/>
                  </a:lnTo>
                  <a:lnTo>
                    <a:pt x="47" y="1312"/>
                  </a:lnTo>
                  <a:lnTo>
                    <a:pt x="164" y="1289"/>
                  </a:lnTo>
                  <a:lnTo>
                    <a:pt x="235" y="1240"/>
                  </a:lnTo>
                  <a:lnTo>
                    <a:pt x="306" y="1195"/>
                  </a:lnTo>
                  <a:lnTo>
                    <a:pt x="353" y="1100"/>
                  </a:lnTo>
                  <a:lnTo>
                    <a:pt x="376" y="959"/>
                  </a:lnTo>
                  <a:lnTo>
                    <a:pt x="376" y="915"/>
                  </a:lnTo>
                  <a:lnTo>
                    <a:pt x="353" y="819"/>
                  </a:lnTo>
                  <a:lnTo>
                    <a:pt x="400" y="725"/>
                  </a:lnTo>
                  <a:lnTo>
                    <a:pt x="446" y="680"/>
                  </a:lnTo>
                  <a:lnTo>
                    <a:pt x="494" y="632"/>
                  </a:lnTo>
                  <a:lnTo>
                    <a:pt x="494" y="584"/>
                  </a:lnTo>
                  <a:lnTo>
                    <a:pt x="540" y="491"/>
                  </a:lnTo>
                  <a:lnTo>
                    <a:pt x="611" y="327"/>
                  </a:lnTo>
                  <a:lnTo>
                    <a:pt x="681" y="304"/>
                  </a:lnTo>
                  <a:lnTo>
                    <a:pt x="810" y="262"/>
                  </a:lnTo>
                  <a:lnTo>
                    <a:pt x="709" y="169"/>
                  </a:lnTo>
                  <a:lnTo>
                    <a:pt x="747" y="160"/>
                  </a:lnTo>
                  <a:lnTo>
                    <a:pt x="863" y="229"/>
                  </a:lnTo>
                  <a:lnTo>
                    <a:pt x="918" y="223"/>
                  </a:lnTo>
                  <a:lnTo>
                    <a:pt x="1005" y="143"/>
                  </a:lnTo>
                  <a:lnTo>
                    <a:pt x="1034" y="117"/>
                  </a:lnTo>
                  <a:lnTo>
                    <a:pt x="1129" y="94"/>
                  </a:lnTo>
                  <a:lnTo>
                    <a:pt x="1129" y="68"/>
                  </a:lnTo>
                  <a:lnTo>
                    <a:pt x="1198" y="45"/>
                  </a:lnTo>
                  <a:lnTo>
                    <a:pt x="1173" y="0"/>
                  </a:lnTo>
                  <a:lnTo>
                    <a:pt x="1173" y="0"/>
                  </a:lnTo>
                  <a:lnTo>
                    <a:pt x="1173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409"/>
            <p:cNvSpPr>
              <a:spLocks/>
            </p:cNvSpPr>
            <p:nvPr/>
          </p:nvSpPr>
          <p:spPr bwMode="auto">
            <a:xfrm>
              <a:off x="2621" y="1390"/>
              <a:ext cx="299" cy="328"/>
            </a:xfrm>
            <a:custGeom>
              <a:avLst/>
              <a:gdLst/>
              <a:ahLst/>
              <a:cxnLst>
                <a:cxn ang="0">
                  <a:pos x="1055" y="0"/>
                </a:cxn>
                <a:cxn ang="0">
                  <a:pos x="985" y="0"/>
                </a:cxn>
                <a:cxn ang="0">
                  <a:pos x="914" y="22"/>
                </a:cxn>
                <a:cxn ang="0">
                  <a:pos x="798" y="46"/>
                </a:cxn>
                <a:cxn ang="0">
                  <a:pos x="706" y="118"/>
                </a:cxn>
                <a:cxn ang="0">
                  <a:pos x="540" y="259"/>
                </a:cxn>
                <a:cxn ang="0">
                  <a:pos x="516" y="305"/>
                </a:cxn>
                <a:cxn ang="0">
                  <a:pos x="494" y="376"/>
                </a:cxn>
                <a:cxn ang="0">
                  <a:pos x="400" y="446"/>
                </a:cxn>
                <a:cxn ang="0">
                  <a:pos x="305" y="633"/>
                </a:cxn>
                <a:cxn ang="0">
                  <a:pos x="212" y="773"/>
                </a:cxn>
                <a:cxn ang="0">
                  <a:pos x="253" y="794"/>
                </a:cxn>
                <a:cxn ang="0">
                  <a:pos x="164" y="845"/>
                </a:cxn>
                <a:cxn ang="0">
                  <a:pos x="0" y="960"/>
                </a:cxn>
                <a:cxn ang="0">
                  <a:pos x="69" y="1008"/>
                </a:cxn>
                <a:cxn ang="0">
                  <a:pos x="69" y="1056"/>
                </a:cxn>
                <a:cxn ang="0">
                  <a:pos x="24" y="1101"/>
                </a:cxn>
                <a:cxn ang="0">
                  <a:pos x="24" y="1172"/>
                </a:cxn>
                <a:cxn ang="0">
                  <a:pos x="24" y="1241"/>
                </a:cxn>
                <a:cxn ang="0">
                  <a:pos x="47" y="1313"/>
                </a:cxn>
                <a:cxn ang="0">
                  <a:pos x="235" y="1241"/>
                </a:cxn>
                <a:cxn ang="0">
                  <a:pos x="352" y="1101"/>
                </a:cxn>
                <a:cxn ang="0">
                  <a:pos x="375" y="916"/>
                </a:cxn>
                <a:cxn ang="0">
                  <a:pos x="400" y="726"/>
                </a:cxn>
                <a:cxn ang="0">
                  <a:pos x="494" y="633"/>
                </a:cxn>
                <a:cxn ang="0">
                  <a:pos x="540" y="491"/>
                </a:cxn>
                <a:cxn ang="0">
                  <a:pos x="680" y="305"/>
                </a:cxn>
                <a:cxn ang="0">
                  <a:pos x="708" y="170"/>
                </a:cxn>
                <a:cxn ang="0">
                  <a:pos x="864" y="230"/>
                </a:cxn>
                <a:cxn ang="0">
                  <a:pos x="1004" y="143"/>
                </a:cxn>
                <a:cxn ang="0">
                  <a:pos x="1128" y="95"/>
                </a:cxn>
                <a:cxn ang="0">
                  <a:pos x="1198" y="46"/>
                </a:cxn>
                <a:cxn ang="0">
                  <a:pos x="1172" y="0"/>
                </a:cxn>
              </a:cxnLst>
              <a:rect l="0" t="0" r="r" b="b"/>
              <a:pathLst>
                <a:path w="1198" h="1313">
                  <a:moveTo>
                    <a:pt x="1172" y="0"/>
                  </a:moveTo>
                  <a:lnTo>
                    <a:pt x="1055" y="0"/>
                  </a:lnTo>
                  <a:lnTo>
                    <a:pt x="1009" y="46"/>
                  </a:lnTo>
                  <a:lnTo>
                    <a:pt x="985" y="0"/>
                  </a:lnTo>
                  <a:lnTo>
                    <a:pt x="914" y="0"/>
                  </a:lnTo>
                  <a:lnTo>
                    <a:pt x="914" y="22"/>
                  </a:lnTo>
                  <a:lnTo>
                    <a:pt x="870" y="22"/>
                  </a:lnTo>
                  <a:lnTo>
                    <a:pt x="798" y="46"/>
                  </a:lnTo>
                  <a:lnTo>
                    <a:pt x="791" y="118"/>
                  </a:lnTo>
                  <a:lnTo>
                    <a:pt x="706" y="118"/>
                  </a:lnTo>
                  <a:lnTo>
                    <a:pt x="634" y="141"/>
                  </a:lnTo>
                  <a:lnTo>
                    <a:pt x="540" y="259"/>
                  </a:lnTo>
                  <a:lnTo>
                    <a:pt x="587" y="280"/>
                  </a:lnTo>
                  <a:lnTo>
                    <a:pt x="516" y="305"/>
                  </a:lnTo>
                  <a:lnTo>
                    <a:pt x="516" y="349"/>
                  </a:lnTo>
                  <a:lnTo>
                    <a:pt x="494" y="376"/>
                  </a:lnTo>
                  <a:lnTo>
                    <a:pt x="445" y="349"/>
                  </a:lnTo>
                  <a:lnTo>
                    <a:pt x="400" y="446"/>
                  </a:lnTo>
                  <a:lnTo>
                    <a:pt x="400" y="491"/>
                  </a:lnTo>
                  <a:lnTo>
                    <a:pt x="305" y="633"/>
                  </a:lnTo>
                  <a:lnTo>
                    <a:pt x="212" y="752"/>
                  </a:lnTo>
                  <a:lnTo>
                    <a:pt x="212" y="773"/>
                  </a:lnTo>
                  <a:lnTo>
                    <a:pt x="281" y="773"/>
                  </a:lnTo>
                  <a:lnTo>
                    <a:pt x="253" y="794"/>
                  </a:lnTo>
                  <a:lnTo>
                    <a:pt x="187" y="796"/>
                  </a:lnTo>
                  <a:lnTo>
                    <a:pt x="164" y="845"/>
                  </a:lnTo>
                  <a:lnTo>
                    <a:pt x="47" y="916"/>
                  </a:lnTo>
                  <a:lnTo>
                    <a:pt x="0" y="960"/>
                  </a:lnTo>
                  <a:lnTo>
                    <a:pt x="0" y="1031"/>
                  </a:lnTo>
                  <a:lnTo>
                    <a:pt x="69" y="1008"/>
                  </a:lnTo>
                  <a:lnTo>
                    <a:pt x="95" y="1008"/>
                  </a:lnTo>
                  <a:lnTo>
                    <a:pt x="69" y="1056"/>
                  </a:lnTo>
                  <a:lnTo>
                    <a:pt x="24" y="1056"/>
                  </a:lnTo>
                  <a:lnTo>
                    <a:pt x="24" y="1101"/>
                  </a:lnTo>
                  <a:lnTo>
                    <a:pt x="10" y="1145"/>
                  </a:lnTo>
                  <a:lnTo>
                    <a:pt x="24" y="1172"/>
                  </a:lnTo>
                  <a:lnTo>
                    <a:pt x="10" y="1189"/>
                  </a:lnTo>
                  <a:lnTo>
                    <a:pt x="24" y="1241"/>
                  </a:lnTo>
                  <a:lnTo>
                    <a:pt x="0" y="1267"/>
                  </a:lnTo>
                  <a:lnTo>
                    <a:pt x="47" y="1313"/>
                  </a:lnTo>
                  <a:lnTo>
                    <a:pt x="164" y="1290"/>
                  </a:lnTo>
                  <a:lnTo>
                    <a:pt x="235" y="1241"/>
                  </a:lnTo>
                  <a:lnTo>
                    <a:pt x="305" y="1195"/>
                  </a:lnTo>
                  <a:lnTo>
                    <a:pt x="352" y="1101"/>
                  </a:lnTo>
                  <a:lnTo>
                    <a:pt x="375" y="960"/>
                  </a:lnTo>
                  <a:lnTo>
                    <a:pt x="375" y="916"/>
                  </a:lnTo>
                  <a:lnTo>
                    <a:pt x="352" y="819"/>
                  </a:lnTo>
                  <a:lnTo>
                    <a:pt x="400" y="726"/>
                  </a:lnTo>
                  <a:lnTo>
                    <a:pt x="445" y="681"/>
                  </a:lnTo>
                  <a:lnTo>
                    <a:pt x="494" y="633"/>
                  </a:lnTo>
                  <a:lnTo>
                    <a:pt x="494" y="584"/>
                  </a:lnTo>
                  <a:lnTo>
                    <a:pt x="540" y="491"/>
                  </a:lnTo>
                  <a:lnTo>
                    <a:pt x="611" y="327"/>
                  </a:lnTo>
                  <a:lnTo>
                    <a:pt x="680" y="305"/>
                  </a:lnTo>
                  <a:lnTo>
                    <a:pt x="809" y="262"/>
                  </a:lnTo>
                  <a:lnTo>
                    <a:pt x="708" y="170"/>
                  </a:lnTo>
                  <a:lnTo>
                    <a:pt x="746" y="160"/>
                  </a:lnTo>
                  <a:lnTo>
                    <a:pt x="864" y="230"/>
                  </a:lnTo>
                  <a:lnTo>
                    <a:pt x="918" y="224"/>
                  </a:lnTo>
                  <a:lnTo>
                    <a:pt x="1004" y="143"/>
                  </a:lnTo>
                  <a:lnTo>
                    <a:pt x="1034" y="118"/>
                  </a:lnTo>
                  <a:lnTo>
                    <a:pt x="1128" y="95"/>
                  </a:lnTo>
                  <a:lnTo>
                    <a:pt x="1128" y="70"/>
                  </a:lnTo>
                  <a:lnTo>
                    <a:pt x="1198" y="46"/>
                  </a:lnTo>
                  <a:lnTo>
                    <a:pt x="1172" y="0"/>
                  </a:lnTo>
                  <a:lnTo>
                    <a:pt x="1172" y="0"/>
                  </a:lnTo>
                  <a:lnTo>
                    <a:pt x="117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410"/>
            <p:cNvSpPr>
              <a:spLocks/>
            </p:cNvSpPr>
            <p:nvPr/>
          </p:nvSpPr>
          <p:spPr bwMode="auto">
            <a:xfrm>
              <a:off x="2773" y="1718"/>
              <a:ext cx="17" cy="24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23"/>
                </a:cxn>
                <a:cxn ang="0">
                  <a:pos x="23" y="95"/>
                </a:cxn>
                <a:cxn ang="0">
                  <a:pos x="47" y="71"/>
                </a:cxn>
                <a:cxn ang="0">
                  <a:pos x="70" y="47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70" h="95">
                  <a:moveTo>
                    <a:pt x="47" y="0"/>
                  </a:moveTo>
                  <a:lnTo>
                    <a:pt x="0" y="23"/>
                  </a:lnTo>
                  <a:lnTo>
                    <a:pt x="23" y="95"/>
                  </a:lnTo>
                  <a:lnTo>
                    <a:pt x="47" y="71"/>
                  </a:lnTo>
                  <a:lnTo>
                    <a:pt x="70" y="47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411"/>
            <p:cNvSpPr>
              <a:spLocks/>
            </p:cNvSpPr>
            <p:nvPr/>
          </p:nvSpPr>
          <p:spPr bwMode="auto">
            <a:xfrm>
              <a:off x="2773" y="1718"/>
              <a:ext cx="17" cy="24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22"/>
                </a:cxn>
                <a:cxn ang="0">
                  <a:pos x="23" y="94"/>
                </a:cxn>
                <a:cxn ang="0">
                  <a:pos x="47" y="71"/>
                </a:cxn>
                <a:cxn ang="0">
                  <a:pos x="69" y="46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69" h="94">
                  <a:moveTo>
                    <a:pt x="47" y="0"/>
                  </a:moveTo>
                  <a:lnTo>
                    <a:pt x="0" y="22"/>
                  </a:lnTo>
                  <a:lnTo>
                    <a:pt x="23" y="94"/>
                  </a:lnTo>
                  <a:lnTo>
                    <a:pt x="47" y="71"/>
                  </a:lnTo>
                  <a:lnTo>
                    <a:pt x="69" y="46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412"/>
            <p:cNvSpPr>
              <a:spLocks/>
            </p:cNvSpPr>
            <p:nvPr/>
          </p:nvSpPr>
          <p:spPr bwMode="auto">
            <a:xfrm>
              <a:off x="2691" y="1777"/>
              <a:ext cx="18" cy="17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46"/>
                </a:cxn>
                <a:cxn ang="0">
                  <a:pos x="24" y="68"/>
                </a:cxn>
                <a:cxn ang="0">
                  <a:pos x="71" y="46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6" y="0"/>
                </a:cxn>
              </a:cxnLst>
              <a:rect l="0" t="0" r="r" b="b"/>
              <a:pathLst>
                <a:path w="71" h="68">
                  <a:moveTo>
                    <a:pt x="46" y="0"/>
                  </a:moveTo>
                  <a:lnTo>
                    <a:pt x="0" y="46"/>
                  </a:lnTo>
                  <a:lnTo>
                    <a:pt x="24" y="68"/>
                  </a:lnTo>
                  <a:lnTo>
                    <a:pt x="71" y="46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413"/>
            <p:cNvSpPr>
              <a:spLocks/>
            </p:cNvSpPr>
            <p:nvPr/>
          </p:nvSpPr>
          <p:spPr bwMode="auto">
            <a:xfrm>
              <a:off x="2691" y="1777"/>
              <a:ext cx="18" cy="17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46"/>
                </a:cxn>
                <a:cxn ang="0">
                  <a:pos x="24" y="69"/>
                </a:cxn>
                <a:cxn ang="0">
                  <a:pos x="71" y="46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71" h="69">
                  <a:moveTo>
                    <a:pt x="47" y="0"/>
                  </a:moveTo>
                  <a:lnTo>
                    <a:pt x="0" y="46"/>
                  </a:lnTo>
                  <a:lnTo>
                    <a:pt x="24" y="69"/>
                  </a:lnTo>
                  <a:lnTo>
                    <a:pt x="71" y="46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414"/>
            <p:cNvSpPr>
              <a:spLocks/>
            </p:cNvSpPr>
            <p:nvPr/>
          </p:nvSpPr>
          <p:spPr bwMode="auto">
            <a:xfrm>
              <a:off x="2850" y="2000"/>
              <a:ext cx="87" cy="56"/>
            </a:xfrm>
            <a:custGeom>
              <a:avLst/>
              <a:gdLst/>
              <a:ahLst/>
              <a:cxnLst>
                <a:cxn ang="0">
                  <a:pos x="348" y="22"/>
                </a:cxn>
                <a:cxn ang="0">
                  <a:pos x="328" y="67"/>
                </a:cxn>
                <a:cxn ang="0">
                  <a:pos x="280" y="115"/>
                </a:cxn>
                <a:cxn ang="0">
                  <a:pos x="328" y="163"/>
                </a:cxn>
                <a:cxn ang="0">
                  <a:pos x="280" y="210"/>
                </a:cxn>
                <a:cxn ang="0">
                  <a:pos x="232" y="210"/>
                </a:cxn>
                <a:cxn ang="0">
                  <a:pos x="116" y="210"/>
                </a:cxn>
                <a:cxn ang="0">
                  <a:pos x="44" y="223"/>
                </a:cxn>
                <a:cxn ang="0">
                  <a:pos x="17" y="183"/>
                </a:cxn>
                <a:cxn ang="0">
                  <a:pos x="41" y="163"/>
                </a:cxn>
                <a:cxn ang="0">
                  <a:pos x="0" y="100"/>
                </a:cxn>
                <a:cxn ang="0">
                  <a:pos x="20" y="87"/>
                </a:cxn>
                <a:cxn ang="0">
                  <a:pos x="25" y="33"/>
                </a:cxn>
                <a:cxn ang="0">
                  <a:pos x="44" y="22"/>
                </a:cxn>
                <a:cxn ang="0">
                  <a:pos x="137" y="67"/>
                </a:cxn>
                <a:cxn ang="0">
                  <a:pos x="232" y="0"/>
                </a:cxn>
                <a:cxn ang="0">
                  <a:pos x="280" y="46"/>
                </a:cxn>
                <a:cxn ang="0">
                  <a:pos x="348" y="22"/>
                </a:cxn>
                <a:cxn ang="0">
                  <a:pos x="348" y="22"/>
                </a:cxn>
                <a:cxn ang="0">
                  <a:pos x="348" y="22"/>
                </a:cxn>
              </a:cxnLst>
              <a:rect l="0" t="0" r="r" b="b"/>
              <a:pathLst>
                <a:path w="348" h="223">
                  <a:moveTo>
                    <a:pt x="348" y="22"/>
                  </a:moveTo>
                  <a:lnTo>
                    <a:pt x="328" y="67"/>
                  </a:lnTo>
                  <a:lnTo>
                    <a:pt x="280" y="115"/>
                  </a:lnTo>
                  <a:lnTo>
                    <a:pt x="328" y="163"/>
                  </a:lnTo>
                  <a:lnTo>
                    <a:pt x="280" y="210"/>
                  </a:lnTo>
                  <a:lnTo>
                    <a:pt x="232" y="210"/>
                  </a:lnTo>
                  <a:lnTo>
                    <a:pt x="116" y="210"/>
                  </a:lnTo>
                  <a:lnTo>
                    <a:pt x="44" y="223"/>
                  </a:lnTo>
                  <a:lnTo>
                    <a:pt x="17" y="183"/>
                  </a:lnTo>
                  <a:lnTo>
                    <a:pt x="41" y="163"/>
                  </a:lnTo>
                  <a:lnTo>
                    <a:pt x="0" y="100"/>
                  </a:lnTo>
                  <a:lnTo>
                    <a:pt x="20" y="87"/>
                  </a:lnTo>
                  <a:lnTo>
                    <a:pt x="25" y="33"/>
                  </a:lnTo>
                  <a:lnTo>
                    <a:pt x="44" y="22"/>
                  </a:lnTo>
                  <a:lnTo>
                    <a:pt x="137" y="67"/>
                  </a:lnTo>
                  <a:lnTo>
                    <a:pt x="232" y="0"/>
                  </a:lnTo>
                  <a:lnTo>
                    <a:pt x="280" y="46"/>
                  </a:lnTo>
                  <a:lnTo>
                    <a:pt x="348" y="22"/>
                  </a:lnTo>
                  <a:lnTo>
                    <a:pt x="348" y="22"/>
                  </a:lnTo>
                  <a:lnTo>
                    <a:pt x="348" y="2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415"/>
            <p:cNvSpPr>
              <a:spLocks/>
            </p:cNvSpPr>
            <p:nvPr/>
          </p:nvSpPr>
          <p:spPr bwMode="auto">
            <a:xfrm>
              <a:off x="2850" y="2000"/>
              <a:ext cx="87" cy="56"/>
            </a:xfrm>
            <a:custGeom>
              <a:avLst/>
              <a:gdLst/>
              <a:ahLst/>
              <a:cxnLst>
                <a:cxn ang="0">
                  <a:pos x="348" y="21"/>
                </a:cxn>
                <a:cxn ang="0">
                  <a:pos x="329" y="67"/>
                </a:cxn>
                <a:cxn ang="0">
                  <a:pos x="280" y="115"/>
                </a:cxn>
                <a:cxn ang="0">
                  <a:pos x="329" y="163"/>
                </a:cxn>
                <a:cxn ang="0">
                  <a:pos x="280" y="209"/>
                </a:cxn>
                <a:cxn ang="0">
                  <a:pos x="231" y="209"/>
                </a:cxn>
                <a:cxn ang="0">
                  <a:pos x="116" y="209"/>
                </a:cxn>
                <a:cxn ang="0">
                  <a:pos x="44" y="222"/>
                </a:cxn>
                <a:cxn ang="0">
                  <a:pos x="18" y="182"/>
                </a:cxn>
                <a:cxn ang="0">
                  <a:pos x="41" y="163"/>
                </a:cxn>
                <a:cxn ang="0">
                  <a:pos x="0" y="99"/>
                </a:cxn>
                <a:cxn ang="0">
                  <a:pos x="19" y="86"/>
                </a:cxn>
                <a:cxn ang="0">
                  <a:pos x="25" y="32"/>
                </a:cxn>
                <a:cxn ang="0">
                  <a:pos x="44" y="21"/>
                </a:cxn>
                <a:cxn ang="0">
                  <a:pos x="137" y="67"/>
                </a:cxn>
                <a:cxn ang="0">
                  <a:pos x="231" y="0"/>
                </a:cxn>
                <a:cxn ang="0">
                  <a:pos x="280" y="45"/>
                </a:cxn>
                <a:cxn ang="0">
                  <a:pos x="348" y="21"/>
                </a:cxn>
                <a:cxn ang="0">
                  <a:pos x="348" y="21"/>
                </a:cxn>
                <a:cxn ang="0">
                  <a:pos x="348" y="21"/>
                </a:cxn>
              </a:cxnLst>
              <a:rect l="0" t="0" r="r" b="b"/>
              <a:pathLst>
                <a:path w="348" h="222">
                  <a:moveTo>
                    <a:pt x="348" y="21"/>
                  </a:moveTo>
                  <a:lnTo>
                    <a:pt x="329" y="67"/>
                  </a:lnTo>
                  <a:lnTo>
                    <a:pt x="280" y="115"/>
                  </a:lnTo>
                  <a:lnTo>
                    <a:pt x="329" y="163"/>
                  </a:lnTo>
                  <a:lnTo>
                    <a:pt x="280" y="209"/>
                  </a:lnTo>
                  <a:lnTo>
                    <a:pt x="231" y="209"/>
                  </a:lnTo>
                  <a:lnTo>
                    <a:pt x="116" y="209"/>
                  </a:lnTo>
                  <a:lnTo>
                    <a:pt x="44" y="222"/>
                  </a:lnTo>
                  <a:lnTo>
                    <a:pt x="18" y="182"/>
                  </a:lnTo>
                  <a:lnTo>
                    <a:pt x="41" y="163"/>
                  </a:lnTo>
                  <a:lnTo>
                    <a:pt x="0" y="99"/>
                  </a:lnTo>
                  <a:lnTo>
                    <a:pt x="19" y="86"/>
                  </a:lnTo>
                  <a:lnTo>
                    <a:pt x="25" y="32"/>
                  </a:lnTo>
                  <a:lnTo>
                    <a:pt x="44" y="21"/>
                  </a:lnTo>
                  <a:lnTo>
                    <a:pt x="137" y="67"/>
                  </a:lnTo>
                  <a:lnTo>
                    <a:pt x="231" y="0"/>
                  </a:lnTo>
                  <a:lnTo>
                    <a:pt x="280" y="45"/>
                  </a:lnTo>
                  <a:lnTo>
                    <a:pt x="348" y="21"/>
                  </a:lnTo>
                  <a:lnTo>
                    <a:pt x="348" y="21"/>
                  </a:lnTo>
                  <a:lnTo>
                    <a:pt x="348" y="2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416"/>
            <p:cNvSpPr>
              <a:spLocks/>
            </p:cNvSpPr>
            <p:nvPr/>
          </p:nvSpPr>
          <p:spPr bwMode="auto">
            <a:xfrm>
              <a:off x="2903" y="2043"/>
              <a:ext cx="38" cy="38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39" y="66"/>
                </a:cxn>
                <a:cxn ang="0">
                  <a:pos x="0" y="107"/>
                </a:cxn>
                <a:cxn ang="0">
                  <a:pos x="57" y="151"/>
                </a:cxn>
                <a:cxn ang="0">
                  <a:pos x="99" y="107"/>
                </a:cxn>
                <a:cxn ang="0">
                  <a:pos x="154" y="70"/>
                </a:cxn>
                <a:cxn ang="0">
                  <a:pos x="135" y="4"/>
                </a:cxn>
                <a:cxn ang="0">
                  <a:pos x="114" y="0"/>
                </a:cxn>
                <a:cxn ang="0">
                  <a:pos x="114" y="0"/>
                </a:cxn>
                <a:cxn ang="0">
                  <a:pos x="114" y="0"/>
                </a:cxn>
              </a:cxnLst>
              <a:rect l="0" t="0" r="r" b="b"/>
              <a:pathLst>
                <a:path w="154" h="151">
                  <a:moveTo>
                    <a:pt x="114" y="0"/>
                  </a:moveTo>
                  <a:lnTo>
                    <a:pt x="39" y="66"/>
                  </a:lnTo>
                  <a:lnTo>
                    <a:pt x="0" y="107"/>
                  </a:lnTo>
                  <a:lnTo>
                    <a:pt x="57" y="151"/>
                  </a:lnTo>
                  <a:lnTo>
                    <a:pt x="99" y="107"/>
                  </a:lnTo>
                  <a:lnTo>
                    <a:pt x="154" y="70"/>
                  </a:lnTo>
                  <a:lnTo>
                    <a:pt x="135" y="4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417"/>
            <p:cNvSpPr>
              <a:spLocks/>
            </p:cNvSpPr>
            <p:nvPr/>
          </p:nvSpPr>
          <p:spPr bwMode="auto">
            <a:xfrm>
              <a:off x="2903" y="2043"/>
              <a:ext cx="39" cy="38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38" y="66"/>
                </a:cxn>
                <a:cxn ang="0">
                  <a:pos x="0" y="107"/>
                </a:cxn>
                <a:cxn ang="0">
                  <a:pos x="56" y="151"/>
                </a:cxn>
                <a:cxn ang="0">
                  <a:pos x="99" y="107"/>
                </a:cxn>
                <a:cxn ang="0">
                  <a:pos x="154" y="69"/>
                </a:cxn>
                <a:cxn ang="0">
                  <a:pos x="134" y="4"/>
                </a:cxn>
                <a:cxn ang="0">
                  <a:pos x="113" y="0"/>
                </a:cxn>
                <a:cxn ang="0">
                  <a:pos x="113" y="0"/>
                </a:cxn>
                <a:cxn ang="0">
                  <a:pos x="113" y="0"/>
                </a:cxn>
              </a:cxnLst>
              <a:rect l="0" t="0" r="r" b="b"/>
              <a:pathLst>
                <a:path w="154" h="151">
                  <a:moveTo>
                    <a:pt x="113" y="0"/>
                  </a:moveTo>
                  <a:lnTo>
                    <a:pt x="38" y="66"/>
                  </a:lnTo>
                  <a:lnTo>
                    <a:pt x="0" y="107"/>
                  </a:lnTo>
                  <a:lnTo>
                    <a:pt x="56" y="151"/>
                  </a:lnTo>
                  <a:lnTo>
                    <a:pt x="99" y="107"/>
                  </a:lnTo>
                  <a:lnTo>
                    <a:pt x="154" y="69"/>
                  </a:lnTo>
                  <a:lnTo>
                    <a:pt x="134" y="4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113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418"/>
            <p:cNvSpPr>
              <a:spLocks/>
            </p:cNvSpPr>
            <p:nvPr/>
          </p:nvSpPr>
          <p:spPr bwMode="auto">
            <a:xfrm>
              <a:off x="2833" y="2052"/>
              <a:ext cx="81" cy="94"/>
            </a:xfrm>
            <a:custGeom>
              <a:avLst/>
              <a:gdLst/>
              <a:ahLst/>
              <a:cxnLst>
                <a:cxn ang="0">
                  <a:pos x="280" y="70"/>
                </a:cxn>
                <a:cxn ang="0">
                  <a:pos x="252" y="70"/>
                </a:cxn>
                <a:cxn ang="0">
                  <a:pos x="206" y="95"/>
                </a:cxn>
                <a:cxn ang="0">
                  <a:pos x="161" y="70"/>
                </a:cxn>
                <a:cxn ang="0">
                  <a:pos x="161" y="117"/>
                </a:cxn>
                <a:cxn ang="0">
                  <a:pos x="113" y="95"/>
                </a:cxn>
                <a:cxn ang="0">
                  <a:pos x="79" y="93"/>
                </a:cxn>
                <a:cxn ang="0">
                  <a:pos x="161" y="165"/>
                </a:cxn>
                <a:cxn ang="0">
                  <a:pos x="89" y="139"/>
                </a:cxn>
                <a:cxn ang="0">
                  <a:pos x="89" y="187"/>
                </a:cxn>
                <a:cxn ang="0">
                  <a:pos x="137" y="233"/>
                </a:cxn>
                <a:cxn ang="0">
                  <a:pos x="161" y="281"/>
                </a:cxn>
                <a:cxn ang="0">
                  <a:pos x="123" y="266"/>
                </a:cxn>
                <a:cxn ang="0">
                  <a:pos x="185" y="328"/>
                </a:cxn>
                <a:cxn ang="0">
                  <a:pos x="137" y="304"/>
                </a:cxn>
                <a:cxn ang="0">
                  <a:pos x="102" y="291"/>
                </a:cxn>
                <a:cxn ang="0">
                  <a:pos x="156" y="346"/>
                </a:cxn>
                <a:cxn ang="0">
                  <a:pos x="161" y="376"/>
                </a:cxn>
                <a:cxn ang="0">
                  <a:pos x="89" y="369"/>
                </a:cxn>
                <a:cxn ang="0">
                  <a:pos x="42" y="353"/>
                </a:cxn>
                <a:cxn ang="0">
                  <a:pos x="21" y="258"/>
                </a:cxn>
                <a:cxn ang="0">
                  <a:pos x="8" y="219"/>
                </a:cxn>
                <a:cxn ang="0">
                  <a:pos x="102" y="275"/>
                </a:cxn>
                <a:cxn ang="0">
                  <a:pos x="38" y="198"/>
                </a:cxn>
                <a:cxn ang="0">
                  <a:pos x="11" y="165"/>
                </a:cxn>
                <a:cxn ang="0">
                  <a:pos x="0" y="93"/>
                </a:cxn>
                <a:cxn ang="0">
                  <a:pos x="42" y="70"/>
                </a:cxn>
                <a:cxn ang="0">
                  <a:pos x="89" y="23"/>
                </a:cxn>
                <a:cxn ang="0">
                  <a:pos x="161" y="0"/>
                </a:cxn>
                <a:cxn ang="0">
                  <a:pos x="280" y="0"/>
                </a:cxn>
                <a:cxn ang="0">
                  <a:pos x="324" y="0"/>
                </a:cxn>
                <a:cxn ang="0">
                  <a:pos x="324" y="23"/>
                </a:cxn>
                <a:cxn ang="0">
                  <a:pos x="280" y="70"/>
                </a:cxn>
                <a:cxn ang="0">
                  <a:pos x="280" y="70"/>
                </a:cxn>
                <a:cxn ang="0">
                  <a:pos x="280" y="70"/>
                </a:cxn>
              </a:cxnLst>
              <a:rect l="0" t="0" r="r" b="b"/>
              <a:pathLst>
                <a:path w="324" h="376">
                  <a:moveTo>
                    <a:pt x="280" y="70"/>
                  </a:moveTo>
                  <a:lnTo>
                    <a:pt x="252" y="70"/>
                  </a:lnTo>
                  <a:lnTo>
                    <a:pt x="206" y="95"/>
                  </a:lnTo>
                  <a:lnTo>
                    <a:pt x="161" y="70"/>
                  </a:lnTo>
                  <a:lnTo>
                    <a:pt x="161" y="117"/>
                  </a:lnTo>
                  <a:lnTo>
                    <a:pt x="113" y="95"/>
                  </a:lnTo>
                  <a:lnTo>
                    <a:pt x="79" y="93"/>
                  </a:lnTo>
                  <a:lnTo>
                    <a:pt x="161" y="165"/>
                  </a:lnTo>
                  <a:lnTo>
                    <a:pt x="89" y="139"/>
                  </a:lnTo>
                  <a:lnTo>
                    <a:pt x="89" y="187"/>
                  </a:lnTo>
                  <a:lnTo>
                    <a:pt x="137" y="233"/>
                  </a:lnTo>
                  <a:lnTo>
                    <a:pt x="161" y="281"/>
                  </a:lnTo>
                  <a:lnTo>
                    <a:pt x="123" y="266"/>
                  </a:lnTo>
                  <a:lnTo>
                    <a:pt x="185" y="328"/>
                  </a:lnTo>
                  <a:lnTo>
                    <a:pt x="137" y="304"/>
                  </a:lnTo>
                  <a:lnTo>
                    <a:pt x="102" y="291"/>
                  </a:lnTo>
                  <a:lnTo>
                    <a:pt x="156" y="346"/>
                  </a:lnTo>
                  <a:lnTo>
                    <a:pt x="161" y="376"/>
                  </a:lnTo>
                  <a:lnTo>
                    <a:pt x="89" y="369"/>
                  </a:lnTo>
                  <a:lnTo>
                    <a:pt x="42" y="353"/>
                  </a:lnTo>
                  <a:lnTo>
                    <a:pt x="21" y="258"/>
                  </a:lnTo>
                  <a:lnTo>
                    <a:pt x="8" y="219"/>
                  </a:lnTo>
                  <a:lnTo>
                    <a:pt x="102" y="275"/>
                  </a:lnTo>
                  <a:lnTo>
                    <a:pt x="38" y="198"/>
                  </a:lnTo>
                  <a:lnTo>
                    <a:pt x="11" y="165"/>
                  </a:lnTo>
                  <a:lnTo>
                    <a:pt x="0" y="93"/>
                  </a:lnTo>
                  <a:lnTo>
                    <a:pt x="42" y="70"/>
                  </a:lnTo>
                  <a:lnTo>
                    <a:pt x="89" y="23"/>
                  </a:lnTo>
                  <a:lnTo>
                    <a:pt x="161" y="0"/>
                  </a:lnTo>
                  <a:lnTo>
                    <a:pt x="280" y="0"/>
                  </a:lnTo>
                  <a:lnTo>
                    <a:pt x="324" y="0"/>
                  </a:lnTo>
                  <a:lnTo>
                    <a:pt x="324" y="23"/>
                  </a:lnTo>
                  <a:lnTo>
                    <a:pt x="280" y="70"/>
                  </a:lnTo>
                  <a:lnTo>
                    <a:pt x="280" y="70"/>
                  </a:lnTo>
                  <a:lnTo>
                    <a:pt x="280" y="7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419"/>
            <p:cNvSpPr>
              <a:spLocks/>
            </p:cNvSpPr>
            <p:nvPr/>
          </p:nvSpPr>
          <p:spPr bwMode="auto">
            <a:xfrm>
              <a:off x="2833" y="2052"/>
              <a:ext cx="81" cy="94"/>
            </a:xfrm>
            <a:custGeom>
              <a:avLst/>
              <a:gdLst/>
              <a:ahLst/>
              <a:cxnLst>
                <a:cxn ang="0">
                  <a:pos x="280" y="71"/>
                </a:cxn>
                <a:cxn ang="0">
                  <a:pos x="252" y="71"/>
                </a:cxn>
                <a:cxn ang="0">
                  <a:pos x="207" y="95"/>
                </a:cxn>
                <a:cxn ang="0">
                  <a:pos x="161" y="71"/>
                </a:cxn>
                <a:cxn ang="0">
                  <a:pos x="161" y="118"/>
                </a:cxn>
                <a:cxn ang="0">
                  <a:pos x="114" y="95"/>
                </a:cxn>
                <a:cxn ang="0">
                  <a:pos x="80" y="93"/>
                </a:cxn>
                <a:cxn ang="0">
                  <a:pos x="161" y="166"/>
                </a:cxn>
                <a:cxn ang="0">
                  <a:pos x="89" y="139"/>
                </a:cxn>
                <a:cxn ang="0">
                  <a:pos x="89" y="187"/>
                </a:cxn>
                <a:cxn ang="0">
                  <a:pos x="137" y="234"/>
                </a:cxn>
                <a:cxn ang="0">
                  <a:pos x="161" y="282"/>
                </a:cxn>
                <a:cxn ang="0">
                  <a:pos x="124" y="266"/>
                </a:cxn>
                <a:cxn ang="0">
                  <a:pos x="186" y="330"/>
                </a:cxn>
                <a:cxn ang="0">
                  <a:pos x="137" y="305"/>
                </a:cxn>
                <a:cxn ang="0">
                  <a:pos x="102" y="292"/>
                </a:cxn>
                <a:cxn ang="0">
                  <a:pos x="156" y="347"/>
                </a:cxn>
                <a:cxn ang="0">
                  <a:pos x="161" y="376"/>
                </a:cxn>
                <a:cxn ang="0">
                  <a:pos x="89" y="370"/>
                </a:cxn>
                <a:cxn ang="0">
                  <a:pos x="43" y="354"/>
                </a:cxn>
                <a:cxn ang="0">
                  <a:pos x="22" y="259"/>
                </a:cxn>
                <a:cxn ang="0">
                  <a:pos x="9" y="220"/>
                </a:cxn>
                <a:cxn ang="0">
                  <a:pos x="102" y="276"/>
                </a:cxn>
                <a:cxn ang="0">
                  <a:pos x="39" y="199"/>
                </a:cxn>
                <a:cxn ang="0">
                  <a:pos x="12" y="166"/>
                </a:cxn>
                <a:cxn ang="0">
                  <a:pos x="0" y="93"/>
                </a:cxn>
                <a:cxn ang="0">
                  <a:pos x="43" y="71"/>
                </a:cxn>
                <a:cxn ang="0">
                  <a:pos x="89" y="23"/>
                </a:cxn>
                <a:cxn ang="0">
                  <a:pos x="161" y="0"/>
                </a:cxn>
                <a:cxn ang="0">
                  <a:pos x="280" y="0"/>
                </a:cxn>
                <a:cxn ang="0">
                  <a:pos x="324" y="0"/>
                </a:cxn>
                <a:cxn ang="0">
                  <a:pos x="324" y="23"/>
                </a:cxn>
                <a:cxn ang="0">
                  <a:pos x="280" y="71"/>
                </a:cxn>
                <a:cxn ang="0">
                  <a:pos x="280" y="71"/>
                </a:cxn>
                <a:cxn ang="0">
                  <a:pos x="280" y="71"/>
                </a:cxn>
              </a:cxnLst>
              <a:rect l="0" t="0" r="r" b="b"/>
              <a:pathLst>
                <a:path w="324" h="376">
                  <a:moveTo>
                    <a:pt x="280" y="71"/>
                  </a:moveTo>
                  <a:lnTo>
                    <a:pt x="252" y="71"/>
                  </a:lnTo>
                  <a:lnTo>
                    <a:pt x="207" y="95"/>
                  </a:lnTo>
                  <a:lnTo>
                    <a:pt x="161" y="71"/>
                  </a:lnTo>
                  <a:lnTo>
                    <a:pt x="161" y="118"/>
                  </a:lnTo>
                  <a:lnTo>
                    <a:pt x="114" y="95"/>
                  </a:lnTo>
                  <a:lnTo>
                    <a:pt x="80" y="93"/>
                  </a:lnTo>
                  <a:lnTo>
                    <a:pt x="161" y="166"/>
                  </a:lnTo>
                  <a:lnTo>
                    <a:pt x="89" y="139"/>
                  </a:lnTo>
                  <a:lnTo>
                    <a:pt x="89" y="187"/>
                  </a:lnTo>
                  <a:lnTo>
                    <a:pt x="137" y="234"/>
                  </a:lnTo>
                  <a:lnTo>
                    <a:pt x="161" y="282"/>
                  </a:lnTo>
                  <a:lnTo>
                    <a:pt x="124" y="266"/>
                  </a:lnTo>
                  <a:lnTo>
                    <a:pt x="186" y="330"/>
                  </a:lnTo>
                  <a:lnTo>
                    <a:pt x="137" y="305"/>
                  </a:lnTo>
                  <a:lnTo>
                    <a:pt x="102" y="292"/>
                  </a:lnTo>
                  <a:lnTo>
                    <a:pt x="156" y="347"/>
                  </a:lnTo>
                  <a:lnTo>
                    <a:pt x="161" y="376"/>
                  </a:lnTo>
                  <a:lnTo>
                    <a:pt x="89" y="370"/>
                  </a:lnTo>
                  <a:lnTo>
                    <a:pt x="43" y="354"/>
                  </a:lnTo>
                  <a:lnTo>
                    <a:pt x="22" y="259"/>
                  </a:lnTo>
                  <a:lnTo>
                    <a:pt x="9" y="220"/>
                  </a:lnTo>
                  <a:lnTo>
                    <a:pt x="102" y="276"/>
                  </a:lnTo>
                  <a:lnTo>
                    <a:pt x="39" y="199"/>
                  </a:lnTo>
                  <a:lnTo>
                    <a:pt x="12" y="166"/>
                  </a:lnTo>
                  <a:lnTo>
                    <a:pt x="0" y="93"/>
                  </a:lnTo>
                  <a:lnTo>
                    <a:pt x="43" y="71"/>
                  </a:lnTo>
                  <a:lnTo>
                    <a:pt x="89" y="23"/>
                  </a:lnTo>
                  <a:lnTo>
                    <a:pt x="161" y="0"/>
                  </a:lnTo>
                  <a:lnTo>
                    <a:pt x="280" y="0"/>
                  </a:lnTo>
                  <a:lnTo>
                    <a:pt x="324" y="0"/>
                  </a:lnTo>
                  <a:lnTo>
                    <a:pt x="324" y="23"/>
                  </a:lnTo>
                  <a:lnTo>
                    <a:pt x="280" y="71"/>
                  </a:lnTo>
                  <a:lnTo>
                    <a:pt x="280" y="71"/>
                  </a:lnTo>
                  <a:lnTo>
                    <a:pt x="280" y="7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420"/>
            <p:cNvSpPr>
              <a:spLocks/>
            </p:cNvSpPr>
            <p:nvPr/>
          </p:nvSpPr>
          <p:spPr bwMode="auto">
            <a:xfrm>
              <a:off x="2879" y="2111"/>
              <a:ext cx="2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" y="48"/>
                </a:cxn>
                <a:cxn ang="0">
                  <a:pos x="95" y="120"/>
                </a:cxn>
                <a:cxn ang="0">
                  <a:pos x="67" y="71"/>
                </a:cxn>
                <a:cxn ang="0">
                  <a:pos x="21" y="2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5" h="120">
                  <a:moveTo>
                    <a:pt x="0" y="0"/>
                  </a:moveTo>
                  <a:lnTo>
                    <a:pt x="46" y="48"/>
                  </a:lnTo>
                  <a:lnTo>
                    <a:pt x="95" y="120"/>
                  </a:lnTo>
                  <a:lnTo>
                    <a:pt x="67" y="71"/>
                  </a:lnTo>
                  <a:lnTo>
                    <a:pt x="21" y="2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421"/>
            <p:cNvSpPr>
              <a:spLocks/>
            </p:cNvSpPr>
            <p:nvPr/>
          </p:nvSpPr>
          <p:spPr bwMode="auto">
            <a:xfrm>
              <a:off x="2879" y="2111"/>
              <a:ext cx="24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" y="48"/>
                </a:cxn>
                <a:cxn ang="0">
                  <a:pos x="94" y="120"/>
                </a:cxn>
                <a:cxn ang="0">
                  <a:pos x="66" y="71"/>
                </a:cxn>
                <a:cxn ang="0">
                  <a:pos x="21" y="2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4" h="120">
                  <a:moveTo>
                    <a:pt x="0" y="0"/>
                  </a:moveTo>
                  <a:lnTo>
                    <a:pt x="45" y="48"/>
                  </a:lnTo>
                  <a:lnTo>
                    <a:pt x="94" y="120"/>
                  </a:lnTo>
                  <a:lnTo>
                    <a:pt x="66" y="71"/>
                  </a:lnTo>
                  <a:lnTo>
                    <a:pt x="21" y="2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422"/>
            <p:cNvSpPr>
              <a:spLocks/>
            </p:cNvSpPr>
            <p:nvPr/>
          </p:nvSpPr>
          <p:spPr bwMode="auto">
            <a:xfrm>
              <a:off x="2867" y="2175"/>
              <a:ext cx="36" cy="1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24" y="49"/>
                </a:cxn>
                <a:cxn ang="0">
                  <a:pos x="69" y="49"/>
                </a:cxn>
                <a:cxn ang="0">
                  <a:pos x="143" y="21"/>
                </a:cxn>
                <a:cxn ang="0">
                  <a:pos x="94" y="21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43" h="49">
                  <a:moveTo>
                    <a:pt x="0" y="21"/>
                  </a:moveTo>
                  <a:lnTo>
                    <a:pt x="24" y="49"/>
                  </a:lnTo>
                  <a:lnTo>
                    <a:pt x="69" y="49"/>
                  </a:lnTo>
                  <a:lnTo>
                    <a:pt x="143" y="21"/>
                  </a:lnTo>
                  <a:lnTo>
                    <a:pt x="94" y="21"/>
                  </a:lnTo>
                  <a:lnTo>
                    <a:pt x="0" y="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Freeform 423"/>
            <p:cNvSpPr>
              <a:spLocks/>
            </p:cNvSpPr>
            <p:nvPr/>
          </p:nvSpPr>
          <p:spPr bwMode="auto">
            <a:xfrm>
              <a:off x="2867" y="2175"/>
              <a:ext cx="36" cy="12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24" y="49"/>
                </a:cxn>
                <a:cxn ang="0">
                  <a:pos x="70" y="49"/>
                </a:cxn>
                <a:cxn ang="0">
                  <a:pos x="143" y="22"/>
                </a:cxn>
                <a:cxn ang="0">
                  <a:pos x="94" y="22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22"/>
                </a:cxn>
              </a:cxnLst>
              <a:rect l="0" t="0" r="r" b="b"/>
              <a:pathLst>
                <a:path w="143" h="49">
                  <a:moveTo>
                    <a:pt x="0" y="22"/>
                  </a:moveTo>
                  <a:lnTo>
                    <a:pt x="24" y="49"/>
                  </a:lnTo>
                  <a:lnTo>
                    <a:pt x="70" y="49"/>
                  </a:lnTo>
                  <a:lnTo>
                    <a:pt x="143" y="22"/>
                  </a:lnTo>
                  <a:lnTo>
                    <a:pt x="94" y="22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424"/>
            <p:cNvSpPr>
              <a:spLocks/>
            </p:cNvSpPr>
            <p:nvPr/>
          </p:nvSpPr>
          <p:spPr bwMode="auto">
            <a:xfrm>
              <a:off x="2925" y="2163"/>
              <a:ext cx="12" cy="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47" y="23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23">
                  <a:moveTo>
                    <a:pt x="47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47" y="23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425"/>
            <p:cNvSpPr>
              <a:spLocks/>
            </p:cNvSpPr>
            <p:nvPr/>
          </p:nvSpPr>
          <p:spPr bwMode="auto">
            <a:xfrm>
              <a:off x="2925" y="2164"/>
              <a:ext cx="12" cy="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47" y="23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23">
                  <a:moveTo>
                    <a:pt x="47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47" y="23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426"/>
            <p:cNvSpPr>
              <a:spLocks/>
            </p:cNvSpPr>
            <p:nvPr/>
          </p:nvSpPr>
          <p:spPr bwMode="auto">
            <a:xfrm>
              <a:off x="2709" y="1958"/>
              <a:ext cx="152" cy="106"/>
            </a:xfrm>
            <a:custGeom>
              <a:avLst/>
              <a:gdLst/>
              <a:ahLst/>
              <a:cxnLst>
                <a:cxn ang="0">
                  <a:pos x="23" y="23"/>
                </a:cxn>
                <a:cxn ang="0">
                  <a:pos x="0" y="68"/>
                </a:cxn>
                <a:cxn ang="0">
                  <a:pos x="47" y="94"/>
                </a:cxn>
                <a:cxn ang="0">
                  <a:pos x="187" y="116"/>
                </a:cxn>
                <a:cxn ang="0">
                  <a:pos x="187" y="139"/>
                </a:cxn>
                <a:cxn ang="0">
                  <a:pos x="164" y="139"/>
                </a:cxn>
                <a:cxn ang="0">
                  <a:pos x="211" y="211"/>
                </a:cxn>
                <a:cxn ang="0">
                  <a:pos x="281" y="258"/>
                </a:cxn>
                <a:cxn ang="0">
                  <a:pos x="377" y="280"/>
                </a:cxn>
                <a:cxn ang="0">
                  <a:pos x="401" y="328"/>
                </a:cxn>
                <a:cxn ang="0">
                  <a:pos x="445" y="328"/>
                </a:cxn>
                <a:cxn ang="0">
                  <a:pos x="493" y="350"/>
                </a:cxn>
                <a:cxn ang="0">
                  <a:pos x="538" y="398"/>
                </a:cxn>
                <a:cxn ang="0">
                  <a:pos x="561" y="423"/>
                </a:cxn>
                <a:cxn ang="0">
                  <a:pos x="609" y="398"/>
                </a:cxn>
                <a:cxn ang="0">
                  <a:pos x="585" y="350"/>
                </a:cxn>
                <a:cxn ang="0">
                  <a:pos x="609" y="328"/>
                </a:cxn>
                <a:cxn ang="0">
                  <a:pos x="561" y="258"/>
                </a:cxn>
                <a:cxn ang="0">
                  <a:pos x="588" y="253"/>
                </a:cxn>
                <a:cxn ang="0">
                  <a:pos x="588" y="213"/>
                </a:cxn>
                <a:cxn ang="0">
                  <a:pos x="602" y="184"/>
                </a:cxn>
                <a:cxn ang="0">
                  <a:pos x="590" y="165"/>
                </a:cxn>
                <a:cxn ang="0">
                  <a:pos x="517" y="139"/>
                </a:cxn>
                <a:cxn ang="0">
                  <a:pos x="468" y="94"/>
                </a:cxn>
                <a:cxn ang="0">
                  <a:pos x="468" y="68"/>
                </a:cxn>
                <a:cxn ang="0">
                  <a:pos x="377" y="94"/>
                </a:cxn>
                <a:cxn ang="0">
                  <a:pos x="328" y="116"/>
                </a:cxn>
                <a:cxn ang="0">
                  <a:pos x="281" y="47"/>
                </a:cxn>
                <a:cxn ang="0">
                  <a:pos x="187" y="0"/>
                </a:cxn>
                <a:cxn ang="0">
                  <a:pos x="141" y="23"/>
                </a:cxn>
                <a:cxn ang="0">
                  <a:pos x="116" y="23"/>
                </a:cxn>
                <a:cxn ang="0">
                  <a:pos x="70" y="23"/>
                </a:cxn>
                <a:cxn ang="0">
                  <a:pos x="23" y="23"/>
                </a:cxn>
                <a:cxn ang="0">
                  <a:pos x="23" y="23"/>
                </a:cxn>
                <a:cxn ang="0">
                  <a:pos x="23" y="23"/>
                </a:cxn>
              </a:cxnLst>
              <a:rect l="0" t="0" r="r" b="b"/>
              <a:pathLst>
                <a:path w="609" h="423">
                  <a:moveTo>
                    <a:pt x="23" y="23"/>
                  </a:moveTo>
                  <a:lnTo>
                    <a:pt x="0" y="68"/>
                  </a:lnTo>
                  <a:lnTo>
                    <a:pt x="47" y="94"/>
                  </a:lnTo>
                  <a:lnTo>
                    <a:pt x="187" y="116"/>
                  </a:lnTo>
                  <a:lnTo>
                    <a:pt x="187" y="139"/>
                  </a:lnTo>
                  <a:lnTo>
                    <a:pt x="164" y="139"/>
                  </a:lnTo>
                  <a:lnTo>
                    <a:pt x="211" y="211"/>
                  </a:lnTo>
                  <a:lnTo>
                    <a:pt x="281" y="258"/>
                  </a:lnTo>
                  <a:lnTo>
                    <a:pt x="377" y="280"/>
                  </a:lnTo>
                  <a:lnTo>
                    <a:pt x="401" y="328"/>
                  </a:lnTo>
                  <a:lnTo>
                    <a:pt x="445" y="328"/>
                  </a:lnTo>
                  <a:lnTo>
                    <a:pt x="493" y="350"/>
                  </a:lnTo>
                  <a:lnTo>
                    <a:pt x="538" y="398"/>
                  </a:lnTo>
                  <a:lnTo>
                    <a:pt x="561" y="423"/>
                  </a:lnTo>
                  <a:lnTo>
                    <a:pt x="609" y="398"/>
                  </a:lnTo>
                  <a:lnTo>
                    <a:pt x="585" y="350"/>
                  </a:lnTo>
                  <a:lnTo>
                    <a:pt x="609" y="328"/>
                  </a:lnTo>
                  <a:lnTo>
                    <a:pt x="561" y="258"/>
                  </a:lnTo>
                  <a:lnTo>
                    <a:pt x="588" y="253"/>
                  </a:lnTo>
                  <a:lnTo>
                    <a:pt x="588" y="213"/>
                  </a:lnTo>
                  <a:lnTo>
                    <a:pt x="602" y="184"/>
                  </a:lnTo>
                  <a:lnTo>
                    <a:pt x="590" y="165"/>
                  </a:lnTo>
                  <a:lnTo>
                    <a:pt x="517" y="139"/>
                  </a:lnTo>
                  <a:lnTo>
                    <a:pt x="468" y="94"/>
                  </a:lnTo>
                  <a:lnTo>
                    <a:pt x="468" y="68"/>
                  </a:lnTo>
                  <a:lnTo>
                    <a:pt x="377" y="94"/>
                  </a:lnTo>
                  <a:lnTo>
                    <a:pt x="328" y="116"/>
                  </a:lnTo>
                  <a:lnTo>
                    <a:pt x="281" y="47"/>
                  </a:lnTo>
                  <a:lnTo>
                    <a:pt x="187" y="0"/>
                  </a:lnTo>
                  <a:lnTo>
                    <a:pt x="141" y="23"/>
                  </a:lnTo>
                  <a:lnTo>
                    <a:pt x="116" y="23"/>
                  </a:lnTo>
                  <a:lnTo>
                    <a:pt x="70" y="23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427"/>
            <p:cNvSpPr>
              <a:spLocks/>
            </p:cNvSpPr>
            <p:nvPr/>
          </p:nvSpPr>
          <p:spPr bwMode="auto">
            <a:xfrm>
              <a:off x="2709" y="1958"/>
              <a:ext cx="152" cy="106"/>
            </a:xfrm>
            <a:custGeom>
              <a:avLst/>
              <a:gdLst/>
              <a:ahLst/>
              <a:cxnLst>
                <a:cxn ang="0">
                  <a:pos x="23" y="23"/>
                </a:cxn>
                <a:cxn ang="0">
                  <a:pos x="0" y="69"/>
                </a:cxn>
                <a:cxn ang="0">
                  <a:pos x="48" y="94"/>
                </a:cxn>
                <a:cxn ang="0">
                  <a:pos x="188" y="117"/>
                </a:cxn>
                <a:cxn ang="0">
                  <a:pos x="188" y="140"/>
                </a:cxn>
                <a:cxn ang="0">
                  <a:pos x="164" y="140"/>
                </a:cxn>
                <a:cxn ang="0">
                  <a:pos x="212" y="211"/>
                </a:cxn>
                <a:cxn ang="0">
                  <a:pos x="282" y="258"/>
                </a:cxn>
                <a:cxn ang="0">
                  <a:pos x="377" y="281"/>
                </a:cxn>
                <a:cxn ang="0">
                  <a:pos x="402" y="329"/>
                </a:cxn>
                <a:cxn ang="0">
                  <a:pos x="446" y="329"/>
                </a:cxn>
                <a:cxn ang="0">
                  <a:pos x="493" y="350"/>
                </a:cxn>
                <a:cxn ang="0">
                  <a:pos x="539" y="398"/>
                </a:cxn>
                <a:cxn ang="0">
                  <a:pos x="562" y="423"/>
                </a:cxn>
                <a:cxn ang="0">
                  <a:pos x="610" y="398"/>
                </a:cxn>
                <a:cxn ang="0">
                  <a:pos x="585" y="350"/>
                </a:cxn>
                <a:cxn ang="0">
                  <a:pos x="610" y="329"/>
                </a:cxn>
                <a:cxn ang="0">
                  <a:pos x="562" y="258"/>
                </a:cxn>
                <a:cxn ang="0">
                  <a:pos x="589" y="254"/>
                </a:cxn>
                <a:cxn ang="0">
                  <a:pos x="589" y="213"/>
                </a:cxn>
                <a:cxn ang="0">
                  <a:pos x="602" y="184"/>
                </a:cxn>
                <a:cxn ang="0">
                  <a:pos x="591" y="166"/>
                </a:cxn>
                <a:cxn ang="0">
                  <a:pos x="518" y="140"/>
                </a:cxn>
                <a:cxn ang="0">
                  <a:pos x="470" y="94"/>
                </a:cxn>
                <a:cxn ang="0">
                  <a:pos x="470" y="69"/>
                </a:cxn>
                <a:cxn ang="0">
                  <a:pos x="377" y="94"/>
                </a:cxn>
                <a:cxn ang="0">
                  <a:pos x="328" y="117"/>
                </a:cxn>
                <a:cxn ang="0">
                  <a:pos x="282" y="47"/>
                </a:cxn>
                <a:cxn ang="0">
                  <a:pos x="188" y="0"/>
                </a:cxn>
                <a:cxn ang="0">
                  <a:pos x="142" y="23"/>
                </a:cxn>
                <a:cxn ang="0">
                  <a:pos x="116" y="23"/>
                </a:cxn>
                <a:cxn ang="0">
                  <a:pos x="71" y="23"/>
                </a:cxn>
                <a:cxn ang="0">
                  <a:pos x="23" y="23"/>
                </a:cxn>
                <a:cxn ang="0">
                  <a:pos x="23" y="23"/>
                </a:cxn>
                <a:cxn ang="0">
                  <a:pos x="23" y="23"/>
                </a:cxn>
              </a:cxnLst>
              <a:rect l="0" t="0" r="r" b="b"/>
              <a:pathLst>
                <a:path w="610" h="423">
                  <a:moveTo>
                    <a:pt x="23" y="23"/>
                  </a:moveTo>
                  <a:lnTo>
                    <a:pt x="0" y="69"/>
                  </a:lnTo>
                  <a:lnTo>
                    <a:pt x="48" y="94"/>
                  </a:lnTo>
                  <a:lnTo>
                    <a:pt x="188" y="117"/>
                  </a:lnTo>
                  <a:lnTo>
                    <a:pt x="188" y="140"/>
                  </a:lnTo>
                  <a:lnTo>
                    <a:pt x="164" y="140"/>
                  </a:lnTo>
                  <a:lnTo>
                    <a:pt x="212" y="211"/>
                  </a:lnTo>
                  <a:lnTo>
                    <a:pt x="282" y="258"/>
                  </a:lnTo>
                  <a:lnTo>
                    <a:pt x="377" y="281"/>
                  </a:lnTo>
                  <a:lnTo>
                    <a:pt x="402" y="329"/>
                  </a:lnTo>
                  <a:lnTo>
                    <a:pt x="446" y="329"/>
                  </a:lnTo>
                  <a:lnTo>
                    <a:pt x="493" y="350"/>
                  </a:lnTo>
                  <a:lnTo>
                    <a:pt x="539" y="398"/>
                  </a:lnTo>
                  <a:lnTo>
                    <a:pt x="562" y="423"/>
                  </a:lnTo>
                  <a:lnTo>
                    <a:pt x="610" y="398"/>
                  </a:lnTo>
                  <a:lnTo>
                    <a:pt x="585" y="350"/>
                  </a:lnTo>
                  <a:lnTo>
                    <a:pt x="610" y="329"/>
                  </a:lnTo>
                  <a:lnTo>
                    <a:pt x="562" y="258"/>
                  </a:lnTo>
                  <a:lnTo>
                    <a:pt x="589" y="254"/>
                  </a:lnTo>
                  <a:lnTo>
                    <a:pt x="589" y="213"/>
                  </a:lnTo>
                  <a:lnTo>
                    <a:pt x="602" y="184"/>
                  </a:lnTo>
                  <a:lnTo>
                    <a:pt x="591" y="166"/>
                  </a:lnTo>
                  <a:lnTo>
                    <a:pt x="518" y="140"/>
                  </a:lnTo>
                  <a:lnTo>
                    <a:pt x="470" y="94"/>
                  </a:lnTo>
                  <a:lnTo>
                    <a:pt x="470" y="69"/>
                  </a:lnTo>
                  <a:lnTo>
                    <a:pt x="377" y="94"/>
                  </a:lnTo>
                  <a:lnTo>
                    <a:pt x="328" y="117"/>
                  </a:lnTo>
                  <a:lnTo>
                    <a:pt x="282" y="47"/>
                  </a:lnTo>
                  <a:lnTo>
                    <a:pt x="188" y="0"/>
                  </a:lnTo>
                  <a:lnTo>
                    <a:pt x="142" y="23"/>
                  </a:lnTo>
                  <a:lnTo>
                    <a:pt x="116" y="23"/>
                  </a:lnTo>
                  <a:lnTo>
                    <a:pt x="71" y="23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2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428"/>
            <p:cNvSpPr>
              <a:spLocks/>
            </p:cNvSpPr>
            <p:nvPr/>
          </p:nvSpPr>
          <p:spPr bwMode="auto">
            <a:xfrm>
              <a:off x="2671" y="1911"/>
              <a:ext cx="112" cy="5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8" y="163"/>
                </a:cxn>
                <a:cxn ang="0">
                  <a:pos x="77" y="189"/>
                </a:cxn>
                <a:cxn ang="0">
                  <a:pos x="104" y="141"/>
                </a:cxn>
                <a:cxn ang="0">
                  <a:pos x="195" y="159"/>
                </a:cxn>
                <a:cxn ang="0">
                  <a:pos x="195" y="189"/>
                </a:cxn>
                <a:cxn ang="0">
                  <a:pos x="171" y="212"/>
                </a:cxn>
                <a:cxn ang="0">
                  <a:pos x="295" y="209"/>
                </a:cxn>
                <a:cxn ang="0">
                  <a:pos x="331" y="190"/>
                </a:cxn>
                <a:cxn ang="0">
                  <a:pos x="356" y="190"/>
                </a:cxn>
                <a:cxn ang="0">
                  <a:pos x="382" y="141"/>
                </a:cxn>
                <a:cxn ang="0">
                  <a:pos x="446" y="96"/>
                </a:cxn>
                <a:cxn ang="0">
                  <a:pos x="423" y="53"/>
                </a:cxn>
                <a:cxn ang="0">
                  <a:pos x="406" y="24"/>
                </a:cxn>
                <a:cxn ang="0">
                  <a:pos x="387" y="24"/>
                </a:cxn>
                <a:cxn ang="0">
                  <a:pos x="335" y="0"/>
                </a:cxn>
                <a:cxn ang="0">
                  <a:pos x="291" y="17"/>
                </a:cxn>
                <a:cxn ang="0">
                  <a:pos x="221" y="26"/>
                </a:cxn>
                <a:cxn ang="0">
                  <a:pos x="171" y="45"/>
                </a:cxn>
                <a:cxn ang="0">
                  <a:pos x="171" y="94"/>
                </a:cxn>
                <a:cxn ang="0">
                  <a:pos x="148" y="94"/>
                </a:cxn>
                <a:cxn ang="0">
                  <a:pos x="54" y="94"/>
                </a:cxn>
                <a:cxn ang="0">
                  <a:pos x="15" y="106"/>
                </a:cxn>
                <a:cxn ang="0">
                  <a:pos x="0" y="143"/>
                </a:cxn>
                <a:cxn ang="0">
                  <a:pos x="0" y="143"/>
                </a:cxn>
                <a:cxn ang="0">
                  <a:pos x="0" y="143"/>
                </a:cxn>
              </a:cxnLst>
              <a:rect l="0" t="0" r="r" b="b"/>
              <a:pathLst>
                <a:path w="446" h="212">
                  <a:moveTo>
                    <a:pt x="0" y="143"/>
                  </a:moveTo>
                  <a:lnTo>
                    <a:pt x="8" y="163"/>
                  </a:lnTo>
                  <a:lnTo>
                    <a:pt x="77" y="189"/>
                  </a:lnTo>
                  <a:lnTo>
                    <a:pt x="104" y="141"/>
                  </a:lnTo>
                  <a:lnTo>
                    <a:pt x="195" y="159"/>
                  </a:lnTo>
                  <a:lnTo>
                    <a:pt x="195" y="189"/>
                  </a:lnTo>
                  <a:lnTo>
                    <a:pt x="171" y="212"/>
                  </a:lnTo>
                  <a:lnTo>
                    <a:pt x="295" y="209"/>
                  </a:lnTo>
                  <a:lnTo>
                    <a:pt x="331" y="190"/>
                  </a:lnTo>
                  <a:lnTo>
                    <a:pt x="356" y="190"/>
                  </a:lnTo>
                  <a:lnTo>
                    <a:pt x="382" y="141"/>
                  </a:lnTo>
                  <a:lnTo>
                    <a:pt x="446" y="96"/>
                  </a:lnTo>
                  <a:lnTo>
                    <a:pt x="423" y="53"/>
                  </a:lnTo>
                  <a:lnTo>
                    <a:pt x="406" y="24"/>
                  </a:lnTo>
                  <a:lnTo>
                    <a:pt x="387" y="24"/>
                  </a:lnTo>
                  <a:lnTo>
                    <a:pt x="335" y="0"/>
                  </a:lnTo>
                  <a:lnTo>
                    <a:pt x="291" y="17"/>
                  </a:lnTo>
                  <a:lnTo>
                    <a:pt x="221" y="26"/>
                  </a:lnTo>
                  <a:lnTo>
                    <a:pt x="171" y="45"/>
                  </a:lnTo>
                  <a:lnTo>
                    <a:pt x="171" y="94"/>
                  </a:lnTo>
                  <a:lnTo>
                    <a:pt x="148" y="94"/>
                  </a:lnTo>
                  <a:lnTo>
                    <a:pt x="54" y="94"/>
                  </a:lnTo>
                  <a:lnTo>
                    <a:pt x="15" y="10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429"/>
            <p:cNvSpPr>
              <a:spLocks/>
            </p:cNvSpPr>
            <p:nvPr/>
          </p:nvSpPr>
          <p:spPr bwMode="auto">
            <a:xfrm>
              <a:off x="2672" y="1911"/>
              <a:ext cx="111" cy="5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7" y="163"/>
                </a:cxn>
                <a:cxn ang="0">
                  <a:pos x="76" y="189"/>
                </a:cxn>
                <a:cxn ang="0">
                  <a:pos x="103" y="142"/>
                </a:cxn>
                <a:cxn ang="0">
                  <a:pos x="195" y="160"/>
                </a:cxn>
                <a:cxn ang="0">
                  <a:pos x="195" y="189"/>
                </a:cxn>
                <a:cxn ang="0">
                  <a:pos x="170" y="212"/>
                </a:cxn>
                <a:cxn ang="0">
                  <a:pos x="294" y="210"/>
                </a:cxn>
                <a:cxn ang="0">
                  <a:pos x="331" y="191"/>
                </a:cxn>
                <a:cxn ang="0">
                  <a:pos x="355" y="191"/>
                </a:cxn>
                <a:cxn ang="0">
                  <a:pos x="382" y="142"/>
                </a:cxn>
                <a:cxn ang="0">
                  <a:pos x="445" y="96"/>
                </a:cxn>
                <a:cxn ang="0">
                  <a:pos x="422" y="54"/>
                </a:cxn>
                <a:cxn ang="0">
                  <a:pos x="406" y="24"/>
                </a:cxn>
                <a:cxn ang="0">
                  <a:pos x="386" y="24"/>
                </a:cxn>
                <a:cxn ang="0">
                  <a:pos x="335" y="0"/>
                </a:cxn>
                <a:cxn ang="0">
                  <a:pos x="290" y="17"/>
                </a:cxn>
                <a:cxn ang="0">
                  <a:pos x="221" y="27"/>
                </a:cxn>
                <a:cxn ang="0">
                  <a:pos x="170" y="46"/>
                </a:cxn>
                <a:cxn ang="0">
                  <a:pos x="170" y="95"/>
                </a:cxn>
                <a:cxn ang="0">
                  <a:pos x="147" y="95"/>
                </a:cxn>
                <a:cxn ang="0">
                  <a:pos x="54" y="95"/>
                </a:cxn>
                <a:cxn ang="0">
                  <a:pos x="14" y="106"/>
                </a:cxn>
                <a:cxn ang="0">
                  <a:pos x="0" y="143"/>
                </a:cxn>
                <a:cxn ang="0">
                  <a:pos x="0" y="143"/>
                </a:cxn>
                <a:cxn ang="0">
                  <a:pos x="0" y="143"/>
                </a:cxn>
              </a:cxnLst>
              <a:rect l="0" t="0" r="r" b="b"/>
              <a:pathLst>
                <a:path w="445" h="212">
                  <a:moveTo>
                    <a:pt x="0" y="143"/>
                  </a:moveTo>
                  <a:lnTo>
                    <a:pt x="7" y="163"/>
                  </a:lnTo>
                  <a:lnTo>
                    <a:pt x="76" y="189"/>
                  </a:lnTo>
                  <a:lnTo>
                    <a:pt x="103" y="142"/>
                  </a:lnTo>
                  <a:lnTo>
                    <a:pt x="195" y="160"/>
                  </a:lnTo>
                  <a:lnTo>
                    <a:pt x="195" y="189"/>
                  </a:lnTo>
                  <a:lnTo>
                    <a:pt x="170" y="212"/>
                  </a:lnTo>
                  <a:lnTo>
                    <a:pt x="294" y="210"/>
                  </a:lnTo>
                  <a:lnTo>
                    <a:pt x="331" y="191"/>
                  </a:lnTo>
                  <a:lnTo>
                    <a:pt x="355" y="191"/>
                  </a:lnTo>
                  <a:lnTo>
                    <a:pt x="382" y="142"/>
                  </a:lnTo>
                  <a:lnTo>
                    <a:pt x="445" y="96"/>
                  </a:lnTo>
                  <a:lnTo>
                    <a:pt x="422" y="54"/>
                  </a:lnTo>
                  <a:lnTo>
                    <a:pt x="406" y="24"/>
                  </a:lnTo>
                  <a:lnTo>
                    <a:pt x="386" y="24"/>
                  </a:lnTo>
                  <a:lnTo>
                    <a:pt x="335" y="0"/>
                  </a:lnTo>
                  <a:lnTo>
                    <a:pt x="290" y="17"/>
                  </a:lnTo>
                  <a:lnTo>
                    <a:pt x="221" y="27"/>
                  </a:lnTo>
                  <a:lnTo>
                    <a:pt x="170" y="46"/>
                  </a:lnTo>
                  <a:lnTo>
                    <a:pt x="170" y="95"/>
                  </a:lnTo>
                  <a:lnTo>
                    <a:pt x="147" y="95"/>
                  </a:lnTo>
                  <a:lnTo>
                    <a:pt x="54" y="95"/>
                  </a:lnTo>
                  <a:lnTo>
                    <a:pt x="14" y="10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430"/>
            <p:cNvSpPr>
              <a:spLocks/>
            </p:cNvSpPr>
            <p:nvPr/>
          </p:nvSpPr>
          <p:spPr bwMode="auto">
            <a:xfrm>
              <a:off x="2758" y="1928"/>
              <a:ext cx="97" cy="59"/>
            </a:xfrm>
            <a:custGeom>
              <a:avLst/>
              <a:gdLst/>
              <a:ahLst/>
              <a:cxnLst>
                <a:cxn ang="0">
                  <a:pos x="109" y="26"/>
                </a:cxn>
                <a:cxn ang="0">
                  <a:pos x="38" y="73"/>
                </a:cxn>
                <a:cxn ang="0">
                  <a:pos x="0" y="126"/>
                </a:cxn>
                <a:cxn ang="0">
                  <a:pos x="74" y="166"/>
                </a:cxn>
                <a:cxn ang="0">
                  <a:pos x="109" y="215"/>
                </a:cxn>
                <a:cxn ang="0">
                  <a:pos x="124" y="236"/>
                </a:cxn>
                <a:cxn ang="0">
                  <a:pos x="182" y="210"/>
                </a:cxn>
                <a:cxn ang="0">
                  <a:pos x="213" y="203"/>
                </a:cxn>
                <a:cxn ang="0">
                  <a:pos x="249" y="189"/>
                </a:cxn>
                <a:cxn ang="0">
                  <a:pos x="272" y="168"/>
                </a:cxn>
                <a:cxn ang="0">
                  <a:pos x="321" y="121"/>
                </a:cxn>
                <a:cxn ang="0">
                  <a:pos x="363" y="64"/>
                </a:cxn>
                <a:cxn ang="0">
                  <a:pos x="389" y="0"/>
                </a:cxn>
                <a:cxn ang="0">
                  <a:pos x="272" y="5"/>
                </a:cxn>
                <a:cxn ang="0">
                  <a:pos x="205" y="26"/>
                </a:cxn>
                <a:cxn ang="0">
                  <a:pos x="109" y="26"/>
                </a:cxn>
                <a:cxn ang="0">
                  <a:pos x="109" y="26"/>
                </a:cxn>
                <a:cxn ang="0">
                  <a:pos x="109" y="26"/>
                </a:cxn>
              </a:cxnLst>
              <a:rect l="0" t="0" r="r" b="b"/>
              <a:pathLst>
                <a:path w="389" h="236">
                  <a:moveTo>
                    <a:pt x="109" y="26"/>
                  </a:moveTo>
                  <a:lnTo>
                    <a:pt x="38" y="73"/>
                  </a:lnTo>
                  <a:lnTo>
                    <a:pt x="0" y="126"/>
                  </a:lnTo>
                  <a:lnTo>
                    <a:pt x="74" y="166"/>
                  </a:lnTo>
                  <a:lnTo>
                    <a:pt x="109" y="215"/>
                  </a:lnTo>
                  <a:lnTo>
                    <a:pt x="124" y="236"/>
                  </a:lnTo>
                  <a:lnTo>
                    <a:pt x="182" y="210"/>
                  </a:lnTo>
                  <a:lnTo>
                    <a:pt x="213" y="203"/>
                  </a:lnTo>
                  <a:lnTo>
                    <a:pt x="249" y="189"/>
                  </a:lnTo>
                  <a:lnTo>
                    <a:pt x="272" y="168"/>
                  </a:lnTo>
                  <a:lnTo>
                    <a:pt x="321" y="121"/>
                  </a:lnTo>
                  <a:lnTo>
                    <a:pt x="363" y="64"/>
                  </a:lnTo>
                  <a:lnTo>
                    <a:pt x="389" y="0"/>
                  </a:lnTo>
                  <a:lnTo>
                    <a:pt x="272" y="5"/>
                  </a:lnTo>
                  <a:lnTo>
                    <a:pt x="205" y="26"/>
                  </a:lnTo>
                  <a:lnTo>
                    <a:pt x="109" y="26"/>
                  </a:lnTo>
                  <a:lnTo>
                    <a:pt x="109" y="26"/>
                  </a:lnTo>
                  <a:lnTo>
                    <a:pt x="109" y="26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431"/>
            <p:cNvSpPr>
              <a:spLocks/>
            </p:cNvSpPr>
            <p:nvPr/>
          </p:nvSpPr>
          <p:spPr bwMode="auto">
            <a:xfrm>
              <a:off x="2758" y="1928"/>
              <a:ext cx="97" cy="59"/>
            </a:xfrm>
            <a:custGeom>
              <a:avLst/>
              <a:gdLst/>
              <a:ahLst/>
              <a:cxnLst>
                <a:cxn ang="0">
                  <a:pos x="109" y="27"/>
                </a:cxn>
                <a:cxn ang="0">
                  <a:pos x="38" y="74"/>
                </a:cxn>
                <a:cxn ang="0">
                  <a:pos x="0" y="126"/>
                </a:cxn>
                <a:cxn ang="0">
                  <a:pos x="73" y="167"/>
                </a:cxn>
                <a:cxn ang="0">
                  <a:pos x="109" y="215"/>
                </a:cxn>
                <a:cxn ang="0">
                  <a:pos x="124" y="236"/>
                </a:cxn>
                <a:cxn ang="0">
                  <a:pos x="182" y="211"/>
                </a:cxn>
                <a:cxn ang="0">
                  <a:pos x="213" y="204"/>
                </a:cxn>
                <a:cxn ang="0">
                  <a:pos x="249" y="190"/>
                </a:cxn>
                <a:cxn ang="0">
                  <a:pos x="273" y="168"/>
                </a:cxn>
                <a:cxn ang="0">
                  <a:pos x="321" y="121"/>
                </a:cxn>
                <a:cxn ang="0">
                  <a:pos x="363" y="64"/>
                </a:cxn>
                <a:cxn ang="0">
                  <a:pos x="388" y="0"/>
                </a:cxn>
                <a:cxn ang="0">
                  <a:pos x="273" y="5"/>
                </a:cxn>
                <a:cxn ang="0">
                  <a:pos x="205" y="27"/>
                </a:cxn>
                <a:cxn ang="0">
                  <a:pos x="109" y="27"/>
                </a:cxn>
                <a:cxn ang="0">
                  <a:pos x="109" y="27"/>
                </a:cxn>
                <a:cxn ang="0">
                  <a:pos x="109" y="27"/>
                </a:cxn>
              </a:cxnLst>
              <a:rect l="0" t="0" r="r" b="b"/>
              <a:pathLst>
                <a:path w="388" h="236">
                  <a:moveTo>
                    <a:pt x="109" y="27"/>
                  </a:moveTo>
                  <a:lnTo>
                    <a:pt x="38" y="74"/>
                  </a:lnTo>
                  <a:lnTo>
                    <a:pt x="0" y="126"/>
                  </a:lnTo>
                  <a:lnTo>
                    <a:pt x="73" y="167"/>
                  </a:lnTo>
                  <a:lnTo>
                    <a:pt x="109" y="215"/>
                  </a:lnTo>
                  <a:lnTo>
                    <a:pt x="124" y="236"/>
                  </a:lnTo>
                  <a:lnTo>
                    <a:pt x="182" y="211"/>
                  </a:lnTo>
                  <a:lnTo>
                    <a:pt x="213" y="204"/>
                  </a:lnTo>
                  <a:lnTo>
                    <a:pt x="249" y="190"/>
                  </a:lnTo>
                  <a:lnTo>
                    <a:pt x="273" y="168"/>
                  </a:lnTo>
                  <a:lnTo>
                    <a:pt x="321" y="121"/>
                  </a:lnTo>
                  <a:lnTo>
                    <a:pt x="363" y="64"/>
                  </a:lnTo>
                  <a:lnTo>
                    <a:pt x="388" y="0"/>
                  </a:lnTo>
                  <a:lnTo>
                    <a:pt x="273" y="5"/>
                  </a:lnTo>
                  <a:lnTo>
                    <a:pt x="205" y="27"/>
                  </a:lnTo>
                  <a:lnTo>
                    <a:pt x="109" y="27"/>
                  </a:lnTo>
                  <a:lnTo>
                    <a:pt x="109" y="27"/>
                  </a:lnTo>
                  <a:lnTo>
                    <a:pt x="109" y="27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432"/>
            <p:cNvSpPr>
              <a:spLocks/>
            </p:cNvSpPr>
            <p:nvPr/>
          </p:nvSpPr>
          <p:spPr bwMode="auto">
            <a:xfrm>
              <a:off x="2661" y="1938"/>
              <a:ext cx="14" cy="1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0" y="0"/>
                </a:cxn>
                <a:cxn ang="0">
                  <a:pos x="5" y="34"/>
                </a:cxn>
                <a:cxn ang="0">
                  <a:pos x="39" y="39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53" y="0"/>
                </a:cxn>
              </a:cxnLst>
              <a:rect l="0" t="0" r="r" b="b"/>
              <a:pathLst>
                <a:path w="53" h="39">
                  <a:moveTo>
                    <a:pt x="53" y="0"/>
                  </a:moveTo>
                  <a:lnTo>
                    <a:pt x="0" y="0"/>
                  </a:lnTo>
                  <a:lnTo>
                    <a:pt x="5" y="34"/>
                  </a:lnTo>
                  <a:lnTo>
                    <a:pt x="39" y="39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433"/>
            <p:cNvSpPr>
              <a:spLocks/>
            </p:cNvSpPr>
            <p:nvPr/>
          </p:nvSpPr>
          <p:spPr bwMode="auto">
            <a:xfrm>
              <a:off x="2662" y="1938"/>
              <a:ext cx="13" cy="1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0" y="0"/>
                </a:cxn>
                <a:cxn ang="0">
                  <a:pos x="6" y="34"/>
                </a:cxn>
                <a:cxn ang="0">
                  <a:pos x="38" y="3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52" h="39">
                  <a:moveTo>
                    <a:pt x="52" y="0"/>
                  </a:moveTo>
                  <a:lnTo>
                    <a:pt x="0" y="0"/>
                  </a:lnTo>
                  <a:lnTo>
                    <a:pt x="6" y="34"/>
                  </a:lnTo>
                  <a:lnTo>
                    <a:pt x="38" y="3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434"/>
            <p:cNvSpPr>
              <a:spLocks/>
            </p:cNvSpPr>
            <p:nvPr/>
          </p:nvSpPr>
          <p:spPr bwMode="auto">
            <a:xfrm>
              <a:off x="2615" y="1933"/>
              <a:ext cx="50" cy="43"/>
            </a:xfrm>
            <a:custGeom>
              <a:avLst/>
              <a:gdLst/>
              <a:ahLst/>
              <a:cxnLst>
                <a:cxn ang="0">
                  <a:pos x="186" y="25"/>
                </a:cxn>
                <a:cxn ang="0">
                  <a:pos x="100" y="0"/>
                </a:cxn>
                <a:cxn ang="0">
                  <a:pos x="45" y="29"/>
                </a:cxn>
                <a:cxn ang="0">
                  <a:pos x="0" y="75"/>
                </a:cxn>
                <a:cxn ang="0">
                  <a:pos x="22" y="148"/>
                </a:cxn>
                <a:cxn ang="0">
                  <a:pos x="69" y="169"/>
                </a:cxn>
                <a:cxn ang="0">
                  <a:pos x="117" y="148"/>
                </a:cxn>
                <a:cxn ang="0">
                  <a:pos x="128" y="101"/>
                </a:cxn>
                <a:cxn ang="0">
                  <a:pos x="144" y="101"/>
                </a:cxn>
                <a:cxn ang="0">
                  <a:pos x="168" y="86"/>
                </a:cxn>
                <a:cxn ang="0">
                  <a:pos x="186" y="75"/>
                </a:cxn>
                <a:cxn ang="0">
                  <a:pos x="199" y="55"/>
                </a:cxn>
                <a:cxn ang="0">
                  <a:pos x="186" y="25"/>
                </a:cxn>
                <a:cxn ang="0">
                  <a:pos x="186" y="25"/>
                </a:cxn>
                <a:cxn ang="0">
                  <a:pos x="186" y="25"/>
                </a:cxn>
              </a:cxnLst>
              <a:rect l="0" t="0" r="r" b="b"/>
              <a:pathLst>
                <a:path w="199" h="169">
                  <a:moveTo>
                    <a:pt x="186" y="25"/>
                  </a:moveTo>
                  <a:lnTo>
                    <a:pt x="100" y="0"/>
                  </a:lnTo>
                  <a:lnTo>
                    <a:pt x="45" y="29"/>
                  </a:lnTo>
                  <a:lnTo>
                    <a:pt x="0" y="75"/>
                  </a:lnTo>
                  <a:lnTo>
                    <a:pt x="22" y="148"/>
                  </a:lnTo>
                  <a:lnTo>
                    <a:pt x="69" y="169"/>
                  </a:lnTo>
                  <a:lnTo>
                    <a:pt x="117" y="148"/>
                  </a:lnTo>
                  <a:lnTo>
                    <a:pt x="128" y="101"/>
                  </a:lnTo>
                  <a:lnTo>
                    <a:pt x="144" y="101"/>
                  </a:lnTo>
                  <a:lnTo>
                    <a:pt x="168" y="86"/>
                  </a:lnTo>
                  <a:lnTo>
                    <a:pt x="186" y="75"/>
                  </a:lnTo>
                  <a:lnTo>
                    <a:pt x="199" y="55"/>
                  </a:lnTo>
                  <a:lnTo>
                    <a:pt x="186" y="25"/>
                  </a:lnTo>
                  <a:lnTo>
                    <a:pt x="186" y="25"/>
                  </a:lnTo>
                  <a:lnTo>
                    <a:pt x="186" y="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Freeform 435"/>
            <p:cNvSpPr>
              <a:spLocks/>
            </p:cNvSpPr>
            <p:nvPr/>
          </p:nvSpPr>
          <p:spPr bwMode="auto">
            <a:xfrm>
              <a:off x="2615" y="1933"/>
              <a:ext cx="50" cy="43"/>
            </a:xfrm>
            <a:custGeom>
              <a:avLst/>
              <a:gdLst/>
              <a:ahLst/>
              <a:cxnLst>
                <a:cxn ang="0">
                  <a:pos x="187" y="25"/>
                </a:cxn>
                <a:cxn ang="0">
                  <a:pos x="101" y="0"/>
                </a:cxn>
                <a:cxn ang="0">
                  <a:pos x="47" y="29"/>
                </a:cxn>
                <a:cxn ang="0">
                  <a:pos x="0" y="75"/>
                </a:cxn>
                <a:cxn ang="0">
                  <a:pos x="23" y="148"/>
                </a:cxn>
                <a:cxn ang="0">
                  <a:pos x="70" y="170"/>
                </a:cxn>
                <a:cxn ang="0">
                  <a:pos x="118" y="148"/>
                </a:cxn>
                <a:cxn ang="0">
                  <a:pos x="130" y="101"/>
                </a:cxn>
                <a:cxn ang="0">
                  <a:pos x="145" y="101"/>
                </a:cxn>
                <a:cxn ang="0">
                  <a:pos x="169" y="86"/>
                </a:cxn>
                <a:cxn ang="0">
                  <a:pos x="187" y="75"/>
                </a:cxn>
                <a:cxn ang="0">
                  <a:pos x="200" y="55"/>
                </a:cxn>
                <a:cxn ang="0">
                  <a:pos x="187" y="25"/>
                </a:cxn>
                <a:cxn ang="0">
                  <a:pos x="187" y="25"/>
                </a:cxn>
                <a:cxn ang="0">
                  <a:pos x="187" y="25"/>
                </a:cxn>
              </a:cxnLst>
              <a:rect l="0" t="0" r="r" b="b"/>
              <a:pathLst>
                <a:path w="200" h="170">
                  <a:moveTo>
                    <a:pt x="187" y="25"/>
                  </a:moveTo>
                  <a:lnTo>
                    <a:pt x="101" y="0"/>
                  </a:lnTo>
                  <a:lnTo>
                    <a:pt x="47" y="29"/>
                  </a:lnTo>
                  <a:lnTo>
                    <a:pt x="0" y="75"/>
                  </a:lnTo>
                  <a:lnTo>
                    <a:pt x="23" y="148"/>
                  </a:lnTo>
                  <a:lnTo>
                    <a:pt x="70" y="170"/>
                  </a:lnTo>
                  <a:lnTo>
                    <a:pt x="118" y="148"/>
                  </a:lnTo>
                  <a:lnTo>
                    <a:pt x="130" y="101"/>
                  </a:lnTo>
                  <a:lnTo>
                    <a:pt x="145" y="101"/>
                  </a:lnTo>
                  <a:lnTo>
                    <a:pt x="169" y="86"/>
                  </a:lnTo>
                  <a:lnTo>
                    <a:pt x="187" y="75"/>
                  </a:lnTo>
                  <a:lnTo>
                    <a:pt x="200" y="55"/>
                  </a:lnTo>
                  <a:lnTo>
                    <a:pt x="187" y="25"/>
                  </a:lnTo>
                  <a:lnTo>
                    <a:pt x="187" y="25"/>
                  </a:lnTo>
                  <a:lnTo>
                    <a:pt x="187" y="2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Freeform 436"/>
            <p:cNvSpPr>
              <a:spLocks/>
            </p:cNvSpPr>
            <p:nvPr/>
          </p:nvSpPr>
          <p:spPr bwMode="auto">
            <a:xfrm>
              <a:off x="2609" y="1947"/>
              <a:ext cx="176" cy="170"/>
            </a:xfrm>
            <a:custGeom>
              <a:avLst/>
              <a:gdLst/>
              <a:ahLst/>
              <a:cxnLst>
                <a:cxn ang="0">
                  <a:pos x="51" y="95"/>
                </a:cxn>
                <a:cxn ang="0">
                  <a:pos x="41" y="136"/>
                </a:cxn>
                <a:cxn ang="0">
                  <a:pos x="16" y="143"/>
                </a:cxn>
                <a:cxn ang="0">
                  <a:pos x="5" y="184"/>
                </a:cxn>
                <a:cxn ang="0">
                  <a:pos x="0" y="213"/>
                </a:cxn>
                <a:cxn ang="0">
                  <a:pos x="0" y="266"/>
                </a:cxn>
                <a:cxn ang="0">
                  <a:pos x="30" y="246"/>
                </a:cxn>
                <a:cxn ang="0">
                  <a:pos x="65" y="230"/>
                </a:cxn>
                <a:cxn ang="0">
                  <a:pos x="123" y="208"/>
                </a:cxn>
                <a:cxn ang="0">
                  <a:pos x="187" y="187"/>
                </a:cxn>
                <a:cxn ang="0">
                  <a:pos x="280" y="213"/>
                </a:cxn>
                <a:cxn ang="0">
                  <a:pos x="304" y="259"/>
                </a:cxn>
                <a:cxn ang="0">
                  <a:pos x="307" y="301"/>
                </a:cxn>
                <a:cxn ang="0">
                  <a:pos x="445" y="446"/>
                </a:cxn>
                <a:cxn ang="0">
                  <a:pos x="510" y="457"/>
                </a:cxn>
                <a:cxn ang="0">
                  <a:pos x="585" y="518"/>
                </a:cxn>
                <a:cxn ang="0">
                  <a:pos x="606" y="587"/>
                </a:cxn>
                <a:cxn ang="0">
                  <a:pos x="580" y="632"/>
                </a:cxn>
                <a:cxn ang="0">
                  <a:pos x="585" y="681"/>
                </a:cxn>
                <a:cxn ang="0">
                  <a:pos x="648" y="600"/>
                </a:cxn>
                <a:cxn ang="0">
                  <a:pos x="627" y="532"/>
                </a:cxn>
                <a:cxn ang="0">
                  <a:pos x="632" y="471"/>
                </a:cxn>
                <a:cxn ang="0">
                  <a:pos x="676" y="519"/>
                </a:cxn>
                <a:cxn ang="0">
                  <a:pos x="703" y="540"/>
                </a:cxn>
                <a:cxn ang="0">
                  <a:pos x="703" y="493"/>
                </a:cxn>
                <a:cxn ang="0">
                  <a:pos x="632" y="423"/>
                </a:cxn>
                <a:cxn ang="0">
                  <a:pos x="609" y="423"/>
                </a:cxn>
                <a:cxn ang="0">
                  <a:pos x="585" y="376"/>
                </a:cxn>
                <a:cxn ang="0">
                  <a:pos x="539" y="354"/>
                </a:cxn>
                <a:cxn ang="0">
                  <a:pos x="492" y="328"/>
                </a:cxn>
                <a:cxn ang="0">
                  <a:pos x="439" y="290"/>
                </a:cxn>
                <a:cxn ang="0">
                  <a:pos x="398" y="235"/>
                </a:cxn>
                <a:cxn ang="0">
                  <a:pos x="373" y="187"/>
                </a:cxn>
                <a:cxn ang="0">
                  <a:pos x="373" y="164"/>
                </a:cxn>
                <a:cxn ang="0">
                  <a:pos x="373" y="116"/>
                </a:cxn>
                <a:cxn ang="0">
                  <a:pos x="398" y="116"/>
                </a:cxn>
                <a:cxn ang="0">
                  <a:pos x="421" y="71"/>
                </a:cxn>
                <a:cxn ang="0">
                  <a:pos x="445" y="48"/>
                </a:cxn>
                <a:cxn ang="0">
                  <a:pos x="445" y="22"/>
                </a:cxn>
                <a:cxn ang="0">
                  <a:pos x="351" y="0"/>
                </a:cxn>
                <a:cxn ang="0">
                  <a:pos x="327" y="48"/>
                </a:cxn>
                <a:cxn ang="0">
                  <a:pos x="258" y="22"/>
                </a:cxn>
                <a:cxn ang="0">
                  <a:pos x="232" y="0"/>
                </a:cxn>
                <a:cxn ang="0">
                  <a:pos x="185" y="41"/>
                </a:cxn>
                <a:cxn ang="0">
                  <a:pos x="146" y="48"/>
                </a:cxn>
                <a:cxn ang="0">
                  <a:pos x="136" y="89"/>
                </a:cxn>
                <a:cxn ang="0">
                  <a:pos x="99" y="116"/>
                </a:cxn>
                <a:cxn ang="0">
                  <a:pos x="68" y="116"/>
                </a:cxn>
                <a:cxn ang="0">
                  <a:pos x="51" y="95"/>
                </a:cxn>
                <a:cxn ang="0">
                  <a:pos x="51" y="95"/>
                </a:cxn>
                <a:cxn ang="0">
                  <a:pos x="51" y="95"/>
                </a:cxn>
              </a:cxnLst>
              <a:rect l="0" t="0" r="r" b="b"/>
              <a:pathLst>
                <a:path w="703" h="681">
                  <a:moveTo>
                    <a:pt x="51" y="95"/>
                  </a:moveTo>
                  <a:lnTo>
                    <a:pt x="41" y="136"/>
                  </a:lnTo>
                  <a:lnTo>
                    <a:pt x="16" y="143"/>
                  </a:lnTo>
                  <a:lnTo>
                    <a:pt x="5" y="184"/>
                  </a:lnTo>
                  <a:lnTo>
                    <a:pt x="0" y="213"/>
                  </a:lnTo>
                  <a:lnTo>
                    <a:pt x="0" y="266"/>
                  </a:lnTo>
                  <a:lnTo>
                    <a:pt x="30" y="246"/>
                  </a:lnTo>
                  <a:lnTo>
                    <a:pt x="65" y="230"/>
                  </a:lnTo>
                  <a:lnTo>
                    <a:pt x="123" y="208"/>
                  </a:lnTo>
                  <a:lnTo>
                    <a:pt x="187" y="187"/>
                  </a:lnTo>
                  <a:lnTo>
                    <a:pt x="280" y="213"/>
                  </a:lnTo>
                  <a:lnTo>
                    <a:pt x="304" y="259"/>
                  </a:lnTo>
                  <a:lnTo>
                    <a:pt x="307" y="301"/>
                  </a:lnTo>
                  <a:lnTo>
                    <a:pt x="445" y="446"/>
                  </a:lnTo>
                  <a:lnTo>
                    <a:pt x="510" y="457"/>
                  </a:lnTo>
                  <a:lnTo>
                    <a:pt x="585" y="518"/>
                  </a:lnTo>
                  <a:lnTo>
                    <a:pt x="606" y="587"/>
                  </a:lnTo>
                  <a:lnTo>
                    <a:pt x="580" y="632"/>
                  </a:lnTo>
                  <a:lnTo>
                    <a:pt x="585" y="681"/>
                  </a:lnTo>
                  <a:lnTo>
                    <a:pt x="648" y="600"/>
                  </a:lnTo>
                  <a:lnTo>
                    <a:pt x="627" y="532"/>
                  </a:lnTo>
                  <a:lnTo>
                    <a:pt x="632" y="471"/>
                  </a:lnTo>
                  <a:lnTo>
                    <a:pt x="676" y="519"/>
                  </a:lnTo>
                  <a:lnTo>
                    <a:pt x="703" y="540"/>
                  </a:lnTo>
                  <a:lnTo>
                    <a:pt x="703" y="493"/>
                  </a:lnTo>
                  <a:lnTo>
                    <a:pt x="632" y="423"/>
                  </a:lnTo>
                  <a:lnTo>
                    <a:pt x="609" y="423"/>
                  </a:lnTo>
                  <a:lnTo>
                    <a:pt x="585" y="376"/>
                  </a:lnTo>
                  <a:lnTo>
                    <a:pt x="539" y="354"/>
                  </a:lnTo>
                  <a:lnTo>
                    <a:pt x="492" y="328"/>
                  </a:lnTo>
                  <a:lnTo>
                    <a:pt x="439" y="290"/>
                  </a:lnTo>
                  <a:lnTo>
                    <a:pt x="398" y="235"/>
                  </a:lnTo>
                  <a:lnTo>
                    <a:pt x="373" y="187"/>
                  </a:lnTo>
                  <a:lnTo>
                    <a:pt x="373" y="164"/>
                  </a:lnTo>
                  <a:lnTo>
                    <a:pt x="373" y="116"/>
                  </a:lnTo>
                  <a:lnTo>
                    <a:pt x="398" y="116"/>
                  </a:lnTo>
                  <a:lnTo>
                    <a:pt x="421" y="71"/>
                  </a:lnTo>
                  <a:lnTo>
                    <a:pt x="445" y="48"/>
                  </a:lnTo>
                  <a:lnTo>
                    <a:pt x="445" y="22"/>
                  </a:lnTo>
                  <a:lnTo>
                    <a:pt x="351" y="0"/>
                  </a:lnTo>
                  <a:lnTo>
                    <a:pt x="327" y="48"/>
                  </a:lnTo>
                  <a:lnTo>
                    <a:pt x="258" y="22"/>
                  </a:lnTo>
                  <a:lnTo>
                    <a:pt x="232" y="0"/>
                  </a:lnTo>
                  <a:lnTo>
                    <a:pt x="185" y="41"/>
                  </a:lnTo>
                  <a:lnTo>
                    <a:pt x="146" y="48"/>
                  </a:lnTo>
                  <a:lnTo>
                    <a:pt x="136" y="89"/>
                  </a:lnTo>
                  <a:lnTo>
                    <a:pt x="99" y="116"/>
                  </a:lnTo>
                  <a:lnTo>
                    <a:pt x="68" y="116"/>
                  </a:lnTo>
                  <a:lnTo>
                    <a:pt x="51" y="95"/>
                  </a:lnTo>
                  <a:lnTo>
                    <a:pt x="51" y="95"/>
                  </a:lnTo>
                  <a:lnTo>
                    <a:pt x="51" y="9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Freeform 437"/>
            <p:cNvSpPr>
              <a:spLocks/>
            </p:cNvSpPr>
            <p:nvPr/>
          </p:nvSpPr>
          <p:spPr bwMode="auto">
            <a:xfrm>
              <a:off x="2609" y="1947"/>
              <a:ext cx="176" cy="170"/>
            </a:xfrm>
            <a:custGeom>
              <a:avLst/>
              <a:gdLst/>
              <a:ahLst/>
              <a:cxnLst>
                <a:cxn ang="0">
                  <a:pos x="52" y="94"/>
                </a:cxn>
                <a:cxn ang="0">
                  <a:pos x="42" y="135"/>
                </a:cxn>
                <a:cxn ang="0">
                  <a:pos x="17" y="143"/>
                </a:cxn>
                <a:cxn ang="0">
                  <a:pos x="5" y="183"/>
                </a:cxn>
                <a:cxn ang="0">
                  <a:pos x="0" y="213"/>
                </a:cxn>
                <a:cxn ang="0">
                  <a:pos x="0" y="265"/>
                </a:cxn>
                <a:cxn ang="0">
                  <a:pos x="31" y="245"/>
                </a:cxn>
                <a:cxn ang="0">
                  <a:pos x="66" y="229"/>
                </a:cxn>
                <a:cxn ang="0">
                  <a:pos x="124" y="208"/>
                </a:cxn>
                <a:cxn ang="0">
                  <a:pos x="187" y="187"/>
                </a:cxn>
                <a:cxn ang="0">
                  <a:pos x="281" y="213"/>
                </a:cxn>
                <a:cxn ang="0">
                  <a:pos x="305" y="258"/>
                </a:cxn>
                <a:cxn ang="0">
                  <a:pos x="309" y="301"/>
                </a:cxn>
                <a:cxn ang="0">
                  <a:pos x="446" y="445"/>
                </a:cxn>
                <a:cxn ang="0">
                  <a:pos x="511" y="457"/>
                </a:cxn>
                <a:cxn ang="0">
                  <a:pos x="586" y="517"/>
                </a:cxn>
                <a:cxn ang="0">
                  <a:pos x="606" y="586"/>
                </a:cxn>
                <a:cxn ang="0">
                  <a:pos x="580" y="632"/>
                </a:cxn>
                <a:cxn ang="0">
                  <a:pos x="586" y="681"/>
                </a:cxn>
                <a:cxn ang="0">
                  <a:pos x="649" y="599"/>
                </a:cxn>
                <a:cxn ang="0">
                  <a:pos x="628" y="532"/>
                </a:cxn>
                <a:cxn ang="0">
                  <a:pos x="633" y="470"/>
                </a:cxn>
                <a:cxn ang="0">
                  <a:pos x="677" y="519"/>
                </a:cxn>
                <a:cxn ang="0">
                  <a:pos x="704" y="540"/>
                </a:cxn>
                <a:cxn ang="0">
                  <a:pos x="704" y="493"/>
                </a:cxn>
                <a:cxn ang="0">
                  <a:pos x="633" y="422"/>
                </a:cxn>
                <a:cxn ang="0">
                  <a:pos x="610" y="422"/>
                </a:cxn>
                <a:cxn ang="0">
                  <a:pos x="586" y="376"/>
                </a:cxn>
                <a:cxn ang="0">
                  <a:pos x="540" y="353"/>
                </a:cxn>
                <a:cxn ang="0">
                  <a:pos x="493" y="328"/>
                </a:cxn>
                <a:cxn ang="0">
                  <a:pos x="439" y="289"/>
                </a:cxn>
                <a:cxn ang="0">
                  <a:pos x="398" y="234"/>
                </a:cxn>
                <a:cxn ang="0">
                  <a:pos x="374" y="187"/>
                </a:cxn>
                <a:cxn ang="0">
                  <a:pos x="374" y="164"/>
                </a:cxn>
                <a:cxn ang="0">
                  <a:pos x="374" y="116"/>
                </a:cxn>
                <a:cxn ang="0">
                  <a:pos x="398" y="116"/>
                </a:cxn>
                <a:cxn ang="0">
                  <a:pos x="421" y="70"/>
                </a:cxn>
                <a:cxn ang="0">
                  <a:pos x="446" y="47"/>
                </a:cxn>
                <a:cxn ang="0">
                  <a:pos x="446" y="21"/>
                </a:cxn>
                <a:cxn ang="0">
                  <a:pos x="351" y="0"/>
                </a:cxn>
                <a:cxn ang="0">
                  <a:pos x="327" y="47"/>
                </a:cxn>
                <a:cxn ang="0">
                  <a:pos x="258" y="21"/>
                </a:cxn>
                <a:cxn ang="0">
                  <a:pos x="233" y="0"/>
                </a:cxn>
                <a:cxn ang="0">
                  <a:pos x="186" y="41"/>
                </a:cxn>
                <a:cxn ang="0">
                  <a:pos x="146" y="47"/>
                </a:cxn>
                <a:cxn ang="0">
                  <a:pos x="137" y="89"/>
                </a:cxn>
                <a:cxn ang="0">
                  <a:pos x="100" y="116"/>
                </a:cxn>
                <a:cxn ang="0">
                  <a:pos x="70" y="116"/>
                </a:cxn>
                <a:cxn ang="0">
                  <a:pos x="52" y="94"/>
                </a:cxn>
                <a:cxn ang="0">
                  <a:pos x="52" y="94"/>
                </a:cxn>
                <a:cxn ang="0">
                  <a:pos x="52" y="94"/>
                </a:cxn>
              </a:cxnLst>
              <a:rect l="0" t="0" r="r" b="b"/>
              <a:pathLst>
                <a:path w="704" h="681">
                  <a:moveTo>
                    <a:pt x="52" y="94"/>
                  </a:moveTo>
                  <a:lnTo>
                    <a:pt x="42" y="135"/>
                  </a:lnTo>
                  <a:lnTo>
                    <a:pt x="17" y="143"/>
                  </a:lnTo>
                  <a:lnTo>
                    <a:pt x="5" y="183"/>
                  </a:lnTo>
                  <a:lnTo>
                    <a:pt x="0" y="213"/>
                  </a:lnTo>
                  <a:lnTo>
                    <a:pt x="0" y="265"/>
                  </a:lnTo>
                  <a:lnTo>
                    <a:pt x="31" y="245"/>
                  </a:lnTo>
                  <a:lnTo>
                    <a:pt x="66" y="229"/>
                  </a:lnTo>
                  <a:lnTo>
                    <a:pt x="124" y="208"/>
                  </a:lnTo>
                  <a:lnTo>
                    <a:pt x="187" y="187"/>
                  </a:lnTo>
                  <a:lnTo>
                    <a:pt x="281" y="213"/>
                  </a:lnTo>
                  <a:lnTo>
                    <a:pt x="305" y="258"/>
                  </a:lnTo>
                  <a:lnTo>
                    <a:pt x="309" y="301"/>
                  </a:lnTo>
                  <a:lnTo>
                    <a:pt x="446" y="445"/>
                  </a:lnTo>
                  <a:lnTo>
                    <a:pt x="511" y="457"/>
                  </a:lnTo>
                  <a:lnTo>
                    <a:pt x="586" y="517"/>
                  </a:lnTo>
                  <a:lnTo>
                    <a:pt x="606" y="586"/>
                  </a:lnTo>
                  <a:lnTo>
                    <a:pt x="580" y="632"/>
                  </a:lnTo>
                  <a:lnTo>
                    <a:pt x="586" y="681"/>
                  </a:lnTo>
                  <a:lnTo>
                    <a:pt x="649" y="599"/>
                  </a:lnTo>
                  <a:lnTo>
                    <a:pt x="628" y="532"/>
                  </a:lnTo>
                  <a:lnTo>
                    <a:pt x="633" y="470"/>
                  </a:lnTo>
                  <a:lnTo>
                    <a:pt x="677" y="519"/>
                  </a:lnTo>
                  <a:lnTo>
                    <a:pt x="704" y="540"/>
                  </a:lnTo>
                  <a:lnTo>
                    <a:pt x="704" y="493"/>
                  </a:lnTo>
                  <a:lnTo>
                    <a:pt x="633" y="422"/>
                  </a:lnTo>
                  <a:lnTo>
                    <a:pt x="610" y="422"/>
                  </a:lnTo>
                  <a:lnTo>
                    <a:pt x="586" y="376"/>
                  </a:lnTo>
                  <a:lnTo>
                    <a:pt x="540" y="353"/>
                  </a:lnTo>
                  <a:lnTo>
                    <a:pt x="493" y="328"/>
                  </a:lnTo>
                  <a:lnTo>
                    <a:pt x="439" y="289"/>
                  </a:lnTo>
                  <a:lnTo>
                    <a:pt x="398" y="234"/>
                  </a:lnTo>
                  <a:lnTo>
                    <a:pt x="374" y="187"/>
                  </a:lnTo>
                  <a:lnTo>
                    <a:pt x="374" y="164"/>
                  </a:lnTo>
                  <a:lnTo>
                    <a:pt x="374" y="116"/>
                  </a:lnTo>
                  <a:lnTo>
                    <a:pt x="398" y="116"/>
                  </a:lnTo>
                  <a:lnTo>
                    <a:pt x="421" y="70"/>
                  </a:lnTo>
                  <a:lnTo>
                    <a:pt x="446" y="47"/>
                  </a:lnTo>
                  <a:lnTo>
                    <a:pt x="446" y="21"/>
                  </a:lnTo>
                  <a:lnTo>
                    <a:pt x="351" y="0"/>
                  </a:lnTo>
                  <a:lnTo>
                    <a:pt x="327" y="47"/>
                  </a:lnTo>
                  <a:lnTo>
                    <a:pt x="258" y="21"/>
                  </a:lnTo>
                  <a:lnTo>
                    <a:pt x="233" y="0"/>
                  </a:lnTo>
                  <a:lnTo>
                    <a:pt x="186" y="41"/>
                  </a:lnTo>
                  <a:lnTo>
                    <a:pt x="146" y="47"/>
                  </a:lnTo>
                  <a:lnTo>
                    <a:pt x="137" y="89"/>
                  </a:lnTo>
                  <a:lnTo>
                    <a:pt x="100" y="116"/>
                  </a:lnTo>
                  <a:lnTo>
                    <a:pt x="70" y="116"/>
                  </a:lnTo>
                  <a:lnTo>
                    <a:pt x="52" y="94"/>
                  </a:lnTo>
                  <a:lnTo>
                    <a:pt x="52" y="94"/>
                  </a:lnTo>
                  <a:lnTo>
                    <a:pt x="52" y="9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Freeform 438"/>
            <p:cNvSpPr>
              <a:spLocks/>
            </p:cNvSpPr>
            <p:nvPr/>
          </p:nvSpPr>
          <p:spPr bwMode="auto">
            <a:xfrm>
              <a:off x="2702" y="2111"/>
              <a:ext cx="42" cy="27"/>
            </a:xfrm>
            <a:custGeom>
              <a:avLst/>
              <a:gdLst/>
              <a:ahLst/>
              <a:cxnLst>
                <a:cxn ang="0">
                  <a:pos x="166" y="25"/>
                </a:cxn>
                <a:cxn ang="0">
                  <a:pos x="141" y="48"/>
                </a:cxn>
                <a:cxn ang="0">
                  <a:pos x="153" y="110"/>
                </a:cxn>
                <a:cxn ang="0">
                  <a:pos x="72" y="95"/>
                </a:cxn>
                <a:cxn ang="0">
                  <a:pos x="0" y="95"/>
                </a:cxn>
                <a:cxn ang="0">
                  <a:pos x="0" y="71"/>
                </a:cxn>
                <a:cxn ang="0">
                  <a:pos x="25" y="25"/>
                </a:cxn>
                <a:cxn ang="0">
                  <a:pos x="72" y="25"/>
                </a:cxn>
                <a:cxn ang="0">
                  <a:pos x="118" y="0"/>
                </a:cxn>
                <a:cxn ang="0">
                  <a:pos x="141" y="0"/>
                </a:cxn>
                <a:cxn ang="0">
                  <a:pos x="166" y="25"/>
                </a:cxn>
                <a:cxn ang="0">
                  <a:pos x="166" y="25"/>
                </a:cxn>
                <a:cxn ang="0">
                  <a:pos x="166" y="25"/>
                </a:cxn>
              </a:cxnLst>
              <a:rect l="0" t="0" r="r" b="b"/>
              <a:pathLst>
                <a:path w="166" h="110">
                  <a:moveTo>
                    <a:pt x="166" y="25"/>
                  </a:moveTo>
                  <a:lnTo>
                    <a:pt x="141" y="48"/>
                  </a:lnTo>
                  <a:lnTo>
                    <a:pt x="153" y="110"/>
                  </a:lnTo>
                  <a:lnTo>
                    <a:pt x="72" y="95"/>
                  </a:lnTo>
                  <a:lnTo>
                    <a:pt x="0" y="95"/>
                  </a:lnTo>
                  <a:lnTo>
                    <a:pt x="0" y="71"/>
                  </a:lnTo>
                  <a:lnTo>
                    <a:pt x="25" y="25"/>
                  </a:lnTo>
                  <a:lnTo>
                    <a:pt x="72" y="25"/>
                  </a:lnTo>
                  <a:lnTo>
                    <a:pt x="118" y="0"/>
                  </a:lnTo>
                  <a:lnTo>
                    <a:pt x="141" y="0"/>
                  </a:lnTo>
                  <a:lnTo>
                    <a:pt x="166" y="25"/>
                  </a:lnTo>
                  <a:lnTo>
                    <a:pt x="166" y="25"/>
                  </a:lnTo>
                  <a:lnTo>
                    <a:pt x="166" y="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Freeform 439"/>
            <p:cNvSpPr>
              <a:spLocks/>
            </p:cNvSpPr>
            <p:nvPr/>
          </p:nvSpPr>
          <p:spPr bwMode="auto">
            <a:xfrm>
              <a:off x="2702" y="2111"/>
              <a:ext cx="42" cy="27"/>
            </a:xfrm>
            <a:custGeom>
              <a:avLst/>
              <a:gdLst/>
              <a:ahLst/>
              <a:cxnLst>
                <a:cxn ang="0">
                  <a:pos x="166" y="25"/>
                </a:cxn>
                <a:cxn ang="0">
                  <a:pos x="140" y="48"/>
                </a:cxn>
                <a:cxn ang="0">
                  <a:pos x="153" y="110"/>
                </a:cxn>
                <a:cxn ang="0">
                  <a:pos x="72" y="96"/>
                </a:cxn>
                <a:cxn ang="0">
                  <a:pos x="0" y="96"/>
                </a:cxn>
                <a:cxn ang="0">
                  <a:pos x="0" y="71"/>
                </a:cxn>
                <a:cxn ang="0">
                  <a:pos x="24" y="25"/>
                </a:cxn>
                <a:cxn ang="0">
                  <a:pos x="72" y="25"/>
                </a:cxn>
                <a:cxn ang="0">
                  <a:pos x="117" y="0"/>
                </a:cxn>
                <a:cxn ang="0">
                  <a:pos x="140" y="0"/>
                </a:cxn>
                <a:cxn ang="0">
                  <a:pos x="166" y="25"/>
                </a:cxn>
                <a:cxn ang="0">
                  <a:pos x="166" y="25"/>
                </a:cxn>
                <a:cxn ang="0">
                  <a:pos x="166" y="25"/>
                </a:cxn>
              </a:cxnLst>
              <a:rect l="0" t="0" r="r" b="b"/>
              <a:pathLst>
                <a:path w="166" h="110">
                  <a:moveTo>
                    <a:pt x="166" y="25"/>
                  </a:moveTo>
                  <a:lnTo>
                    <a:pt x="140" y="48"/>
                  </a:lnTo>
                  <a:lnTo>
                    <a:pt x="153" y="110"/>
                  </a:lnTo>
                  <a:lnTo>
                    <a:pt x="72" y="96"/>
                  </a:lnTo>
                  <a:lnTo>
                    <a:pt x="0" y="96"/>
                  </a:lnTo>
                  <a:lnTo>
                    <a:pt x="0" y="71"/>
                  </a:lnTo>
                  <a:lnTo>
                    <a:pt x="24" y="25"/>
                  </a:lnTo>
                  <a:lnTo>
                    <a:pt x="72" y="25"/>
                  </a:lnTo>
                  <a:lnTo>
                    <a:pt x="117" y="0"/>
                  </a:lnTo>
                  <a:lnTo>
                    <a:pt x="140" y="0"/>
                  </a:lnTo>
                  <a:lnTo>
                    <a:pt x="166" y="25"/>
                  </a:lnTo>
                  <a:lnTo>
                    <a:pt x="166" y="25"/>
                  </a:lnTo>
                  <a:lnTo>
                    <a:pt x="166" y="2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Freeform 440"/>
            <p:cNvSpPr>
              <a:spLocks/>
            </p:cNvSpPr>
            <p:nvPr/>
          </p:nvSpPr>
          <p:spPr bwMode="auto">
            <a:xfrm>
              <a:off x="2468" y="1870"/>
              <a:ext cx="171" cy="176"/>
            </a:xfrm>
            <a:custGeom>
              <a:avLst/>
              <a:gdLst/>
              <a:ahLst/>
              <a:cxnLst>
                <a:cxn ang="0">
                  <a:pos x="564" y="566"/>
                </a:cxn>
                <a:cxn ang="0">
                  <a:pos x="492" y="566"/>
                </a:cxn>
                <a:cxn ang="0">
                  <a:pos x="492" y="613"/>
                </a:cxn>
                <a:cxn ang="0">
                  <a:pos x="445" y="613"/>
                </a:cxn>
                <a:cxn ang="0">
                  <a:pos x="423" y="635"/>
                </a:cxn>
                <a:cxn ang="0">
                  <a:pos x="399" y="705"/>
                </a:cxn>
                <a:cxn ang="0">
                  <a:pos x="282" y="613"/>
                </a:cxn>
                <a:cxn ang="0">
                  <a:pos x="258" y="587"/>
                </a:cxn>
                <a:cxn ang="0">
                  <a:pos x="118" y="566"/>
                </a:cxn>
                <a:cxn ang="0">
                  <a:pos x="71" y="520"/>
                </a:cxn>
                <a:cxn ang="0">
                  <a:pos x="118" y="471"/>
                </a:cxn>
                <a:cxn ang="0">
                  <a:pos x="139" y="329"/>
                </a:cxn>
                <a:cxn ang="0">
                  <a:pos x="118" y="283"/>
                </a:cxn>
                <a:cxn ang="0">
                  <a:pos x="71" y="239"/>
                </a:cxn>
                <a:cxn ang="0">
                  <a:pos x="0" y="190"/>
                </a:cxn>
                <a:cxn ang="0">
                  <a:pos x="0" y="166"/>
                </a:cxn>
                <a:cxn ang="0">
                  <a:pos x="48" y="143"/>
                </a:cxn>
                <a:cxn ang="0">
                  <a:pos x="94" y="119"/>
                </a:cxn>
                <a:cxn ang="0">
                  <a:pos x="212" y="70"/>
                </a:cxn>
                <a:cxn ang="0">
                  <a:pos x="282" y="70"/>
                </a:cxn>
                <a:cxn ang="0">
                  <a:pos x="375" y="0"/>
                </a:cxn>
                <a:cxn ang="0">
                  <a:pos x="441" y="49"/>
                </a:cxn>
                <a:cxn ang="0">
                  <a:pos x="559" y="119"/>
                </a:cxn>
                <a:cxn ang="0">
                  <a:pos x="604" y="143"/>
                </a:cxn>
                <a:cxn ang="0">
                  <a:pos x="640" y="136"/>
                </a:cxn>
                <a:cxn ang="0">
                  <a:pos x="679" y="166"/>
                </a:cxn>
                <a:cxn ang="0">
                  <a:pos x="677" y="205"/>
                </a:cxn>
                <a:cxn ang="0">
                  <a:pos x="683" y="250"/>
                </a:cxn>
                <a:cxn ang="0">
                  <a:pos x="609" y="307"/>
                </a:cxn>
                <a:cxn ang="0">
                  <a:pos x="587" y="329"/>
                </a:cxn>
                <a:cxn ang="0">
                  <a:pos x="609" y="423"/>
                </a:cxn>
                <a:cxn ang="0">
                  <a:pos x="609" y="449"/>
                </a:cxn>
                <a:cxn ang="0">
                  <a:pos x="587" y="449"/>
                </a:cxn>
                <a:cxn ang="0">
                  <a:pos x="564" y="520"/>
                </a:cxn>
                <a:cxn ang="0">
                  <a:pos x="564" y="566"/>
                </a:cxn>
                <a:cxn ang="0">
                  <a:pos x="564" y="566"/>
                </a:cxn>
                <a:cxn ang="0">
                  <a:pos x="564" y="566"/>
                </a:cxn>
              </a:cxnLst>
              <a:rect l="0" t="0" r="r" b="b"/>
              <a:pathLst>
                <a:path w="683" h="705">
                  <a:moveTo>
                    <a:pt x="564" y="566"/>
                  </a:moveTo>
                  <a:lnTo>
                    <a:pt x="492" y="566"/>
                  </a:lnTo>
                  <a:lnTo>
                    <a:pt x="492" y="613"/>
                  </a:lnTo>
                  <a:lnTo>
                    <a:pt x="445" y="613"/>
                  </a:lnTo>
                  <a:lnTo>
                    <a:pt x="423" y="635"/>
                  </a:lnTo>
                  <a:lnTo>
                    <a:pt x="399" y="705"/>
                  </a:lnTo>
                  <a:lnTo>
                    <a:pt x="282" y="613"/>
                  </a:lnTo>
                  <a:lnTo>
                    <a:pt x="258" y="587"/>
                  </a:lnTo>
                  <a:lnTo>
                    <a:pt x="118" y="566"/>
                  </a:lnTo>
                  <a:lnTo>
                    <a:pt x="71" y="520"/>
                  </a:lnTo>
                  <a:lnTo>
                    <a:pt x="118" y="471"/>
                  </a:lnTo>
                  <a:lnTo>
                    <a:pt x="139" y="329"/>
                  </a:lnTo>
                  <a:lnTo>
                    <a:pt x="118" y="283"/>
                  </a:lnTo>
                  <a:lnTo>
                    <a:pt x="71" y="239"/>
                  </a:lnTo>
                  <a:lnTo>
                    <a:pt x="0" y="190"/>
                  </a:lnTo>
                  <a:lnTo>
                    <a:pt x="0" y="166"/>
                  </a:lnTo>
                  <a:lnTo>
                    <a:pt x="48" y="143"/>
                  </a:lnTo>
                  <a:lnTo>
                    <a:pt x="94" y="119"/>
                  </a:lnTo>
                  <a:lnTo>
                    <a:pt x="212" y="70"/>
                  </a:lnTo>
                  <a:lnTo>
                    <a:pt x="282" y="70"/>
                  </a:lnTo>
                  <a:lnTo>
                    <a:pt x="375" y="0"/>
                  </a:lnTo>
                  <a:lnTo>
                    <a:pt x="441" y="49"/>
                  </a:lnTo>
                  <a:lnTo>
                    <a:pt x="559" y="119"/>
                  </a:lnTo>
                  <a:lnTo>
                    <a:pt x="604" y="143"/>
                  </a:lnTo>
                  <a:lnTo>
                    <a:pt x="640" y="136"/>
                  </a:lnTo>
                  <a:lnTo>
                    <a:pt x="679" y="166"/>
                  </a:lnTo>
                  <a:lnTo>
                    <a:pt x="677" y="205"/>
                  </a:lnTo>
                  <a:lnTo>
                    <a:pt x="683" y="250"/>
                  </a:lnTo>
                  <a:lnTo>
                    <a:pt x="609" y="307"/>
                  </a:lnTo>
                  <a:lnTo>
                    <a:pt x="587" y="329"/>
                  </a:lnTo>
                  <a:lnTo>
                    <a:pt x="609" y="423"/>
                  </a:lnTo>
                  <a:lnTo>
                    <a:pt x="609" y="449"/>
                  </a:lnTo>
                  <a:lnTo>
                    <a:pt x="587" y="449"/>
                  </a:lnTo>
                  <a:lnTo>
                    <a:pt x="564" y="520"/>
                  </a:lnTo>
                  <a:lnTo>
                    <a:pt x="564" y="566"/>
                  </a:lnTo>
                  <a:lnTo>
                    <a:pt x="564" y="566"/>
                  </a:lnTo>
                  <a:lnTo>
                    <a:pt x="564" y="566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Freeform 441"/>
            <p:cNvSpPr>
              <a:spLocks/>
            </p:cNvSpPr>
            <p:nvPr/>
          </p:nvSpPr>
          <p:spPr bwMode="auto">
            <a:xfrm>
              <a:off x="2468" y="1870"/>
              <a:ext cx="171" cy="176"/>
            </a:xfrm>
            <a:custGeom>
              <a:avLst/>
              <a:gdLst/>
              <a:ahLst/>
              <a:cxnLst>
                <a:cxn ang="0">
                  <a:pos x="562" y="566"/>
                </a:cxn>
                <a:cxn ang="0">
                  <a:pos x="491" y="566"/>
                </a:cxn>
                <a:cxn ang="0">
                  <a:pos x="491" y="613"/>
                </a:cxn>
                <a:cxn ang="0">
                  <a:pos x="444" y="613"/>
                </a:cxn>
                <a:cxn ang="0">
                  <a:pos x="421" y="636"/>
                </a:cxn>
                <a:cxn ang="0">
                  <a:pos x="398" y="705"/>
                </a:cxn>
                <a:cxn ang="0">
                  <a:pos x="281" y="613"/>
                </a:cxn>
                <a:cxn ang="0">
                  <a:pos x="256" y="588"/>
                </a:cxn>
                <a:cxn ang="0">
                  <a:pos x="117" y="566"/>
                </a:cxn>
                <a:cxn ang="0">
                  <a:pos x="70" y="521"/>
                </a:cxn>
                <a:cxn ang="0">
                  <a:pos x="117" y="472"/>
                </a:cxn>
                <a:cxn ang="0">
                  <a:pos x="137" y="329"/>
                </a:cxn>
                <a:cxn ang="0">
                  <a:pos x="117" y="283"/>
                </a:cxn>
                <a:cxn ang="0">
                  <a:pos x="70" y="239"/>
                </a:cxn>
                <a:cxn ang="0">
                  <a:pos x="0" y="190"/>
                </a:cxn>
                <a:cxn ang="0">
                  <a:pos x="0" y="166"/>
                </a:cxn>
                <a:cxn ang="0">
                  <a:pos x="47" y="144"/>
                </a:cxn>
                <a:cxn ang="0">
                  <a:pos x="92" y="119"/>
                </a:cxn>
                <a:cxn ang="0">
                  <a:pos x="211" y="70"/>
                </a:cxn>
                <a:cxn ang="0">
                  <a:pos x="281" y="70"/>
                </a:cxn>
                <a:cxn ang="0">
                  <a:pos x="373" y="0"/>
                </a:cxn>
                <a:cxn ang="0">
                  <a:pos x="440" y="49"/>
                </a:cxn>
                <a:cxn ang="0">
                  <a:pos x="557" y="119"/>
                </a:cxn>
                <a:cxn ang="0">
                  <a:pos x="602" y="144"/>
                </a:cxn>
                <a:cxn ang="0">
                  <a:pos x="639" y="137"/>
                </a:cxn>
                <a:cxn ang="0">
                  <a:pos x="677" y="166"/>
                </a:cxn>
                <a:cxn ang="0">
                  <a:pos x="676" y="206"/>
                </a:cxn>
                <a:cxn ang="0">
                  <a:pos x="681" y="251"/>
                </a:cxn>
                <a:cxn ang="0">
                  <a:pos x="608" y="308"/>
                </a:cxn>
                <a:cxn ang="0">
                  <a:pos x="585" y="329"/>
                </a:cxn>
                <a:cxn ang="0">
                  <a:pos x="608" y="424"/>
                </a:cxn>
                <a:cxn ang="0">
                  <a:pos x="608" y="449"/>
                </a:cxn>
                <a:cxn ang="0">
                  <a:pos x="585" y="449"/>
                </a:cxn>
                <a:cxn ang="0">
                  <a:pos x="562" y="521"/>
                </a:cxn>
                <a:cxn ang="0">
                  <a:pos x="562" y="566"/>
                </a:cxn>
                <a:cxn ang="0">
                  <a:pos x="562" y="566"/>
                </a:cxn>
                <a:cxn ang="0">
                  <a:pos x="562" y="566"/>
                </a:cxn>
              </a:cxnLst>
              <a:rect l="0" t="0" r="r" b="b"/>
              <a:pathLst>
                <a:path w="681" h="705">
                  <a:moveTo>
                    <a:pt x="562" y="566"/>
                  </a:moveTo>
                  <a:lnTo>
                    <a:pt x="491" y="566"/>
                  </a:lnTo>
                  <a:lnTo>
                    <a:pt x="491" y="613"/>
                  </a:lnTo>
                  <a:lnTo>
                    <a:pt x="444" y="613"/>
                  </a:lnTo>
                  <a:lnTo>
                    <a:pt x="421" y="636"/>
                  </a:lnTo>
                  <a:lnTo>
                    <a:pt x="398" y="705"/>
                  </a:lnTo>
                  <a:lnTo>
                    <a:pt x="281" y="613"/>
                  </a:lnTo>
                  <a:lnTo>
                    <a:pt x="256" y="588"/>
                  </a:lnTo>
                  <a:lnTo>
                    <a:pt x="117" y="566"/>
                  </a:lnTo>
                  <a:lnTo>
                    <a:pt x="70" y="521"/>
                  </a:lnTo>
                  <a:lnTo>
                    <a:pt x="117" y="472"/>
                  </a:lnTo>
                  <a:lnTo>
                    <a:pt x="137" y="329"/>
                  </a:lnTo>
                  <a:lnTo>
                    <a:pt x="117" y="283"/>
                  </a:lnTo>
                  <a:lnTo>
                    <a:pt x="70" y="239"/>
                  </a:lnTo>
                  <a:lnTo>
                    <a:pt x="0" y="190"/>
                  </a:lnTo>
                  <a:lnTo>
                    <a:pt x="0" y="166"/>
                  </a:lnTo>
                  <a:lnTo>
                    <a:pt x="47" y="144"/>
                  </a:lnTo>
                  <a:lnTo>
                    <a:pt x="92" y="119"/>
                  </a:lnTo>
                  <a:lnTo>
                    <a:pt x="211" y="70"/>
                  </a:lnTo>
                  <a:lnTo>
                    <a:pt x="281" y="70"/>
                  </a:lnTo>
                  <a:lnTo>
                    <a:pt x="373" y="0"/>
                  </a:lnTo>
                  <a:lnTo>
                    <a:pt x="440" y="49"/>
                  </a:lnTo>
                  <a:lnTo>
                    <a:pt x="557" y="119"/>
                  </a:lnTo>
                  <a:lnTo>
                    <a:pt x="602" y="144"/>
                  </a:lnTo>
                  <a:lnTo>
                    <a:pt x="639" y="137"/>
                  </a:lnTo>
                  <a:lnTo>
                    <a:pt x="677" y="166"/>
                  </a:lnTo>
                  <a:lnTo>
                    <a:pt x="676" y="206"/>
                  </a:lnTo>
                  <a:lnTo>
                    <a:pt x="681" y="251"/>
                  </a:lnTo>
                  <a:lnTo>
                    <a:pt x="608" y="308"/>
                  </a:lnTo>
                  <a:lnTo>
                    <a:pt x="585" y="329"/>
                  </a:lnTo>
                  <a:lnTo>
                    <a:pt x="608" y="424"/>
                  </a:lnTo>
                  <a:lnTo>
                    <a:pt x="608" y="449"/>
                  </a:lnTo>
                  <a:lnTo>
                    <a:pt x="585" y="449"/>
                  </a:lnTo>
                  <a:lnTo>
                    <a:pt x="562" y="521"/>
                  </a:lnTo>
                  <a:lnTo>
                    <a:pt x="562" y="566"/>
                  </a:lnTo>
                  <a:lnTo>
                    <a:pt x="562" y="566"/>
                  </a:lnTo>
                  <a:lnTo>
                    <a:pt x="562" y="566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Freeform 442"/>
            <p:cNvSpPr>
              <a:spLocks/>
            </p:cNvSpPr>
            <p:nvPr/>
          </p:nvSpPr>
          <p:spPr bwMode="auto">
            <a:xfrm>
              <a:off x="2397" y="1992"/>
              <a:ext cx="171" cy="175"/>
            </a:xfrm>
            <a:custGeom>
              <a:avLst/>
              <a:gdLst/>
              <a:ahLst/>
              <a:cxnLst>
                <a:cxn ang="0">
                  <a:pos x="354" y="29"/>
                </a:cxn>
                <a:cxn ang="0">
                  <a:pos x="307" y="29"/>
                </a:cxn>
                <a:cxn ang="0">
                  <a:pos x="258" y="13"/>
                </a:cxn>
                <a:cxn ang="0">
                  <a:pos x="190" y="0"/>
                </a:cxn>
                <a:cxn ang="0">
                  <a:pos x="120" y="3"/>
                </a:cxn>
                <a:cxn ang="0">
                  <a:pos x="71" y="3"/>
                </a:cxn>
                <a:cxn ang="0">
                  <a:pos x="0" y="51"/>
                </a:cxn>
                <a:cxn ang="0">
                  <a:pos x="0" y="122"/>
                </a:cxn>
                <a:cxn ang="0">
                  <a:pos x="61" y="147"/>
                </a:cxn>
                <a:cxn ang="0">
                  <a:pos x="127" y="147"/>
                </a:cxn>
                <a:cxn ang="0">
                  <a:pos x="164" y="192"/>
                </a:cxn>
                <a:cxn ang="0">
                  <a:pos x="122" y="268"/>
                </a:cxn>
                <a:cxn ang="0">
                  <a:pos x="120" y="356"/>
                </a:cxn>
                <a:cxn ang="0">
                  <a:pos x="78" y="474"/>
                </a:cxn>
                <a:cxn ang="0">
                  <a:pos x="120" y="520"/>
                </a:cxn>
                <a:cxn ang="0">
                  <a:pos x="120" y="567"/>
                </a:cxn>
                <a:cxn ang="0">
                  <a:pos x="164" y="697"/>
                </a:cxn>
                <a:cxn ang="0">
                  <a:pos x="249" y="649"/>
                </a:cxn>
                <a:cxn ang="0">
                  <a:pos x="351" y="653"/>
                </a:cxn>
                <a:cxn ang="0">
                  <a:pos x="422" y="618"/>
                </a:cxn>
                <a:cxn ang="0">
                  <a:pos x="464" y="592"/>
                </a:cxn>
                <a:cxn ang="0">
                  <a:pos x="503" y="472"/>
                </a:cxn>
                <a:cxn ang="0">
                  <a:pos x="587" y="309"/>
                </a:cxn>
                <a:cxn ang="0">
                  <a:pos x="682" y="214"/>
                </a:cxn>
                <a:cxn ang="0">
                  <a:pos x="538" y="98"/>
                </a:cxn>
                <a:cxn ang="0">
                  <a:pos x="482" y="86"/>
                </a:cxn>
                <a:cxn ang="0">
                  <a:pos x="392" y="57"/>
                </a:cxn>
                <a:cxn ang="0">
                  <a:pos x="354" y="29"/>
                </a:cxn>
                <a:cxn ang="0">
                  <a:pos x="354" y="29"/>
                </a:cxn>
                <a:cxn ang="0">
                  <a:pos x="354" y="29"/>
                </a:cxn>
              </a:cxnLst>
              <a:rect l="0" t="0" r="r" b="b"/>
              <a:pathLst>
                <a:path w="682" h="697">
                  <a:moveTo>
                    <a:pt x="354" y="29"/>
                  </a:moveTo>
                  <a:lnTo>
                    <a:pt x="307" y="29"/>
                  </a:lnTo>
                  <a:lnTo>
                    <a:pt x="258" y="13"/>
                  </a:lnTo>
                  <a:lnTo>
                    <a:pt x="190" y="0"/>
                  </a:lnTo>
                  <a:lnTo>
                    <a:pt x="120" y="3"/>
                  </a:lnTo>
                  <a:lnTo>
                    <a:pt x="71" y="3"/>
                  </a:lnTo>
                  <a:lnTo>
                    <a:pt x="0" y="51"/>
                  </a:lnTo>
                  <a:lnTo>
                    <a:pt x="0" y="122"/>
                  </a:lnTo>
                  <a:lnTo>
                    <a:pt x="61" y="147"/>
                  </a:lnTo>
                  <a:lnTo>
                    <a:pt x="127" y="147"/>
                  </a:lnTo>
                  <a:lnTo>
                    <a:pt x="164" y="192"/>
                  </a:lnTo>
                  <a:lnTo>
                    <a:pt x="122" y="268"/>
                  </a:lnTo>
                  <a:lnTo>
                    <a:pt x="120" y="356"/>
                  </a:lnTo>
                  <a:lnTo>
                    <a:pt x="78" y="474"/>
                  </a:lnTo>
                  <a:lnTo>
                    <a:pt x="120" y="520"/>
                  </a:lnTo>
                  <a:lnTo>
                    <a:pt x="120" y="567"/>
                  </a:lnTo>
                  <a:lnTo>
                    <a:pt x="164" y="697"/>
                  </a:lnTo>
                  <a:lnTo>
                    <a:pt x="249" y="649"/>
                  </a:lnTo>
                  <a:lnTo>
                    <a:pt x="351" y="653"/>
                  </a:lnTo>
                  <a:lnTo>
                    <a:pt x="422" y="618"/>
                  </a:lnTo>
                  <a:lnTo>
                    <a:pt x="464" y="592"/>
                  </a:lnTo>
                  <a:lnTo>
                    <a:pt x="503" y="472"/>
                  </a:lnTo>
                  <a:lnTo>
                    <a:pt x="587" y="309"/>
                  </a:lnTo>
                  <a:lnTo>
                    <a:pt x="682" y="214"/>
                  </a:lnTo>
                  <a:lnTo>
                    <a:pt x="538" y="98"/>
                  </a:lnTo>
                  <a:lnTo>
                    <a:pt x="482" y="86"/>
                  </a:lnTo>
                  <a:lnTo>
                    <a:pt x="392" y="57"/>
                  </a:lnTo>
                  <a:lnTo>
                    <a:pt x="354" y="29"/>
                  </a:lnTo>
                  <a:lnTo>
                    <a:pt x="354" y="29"/>
                  </a:lnTo>
                  <a:lnTo>
                    <a:pt x="354" y="29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Freeform 443"/>
            <p:cNvSpPr>
              <a:spLocks/>
            </p:cNvSpPr>
            <p:nvPr/>
          </p:nvSpPr>
          <p:spPr bwMode="auto">
            <a:xfrm>
              <a:off x="2398" y="1992"/>
              <a:ext cx="170" cy="175"/>
            </a:xfrm>
            <a:custGeom>
              <a:avLst/>
              <a:gdLst/>
              <a:ahLst/>
              <a:cxnLst>
                <a:cxn ang="0">
                  <a:pos x="354" y="30"/>
                </a:cxn>
                <a:cxn ang="0">
                  <a:pos x="306" y="30"/>
                </a:cxn>
                <a:cxn ang="0">
                  <a:pos x="257" y="13"/>
                </a:cxn>
                <a:cxn ang="0">
                  <a:pos x="191" y="0"/>
                </a:cxn>
                <a:cxn ang="0">
                  <a:pos x="120" y="4"/>
                </a:cxn>
                <a:cxn ang="0">
                  <a:pos x="71" y="4"/>
                </a:cxn>
                <a:cxn ang="0">
                  <a:pos x="0" y="51"/>
                </a:cxn>
                <a:cxn ang="0">
                  <a:pos x="0" y="122"/>
                </a:cxn>
                <a:cxn ang="0">
                  <a:pos x="61" y="147"/>
                </a:cxn>
                <a:cxn ang="0">
                  <a:pos x="126" y="147"/>
                </a:cxn>
                <a:cxn ang="0">
                  <a:pos x="164" y="193"/>
                </a:cxn>
                <a:cxn ang="0">
                  <a:pos x="121" y="269"/>
                </a:cxn>
                <a:cxn ang="0">
                  <a:pos x="120" y="357"/>
                </a:cxn>
                <a:cxn ang="0">
                  <a:pos x="77" y="474"/>
                </a:cxn>
                <a:cxn ang="0">
                  <a:pos x="120" y="521"/>
                </a:cxn>
                <a:cxn ang="0">
                  <a:pos x="120" y="569"/>
                </a:cxn>
                <a:cxn ang="0">
                  <a:pos x="164" y="698"/>
                </a:cxn>
                <a:cxn ang="0">
                  <a:pos x="248" y="650"/>
                </a:cxn>
                <a:cxn ang="0">
                  <a:pos x="350" y="654"/>
                </a:cxn>
                <a:cxn ang="0">
                  <a:pos x="421" y="619"/>
                </a:cxn>
                <a:cxn ang="0">
                  <a:pos x="464" y="593"/>
                </a:cxn>
                <a:cxn ang="0">
                  <a:pos x="503" y="473"/>
                </a:cxn>
                <a:cxn ang="0">
                  <a:pos x="586" y="310"/>
                </a:cxn>
                <a:cxn ang="0">
                  <a:pos x="682" y="214"/>
                </a:cxn>
                <a:cxn ang="0">
                  <a:pos x="537" y="98"/>
                </a:cxn>
                <a:cxn ang="0">
                  <a:pos x="482" y="87"/>
                </a:cxn>
                <a:cxn ang="0">
                  <a:pos x="391" y="57"/>
                </a:cxn>
                <a:cxn ang="0">
                  <a:pos x="354" y="30"/>
                </a:cxn>
                <a:cxn ang="0">
                  <a:pos x="354" y="30"/>
                </a:cxn>
                <a:cxn ang="0">
                  <a:pos x="354" y="30"/>
                </a:cxn>
              </a:cxnLst>
              <a:rect l="0" t="0" r="r" b="b"/>
              <a:pathLst>
                <a:path w="682" h="698">
                  <a:moveTo>
                    <a:pt x="354" y="30"/>
                  </a:moveTo>
                  <a:lnTo>
                    <a:pt x="306" y="30"/>
                  </a:lnTo>
                  <a:lnTo>
                    <a:pt x="257" y="13"/>
                  </a:lnTo>
                  <a:lnTo>
                    <a:pt x="191" y="0"/>
                  </a:lnTo>
                  <a:lnTo>
                    <a:pt x="120" y="4"/>
                  </a:lnTo>
                  <a:lnTo>
                    <a:pt x="71" y="4"/>
                  </a:lnTo>
                  <a:lnTo>
                    <a:pt x="0" y="51"/>
                  </a:lnTo>
                  <a:lnTo>
                    <a:pt x="0" y="122"/>
                  </a:lnTo>
                  <a:lnTo>
                    <a:pt x="61" y="147"/>
                  </a:lnTo>
                  <a:lnTo>
                    <a:pt x="126" y="147"/>
                  </a:lnTo>
                  <a:lnTo>
                    <a:pt x="164" y="193"/>
                  </a:lnTo>
                  <a:lnTo>
                    <a:pt x="121" y="269"/>
                  </a:lnTo>
                  <a:lnTo>
                    <a:pt x="120" y="357"/>
                  </a:lnTo>
                  <a:lnTo>
                    <a:pt x="77" y="474"/>
                  </a:lnTo>
                  <a:lnTo>
                    <a:pt x="120" y="521"/>
                  </a:lnTo>
                  <a:lnTo>
                    <a:pt x="120" y="569"/>
                  </a:lnTo>
                  <a:lnTo>
                    <a:pt x="164" y="698"/>
                  </a:lnTo>
                  <a:lnTo>
                    <a:pt x="248" y="650"/>
                  </a:lnTo>
                  <a:lnTo>
                    <a:pt x="350" y="654"/>
                  </a:lnTo>
                  <a:lnTo>
                    <a:pt x="421" y="619"/>
                  </a:lnTo>
                  <a:lnTo>
                    <a:pt x="464" y="593"/>
                  </a:lnTo>
                  <a:lnTo>
                    <a:pt x="503" y="473"/>
                  </a:lnTo>
                  <a:lnTo>
                    <a:pt x="586" y="310"/>
                  </a:lnTo>
                  <a:lnTo>
                    <a:pt x="682" y="214"/>
                  </a:lnTo>
                  <a:lnTo>
                    <a:pt x="537" y="98"/>
                  </a:lnTo>
                  <a:lnTo>
                    <a:pt x="482" y="87"/>
                  </a:lnTo>
                  <a:lnTo>
                    <a:pt x="391" y="57"/>
                  </a:lnTo>
                  <a:lnTo>
                    <a:pt x="354" y="30"/>
                  </a:lnTo>
                  <a:lnTo>
                    <a:pt x="354" y="30"/>
                  </a:lnTo>
                  <a:lnTo>
                    <a:pt x="354" y="3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444"/>
            <p:cNvSpPr>
              <a:spLocks/>
            </p:cNvSpPr>
            <p:nvPr/>
          </p:nvSpPr>
          <p:spPr bwMode="auto">
            <a:xfrm>
              <a:off x="2386" y="2023"/>
              <a:ext cx="52" cy="11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60" y="119"/>
                </a:cxn>
                <a:cxn ang="0">
                  <a:pos x="23" y="212"/>
                </a:cxn>
                <a:cxn ang="0">
                  <a:pos x="0" y="282"/>
                </a:cxn>
                <a:cxn ang="0">
                  <a:pos x="23" y="350"/>
                </a:cxn>
                <a:cxn ang="0">
                  <a:pos x="0" y="445"/>
                </a:cxn>
                <a:cxn ang="0">
                  <a:pos x="109" y="462"/>
                </a:cxn>
                <a:cxn ang="0">
                  <a:pos x="166" y="450"/>
                </a:cxn>
                <a:cxn ang="0">
                  <a:pos x="164" y="398"/>
                </a:cxn>
                <a:cxn ang="0">
                  <a:pos x="122" y="357"/>
                </a:cxn>
                <a:cxn ang="0">
                  <a:pos x="161" y="229"/>
                </a:cxn>
                <a:cxn ang="0">
                  <a:pos x="164" y="165"/>
                </a:cxn>
                <a:cxn ang="0">
                  <a:pos x="187" y="117"/>
                </a:cxn>
                <a:cxn ang="0">
                  <a:pos x="208" y="70"/>
                </a:cxn>
                <a:cxn ang="0">
                  <a:pos x="164" y="22"/>
                </a:cxn>
                <a:cxn ang="0">
                  <a:pos x="114" y="22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208" h="462">
                  <a:moveTo>
                    <a:pt x="44" y="0"/>
                  </a:moveTo>
                  <a:lnTo>
                    <a:pt x="60" y="119"/>
                  </a:lnTo>
                  <a:lnTo>
                    <a:pt x="23" y="212"/>
                  </a:lnTo>
                  <a:lnTo>
                    <a:pt x="0" y="282"/>
                  </a:lnTo>
                  <a:lnTo>
                    <a:pt x="23" y="350"/>
                  </a:lnTo>
                  <a:lnTo>
                    <a:pt x="0" y="445"/>
                  </a:lnTo>
                  <a:lnTo>
                    <a:pt x="109" y="462"/>
                  </a:lnTo>
                  <a:lnTo>
                    <a:pt x="166" y="450"/>
                  </a:lnTo>
                  <a:lnTo>
                    <a:pt x="164" y="398"/>
                  </a:lnTo>
                  <a:lnTo>
                    <a:pt x="122" y="357"/>
                  </a:lnTo>
                  <a:lnTo>
                    <a:pt x="161" y="229"/>
                  </a:lnTo>
                  <a:lnTo>
                    <a:pt x="164" y="165"/>
                  </a:lnTo>
                  <a:lnTo>
                    <a:pt x="187" y="117"/>
                  </a:lnTo>
                  <a:lnTo>
                    <a:pt x="208" y="70"/>
                  </a:lnTo>
                  <a:lnTo>
                    <a:pt x="164" y="22"/>
                  </a:lnTo>
                  <a:lnTo>
                    <a:pt x="114" y="22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Freeform 445"/>
            <p:cNvSpPr>
              <a:spLocks/>
            </p:cNvSpPr>
            <p:nvPr/>
          </p:nvSpPr>
          <p:spPr bwMode="auto">
            <a:xfrm>
              <a:off x="2386" y="2023"/>
              <a:ext cx="52" cy="11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9" y="119"/>
                </a:cxn>
                <a:cxn ang="0">
                  <a:pos x="22" y="212"/>
                </a:cxn>
                <a:cxn ang="0">
                  <a:pos x="0" y="283"/>
                </a:cxn>
                <a:cxn ang="0">
                  <a:pos x="22" y="351"/>
                </a:cxn>
                <a:cxn ang="0">
                  <a:pos x="0" y="447"/>
                </a:cxn>
                <a:cxn ang="0">
                  <a:pos x="109" y="462"/>
                </a:cxn>
                <a:cxn ang="0">
                  <a:pos x="165" y="451"/>
                </a:cxn>
                <a:cxn ang="0">
                  <a:pos x="164" y="399"/>
                </a:cxn>
                <a:cxn ang="0">
                  <a:pos x="121" y="358"/>
                </a:cxn>
                <a:cxn ang="0">
                  <a:pos x="160" y="229"/>
                </a:cxn>
                <a:cxn ang="0">
                  <a:pos x="164" y="165"/>
                </a:cxn>
                <a:cxn ang="0">
                  <a:pos x="186" y="117"/>
                </a:cxn>
                <a:cxn ang="0">
                  <a:pos x="208" y="71"/>
                </a:cxn>
                <a:cxn ang="0">
                  <a:pos x="164" y="23"/>
                </a:cxn>
                <a:cxn ang="0">
                  <a:pos x="113" y="23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208" h="462">
                  <a:moveTo>
                    <a:pt x="44" y="0"/>
                  </a:moveTo>
                  <a:lnTo>
                    <a:pt x="59" y="119"/>
                  </a:lnTo>
                  <a:lnTo>
                    <a:pt x="22" y="212"/>
                  </a:lnTo>
                  <a:lnTo>
                    <a:pt x="0" y="283"/>
                  </a:lnTo>
                  <a:lnTo>
                    <a:pt x="22" y="351"/>
                  </a:lnTo>
                  <a:lnTo>
                    <a:pt x="0" y="447"/>
                  </a:lnTo>
                  <a:lnTo>
                    <a:pt x="109" y="462"/>
                  </a:lnTo>
                  <a:lnTo>
                    <a:pt x="165" y="451"/>
                  </a:lnTo>
                  <a:lnTo>
                    <a:pt x="164" y="399"/>
                  </a:lnTo>
                  <a:lnTo>
                    <a:pt x="121" y="358"/>
                  </a:lnTo>
                  <a:lnTo>
                    <a:pt x="160" y="229"/>
                  </a:lnTo>
                  <a:lnTo>
                    <a:pt x="164" y="165"/>
                  </a:lnTo>
                  <a:lnTo>
                    <a:pt x="186" y="117"/>
                  </a:lnTo>
                  <a:lnTo>
                    <a:pt x="208" y="71"/>
                  </a:lnTo>
                  <a:lnTo>
                    <a:pt x="164" y="23"/>
                  </a:lnTo>
                  <a:lnTo>
                    <a:pt x="113" y="23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Freeform 446"/>
            <p:cNvSpPr>
              <a:spLocks/>
            </p:cNvSpPr>
            <p:nvPr/>
          </p:nvSpPr>
          <p:spPr bwMode="auto">
            <a:xfrm>
              <a:off x="2544" y="2076"/>
              <a:ext cx="12" cy="17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44"/>
                </a:cxn>
                <a:cxn ang="0">
                  <a:pos x="47" y="70"/>
                </a:cxn>
                <a:cxn ang="0">
                  <a:pos x="47" y="22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70">
                  <a:moveTo>
                    <a:pt x="47" y="0"/>
                  </a:moveTo>
                  <a:lnTo>
                    <a:pt x="0" y="44"/>
                  </a:lnTo>
                  <a:lnTo>
                    <a:pt x="47" y="70"/>
                  </a:lnTo>
                  <a:lnTo>
                    <a:pt x="47" y="22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Freeform 447"/>
            <p:cNvSpPr>
              <a:spLocks/>
            </p:cNvSpPr>
            <p:nvPr/>
          </p:nvSpPr>
          <p:spPr bwMode="auto">
            <a:xfrm>
              <a:off x="2544" y="2076"/>
              <a:ext cx="12" cy="18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44"/>
                </a:cxn>
                <a:cxn ang="0">
                  <a:pos x="47" y="71"/>
                </a:cxn>
                <a:cxn ang="0">
                  <a:pos x="47" y="23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71">
                  <a:moveTo>
                    <a:pt x="47" y="0"/>
                  </a:moveTo>
                  <a:lnTo>
                    <a:pt x="0" y="44"/>
                  </a:lnTo>
                  <a:lnTo>
                    <a:pt x="47" y="71"/>
                  </a:lnTo>
                  <a:lnTo>
                    <a:pt x="47" y="23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Freeform 448"/>
            <p:cNvSpPr>
              <a:spLocks/>
            </p:cNvSpPr>
            <p:nvPr/>
          </p:nvSpPr>
          <p:spPr bwMode="auto">
            <a:xfrm>
              <a:off x="2638" y="2028"/>
              <a:ext cx="23" cy="24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0" y="48"/>
                </a:cxn>
                <a:cxn ang="0">
                  <a:pos x="49" y="70"/>
                </a:cxn>
                <a:cxn ang="0">
                  <a:pos x="49" y="95"/>
                </a:cxn>
                <a:cxn ang="0">
                  <a:pos x="94" y="95"/>
                </a:cxn>
                <a:cxn ang="0">
                  <a:pos x="94" y="26"/>
                </a:cxn>
                <a:cxn ang="0">
                  <a:pos x="94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94" h="95">
                  <a:moveTo>
                    <a:pt x="72" y="0"/>
                  </a:moveTo>
                  <a:lnTo>
                    <a:pt x="0" y="48"/>
                  </a:lnTo>
                  <a:lnTo>
                    <a:pt x="49" y="70"/>
                  </a:lnTo>
                  <a:lnTo>
                    <a:pt x="49" y="95"/>
                  </a:lnTo>
                  <a:lnTo>
                    <a:pt x="94" y="95"/>
                  </a:lnTo>
                  <a:lnTo>
                    <a:pt x="94" y="26"/>
                  </a:lnTo>
                  <a:lnTo>
                    <a:pt x="94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Freeform 449"/>
            <p:cNvSpPr>
              <a:spLocks/>
            </p:cNvSpPr>
            <p:nvPr/>
          </p:nvSpPr>
          <p:spPr bwMode="auto">
            <a:xfrm>
              <a:off x="2638" y="2029"/>
              <a:ext cx="24" cy="2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0" y="48"/>
                </a:cxn>
                <a:cxn ang="0">
                  <a:pos x="49" y="69"/>
                </a:cxn>
                <a:cxn ang="0">
                  <a:pos x="49" y="94"/>
                </a:cxn>
                <a:cxn ang="0">
                  <a:pos x="95" y="94"/>
                </a:cxn>
                <a:cxn ang="0">
                  <a:pos x="95" y="25"/>
                </a:cxn>
                <a:cxn ang="0">
                  <a:pos x="95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95" h="94">
                  <a:moveTo>
                    <a:pt x="72" y="0"/>
                  </a:moveTo>
                  <a:lnTo>
                    <a:pt x="0" y="48"/>
                  </a:lnTo>
                  <a:lnTo>
                    <a:pt x="49" y="69"/>
                  </a:lnTo>
                  <a:lnTo>
                    <a:pt x="49" y="94"/>
                  </a:lnTo>
                  <a:lnTo>
                    <a:pt x="95" y="94"/>
                  </a:lnTo>
                  <a:lnTo>
                    <a:pt x="95" y="25"/>
                  </a:lnTo>
                  <a:lnTo>
                    <a:pt x="95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Freeform 450"/>
            <p:cNvSpPr>
              <a:spLocks/>
            </p:cNvSpPr>
            <p:nvPr/>
          </p:nvSpPr>
          <p:spPr bwMode="auto">
            <a:xfrm>
              <a:off x="2626" y="2058"/>
              <a:ext cx="35" cy="46"/>
            </a:xfrm>
            <a:custGeom>
              <a:avLst/>
              <a:gdLst/>
              <a:ahLst/>
              <a:cxnLst>
                <a:cxn ang="0">
                  <a:pos x="97" y="34"/>
                </a:cxn>
                <a:cxn ang="0">
                  <a:pos x="51" y="34"/>
                </a:cxn>
                <a:cxn ang="0">
                  <a:pos x="0" y="116"/>
                </a:cxn>
                <a:cxn ang="0">
                  <a:pos x="0" y="164"/>
                </a:cxn>
                <a:cxn ang="0">
                  <a:pos x="24" y="164"/>
                </a:cxn>
                <a:cxn ang="0">
                  <a:pos x="88" y="186"/>
                </a:cxn>
                <a:cxn ang="0">
                  <a:pos x="119" y="116"/>
                </a:cxn>
                <a:cxn ang="0">
                  <a:pos x="96" y="116"/>
                </a:cxn>
                <a:cxn ang="0">
                  <a:pos x="141" y="25"/>
                </a:cxn>
                <a:cxn ang="0">
                  <a:pos x="141" y="0"/>
                </a:cxn>
                <a:cxn ang="0">
                  <a:pos x="97" y="34"/>
                </a:cxn>
                <a:cxn ang="0">
                  <a:pos x="97" y="34"/>
                </a:cxn>
                <a:cxn ang="0">
                  <a:pos x="97" y="34"/>
                </a:cxn>
              </a:cxnLst>
              <a:rect l="0" t="0" r="r" b="b"/>
              <a:pathLst>
                <a:path w="141" h="186">
                  <a:moveTo>
                    <a:pt x="97" y="34"/>
                  </a:moveTo>
                  <a:lnTo>
                    <a:pt x="51" y="34"/>
                  </a:lnTo>
                  <a:lnTo>
                    <a:pt x="0" y="116"/>
                  </a:lnTo>
                  <a:lnTo>
                    <a:pt x="0" y="164"/>
                  </a:lnTo>
                  <a:lnTo>
                    <a:pt x="24" y="164"/>
                  </a:lnTo>
                  <a:lnTo>
                    <a:pt x="88" y="186"/>
                  </a:lnTo>
                  <a:lnTo>
                    <a:pt x="119" y="116"/>
                  </a:lnTo>
                  <a:lnTo>
                    <a:pt x="96" y="116"/>
                  </a:lnTo>
                  <a:lnTo>
                    <a:pt x="141" y="25"/>
                  </a:lnTo>
                  <a:lnTo>
                    <a:pt x="141" y="0"/>
                  </a:lnTo>
                  <a:lnTo>
                    <a:pt x="97" y="34"/>
                  </a:lnTo>
                  <a:lnTo>
                    <a:pt x="97" y="34"/>
                  </a:lnTo>
                  <a:lnTo>
                    <a:pt x="97" y="3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Freeform 451"/>
            <p:cNvSpPr>
              <a:spLocks/>
            </p:cNvSpPr>
            <p:nvPr/>
          </p:nvSpPr>
          <p:spPr bwMode="auto">
            <a:xfrm>
              <a:off x="2626" y="2058"/>
              <a:ext cx="36" cy="47"/>
            </a:xfrm>
            <a:custGeom>
              <a:avLst/>
              <a:gdLst/>
              <a:ahLst/>
              <a:cxnLst>
                <a:cxn ang="0">
                  <a:pos x="96" y="34"/>
                </a:cxn>
                <a:cxn ang="0">
                  <a:pos x="49" y="34"/>
                </a:cxn>
                <a:cxn ang="0">
                  <a:pos x="0" y="116"/>
                </a:cxn>
                <a:cxn ang="0">
                  <a:pos x="0" y="164"/>
                </a:cxn>
                <a:cxn ang="0">
                  <a:pos x="23" y="164"/>
                </a:cxn>
                <a:cxn ang="0">
                  <a:pos x="86" y="187"/>
                </a:cxn>
                <a:cxn ang="0">
                  <a:pos x="117" y="116"/>
                </a:cxn>
                <a:cxn ang="0">
                  <a:pos x="94" y="116"/>
                </a:cxn>
                <a:cxn ang="0">
                  <a:pos x="140" y="25"/>
                </a:cxn>
                <a:cxn ang="0">
                  <a:pos x="140" y="0"/>
                </a:cxn>
                <a:cxn ang="0">
                  <a:pos x="96" y="34"/>
                </a:cxn>
                <a:cxn ang="0">
                  <a:pos x="96" y="34"/>
                </a:cxn>
                <a:cxn ang="0">
                  <a:pos x="96" y="34"/>
                </a:cxn>
              </a:cxnLst>
              <a:rect l="0" t="0" r="r" b="b"/>
              <a:pathLst>
                <a:path w="140" h="187">
                  <a:moveTo>
                    <a:pt x="96" y="34"/>
                  </a:moveTo>
                  <a:lnTo>
                    <a:pt x="49" y="34"/>
                  </a:lnTo>
                  <a:lnTo>
                    <a:pt x="0" y="116"/>
                  </a:lnTo>
                  <a:lnTo>
                    <a:pt x="0" y="164"/>
                  </a:lnTo>
                  <a:lnTo>
                    <a:pt x="23" y="164"/>
                  </a:lnTo>
                  <a:lnTo>
                    <a:pt x="86" y="187"/>
                  </a:lnTo>
                  <a:lnTo>
                    <a:pt x="117" y="116"/>
                  </a:lnTo>
                  <a:lnTo>
                    <a:pt x="94" y="116"/>
                  </a:lnTo>
                  <a:lnTo>
                    <a:pt x="140" y="25"/>
                  </a:lnTo>
                  <a:lnTo>
                    <a:pt x="140" y="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Freeform 452"/>
            <p:cNvSpPr>
              <a:spLocks/>
            </p:cNvSpPr>
            <p:nvPr/>
          </p:nvSpPr>
          <p:spPr bwMode="auto">
            <a:xfrm>
              <a:off x="2609" y="1889"/>
              <a:ext cx="18" cy="17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24" y="19"/>
                </a:cxn>
                <a:cxn ang="0">
                  <a:pos x="0" y="38"/>
                </a:cxn>
                <a:cxn ang="0">
                  <a:pos x="45" y="66"/>
                </a:cxn>
                <a:cxn ang="0">
                  <a:pos x="71" y="59"/>
                </a:cxn>
                <a:cxn ang="0">
                  <a:pos x="68" y="19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71" h="66">
                  <a:moveTo>
                    <a:pt x="54" y="0"/>
                  </a:moveTo>
                  <a:lnTo>
                    <a:pt x="24" y="19"/>
                  </a:lnTo>
                  <a:lnTo>
                    <a:pt x="0" y="38"/>
                  </a:lnTo>
                  <a:lnTo>
                    <a:pt x="45" y="66"/>
                  </a:lnTo>
                  <a:lnTo>
                    <a:pt x="71" y="59"/>
                  </a:lnTo>
                  <a:lnTo>
                    <a:pt x="68" y="19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Freeform 453"/>
            <p:cNvSpPr>
              <a:spLocks/>
            </p:cNvSpPr>
            <p:nvPr/>
          </p:nvSpPr>
          <p:spPr bwMode="auto">
            <a:xfrm>
              <a:off x="2609" y="1889"/>
              <a:ext cx="18" cy="17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25" y="20"/>
                </a:cxn>
                <a:cxn ang="0">
                  <a:pos x="0" y="38"/>
                </a:cxn>
                <a:cxn ang="0">
                  <a:pos x="46" y="67"/>
                </a:cxn>
                <a:cxn ang="0">
                  <a:pos x="71" y="60"/>
                </a:cxn>
                <a:cxn ang="0">
                  <a:pos x="70" y="2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71" h="67">
                  <a:moveTo>
                    <a:pt x="54" y="0"/>
                  </a:moveTo>
                  <a:lnTo>
                    <a:pt x="25" y="20"/>
                  </a:lnTo>
                  <a:lnTo>
                    <a:pt x="0" y="38"/>
                  </a:lnTo>
                  <a:lnTo>
                    <a:pt x="46" y="67"/>
                  </a:lnTo>
                  <a:lnTo>
                    <a:pt x="71" y="60"/>
                  </a:lnTo>
                  <a:lnTo>
                    <a:pt x="70" y="2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4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5" name="Freeform 454"/>
            <p:cNvSpPr>
              <a:spLocks/>
            </p:cNvSpPr>
            <p:nvPr/>
          </p:nvSpPr>
          <p:spPr bwMode="auto">
            <a:xfrm>
              <a:off x="2620" y="1800"/>
              <a:ext cx="124" cy="139"/>
            </a:xfrm>
            <a:custGeom>
              <a:avLst/>
              <a:gdLst/>
              <a:ahLst/>
              <a:cxnLst>
                <a:cxn ang="0">
                  <a:pos x="0" y="282"/>
                </a:cxn>
                <a:cxn ang="0">
                  <a:pos x="0" y="327"/>
                </a:cxn>
                <a:cxn ang="0">
                  <a:pos x="23" y="376"/>
                </a:cxn>
                <a:cxn ang="0">
                  <a:pos x="23" y="399"/>
                </a:cxn>
                <a:cxn ang="0">
                  <a:pos x="70" y="446"/>
                </a:cxn>
                <a:cxn ang="0">
                  <a:pos x="70" y="519"/>
                </a:cxn>
                <a:cxn ang="0">
                  <a:pos x="93" y="540"/>
                </a:cxn>
                <a:cxn ang="0">
                  <a:pos x="148" y="556"/>
                </a:cxn>
                <a:cxn ang="0">
                  <a:pos x="205" y="552"/>
                </a:cxn>
                <a:cxn ang="0">
                  <a:pos x="259" y="540"/>
                </a:cxn>
                <a:cxn ang="0">
                  <a:pos x="309" y="540"/>
                </a:cxn>
                <a:cxn ang="0">
                  <a:pos x="376" y="540"/>
                </a:cxn>
                <a:cxn ang="0">
                  <a:pos x="385" y="494"/>
                </a:cxn>
                <a:cxn ang="0">
                  <a:pos x="426" y="480"/>
                </a:cxn>
                <a:cxn ang="0">
                  <a:pos x="423" y="423"/>
                </a:cxn>
                <a:cxn ang="0">
                  <a:pos x="376" y="376"/>
                </a:cxn>
                <a:cxn ang="0">
                  <a:pos x="402" y="348"/>
                </a:cxn>
                <a:cxn ang="0">
                  <a:pos x="471" y="291"/>
                </a:cxn>
                <a:cxn ang="0">
                  <a:pos x="494" y="273"/>
                </a:cxn>
                <a:cxn ang="0">
                  <a:pos x="494" y="189"/>
                </a:cxn>
                <a:cxn ang="0">
                  <a:pos x="446" y="163"/>
                </a:cxn>
                <a:cxn ang="0">
                  <a:pos x="469" y="93"/>
                </a:cxn>
                <a:cxn ang="0">
                  <a:pos x="469" y="48"/>
                </a:cxn>
                <a:cxn ang="0">
                  <a:pos x="376" y="25"/>
                </a:cxn>
                <a:cxn ang="0">
                  <a:pos x="282" y="25"/>
                </a:cxn>
                <a:cxn ang="0">
                  <a:pos x="217" y="0"/>
                </a:cxn>
                <a:cxn ang="0">
                  <a:pos x="166" y="0"/>
                </a:cxn>
                <a:cxn ang="0">
                  <a:pos x="164" y="48"/>
                </a:cxn>
                <a:cxn ang="0">
                  <a:pos x="119" y="69"/>
                </a:cxn>
                <a:cxn ang="0">
                  <a:pos x="70" y="88"/>
                </a:cxn>
                <a:cxn ang="0">
                  <a:pos x="95" y="140"/>
                </a:cxn>
                <a:cxn ang="0">
                  <a:pos x="47" y="189"/>
                </a:cxn>
                <a:cxn ang="0">
                  <a:pos x="70" y="233"/>
                </a:cxn>
                <a:cxn ang="0">
                  <a:pos x="70" y="260"/>
                </a:cxn>
                <a:cxn ang="0">
                  <a:pos x="47" y="260"/>
                </a:cxn>
                <a:cxn ang="0">
                  <a:pos x="0" y="282"/>
                </a:cxn>
                <a:cxn ang="0">
                  <a:pos x="0" y="282"/>
                </a:cxn>
                <a:cxn ang="0">
                  <a:pos x="0" y="282"/>
                </a:cxn>
              </a:cxnLst>
              <a:rect l="0" t="0" r="r" b="b"/>
              <a:pathLst>
                <a:path w="494" h="556">
                  <a:moveTo>
                    <a:pt x="0" y="282"/>
                  </a:moveTo>
                  <a:lnTo>
                    <a:pt x="0" y="327"/>
                  </a:lnTo>
                  <a:lnTo>
                    <a:pt x="23" y="376"/>
                  </a:lnTo>
                  <a:lnTo>
                    <a:pt x="23" y="399"/>
                  </a:lnTo>
                  <a:lnTo>
                    <a:pt x="70" y="446"/>
                  </a:lnTo>
                  <a:lnTo>
                    <a:pt x="70" y="519"/>
                  </a:lnTo>
                  <a:lnTo>
                    <a:pt x="93" y="540"/>
                  </a:lnTo>
                  <a:lnTo>
                    <a:pt x="148" y="556"/>
                  </a:lnTo>
                  <a:lnTo>
                    <a:pt x="205" y="552"/>
                  </a:lnTo>
                  <a:lnTo>
                    <a:pt x="259" y="540"/>
                  </a:lnTo>
                  <a:lnTo>
                    <a:pt x="309" y="540"/>
                  </a:lnTo>
                  <a:lnTo>
                    <a:pt x="376" y="540"/>
                  </a:lnTo>
                  <a:lnTo>
                    <a:pt x="385" y="494"/>
                  </a:lnTo>
                  <a:lnTo>
                    <a:pt x="426" y="480"/>
                  </a:lnTo>
                  <a:lnTo>
                    <a:pt x="423" y="423"/>
                  </a:lnTo>
                  <a:lnTo>
                    <a:pt x="376" y="376"/>
                  </a:lnTo>
                  <a:lnTo>
                    <a:pt x="402" y="348"/>
                  </a:lnTo>
                  <a:lnTo>
                    <a:pt x="471" y="291"/>
                  </a:lnTo>
                  <a:lnTo>
                    <a:pt x="494" y="273"/>
                  </a:lnTo>
                  <a:lnTo>
                    <a:pt x="494" y="189"/>
                  </a:lnTo>
                  <a:lnTo>
                    <a:pt x="446" y="163"/>
                  </a:lnTo>
                  <a:lnTo>
                    <a:pt x="469" y="93"/>
                  </a:lnTo>
                  <a:lnTo>
                    <a:pt x="469" y="48"/>
                  </a:lnTo>
                  <a:lnTo>
                    <a:pt x="376" y="25"/>
                  </a:lnTo>
                  <a:lnTo>
                    <a:pt x="282" y="25"/>
                  </a:lnTo>
                  <a:lnTo>
                    <a:pt x="217" y="0"/>
                  </a:lnTo>
                  <a:lnTo>
                    <a:pt x="166" y="0"/>
                  </a:lnTo>
                  <a:lnTo>
                    <a:pt x="164" y="48"/>
                  </a:lnTo>
                  <a:lnTo>
                    <a:pt x="119" y="69"/>
                  </a:lnTo>
                  <a:lnTo>
                    <a:pt x="70" y="88"/>
                  </a:lnTo>
                  <a:lnTo>
                    <a:pt x="95" y="140"/>
                  </a:lnTo>
                  <a:lnTo>
                    <a:pt x="47" y="189"/>
                  </a:lnTo>
                  <a:lnTo>
                    <a:pt x="70" y="233"/>
                  </a:lnTo>
                  <a:lnTo>
                    <a:pt x="70" y="260"/>
                  </a:lnTo>
                  <a:lnTo>
                    <a:pt x="47" y="260"/>
                  </a:lnTo>
                  <a:lnTo>
                    <a:pt x="0" y="282"/>
                  </a:lnTo>
                  <a:lnTo>
                    <a:pt x="0" y="282"/>
                  </a:lnTo>
                  <a:lnTo>
                    <a:pt x="0" y="28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Freeform 455"/>
            <p:cNvSpPr>
              <a:spLocks/>
            </p:cNvSpPr>
            <p:nvPr/>
          </p:nvSpPr>
          <p:spPr bwMode="auto">
            <a:xfrm>
              <a:off x="2621" y="1800"/>
              <a:ext cx="123" cy="139"/>
            </a:xfrm>
            <a:custGeom>
              <a:avLst/>
              <a:gdLst/>
              <a:ahLst/>
              <a:cxnLst>
                <a:cxn ang="0">
                  <a:pos x="0" y="281"/>
                </a:cxn>
                <a:cxn ang="0">
                  <a:pos x="0" y="327"/>
                </a:cxn>
                <a:cxn ang="0">
                  <a:pos x="24" y="376"/>
                </a:cxn>
                <a:cxn ang="0">
                  <a:pos x="24" y="398"/>
                </a:cxn>
                <a:cxn ang="0">
                  <a:pos x="69" y="445"/>
                </a:cxn>
                <a:cxn ang="0">
                  <a:pos x="69" y="518"/>
                </a:cxn>
                <a:cxn ang="0">
                  <a:pos x="92" y="540"/>
                </a:cxn>
                <a:cxn ang="0">
                  <a:pos x="149" y="556"/>
                </a:cxn>
                <a:cxn ang="0">
                  <a:pos x="205" y="551"/>
                </a:cxn>
                <a:cxn ang="0">
                  <a:pos x="259" y="540"/>
                </a:cxn>
                <a:cxn ang="0">
                  <a:pos x="308" y="540"/>
                </a:cxn>
                <a:cxn ang="0">
                  <a:pos x="375" y="540"/>
                </a:cxn>
                <a:cxn ang="0">
                  <a:pos x="385" y="493"/>
                </a:cxn>
                <a:cxn ang="0">
                  <a:pos x="426" y="479"/>
                </a:cxn>
                <a:cxn ang="0">
                  <a:pos x="423" y="423"/>
                </a:cxn>
                <a:cxn ang="0">
                  <a:pos x="375" y="376"/>
                </a:cxn>
                <a:cxn ang="0">
                  <a:pos x="401" y="348"/>
                </a:cxn>
                <a:cxn ang="0">
                  <a:pos x="471" y="291"/>
                </a:cxn>
                <a:cxn ang="0">
                  <a:pos x="494" y="273"/>
                </a:cxn>
                <a:cxn ang="0">
                  <a:pos x="494" y="188"/>
                </a:cxn>
                <a:cxn ang="0">
                  <a:pos x="445" y="163"/>
                </a:cxn>
                <a:cxn ang="0">
                  <a:pos x="468" y="93"/>
                </a:cxn>
                <a:cxn ang="0">
                  <a:pos x="468" y="48"/>
                </a:cxn>
                <a:cxn ang="0">
                  <a:pos x="375" y="24"/>
                </a:cxn>
                <a:cxn ang="0">
                  <a:pos x="281" y="24"/>
                </a:cxn>
                <a:cxn ang="0">
                  <a:pos x="216" y="0"/>
                </a:cxn>
                <a:cxn ang="0">
                  <a:pos x="166" y="0"/>
                </a:cxn>
                <a:cxn ang="0">
                  <a:pos x="164" y="48"/>
                </a:cxn>
                <a:cxn ang="0">
                  <a:pos x="118" y="68"/>
                </a:cxn>
                <a:cxn ang="0">
                  <a:pos x="69" y="88"/>
                </a:cxn>
                <a:cxn ang="0">
                  <a:pos x="95" y="140"/>
                </a:cxn>
                <a:cxn ang="0">
                  <a:pos x="47" y="188"/>
                </a:cxn>
                <a:cxn ang="0">
                  <a:pos x="69" y="233"/>
                </a:cxn>
                <a:cxn ang="0">
                  <a:pos x="69" y="260"/>
                </a:cxn>
                <a:cxn ang="0">
                  <a:pos x="47" y="260"/>
                </a:cxn>
                <a:cxn ang="0">
                  <a:pos x="0" y="281"/>
                </a:cxn>
                <a:cxn ang="0">
                  <a:pos x="0" y="281"/>
                </a:cxn>
                <a:cxn ang="0">
                  <a:pos x="0" y="281"/>
                </a:cxn>
              </a:cxnLst>
              <a:rect l="0" t="0" r="r" b="b"/>
              <a:pathLst>
                <a:path w="494" h="556">
                  <a:moveTo>
                    <a:pt x="0" y="281"/>
                  </a:moveTo>
                  <a:lnTo>
                    <a:pt x="0" y="327"/>
                  </a:lnTo>
                  <a:lnTo>
                    <a:pt x="24" y="376"/>
                  </a:lnTo>
                  <a:lnTo>
                    <a:pt x="24" y="398"/>
                  </a:lnTo>
                  <a:lnTo>
                    <a:pt x="69" y="445"/>
                  </a:lnTo>
                  <a:lnTo>
                    <a:pt x="69" y="518"/>
                  </a:lnTo>
                  <a:lnTo>
                    <a:pt x="92" y="540"/>
                  </a:lnTo>
                  <a:lnTo>
                    <a:pt x="149" y="556"/>
                  </a:lnTo>
                  <a:lnTo>
                    <a:pt x="205" y="551"/>
                  </a:lnTo>
                  <a:lnTo>
                    <a:pt x="259" y="540"/>
                  </a:lnTo>
                  <a:lnTo>
                    <a:pt x="308" y="540"/>
                  </a:lnTo>
                  <a:lnTo>
                    <a:pt x="375" y="540"/>
                  </a:lnTo>
                  <a:lnTo>
                    <a:pt x="385" y="493"/>
                  </a:lnTo>
                  <a:lnTo>
                    <a:pt x="426" y="479"/>
                  </a:lnTo>
                  <a:lnTo>
                    <a:pt x="423" y="423"/>
                  </a:lnTo>
                  <a:lnTo>
                    <a:pt x="375" y="376"/>
                  </a:lnTo>
                  <a:lnTo>
                    <a:pt x="401" y="348"/>
                  </a:lnTo>
                  <a:lnTo>
                    <a:pt x="471" y="291"/>
                  </a:lnTo>
                  <a:lnTo>
                    <a:pt x="494" y="273"/>
                  </a:lnTo>
                  <a:lnTo>
                    <a:pt x="494" y="188"/>
                  </a:lnTo>
                  <a:lnTo>
                    <a:pt x="445" y="163"/>
                  </a:lnTo>
                  <a:lnTo>
                    <a:pt x="468" y="93"/>
                  </a:lnTo>
                  <a:lnTo>
                    <a:pt x="468" y="48"/>
                  </a:lnTo>
                  <a:lnTo>
                    <a:pt x="375" y="24"/>
                  </a:lnTo>
                  <a:lnTo>
                    <a:pt x="281" y="24"/>
                  </a:lnTo>
                  <a:lnTo>
                    <a:pt x="216" y="0"/>
                  </a:lnTo>
                  <a:lnTo>
                    <a:pt x="166" y="0"/>
                  </a:lnTo>
                  <a:lnTo>
                    <a:pt x="164" y="48"/>
                  </a:lnTo>
                  <a:lnTo>
                    <a:pt x="118" y="68"/>
                  </a:lnTo>
                  <a:lnTo>
                    <a:pt x="69" y="88"/>
                  </a:lnTo>
                  <a:lnTo>
                    <a:pt x="95" y="140"/>
                  </a:lnTo>
                  <a:lnTo>
                    <a:pt x="47" y="188"/>
                  </a:lnTo>
                  <a:lnTo>
                    <a:pt x="69" y="233"/>
                  </a:lnTo>
                  <a:lnTo>
                    <a:pt x="69" y="260"/>
                  </a:lnTo>
                  <a:lnTo>
                    <a:pt x="47" y="260"/>
                  </a:lnTo>
                  <a:lnTo>
                    <a:pt x="0" y="281"/>
                  </a:lnTo>
                  <a:lnTo>
                    <a:pt x="0" y="281"/>
                  </a:lnTo>
                  <a:lnTo>
                    <a:pt x="0" y="28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" name="Freeform 456"/>
            <p:cNvSpPr>
              <a:spLocks/>
            </p:cNvSpPr>
            <p:nvPr/>
          </p:nvSpPr>
          <p:spPr bwMode="auto">
            <a:xfrm>
              <a:off x="2562" y="1858"/>
              <a:ext cx="61" cy="40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233" y="73"/>
                </a:cxn>
                <a:cxn ang="0">
                  <a:pos x="232" y="94"/>
                </a:cxn>
                <a:cxn ang="0">
                  <a:pos x="242" y="120"/>
                </a:cxn>
                <a:cxn ang="0">
                  <a:pos x="211" y="143"/>
                </a:cxn>
                <a:cxn ang="0">
                  <a:pos x="171" y="162"/>
                </a:cxn>
                <a:cxn ang="0">
                  <a:pos x="23" y="73"/>
                </a:cxn>
                <a:cxn ang="0">
                  <a:pos x="0" y="49"/>
                </a:cxn>
                <a:cxn ang="0">
                  <a:pos x="47" y="27"/>
                </a:cxn>
                <a:cxn ang="0">
                  <a:pos x="69" y="27"/>
                </a:cxn>
                <a:cxn ang="0">
                  <a:pos x="93" y="0"/>
                </a:cxn>
                <a:cxn ang="0">
                  <a:pos x="140" y="0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242" h="162">
                  <a:moveTo>
                    <a:pt x="140" y="0"/>
                  </a:moveTo>
                  <a:lnTo>
                    <a:pt x="233" y="73"/>
                  </a:lnTo>
                  <a:lnTo>
                    <a:pt x="232" y="94"/>
                  </a:lnTo>
                  <a:lnTo>
                    <a:pt x="242" y="120"/>
                  </a:lnTo>
                  <a:lnTo>
                    <a:pt x="211" y="143"/>
                  </a:lnTo>
                  <a:lnTo>
                    <a:pt x="171" y="162"/>
                  </a:lnTo>
                  <a:lnTo>
                    <a:pt x="23" y="73"/>
                  </a:lnTo>
                  <a:lnTo>
                    <a:pt x="0" y="49"/>
                  </a:lnTo>
                  <a:lnTo>
                    <a:pt x="47" y="27"/>
                  </a:lnTo>
                  <a:lnTo>
                    <a:pt x="69" y="27"/>
                  </a:lnTo>
                  <a:lnTo>
                    <a:pt x="93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Freeform 457"/>
            <p:cNvSpPr>
              <a:spLocks/>
            </p:cNvSpPr>
            <p:nvPr/>
          </p:nvSpPr>
          <p:spPr bwMode="auto">
            <a:xfrm>
              <a:off x="2562" y="1858"/>
              <a:ext cx="61" cy="40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233" y="72"/>
                </a:cxn>
                <a:cxn ang="0">
                  <a:pos x="231" y="94"/>
                </a:cxn>
                <a:cxn ang="0">
                  <a:pos x="241" y="120"/>
                </a:cxn>
                <a:cxn ang="0">
                  <a:pos x="210" y="143"/>
                </a:cxn>
                <a:cxn ang="0">
                  <a:pos x="171" y="161"/>
                </a:cxn>
                <a:cxn ang="0">
                  <a:pos x="23" y="72"/>
                </a:cxn>
                <a:cxn ang="0">
                  <a:pos x="0" y="48"/>
                </a:cxn>
                <a:cxn ang="0">
                  <a:pos x="46" y="27"/>
                </a:cxn>
                <a:cxn ang="0">
                  <a:pos x="69" y="27"/>
                </a:cxn>
                <a:cxn ang="0">
                  <a:pos x="93" y="0"/>
                </a:cxn>
                <a:cxn ang="0">
                  <a:pos x="140" y="0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241" h="161">
                  <a:moveTo>
                    <a:pt x="140" y="0"/>
                  </a:moveTo>
                  <a:lnTo>
                    <a:pt x="233" y="72"/>
                  </a:lnTo>
                  <a:lnTo>
                    <a:pt x="231" y="94"/>
                  </a:lnTo>
                  <a:lnTo>
                    <a:pt x="241" y="120"/>
                  </a:lnTo>
                  <a:lnTo>
                    <a:pt x="210" y="143"/>
                  </a:lnTo>
                  <a:lnTo>
                    <a:pt x="171" y="161"/>
                  </a:lnTo>
                  <a:lnTo>
                    <a:pt x="23" y="72"/>
                  </a:lnTo>
                  <a:lnTo>
                    <a:pt x="0" y="48"/>
                  </a:lnTo>
                  <a:lnTo>
                    <a:pt x="46" y="27"/>
                  </a:lnTo>
                  <a:lnTo>
                    <a:pt x="69" y="27"/>
                  </a:lnTo>
                  <a:lnTo>
                    <a:pt x="93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Freeform 458"/>
            <p:cNvSpPr>
              <a:spLocks/>
            </p:cNvSpPr>
            <p:nvPr/>
          </p:nvSpPr>
          <p:spPr bwMode="auto">
            <a:xfrm>
              <a:off x="2591" y="1818"/>
              <a:ext cx="54" cy="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7" y="185"/>
                </a:cxn>
                <a:cxn ang="0">
                  <a:pos x="117" y="231"/>
                </a:cxn>
                <a:cxn ang="0">
                  <a:pos x="123" y="205"/>
                </a:cxn>
                <a:cxn ang="0">
                  <a:pos x="161" y="189"/>
                </a:cxn>
                <a:cxn ang="0">
                  <a:pos x="185" y="187"/>
                </a:cxn>
                <a:cxn ang="0">
                  <a:pos x="191" y="156"/>
                </a:cxn>
                <a:cxn ang="0">
                  <a:pos x="164" y="114"/>
                </a:cxn>
                <a:cxn ang="0">
                  <a:pos x="212" y="65"/>
                </a:cxn>
                <a:cxn ang="0">
                  <a:pos x="212" y="43"/>
                </a:cxn>
                <a:cxn ang="0">
                  <a:pos x="197" y="23"/>
                </a:cxn>
                <a:cxn ang="0">
                  <a:pos x="216" y="0"/>
                </a:cxn>
                <a:cxn ang="0">
                  <a:pos x="95" y="43"/>
                </a:cxn>
                <a:cxn ang="0">
                  <a:pos x="95" y="88"/>
                </a:cxn>
                <a:cxn ang="0">
                  <a:pos x="47" y="114"/>
                </a:cxn>
                <a:cxn ang="0">
                  <a:pos x="6" y="12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0" y="158"/>
                </a:cxn>
              </a:cxnLst>
              <a:rect l="0" t="0" r="r" b="b"/>
              <a:pathLst>
                <a:path w="216" h="231">
                  <a:moveTo>
                    <a:pt x="0" y="158"/>
                  </a:moveTo>
                  <a:lnTo>
                    <a:pt x="47" y="185"/>
                  </a:lnTo>
                  <a:lnTo>
                    <a:pt x="117" y="231"/>
                  </a:lnTo>
                  <a:lnTo>
                    <a:pt x="123" y="205"/>
                  </a:lnTo>
                  <a:lnTo>
                    <a:pt x="161" y="189"/>
                  </a:lnTo>
                  <a:lnTo>
                    <a:pt x="185" y="187"/>
                  </a:lnTo>
                  <a:lnTo>
                    <a:pt x="191" y="156"/>
                  </a:lnTo>
                  <a:lnTo>
                    <a:pt x="164" y="114"/>
                  </a:lnTo>
                  <a:lnTo>
                    <a:pt x="212" y="65"/>
                  </a:lnTo>
                  <a:lnTo>
                    <a:pt x="212" y="43"/>
                  </a:lnTo>
                  <a:lnTo>
                    <a:pt x="197" y="23"/>
                  </a:lnTo>
                  <a:lnTo>
                    <a:pt x="216" y="0"/>
                  </a:lnTo>
                  <a:lnTo>
                    <a:pt x="95" y="43"/>
                  </a:lnTo>
                  <a:lnTo>
                    <a:pt x="95" y="88"/>
                  </a:lnTo>
                  <a:lnTo>
                    <a:pt x="47" y="114"/>
                  </a:lnTo>
                  <a:lnTo>
                    <a:pt x="6" y="12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Freeform 459"/>
            <p:cNvSpPr>
              <a:spLocks/>
            </p:cNvSpPr>
            <p:nvPr/>
          </p:nvSpPr>
          <p:spPr bwMode="auto">
            <a:xfrm>
              <a:off x="2591" y="1819"/>
              <a:ext cx="54" cy="57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8" y="185"/>
                </a:cxn>
                <a:cxn ang="0">
                  <a:pos x="117" y="230"/>
                </a:cxn>
                <a:cxn ang="0">
                  <a:pos x="123" y="204"/>
                </a:cxn>
                <a:cxn ang="0">
                  <a:pos x="162" y="188"/>
                </a:cxn>
                <a:cxn ang="0">
                  <a:pos x="185" y="186"/>
                </a:cxn>
                <a:cxn ang="0">
                  <a:pos x="190" y="155"/>
                </a:cxn>
                <a:cxn ang="0">
                  <a:pos x="164" y="113"/>
                </a:cxn>
                <a:cxn ang="0">
                  <a:pos x="212" y="65"/>
                </a:cxn>
                <a:cxn ang="0">
                  <a:pos x="212" y="42"/>
                </a:cxn>
                <a:cxn ang="0">
                  <a:pos x="196" y="22"/>
                </a:cxn>
                <a:cxn ang="0">
                  <a:pos x="216" y="0"/>
                </a:cxn>
                <a:cxn ang="0">
                  <a:pos x="94" y="42"/>
                </a:cxn>
                <a:cxn ang="0">
                  <a:pos x="94" y="88"/>
                </a:cxn>
                <a:cxn ang="0">
                  <a:pos x="48" y="113"/>
                </a:cxn>
                <a:cxn ang="0">
                  <a:pos x="5" y="121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0" y="158"/>
                </a:cxn>
              </a:cxnLst>
              <a:rect l="0" t="0" r="r" b="b"/>
              <a:pathLst>
                <a:path w="216" h="230">
                  <a:moveTo>
                    <a:pt x="0" y="158"/>
                  </a:moveTo>
                  <a:lnTo>
                    <a:pt x="48" y="185"/>
                  </a:lnTo>
                  <a:lnTo>
                    <a:pt x="117" y="230"/>
                  </a:lnTo>
                  <a:lnTo>
                    <a:pt x="123" y="204"/>
                  </a:lnTo>
                  <a:lnTo>
                    <a:pt x="162" y="188"/>
                  </a:lnTo>
                  <a:lnTo>
                    <a:pt x="185" y="186"/>
                  </a:lnTo>
                  <a:lnTo>
                    <a:pt x="190" y="155"/>
                  </a:lnTo>
                  <a:lnTo>
                    <a:pt x="164" y="113"/>
                  </a:lnTo>
                  <a:lnTo>
                    <a:pt x="212" y="65"/>
                  </a:lnTo>
                  <a:lnTo>
                    <a:pt x="212" y="42"/>
                  </a:lnTo>
                  <a:lnTo>
                    <a:pt x="196" y="22"/>
                  </a:lnTo>
                  <a:lnTo>
                    <a:pt x="216" y="0"/>
                  </a:lnTo>
                  <a:lnTo>
                    <a:pt x="94" y="42"/>
                  </a:lnTo>
                  <a:lnTo>
                    <a:pt x="94" y="88"/>
                  </a:lnTo>
                  <a:lnTo>
                    <a:pt x="48" y="113"/>
                  </a:lnTo>
                  <a:lnTo>
                    <a:pt x="5" y="121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" name="Freeform 460"/>
            <p:cNvSpPr>
              <a:spLocks/>
            </p:cNvSpPr>
            <p:nvPr/>
          </p:nvSpPr>
          <p:spPr bwMode="auto">
            <a:xfrm>
              <a:off x="2661" y="1729"/>
              <a:ext cx="30" cy="73"/>
            </a:xfrm>
            <a:custGeom>
              <a:avLst/>
              <a:gdLst/>
              <a:ahLst/>
              <a:cxnLst>
                <a:cxn ang="0">
                  <a:pos x="0" y="281"/>
                </a:cxn>
                <a:cxn ang="0">
                  <a:pos x="0" y="210"/>
                </a:cxn>
                <a:cxn ang="0">
                  <a:pos x="23" y="117"/>
                </a:cxn>
                <a:cxn ang="0">
                  <a:pos x="0" y="69"/>
                </a:cxn>
                <a:cxn ang="0">
                  <a:pos x="49" y="0"/>
                </a:cxn>
                <a:cxn ang="0">
                  <a:pos x="95" y="69"/>
                </a:cxn>
                <a:cxn ang="0">
                  <a:pos x="118" y="117"/>
                </a:cxn>
                <a:cxn ang="0">
                  <a:pos x="71" y="189"/>
                </a:cxn>
                <a:cxn ang="0">
                  <a:pos x="71" y="257"/>
                </a:cxn>
                <a:cxn ang="0">
                  <a:pos x="95" y="291"/>
                </a:cxn>
                <a:cxn ang="0">
                  <a:pos x="44" y="281"/>
                </a:cxn>
                <a:cxn ang="0">
                  <a:pos x="0" y="281"/>
                </a:cxn>
                <a:cxn ang="0">
                  <a:pos x="0" y="281"/>
                </a:cxn>
                <a:cxn ang="0">
                  <a:pos x="0" y="281"/>
                </a:cxn>
              </a:cxnLst>
              <a:rect l="0" t="0" r="r" b="b"/>
              <a:pathLst>
                <a:path w="118" h="291">
                  <a:moveTo>
                    <a:pt x="0" y="281"/>
                  </a:moveTo>
                  <a:lnTo>
                    <a:pt x="0" y="210"/>
                  </a:lnTo>
                  <a:lnTo>
                    <a:pt x="23" y="117"/>
                  </a:lnTo>
                  <a:lnTo>
                    <a:pt x="0" y="69"/>
                  </a:lnTo>
                  <a:lnTo>
                    <a:pt x="49" y="0"/>
                  </a:lnTo>
                  <a:lnTo>
                    <a:pt x="95" y="69"/>
                  </a:lnTo>
                  <a:lnTo>
                    <a:pt x="118" y="117"/>
                  </a:lnTo>
                  <a:lnTo>
                    <a:pt x="71" y="189"/>
                  </a:lnTo>
                  <a:lnTo>
                    <a:pt x="71" y="257"/>
                  </a:lnTo>
                  <a:lnTo>
                    <a:pt x="95" y="291"/>
                  </a:lnTo>
                  <a:lnTo>
                    <a:pt x="44" y="281"/>
                  </a:lnTo>
                  <a:lnTo>
                    <a:pt x="0" y="281"/>
                  </a:lnTo>
                  <a:lnTo>
                    <a:pt x="0" y="281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2" name="Freeform 461"/>
            <p:cNvSpPr>
              <a:spLocks/>
            </p:cNvSpPr>
            <p:nvPr/>
          </p:nvSpPr>
          <p:spPr bwMode="auto">
            <a:xfrm>
              <a:off x="2662" y="1729"/>
              <a:ext cx="29" cy="73"/>
            </a:xfrm>
            <a:custGeom>
              <a:avLst/>
              <a:gdLst/>
              <a:ahLst/>
              <a:cxnLst>
                <a:cxn ang="0">
                  <a:pos x="0" y="282"/>
                </a:cxn>
                <a:cxn ang="0">
                  <a:pos x="0" y="211"/>
                </a:cxn>
                <a:cxn ang="0">
                  <a:pos x="23" y="118"/>
                </a:cxn>
                <a:cxn ang="0">
                  <a:pos x="0" y="69"/>
                </a:cxn>
                <a:cxn ang="0">
                  <a:pos x="48" y="0"/>
                </a:cxn>
                <a:cxn ang="0">
                  <a:pos x="95" y="69"/>
                </a:cxn>
                <a:cxn ang="0">
                  <a:pos x="117" y="118"/>
                </a:cxn>
                <a:cxn ang="0">
                  <a:pos x="71" y="189"/>
                </a:cxn>
                <a:cxn ang="0">
                  <a:pos x="71" y="258"/>
                </a:cxn>
                <a:cxn ang="0">
                  <a:pos x="95" y="291"/>
                </a:cxn>
                <a:cxn ang="0">
                  <a:pos x="44" y="282"/>
                </a:cxn>
                <a:cxn ang="0">
                  <a:pos x="0" y="282"/>
                </a:cxn>
                <a:cxn ang="0">
                  <a:pos x="0" y="282"/>
                </a:cxn>
                <a:cxn ang="0">
                  <a:pos x="0" y="282"/>
                </a:cxn>
              </a:cxnLst>
              <a:rect l="0" t="0" r="r" b="b"/>
              <a:pathLst>
                <a:path w="117" h="291">
                  <a:moveTo>
                    <a:pt x="0" y="282"/>
                  </a:moveTo>
                  <a:lnTo>
                    <a:pt x="0" y="211"/>
                  </a:lnTo>
                  <a:lnTo>
                    <a:pt x="23" y="118"/>
                  </a:lnTo>
                  <a:lnTo>
                    <a:pt x="0" y="69"/>
                  </a:lnTo>
                  <a:lnTo>
                    <a:pt x="48" y="0"/>
                  </a:lnTo>
                  <a:lnTo>
                    <a:pt x="95" y="69"/>
                  </a:lnTo>
                  <a:lnTo>
                    <a:pt x="117" y="118"/>
                  </a:lnTo>
                  <a:lnTo>
                    <a:pt x="71" y="189"/>
                  </a:lnTo>
                  <a:lnTo>
                    <a:pt x="71" y="258"/>
                  </a:lnTo>
                  <a:lnTo>
                    <a:pt x="95" y="291"/>
                  </a:lnTo>
                  <a:lnTo>
                    <a:pt x="44" y="282"/>
                  </a:lnTo>
                  <a:lnTo>
                    <a:pt x="0" y="282"/>
                  </a:lnTo>
                  <a:lnTo>
                    <a:pt x="0" y="282"/>
                  </a:lnTo>
                  <a:lnTo>
                    <a:pt x="0" y="28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" name="Freeform 462"/>
            <p:cNvSpPr>
              <a:spLocks/>
            </p:cNvSpPr>
            <p:nvPr/>
          </p:nvSpPr>
          <p:spPr bwMode="auto">
            <a:xfrm>
              <a:off x="2925" y="1126"/>
              <a:ext cx="2023" cy="1061"/>
            </a:xfrm>
            <a:custGeom>
              <a:avLst/>
              <a:gdLst/>
              <a:ahLst/>
              <a:cxnLst>
                <a:cxn ang="0">
                  <a:pos x="47" y="2127"/>
                </a:cxn>
                <a:cxn ang="0">
                  <a:pos x="0" y="2271"/>
                </a:cxn>
                <a:cxn ang="0">
                  <a:pos x="154" y="2585"/>
                </a:cxn>
                <a:cxn ang="0">
                  <a:pos x="323" y="2738"/>
                </a:cxn>
                <a:cxn ang="0">
                  <a:pos x="469" y="2954"/>
                </a:cxn>
                <a:cxn ang="0">
                  <a:pos x="637" y="3149"/>
                </a:cxn>
                <a:cxn ang="0">
                  <a:pos x="570" y="3278"/>
                </a:cxn>
                <a:cxn ang="0">
                  <a:pos x="653" y="3518"/>
                </a:cxn>
                <a:cxn ang="0">
                  <a:pos x="867" y="3729"/>
                </a:cxn>
                <a:cxn ang="0">
                  <a:pos x="1077" y="3903"/>
                </a:cxn>
                <a:cxn ang="0">
                  <a:pos x="1362" y="3849"/>
                </a:cxn>
                <a:cxn ang="0">
                  <a:pos x="1196" y="3377"/>
                </a:cxn>
                <a:cxn ang="0">
                  <a:pos x="1526" y="3377"/>
                </a:cxn>
                <a:cxn ang="0">
                  <a:pos x="1409" y="3613"/>
                </a:cxn>
                <a:cxn ang="0">
                  <a:pos x="1622" y="3942"/>
                </a:cxn>
                <a:cxn ang="0">
                  <a:pos x="1948" y="4063"/>
                </a:cxn>
                <a:cxn ang="0">
                  <a:pos x="2203" y="4194"/>
                </a:cxn>
                <a:cxn ang="0">
                  <a:pos x="2600" y="4033"/>
                </a:cxn>
                <a:cxn ang="0">
                  <a:pos x="2903" y="3822"/>
                </a:cxn>
                <a:cxn ang="0">
                  <a:pos x="3208" y="3466"/>
                </a:cxn>
                <a:cxn ang="0">
                  <a:pos x="3421" y="3135"/>
                </a:cxn>
                <a:cxn ang="0">
                  <a:pos x="3885" y="3042"/>
                </a:cxn>
                <a:cxn ang="0">
                  <a:pos x="4199" y="2920"/>
                </a:cxn>
                <a:cxn ang="0">
                  <a:pos x="4572" y="3022"/>
                </a:cxn>
                <a:cxn ang="0">
                  <a:pos x="5070" y="2954"/>
                </a:cxn>
                <a:cxn ang="0">
                  <a:pos x="5149" y="2647"/>
                </a:cxn>
                <a:cxn ang="0">
                  <a:pos x="5523" y="2762"/>
                </a:cxn>
                <a:cxn ang="0">
                  <a:pos x="5846" y="3024"/>
                </a:cxn>
                <a:cxn ang="0">
                  <a:pos x="6057" y="3300"/>
                </a:cxn>
                <a:cxn ang="0">
                  <a:pos x="6085" y="3543"/>
                </a:cxn>
                <a:cxn ang="0">
                  <a:pos x="6323" y="2551"/>
                </a:cxn>
                <a:cxn ang="0">
                  <a:pos x="6041" y="2315"/>
                </a:cxn>
                <a:cxn ang="0">
                  <a:pos x="6133" y="1749"/>
                </a:cxn>
                <a:cxn ang="0">
                  <a:pos x="6560" y="1700"/>
                </a:cxn>
                <a:cxn ang="0">
                  <a:pos x="6747" y="1297"/>
                </a:cxn>
                <a:cxn ang="0">
                  <a:pos x="6984" y="1109"/>
                </a:cxn>
                <a:cxn ang="0">
                  <a:pos x="7028" y="1442"/>
                </a:cxn>
                <a:cxn ang="0">
                  <a:pos x="7056" y="2338"/>
                </a:cxn>
                <a:cxn ang="0">
                  <a:pos x="7290" y="2291"/>
                </a:cxn>
                <a:cxn ang="0">
                  <a:pos x="7267" y="1963"/>
                </a:cxn>
                <a:cxn ang="0">
                  <a:pos x="7171" y="1489"/>
                </a:cxn>
                <a:cxn ang="0">
                  <a:pos x="7505" y="1417"/>
                </a:cxn>
                <a:cxn ang="0">
                  <a:pos x="7669" y="758"/>
                </a:cxn>
                <a:cxn ang="0">
                  <a:pos x="7431" y="567"/>
                </a:cxn>
                <a:cxn ang="0">
                  <a:pos x="7505" y="356"/>
                </a:cxn>
                <a:cxn ang="0">
                  <a:pos x="8001" y="471"/>
                </a:cxn>
                <a:cxn ang="0">
                  <a:pos x="7834" y="120"/>
                </a:cxn>
                <a:cxn ang="0">
                  <a:pos x="7410" y="48"/>
                </a:cxn>
                <a:cxn ang="0">
                  <a:pos x="157" y="1963"/>
                </a:cxn>
              </a:cxnLst>
              <a:rect l="0" t="0" r="r" b="b"/>
              <a:pathLst>
                <a:path w="8093" h="4243">
                  <a:moveTo>
                    <a:pt x="157" y="1963"/>
                  </a:moveTo>
                  <a:lnTo>
                    <a:pt x="123" y="2058"/>
                  </a:lnTo>
                  <a:lnTo>
                    <a:pt x="28" y="2086"/>
                  </a:lnTo>
                  <a:lnTo>
                    <a:pt x="47" y="2127"/>
                  </a:lnTo>
                  <a:lnTo>
                    <a:pt x="96" y="2199"/>
                  </a:lnTo>
                  <a:lnTo>
                    <a:pt x="66" y="2223"/>
                  </a:lnTo>
                  <a:lnTo>
                    <a:pt x="40" y="2244"/>
                  </a:lnTo>
                  <a:lnTo>
                    <a:pt x="0" y="2271"/>
                  </a:lnTo>
                  <a:lnTo>
                    <a:pt x="45" y="2384"/>
                  </a:lnTo>
                  <a:lnTo>
                    <a:pt x="0" y="2510"/>
                  </a:lnTo>
                  <a:lnTo>
                    <a:pt x="32" y="2533"/>
                  </a:lnTo>
                  <a:lnTo>
                    <a:pt x="154" y="2585"/>
                  </a:lnTo>
                  <a:lnTo>
                    <a:pt x="225" y="2596"/>
                  </a:lnTo>
                  <a:lnTo>
                    <a:pt x="252" y="2645"/>
                  </a:lnTo>
                  <a:lnTo>
                    <a:pt x="297" y="2666"/>
                  </a:lnTo>
                  <a:lnTo>
                    <a:pt x="323" y="2738"/>
                  </a:lnTo>
                  <a:lnTo>
                    <a:pt x="287" y="2834"/>
                  </a:lnTo>
                  <a:lnTo>
                    <a:pt x="297" y="2882"/>
                  </a:lnTo>
                  <a:lnTo>
                    <a:pt x="427" y="2888"/>
                  </a:lnTo>
                  <a:lnTo>
                    <a:pt x="469" y="2954"/>
                  </a:lnTo>
                  <a:lnTo>
                    <a:pt x="520" y="2996"/>
                  </a:lnTo>
                  <a:lnTo>
                    <a:pt x="584" y="2998"/>
                  </a:lnTo>
                  <a:lnTo>
                    <a:pt x="629" y="3092"/>
                  </a:lnTo>
                  <a:lnTo>
                    <a:pt x="637" y="3149"/>
                  </a:lnTo>
                  <a:lnTo>
                    <a:pt x="653" y="3214"/>
                  </a:lnTo>
                  <a:lnTo>
                    <a:pt x="595" y="3235"/>
                  </a:lnTo>
                  <a:lnTo>
                    <a:pt x="612" y="3250"/>
                  </a:lnTo>
                  <a:lnTo>
                    <a:pt x="570" y="3278"/>
                  </a:lnTo>
                  <a:lnTo>
                    <a:pt x="653" y="3304"/>
                  </a:lnTo>
                  <a:lnTo>
                    <a:pt x="653" y="3353"/>
                  </a:lnTo>
                  <a:lnTo>
                    <a:pt x="629" y="3446"/>
                  </a:lnTo>
                  <a:lnTo>
                    <a:pt x="653" y="3518"/>
                  </a:lnTo>
                  <a:lnTo>
                    <a:pt x="725" y="3564"/>
                  </a:lnTo>
                  <a:lnTo>
                    <a:pt x="819" y="3613"/>
                  </a:lnTo>
                  <a:lnTo>
                    <a:pt x="867" y="3707"/>
                  </a:lnTo>
                  <a:lnTo>
                    <a:pt x="867" y="3729"/>
                  </a:lnTo>
                  <a:lnTo>
                    <a:pt x="959" y="3756"/>
                  </a:lnTo>
                  <a:lnTo>
                    <a:pt x="1019" y="3880"/>
                  </a:lnTo>
                  <a:lnTo>
                    <a:pt x="1052" y="3903"/>
                  </a:lnTo>
                  <a:lnTo>
                    <a:pt x="1077" y="3903"/>
                  </a:lnTo>
                  <a:lnTo>
                    <a:pt x="1133" y="3998"/>
                  </a:lnTo>
                  <a:lnTo>
                    <a:pt x="1270" y="3938"/>
                  </a:lnTo>
                  <a:lnTo>
                    <a:pt x="1299" y="3967"/>
                  </a:lnTo>
                  <a:lnTo>
                    <a:pt x="1362" y="3849"/>
                  </a:lnTo>
                  <a:lnTo>
                    <a:pt x="1291" y="3801"/>
                  </a:lnTo>
                  <a:lnTo>
                    <a:pt x="1151" y="3543"/>
                  </a:lnTo>
                  <a:lnTo>
                    <a:pt x="1151" y="3518"/>
                  </a:lnTo>
                  <a:lnTo>
                    <a:pt x="1196" y="3377"/>
                  </a:lnTo>
                  <a:lnTo>
                    <a:pt x="1268" y="3377"/>
                  </a:lnTo>
                  <a:lnTo>
                    <a:pt x="1337" y="3377"/>
                  </a:lnTo>
                  <a:lnTo>
                    <a:pt x="1455" y="3304"/>
                  </a:lnTo>
                  <a:lnTo>
                    <a:pt x="1526" y="3377"/>
                  </a:lnTo>
                  <a:lnTo>
                    <a:pt x="1503" y="3446"/>
                  </a:lnTo>
                  <a:lnTo>
                    <a:pt x="1432" y="3446"/>
                  </a:lnTo>
                  <a:lnTo>
                    <a:pt x="1409" y="3518"/>
                  </a:lnTo>
                  <a:lnTo>
                    <a:pt x="1409" y="3613"/>
                  </a:lnTo>
                  <a:lnTo>
                    <a:pt x="1646" y="3777"/>
                  </a:lnTo>
                  <a:lnTo>
                    <a:pt x="1622" y="3824"/>
                  </a:lnTo>
                  <a:lnTo>
                    <a:pt x="1551" y="3824"/>
                  </a:lnTo>
                  <a:lnTo>
                    <a:pt x="1622" y="3942"/>
                  </a:lnTo>
                  <a:lnTo>
                    <a:pt x="1619" y="4063"/>
                  </a:lnTo>
                  <a:lnTo>
                    <a:pt x="1682" y="4032"/>
                  </a:lnTo>
                  <a:lnTo>
                    <a:pt x="1833" y="4037"/>
                  </a:lnTo>
                  <a:lnTo>
                    <a:pt x="1948" y="4063"/>
                  </a:lnTo>
                  <a:lnTo>
                    <a:pt x="2016" y="4119"/>
                  </a:lnTo>
                  <a:lnTo>
                    <a:pt x="2053" y="4207"/>
                  </a:lnTo>
                  <a:lnTo>
                    <a:pt x="2115" y="4243"/>
                  </a:lnTo>
                  <a:lnTo>
                    <a:pt x="2203" y="4194"/>
                  </a:lnTo>
                  <a:lnTo>
                    <a:pt x="2266" y="4135"/>
                  </a:lnTo>
                  <a:lnTo>
                    <a:pt x="2376" y="4061"/>
                  </a:lnTo>
                  <a:lnTo>
                    <a:pt x="2496" y="4082"/>
                  </a:lnTo>
                  <a:lnTo>
                    <a:pt x="2600" y="4033"/>
                  </a:lnTo>
                  <a:lnTo>
                    <a:pt x="2644" y="4077"/>
                  </a:lnTo>
                  <a:lnTo>
                    <a:pt x="2830" y="4033"/>
                  </a:lnTo>
                  <a:lnTo>
                    <a:pt x="2776" y="3917"/>
                  </a:lnTo>
                  <a:lnTo>
                    <a:pt x="2903" y="3822"/>
                  </a:lnTo>
                  <a:lnTo>
                    <a:pt x="2983" y="3822"/>
                  </a:lnTo>
                  <a:lnTo>
                    <a:pt x="3142" y="3653"/>
                  </a:lnTo>
                  <a:lnTo>
                    <a:pt x="3107" y="3495"/>
                  </a:lnTo>
                  <a:lnTo>
                    <a:pt x="3208" y="3466"/>
                  </a:lnTo>
                  <a:lnTo>
                    <a:pt x="3181" y="3395"/>
                  </a:lnTo>
                  <a:lnTo>
                    <a:pt x="3244" y="3312"/>
                  </a:lnTo>
                  <a:lnTo>
                    <a:pt x="3400" y="3237"/>
                  </a:lnTo>
                  <a:lnTo>
                    <a:pt x="3421" y="3135"/>
                  </a:lnTo>
                  <a:lnTo>
                    <a:pt x="3505" y="3090"/>
                  </a:lnTo>
                  <a:lnTo>
                    <a:pt x="3691" y="2965"/>
                  </a:lnTo>
                  <a:lnTo>
                    <a:pt x="3758" y="2959"/>
                  </a:lnTo>
                  <a:lnTo>
                    <a:pt x="3885" y="3042"/>
                  </a:lnTo>
                  <a:lnTo>
                    <a:pt x="3981" y="3012"/>
                  </a:lnTo>
                  <a:lnTo>
                    <a:pt x="4067" y="2858"/>
                  </a:lnTo>
                  <a:lnTo>
                    <a:pt x="4148" y="2851"/>
                  </a:lnTo>
                  <a:lnTo>
                    <a:pt x="4199" y="2920"/>
                  </a:lnTo>
                  <a:lnTo>
                    <a:pt x="4260" y="2998"/>
                  </a:lnTo>
                  <a:lnTo>
                    <a:pt x="4325" y="2994"/>
                  </a:lnTo>
                  <a:lnTo>
                    <a:pt x="4452" y="2940"/>
                  </a:lnTo>
                  <a:lnTo>
                    <a:pt x="4572" y="3022"/>
                  </a:lnTo>
                  <a:lnTo>
                    <a:pt x="4810" y="2998"/>
                  </a:lnTo>
                  <a:lnTo>
                    <a:pt x="4881" y="2905"/>
                  </a:lnTo>
                  <a:lnTo>
                    <a:pt x="4975" y="2954"/>
                  </a:lnTo>
                  <a:lnTo>
                    <a:pt x="5070" y="2954"/>
                  </a:lnTo>
                  <a:lnTo>
                    <a:pt x="5190" y="2879"/>
                  </a:lnTo>
                  <a:lnTo>
                    <a:pt x="5190" y="2738"/>
                  </a:lnTo>
                  <a:lnTo>
                    <a:pt x="5214" y="2666"/>
                  </a:lnTo>
                  <a:lnTo>
                    <a:pt x="5149" y="2647"/>
                  </a:lnTo>
                  <a:lnTo>
                    <a:pt x="5249" y="2596"/>
                  </a:lnTo>
                  <a:lnTo>
                    <a:pt x="5398" y="2554"/>
                  </a:lnTo>
                  <a:lnTo>
                    <a:pt x="5494" y="2619"/>
                  </a:lnTo>
                  <a:lnTo>
                    <a:pt x="5523" y="2762"/>
                  </a:lnTo>
                  <a:lnTo>
                    <a:pt x="5660" y="2926"/>
                  </a:lnTo>
                  <a:lnTo>
                    <a:pt x="5793" y="2930"/>
                  </a:lnTo>
                  <a:lnTo>
                    <a:pt x="5829" y="2961"/>
                  </a:lnTo>
                  <a:lnTo>
                    <a:pt x="5846" y="3024"/>
                  </a:lnTo>
                  <a:lnTo>
                    <a:pt x="5970" y="3063"/>
                  </a:lnTo>
                  <a:lnTo>
                    <a:pt x="6085" y="2998"/>
                  </a:lnTo>
                  <a:lnTo>
                    <a:pt x="6123" y="3110"/>
                  </a:lnTo>
                  <a:lnTo>
                    <a:pt x="6057" y="3300"/>
                  </a:lnTo>
                  <a:lnTo>
                    <a:pt x="5985" y="3282"/>
                  </a:lnTo>
                  <a:lnTo>
                    <a:pt x="5959" y="3377"/>
                  </a:lnTo>
                  <a:lnTo>
                    <a:pt x="6063" y="3469"/>
                  </a:lnTo>
                  <a:lnTo>
                    <a:pt x="6085" y="3543"/>
                  </a:lnTo>
                  <a:lnTo>
                    <a:pt x="6157" y="3495"/>
                  </a:lnTo>
                  <a:lnTo>
                    <a:pt x="6344" y="3235"/>
                  </a:lnTo>
                  <a:lnTo>
                    <a:pt x="6390" y="2574"/>
                  </a:lnTo>
                  <a:lnTo>
                    <a:pt x="6323" y="2551"/>
                  </a:lnTo>
                  <a:lnTo>
                    <a:pt x="6323" y="2408"/>
                  </a:lnTo>
                  <a:lnTo>
                    <a:pt x="6227" y="2362"/>
                  </a:lnTo>
                  <a:lnTo>
                    <a:pt x="6063" y="2435"/>
                  </a:lnTo>
                  <a:lnTo>
                    <a:pt x="6041" y="2315"/>
                  </a:lnTo>
                  <a:lnTo>
                    <a:pt x="5944" y="2291"/>
                  </a:lnTo>
                  <a:lnTo>
                    <a:pt x="6063" y="2009"/>
                  </a:lnTo>
                  <a:lnTo>
                    <a:pt x="6063" y="1817"/>
                  </a:lnTo>
                  <a:lnTo>
                    <a:pt x="6133" y="1749"/>
                  </a:lnTo>
                  <a:lnTo>
                    <a:pt x="6344" y="1700"/>
                  </a:lnTo>
                  <a:lnTo>
                    <a:pt x="6440" y="1629"/>
                  </a:lnTo>
                  <a:lnTo>
                    <a:pt x="6583" y="1606"/>
                  </a:lnTo>
                  <a:lnTo>
                    <a:pt x="6560" y="1700"/>
                  </a:lnTo>
                  <a:lnTo>
                    <a:pt x="6676" y="1653"/>
                  </a:lnTo>
                  <a:lnTo>
                    <a:pt x="6747" y="1580"/>
                  </a:lnTo>
                  <a:lnTo>
                    <a:pt x="6699" y="1534"/>
                  </a:lnTo>
                  <a:lnTo>
                    <a:pt x="6747" y="1297"/>
                  </a:lnTo>
                  <a:lnTo>
                    <a:pt x="6842" y="1250"/>
                  </a:lnTo>
                  <a:lnTo>
                    <a:pt x="6887" y="1320"/>
                  </a:lnTo>
                  <a:lnTo>
                    <a:pt x="6911" y="1320"/>
                  </a:lnTo>
                  <a:lnTo>
                    <a:pt x="6984" y="1109"/>
                  </a:lnTo>
                  <a:lnTo>
                    <a:pt x="7007" y="1109"/>
                  </a:lnTo>
                  <a:lnTo>
                    <a:pt x="7056" y="1274"/>
                  </a:lnTo>
                  <a:lnTo>
                    <a:pt x="7077" y="1320"/>
                  </a:lnTo>
                  <a:lnTo>
                    <a:pt x="7028" y="1442"/>
                  </a:lnTo>
                  <a:lnTo>
                    <a:pt x="6984" y="1676"/>
                  </a:lnTo>
                  <a:lnTo>
                    <a:pt x="6936" y="1793"/>
                  </a:lnTo>
                  <a:lnTo>
                    <a:pt x="6936" y="2009"/>
                  </a:lnTo>
                  <a:lnTo>
                    <a:pt x="7056" y="2338"/>
                  </a:lnTo>
                  <a:lnTo>
                    <a:pt x="7148" y="2408"/>
                  </a:lnTo>
                  <a:lnTo>
                    <a:pt x="7219" y="2574"/>
                  </a:lnTo>
                  <a:lnTo>
                    <a:pt x="7290" y="2408"/>
                  </a:lnTo>
                  <a:lnTo>
                    <a:pt x="7290" y="2291"/>
                  </a:lnTo>
                  <a:lnTo>
                    <a:pt x="7338" y="2264"/>
                  </a:lnTo>
                  <a:lnTo>
                    <a:pt x="7315" y="2175"/>
                  </a:lnTo>
                  <a:lnTo>
                    <a:pt x="7338" y="2100"/>
                  </a:lnTo>
                  <a:lnTo>
                    <a:pt x="7267" y="1963"/>
                  </a:lnTo>
                  <a:lnTo>
                    <a:pt x="7290" y="1866"/>
                  </a:lnTo>
                  <a:lnTo>
                    <a:pt x="7267" y="1700"/>
                  </a:lnTo>
                  <a:lnTo>
                    <a:pt x="7196" y="1749"/>
                  </a:lnTo>
                  <a:lnTo>
                    <a:pt x="7171" y="1489"/>
                  </a:lnTo>
                  <a:lnTo>
                    <a:pt x="7171" y="1442"/>
                  </a:lnTo>
                  <a:lnTo>
                    <a:pt x="7290" y="1346"/>
                  </a:lnTo>
                  <a:lnTo>
                    <a:pt x="7410" y="1297"/>
                  </a:lnTo>
                  <a:lnTo>
                    <a:pt x="7505" y="1417"/>
                  </a:lnTo>
                  <a:lnTo>
                    <a:pt x="7575" y="991"/>
                  </a:lnTo>
                  <a:lnTo>
                    <a:pt x="7741" y="897"/>
                  </a:lnTo>
                  <a:lnTo>
                    <a:pt x="7643" y="826"/>
                  </a:lnTo>
                  <a:lnTo>
                    <a:pt x="7669" y="758"/>
                  </a:lnTo>
                  <a:lnTo>
                    <a:pt x="7550" y="758"/>
                  </a:lnTo>
                  <a:lnTo>
                    <a:pt x="7480" y="684"/>
                  </a:lnTo>
                  <a:lnTo>
                    <a:pt x="7362" y="590"/>
                  </a:lnTo>
                  <a:lnTo>
                    <a:pt x="7431" y="567"/>
                  </a:lnTo>
                  <a:lnTo>
                    <a:pt x="7480" y="590"/>
                  </a:lnTo>
                  <a:lnTo>
                    <a:pt x="7595" y="520"/>
                  </a:lnTo>
                  <a:lnTo>
                    <a:pt x="7528" y="471"/>
                  </a:lnTo>
                  <a:lnTo>
                    <a:pt x="7505" y="356"/>
                  </a:lnTo>
                  <a:lnTo>
                    <a:pt x="7575" y="401"/>
                  </a:lnTo>
                  <a:lnTo>
                    <a:pt x="7763" y="424"/>
                  </a:lnTo>
                  <a:lnTo>
                    <a:pt x="7834" y="498"/>
                  </a:lnTo>
                  <a:lnTo>
                    <a:pt x="8001" y="471"/>
                  </a:lnTo>
                  <a:lnTo>
                    <a:pt x="8093" y="379"/>
                  </a:lnTo>
                  <a:lnTo>
                    <a:pt x="7905" y="356"/>
                  </a:lnTo>
                  <a:lnTo>
                    <a:pt x="7975" y="212"/>
                  </a:lnTo>
                  <a:lnTo>
                    <a:pt x="7834" y="120"/>
                  </a:lnTo>
                  <a:lnTo>
                    <a:pt x="7692" y="190"/>
                  </a:lnTo>
                  <a:lnTo>
                    <a:pt x="7550" y="74"/>
                  </a:lnTo>
                  <a:lnTo>
                    <a:pt x="7457" y="26"/>
                  </a:lnTo>
                  <a:lnTo>
                    <a:pt x="7410" y="48"/>
                  </a:lnTo>
                  <a:lnTo>
                    <a:pt x="7338" y="0"/>
                  </a:lnTo>
                  <a:lnTo>
                    <a:pt x="1362" y="2834"/>
                  </a:lnTo>
                  <a:lnTo>
                    <a:pt x="157" y="1963"/>
                  </a:lnTo>
                  <a:lnTo>
                    <a:pt x="157" y="1963"/>
                  </a:lnTo>
                  <a:lnTo>
                    <a:pt x="157" y="196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" name="Freeform 463"/>
            <p:cNvSpPr>
              <a:spLocks/>
            </p:cNvSpPr>
            <p:nvPr/>
          </p:nvSpPr>
          <p:spPr bwMode="auto">
            <a:xfrm>
              <a:off x="2925" y="1126"/>
              <a:ext cx="2023" cy="1061"/>
            </a:xfrm>
            <a:custGeom>
              <a:avLst/>
              <a:gdLst/>
              <a:ahLst/>
              <a:cxnLst>
                <a:cxn ang="0">
                  <a:pos x="47" y="2126"/>
                </a:cxn>
                <a:cxn ang="0">
                  <a:pos x="0" y="2270"/>
                </a:cxn>
                <a:cxn ang="0">
                  <a:pos x="154" y="2584"/>
                </a:cxn>
                <a:cxn ang="0">
                  <a:pos x="324" y="2737"/>
                </a:cxn>
                <a:cxn ang="0">
                  <a:pos x="470" y="2953"/>
                </a:cxn>
                <a:cxn ang="0">
                  <a:pos x="638" y="3149"/>
                </a:cxn>
                <a:cxn ang="0">
                  <a:pos x="570" y="3277"/>
                </a:cxn>
                <a:cxn ang="0">
                  <a:pos x="653" y="3518"/>
                </a:cxn>
                <a:cxn ang="0">
                  <a:pos x="867" y="3729"/>
                </a:cxn>
                <a:cxn ang="0">
                  <a:pos x="1078" y="3903"/>
                </a:cxn>
                <a:cxn ang="0">
                  <a:pos x="1362" y="3849"/>
                </a:cxn>
                <a:cxn ang="0">
                  <a:pos x="1197" y="3376"/>
                </a:cxn>
                <a:cxn ang="0">
                  <a:pos x="1526" y="3376"/>
                </a:cxn>
                <a:cxn ang="0">
                  <a:pos x="1410" y="3612"/>
                </a:cxn>
                <a:cxn ang="0">
                  <a:pos x="1622" y="3942"/>
                </a:cxn>
                <a:cxn ang="0">
                  <a:pos x="1949" y="4062"/>
                </a:cxn>
                <a:cxn ang="0">
                  <a:pos x="2203" y="4194"/>
                </a:cxn>
                <a:cxn ang="0">
                  <a:pos x="2601" y="4034"/>
                </a:cxn>
                <a:cxn ang="0">
                  <a:pos x="2903" y="3822"/>
                </a:cxn>
                <a:cxn ang="0">
                  <a:pos x="3209" y="3465"/>
                </a:cxn>
                <a:cxn ang="0">
                  <a:pos x="3422" y="3134"/>
                </a:cxn>
                <a:cxn ang="0">
                  <a:pos x="3885" y="3041"/>
                </a:cxn>
                <a:cxn ang="0">
                  <a:pos x="4199" y="2920"/>
                </a:cxn>
                <a:cxn ang="0">
                  <a:pos x="4573" y="3022"/>
                </a:cxn>
                <a:cxn ang="0">
                  <a:pos x="5070" y="2953"/>
                </a:cxn>
                <a:cxn ang="0">
                  <a:pos x="5150" y="2646"/>
                </a:cxn>
                <a:cxn ang="0">
                  <a:pos x="5524" y="2761"/>
                </a:cxn>
                <a:cxn ang="0">
                  <a:pos x="5847" y="3023"/>
                </a:cxn>
                <a:cxn ang="0">
                  <a:pos x="6057" y="3300"/>
                </a:cxn>
                <a:cxn ang="0">
                  <a:pos x="6086" y="3542"/>
                </a:cxn>
                <a:cxn ang="0">
                  <a:pos x="6323" y="2550"/>
                </a:cxn>
                <a:cxn ang="0">
                  <a:pos x="6042" y="2314"/>
                </a:cxn>
                <a:cxn ang="0">
                  <a:pos x="6133" y="1749"/>
                </a:cxn>
                <a:cxn ang="0">
                  <a:pos x="6561" y="1700"/>
                </a:cxn>
                <a:cxn ang="0">
                  <a:pos x="6748" y="1297"/>
                </a:cxn>
                <a:cxn ang="0">
                  <a:pos x="6985" y="1108"/>
                </a:cxn>
                <a:cxn ang="0">
                  <a:pos x="7029" y="1442"/>
                </a:cxn>
                <a:cxn ang="0">
                  <a:pos x="7057" y="2337"/>
                </a:cxn>
                <a:cxn ang="0">
                  <a:pos x="7291" y="2290"/>
                </a:cxn>
                <a:cxn ang="0">
                  <a:pos x="7268" y="1962"/>
                </a:cxn>
                <a:cxn ang="0">
                  <a:pos x="7172" y="1488"/>
                </a:cxn>
                <a:cxn ang="0">
                  <a:pos x="7505" y="1417"/>
                </a:cxn>
                <a:cxn ang="0">
                  <a:pos x="7669" y="757"/>
                </a:cxn>
                <a:cxn ang="0">
                  <a:pos x="7432" y="567"/>
                </a:cxn>
                <a:cxn ang="0">
                  <a:pos x="7505" y="355"/>
                </a:cxn>
                <a:cxn ang="0">
                  <a:pos x="8001" y="470"/>
                </a:cxn>
                <a:cxn ang="0">
                  <a:pos x="7835" y="120"/>
                </a:cxn>
                <a:cxn ang="0">
                  <a:pos x="7411" y="48"/>
                </a:cxn>
                <a:cxn ang="0">
                  <a:pos x="157" y="1962"/>
                </a:cxn>
              </a:cxnLst>
              <a:rect l="0" t="0" r="r" b="b"/>
              <a:pathLst>
                <a:path w="8093" h="4243">
                  <a:moveTo>
                    <a:pt x="157" y="1962"/>
                  </a:moveTo>
                  <a:lnTo>
                    <a:pt x="123" y="2057"/>
                  </a:lnTo>
                  <a:lnTo>
                    <a:pt x="30" y="2085"/>
                  </a:lnTo>
                  <a:lnTo>
                    <a:pt x="47" y="2126"/>
                  </a:lnTo>
                  <a:lnTo>
                    <a:pt x="96" y="2199"/>
                  </a:lnTo>
                  <a:lnTo>
                    <a:pt x="67" y="2222"/>
                  </a:lnTo>
                  <a:lnTo>
                    <a:pt x="41" y="2243"/>
                  </a:lnTo>
                  <a:lnTo>
                    <a:pt x="0" y="2270"/>
                  </a:lnTo>
                  <a:lnTo>
                    <a:pt x="46" y="2384"/>
                  </a:lnTo>
                  <a:lnTo>
                    <a:pt x="0" y="2509"/>
                  </a:lnTo>
                  <a:lnTo>
                    <a:pt x="33" y="2532"/>
                  </a:lnTo>
                  <a:lnTo>
                    <a:pt x="154" y="2584"/>
                  </a:lnTo>
                  <a:lnTo>
                    <a:pt x="225" y="2596"/>
                  </a:lnTo>
                  <a:lnTo>
                    <a:pt x="252" y="2644"/>
                  </a:lnTo>
                  <a:lnTo>
                    <a:pt x="299" y="2665"/>
                  </a:lnTo>
                  <a:lnTo>
                    <a:pt x="324" y="2737"/>
                  </a:lnTo>
                  <a:lnTo>
                    <a:pt x="289" y="2833"/>
                  </a:lnTo>
                  <a:lnTo>
                    <a:pt x="299" y="2881"/>
                  </a:lnTo>
                  <a:lnTo>
                    <a:pt x="427" y="2887"/>
                  </a:lnTo>
                  <a:lnTo>
                    <a:pt x="470" y="2953"/>
                  </a:lnTo>
                  <a:lnTo>
                    <a:pt x="520" y="2996"/>
                  </a:lnTo>
                  <a:lnTo>
                    <a:pt x="584" y="2997"/>
                  </a:lnTo>
                  <a:lnTo>
                    <a:pt x="631" y="3092"/>
                  </a:lnTo>
                  <a:lnTo>
                    <a:pt x="638" y="3149"/>
                  </a:lnTo>
                  <a:lnTo>
                    <a:pt x="653" y="3213"/>
                  </a:lnTo>
                  <a:lnTo>
                    <a:pt x="595" y="3235"/>
                  </a:lnTo>
                  <a:lnTo>
                    <a:pt x="613" y="3249"/>
                  </a:lnTo>
                  <a:lnTo>
                    <a:pt x="570" y="3277"/>
                  </a:lnTo>
                  <a:lnTo>
                    <a:pt x="653" y="3303"/>
                  </a:lnTo>
                  <a:lnTo>
                    <a:pt x="653" y="3352"/>
                  </a:lnTo>
                  <a:lnTo>
                    <a:pt x="631" y="3446"/>
                  </a:lnTo>
                  <a:lnTo>
                    <a:pt x="653" y="3518"/>
                  </a:lnTo>
                  <a:lnTo>
                    <a:pt x="725" y="3563"/>
                  </a:lnTo>
                  <a:lnTo>
                    <a:pt x="819" y="3612"/>
                  </a:lnTo>
                  <a:lnTo>
                    <a:pt x="867" y="3706"/>
                  </a:lnTo>
                  <a:lnTo>
                    <a:pt x="867" y="3729"/>
                  </a:lnTo>
                  <a:lnTo>
                    <a:pt x="959" y="3755"/>
                  </a:lnTo>
                  <a:lnTo>
                    <a:pt x="1020" y="3880"/>
                  </a:lnTo>
                  <a:lnTo>
                    <a:pt x="1052" y="3903"/>
                  </a:lnTo>
                  <a:lnTo>
                    <a:pt x="1078" y="3903"/>
                  </a:lnTo>
                  <a:lnTo>
                    <a:pt x="1133" y="3997"/>
                  </a:lnTo>
                  <a:lnTo>
                    <a:pt x="1270" y="3938"/>
                  </a:lnTo>
                  <a:lnTo>
                    <a:pt x="1299" y="3966"/>
                  </a:lnTo>
                  <a:lnTo>
                    <a:pt x="1362" y="3849"/>
                  </a:lnTo>
                  <a:lnTo>
                    <a:pt x="1291" y="3801"/>
                  </a:lnTo>
                  <a:lnTo>
                    <a:pt x="1151" y="3542"/>
                  </a:lnTo>
                  <a:lnTo>
                    <a:pt x="1151" y="3518"/>
                  </a:lnTo>
                  <a:lnTo>
                    <a:pt x="1197" y="3376"/>
                  </a:lnTo>
                  <a:lnTo>
                    <a:pt x="1268" y="3376"/>
                  </a:lnTo>
                  <a:lnTo>
                    <a:pt x="1338" y="3376"/>
                  </a:lnTo>
                  <a:lnTo>
                    <a:pt x="1455" y="3303"/>
                  </a:lnTo>
                  <a:lnTo>
                    <a:pt x="1526" y="3376"/>
                  </a:lnTo>
                  <a:lnTo>
                    <a:pt x="1503" y="3446"/>
                  </a:lnTo>
                  <a:lnTo>
                    <a:pt x="1432" y="3446"/>
                  </a:lnTo>
                  <a:lnTo>
                    <a:pt x="1410" y="3518"/>
                  </a:lnTo>
                  <a:lnTo>
                    <a:pt x="1410" y="3612"/>
                  </a:lnTo>
                  <a:lnTo>
                    <a:pt x="1646" y="3776"/>
                  </a:lnTo>
                  <a:lnTo>
                    <a:pt x="1622" y="3823"/>
                  </a:lnTo>
                  <a:lnTo>
                    <a:pt x="1551" y="3823"/>
                  </a:lnTo>
                  <a:lnTo>
                    <a:pt x="1622" y="3942"/>
                  </a:lnTo>
                  <a:lnTo>
                    <a:pt x="1619" y="4062"/>
                  </a:lnTo>
                  <a:lnTo>
                    <a:pt x="1683" y="4031"/>
                  </a:lnTo>
                  <a:lnTo>
                    <a:pt x="1834" y="4036"/>
                  </a:lnTo>
                  <a:lnTo>
                    <a:pt x="1949" y="4062"/>
                  </a:lnTo>
                  <a:lnTo>
                    <a:pt x="2016" y="4119"/>
                  </a:lnTo>
                  <a:lnTo>
                    <a:pt x="2053" y="4207"/>
                  </a:lnTo>
                  <a:lnTo>
                    <a:pt x="2115" y="4243"/>
                  </a:lnTo>
                  <a:lnTo>
                    <a:pt x="2203" y="4194"/>
                  </a:lnTo>
                  <a:lnTo>
                    <a:pt x="2268" y="4134"/>
                  </a:lnTo>
                  <a:lnTo>
                    <a:pt x="2377" y="4061"/>
                  </a:lnTo>
                  <a:lnTo>
                    <a:pt x="2497" y="4082"/>
                  </a:lnTo>
                  <a:lnTo>
                    <a:pt x="2601" y="4034"/>
                  </a:lnTo>
                  <a:lnTo>
                    <a:pt x="2645" y="4076"/>
                  </a:lnTo>
                  <a:lnTo>
                    <a:pt x="2831" y="4034"/>
                  </a:lnTo>
                  <a:lnTo>
                    <a:pt x="2777" y="3916"/>
                  </a:lnTo>
                  <a:lnTo>
                    <a:pt x="2903" y="3822"/>
                  </a:lnTo>
                  <a:lnTo>
                    <a:pt x="2983" y="3822"/>
                  </a:lnTo>
                  <a:lnTo>
                    <a:pt x="3142" y="3652"/>
                  </a:lnTo>
                  <a:lnTo>
                    <a:pt x="3108" y="3495"/>
                  </a:lnTo>
                  <a:lnTo>
                    <a:pt x="3209" y="3465"/>
                  </a:lnTo>
                  <a:lnTo>
                    <a:pt x="3181" y="3394"/>
                  </a:lnTo>
                  <a:lnTo>
                    <a:pt x="3245" y="3311"/>
                  </a:lnTo>
                  <a:lnTo>
                    <a:pt x="3401" y="3236"/>
                  </a:lnTo>
                  <a:lnTo>
                    <a:pt x="3422" y="3134"/>
                  </a:lnTo>
                  <a:lnTo>
                    <a:pt x="3505" y="3089"/>
                  </a:lnTo>
                  <a:lnTo>
                    <a:pt x="3692" y="2965"/>
                  </a:lnTo>
                  <a:lnTo>
                    <a:pt x="3760" y="2958"/>
                  </a:lnTo>
                  <a:lnTo>
                    <a:pt x="3885" y="3041"/>
                  </a:lnTo>
                  <a:lnTo>
                    <a:pt x="3981" y="3012"/>
                  </a:lnTo>
                  <a:lnTo>
                    <a:pt x="4068" y="2858"/>
                  </a:lnTo>
                  <a:lnTo>
                    <a:pt x="4149" y="2850"/>
                  </a:lnTo>
                  <a:lnTo>
                    <a:pt x="4199" y="2920"/>
                  </a:lnTo>
                  <a:lnTo>
                    <a:pt x="4260" y="2997"/>
                  </a:lnTo>
                  <a:lnTo>
                    <a:pt x="4326" y="2993"/>
                  </a:lnTo>
                  <a:lnTo>
                    <a:pt x="4454" y="2939"/>
                  </a:lnTo>
                  <a:lnTo>
                    <a:pt x="4573" y="3022"/>
                  </a:lnTo>
                  <a:lnTo>
                    <a:pt x="4810" y="2997"/>
                  </a:lnTo>
                  <a:lnTo>
                    <a:pt x="4881" y="2904"/>
                  </a:lnTo>
                  <a:lnTo>
                    <a:pt x="4976" y="2953"/>
                  </a:lnTo>
                  <a:lnTo>
                    <a:pt x="5070" y="2953"/>
                  </a:lnTo>
                  <a:lnTo>
                    <a:pt x="5190" y="2879"/>
                  </a:lnTo>
                  <a:lnTo>
                    <a:pt x="5190" y="2737"/>
                  </a:lnTo>
                  <a:lnTo>
                    <a:pt x="5215" y="2665"/>
                  </a:lnTo>
                  <a:lnTo>
                    <a:pt x="5150" y="2646"/>
                  </a:lnTo>
                  <a:lnTo>
                    <a:pt x="5249" y="2596"/>
                  </a:lnTo>
                  <a:lnTo>
                    <a:pt x="5398" y="2553"/>
                  </a:lnTo>
                  <a:lnTo>
                    <a:pt x="5495" y="2619"/>
                  </a:lnTo>
                  <a:lnTo>
                    <a:pt x="5524" y="2761"/>
                  </a:lnTo>
                  <a:lnTo>
                    <a:pt x="5660" y="2925"/>
                  </a:lnTo>
                  <a:lnTo>
                    <a:pt x="5793" y="2929"/>
                  </a:lnTo>
                  <a:lnTo>
                    <a:pt x="5830" y="2960"/>
                  </a:lnTo>
                  <a:lnTo>
                    <a:pt x="5847" y="3023"/>
                  </a:lnTo>
                  <a:lnTo>
                    <a:pt x="5971" y="3062"/>
                  </a:lnTo>
                  <a:lnTo>
                    <a:pt x="6086" y="2997"/>
                  </a:lnTo>
                  <a:lnTo>
                    <a:pt x="6124" y="3109"/>
                  </a:lnTo>
                  <a:lnTo>
                    <a:pt x="6057" y="3300"/>
                  </a:lnTo>
                  <a:lnTo>
                    <a:pt x="5986" y="3282"/>
                  </a:lnTo>
                  <a:lnTo>
                    <a:pt x="5960" y="3376"/>
                  </a:lnTo>
                  <a:lnTo>
                    <a:pt x="6063" y="3469"/>
                  </a:lnTo>
                  <a:lnTo>
                    <a:pt x="6086" y="3542"/>
                  </a:lnTo>
                  <a:lnTo>
                    <a:pt x="6158" y="3495"/>
                  </a:lnTo>
                  <a:lnTo>
                    <a:pt x="6345" y="3235"/>
                  </a:lnTo>
                  <a:lnTo>
                    <a:pt x="6390" y="2573"/>
                  </a:lnTo>
                  <a:lnTo>
                    <a:pt x="6323" y="2550"/>
                  </a:lnTo>
                  <a:lnTo>
                    <a:pt x="6323" y="2407"/>
                  </a:lnTo>
                  <a:lnTo>
                    <a:pt x="6227" y="2361"/>
                  </a:lnTo>
                  <a:lnTo>
                    <a:pt x="6063" y="2434"/>
                  </a:lnTo>
                  <a:lnTo>
                    <a:pt x="6042" y="2314"/>
                  </a:lnTo>
                  <a:lnTo>
                    <a:pt x="5946" y="2290"/>
                  </a:lnTo>
                  <a:lnTo>
                    <a:pt x="6063" y="2009"/>
                  </a:lnTo>
                  <a:lnTo>
                    <a:pt x="6063" y="1817"/>
                  </a:lnTo>
                  <a:lnTo>
                    <a:pt x="6133" y="1749"/>
                  </a:lnTo>
                  <a:lnTo>
                    <a:pt x="6345" y="1700"/>
                  </a:lnTo>
                  <a:lnTo>
                    <a:pt x="6441" y="1629"/>
                  </a:lnTo>
                  <a:lnTo>
                    <a:pt x="6584" y="1606"/>
                  </a:lnTo>
                  <a:lnTo>
                    <a:pt x="6561" y="1700"/>
                  </a:lnTo>
                  <a:lnTo>
                    <a:pt x="6677" y="1654"/>
                  </a:lnTo>
                  <a:lnTo>
                    <a:pt x="6748" y="1580"/>
                  </a:lnTo>
                  <a:lnTo>
                    <a:pt x="6699" y="1534"/>
                  </a:lnTo>
                  <a:lnTo>
                    <a:pt x="6748" y="1297"/>
                  </a:lnTo>
                  <a:lnTo>
                    <a:pt x="6842" y="1249"/>
                  </a:lnTo>
                  <a:lnTo>
                    <a:pt x="6889" y="1319"/>
                  </a:lnTo>
                  <a:lnTo>
                    <a:pt x="6912" y="1319"/>
                  </a:lnTo>
                  <a:lnTo>
                    <a:pt x="6985" y="1108"/>
                  </a:lnTo>
                  <a:lnTo>
                    <a:pt x="7008" y="1108"/>
                  </a:lnTo>
                  <a:lnTo>
                    <a:pt x="7057" y="1274"/>
                  </a:lnTo>
                  <a:lnTo>
                    <a:pt x="7078" y="1319"/>
                  </a:lnTo>
                  <a:lnTo>
                    <a:pt x="7029" y="1442"/>
                  </a:lnTo>
                  <a:lnTo>
                    <a:pt x="6985" y="1675"/>
                  </a:lnTo>
                  <a:lnTo>
                    <a:pt x="6937" y="1793"/>
                  </a:lnTo>
                  <a:lnTo>
                    <a:pt x="6937" y="2009"/>
                  </a:lnTo>
                  <a:lnTo>
                    <a:pt x="7057" y="2337"/>
                  </a:lnTo>
                  <a:lnTo>
                    <a:pt x="7149" y="2407"/>
                  </a:lnTo>
                  <a:lnTo>
                    <a:pt x="7221" y="2573"/>
                  </a:lnTo>
                  <a:lnTo>
                    <a:pt x="7291" y="2407"/>
                  </a:lnTo>
                  <a:lnTo>
                    <a:pt x="7291" y="2290"/>
                  </a:lnTo>
                  <a:lnTo>
                    <a:pt x="7338" y="2264"/>
                  </a:lnTo>
                  <a:lnTo>
                    <a:pt x="7315" y="2174"/>
                  </a:lnTo>
                  <a:lnTo>
                    <a:pt x="7338" y="2101"/>
                  </a:lnTo>
                  <a:lnTo>
                    <a:pt x="7268" y="1962"/>
                  </a:lnTo>
                  <a:lnTo>
                    <a:pt x="7291" y="1866"/>
                  </a:lnTo>
                  <a:lnTo>
                    <a:pt x="7268" y="1700"/>
                  </a:lnTo>
                  <a:lnTo>
                    <a:pt x="7197" y="1749"/>
                  </a:lnTo>
                  <a:lnTo>
                    <a:pt x="7172" y="1488"/>
                  </a:lnTo>
                  <a:lnTo>
                    <a:pt x="7172" y="1442"/>
                  </a:lnTo>
                  <a:lnTo>
                    <a:pt x="7291" y="1346"/>
                  </a:lnTo>
                  <a:lnTo>
                    <a:pt x="7411" y="1297"/>
                  </a:lnTo>
                  <a:lnTo>
                    <a:pt x="7505" y="1417"/>
                  </a:lnTo>
                  <a:lnTo>
                    <a:pt x="7575" y="991"/>
                  </a:lnTo>
                  <a:lnTo>
                    <a:pt x="7741" y="896"/>
                  </a:lnTo>
                  <a:lnTo>
                    <a:pt x="7644" y="825"/>
                  </a:lnTo>
                  <a:lnTo>
                    <a:pt x="7669" y="757"/>
                  </a:lnTo>
                  <a:lnTo>
                    <a:pt x="7552" y="757"/>
                  </a:lnTo>
                  <a:lnTo>
                    <a:pt x="7481" y="684"/>
                  </a:lnTo>
                  <a:lnTo>
                    <a:pt x="7362" y="589"/>
                  </a:lnTo>
                  <a:lnTo>
                    <a:pt x="7432" y="567"/>
                  </a:lnTo>
                  <a:lnTo>
                    <a:pt x="7481" y="589"/>
                  </a:lnTo>
                  <a:lnTo>
                    <a:pt x="7596" y="520"/>
                  </a:lnTo>
                  <a:lnTo>
                    <a:pt x="7528" y="470"/>
                  </a:lnTo>
                  <a:lnTo>
                    <a:pt x="7505" y="355"/>
                  </a:lnTo>
                  <a:lnTo>
                    <a:pt x="7575" y="401"/>
                  </a:lnTo>
                  <a:lnTo>
                    <a:pt x="7764" y="424"/>
                  </a:lnTo>
                  <a:lnTo>
                    <a:pt x="7835" y="497"/>
                  </a:lnTo>
                  <a:lnTo>
                    <a:pt x="8001" y="470"/>
                  </a:lnTo>
                  <a:lnTo>
                    <a:pt x="8093" y="378"/>
                  </a:lnTo>
                  <a:lnTo>
                    <a:pt x="7905" y="355"/>
                  </a:lnTo>
                  <a:lnTo>
                    <a:pt x="7975" y="212"/>
                  </a:lnTo>
                  <a:lnTo>
                    <a:pt x="7835" y="120"/>
                  </a:lnTo>
                  <a:lnTo>
                    <a:pt x="7692" y="189"/>
                  </a:lnTo>
                  <a:lnTo>
                    <a:pt x="7552" y="73"/>
                  </a:lnTo>
                  <a:lnTo>
                    <a:pt x="7457" y="25"/>
                  </a:lnTo>
                  <a:lnTo>
                    <a:pt x="7411" y="48"/>
                  </a:lnTo>
                  <a:lnTo>
                    <a:pt x="7338" y="0"/>
                  </a:lnTo>
                  <a:lnTo>
                    <a:pt x="1362" y="2833"/>
                  </a:lnTo>
                  <a:lnTo>
                    <a:pt x="157" y="1962"/>
                  </a:lnTo>
                  <a:lnTo>
                    <a:pt x="157" y="1962"/>
                  </a:lnTo>
                  <a:lnTo>
                    <a:pt x="157" y="196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Freeform 464"/>
            <p:cNvSpPr>
              <a:spLocks/>
            </p:cNvSpPr>
            <p:nvPr/>
          </p:nvSpPr>
          <p:spPr bwMode="auto">
            <a:xfrm>
              <a:off x="2897" y="1020"/>
              <a:ext cx="1862" cy="814"/>
            </a:xfrm>
            <a:custGeom>
              <a:avLst/>
              <a:gdLst/>
              <a:ahLst/>
              <a:cxnLst>
                <a:cxn ang="0">
                  <a:pos x="7047" y="306"/>
                </a:cxn>
                <a:cxn ang="0">
                  <a:pos x="6715" y="400"/>
                </a:cxn>
                <a:cxn ang="0">
                  <a:pos x="6787" y="543"/>
                </a:cxn>
                <a:cxn ang="0">
                  <a:pos x="6386" y="613"/>
                </a:cxn>
                <a:cxn ang="0">
                  <a:pos x="6104" y="400"/>
                </a:cxn>
                <a:cxn ang="0">
                  <a:pos x="5680" y="423"/>
                </a:cxn>
                <a:cxn ang="0">
                  <a:pos x="5489" y="329"/>
                </a:cxn>
                <a:cxn ang="0">
                  <a:pos x="5160" y="375"/>
                </a:cxn>
                <a:cxn ang="0">
                  <a:pos x="5111" y="566"/>
                </a:cxn>
                <a:cxn ang="0">
                  <a:pos x="4945" y="589"/>
                </a:cxn>
                <a:cxn ang="0">
                  <a:pos x="4734" y="709"/>
                </a:cxn>
                <a:cxn ang="0">
                  <a:pos x="4614" y="589"/>
                </a:cxn>
                <a:cxn ang="0">
                  <a:pos x="4284" y="471"/>
                </a:cxn>
                <a:cxn ang="0">
                  <a:pos x="4072" y="566"/>
                </a:cxn>
                <a:cxn ang="0">
                  <a:pos x="3667" y="566"/>
                </a:cxn>
                <a:cxn ang="0">
                  <a:pos x="3526" y="779"/>
                </a:cxn>
                <a:cxn ang="0">
                  <a:pos x="3620" y="497"/>
                </a:cxn>
                <a:cxn ang="0">
                  <a:pos x="3599" y="236"/>
                </a:cxn>
                <a:cxn ang="0">
                  <a:pos x="3315" y="94"/>
                </a:cxn>
                <a:cxn ang="0">
                  <a:pos x="3220" y="188"/>
                </a:cxn>
                <a:cxn ang="0">
                  <a:pos x="3032" y="0"/>
                </a:cxn>
                <a:cxn ang="0">
                  <a:pos x="2936" y="166"/>
                </a:cxn>
                <a:cxn ang="0">
                  <a:pos x="3054" y="283"/>
                </a:cxn>
                <a:cxn ang="0">
                  <a:pos x="2794" y="400"/>
                </a:cxn>
                <a:cxn ang="0">
                  <a:pos x="2700" y="449"/>
                </a:cxn>
                <a:cxn ang="0">
                  <a:pos x="2607" y="824"/>
                </a:cxn>
                <a:cxn ang="0">
                  <a:pos x="2346" y="894"/>
                </a:cxn>
                <a:cxn ang="0">
                  <a:pos x="2558" y="1133"/>
                </a:cxn>
                <a:cxn ang="0">
                  <a:pos x="2581" y="1320"/>
                </a:cxn>
                <a:cxn ang="0">
                  <a:pos x="2298" y="1062"/>
                </a:cxn>
                <a:cxn ang="0">
                  <a:pos x="2204" y="1202"/>
                </a:cxn>
                <a:cxn ang="0">
                  <a:pos x="2204" y="1249"/>
                </a:cxn>
                <a:cxn ang="0">
                  <a:pos x="2182" y="1414"/>
                </a:cxn>
                <a:cxn ang="0">
                  <a:pos x="2370" y="1509"/>
                </a:cxn>
                <a:cxn ang="0">
                  <a:pos x="2346" y="1556"/>
                </a:cxn>
                <a:cxn ang="0">
                  <a:pos x="2275" y="1743"/>
                </a:cxn>
                <a:cxn ang="0">
                  <a:pos x="2014" y="1886"/>
                </a:cxn>
                <a:cxn ang="0">
                  <a:pos x="2157" y="1556"/>
                </a:cxn>
                <a:cxn ang="0">
                  <a:pos x="1849" y="1062"/>
                </a:cxn>
                <a:cxn ang="0">
                  <a:pos x="1921" y="1580"/>
                </a:cxn>
                <a:cxn ang="0">
                  <a:pos x="1733" y="1486"/>
                </a:cxn>
                <a:cxn ang="0">
                  <a:pos x="1566" y="1673"/>
                </a:cxn>
                <a:cxn ang="0">
                  <a:pos x="1307" y="1720"/>
                </a:cxn>
                <a:cxn ang="0">
                  <a:pos x="1070" y="1743"/>
                </a:cxn>
                <a:cxn ang="0">
                  <a:pos x="906" y="1886"/>
                </a:cxn>
                <a:cxn ang="0">
                  <a:pos x="810" y="1743"/>
                </a:cxn>
                <a:cxn ang="0">
                  <a:pos x="764" y="1980"/>
                </a:cxn>
                <a:cxn ang="0">
                  <a:pos x="646" y="2147"/>
                </a:cxn>
                <a:cxn ang="0">
                  <a:pos x="480" y="2193"/>
                </a:cxn>
                <a:cxn ang="0">
                  <a:pos x="385" y="2029"/>
                </a:cxn>
                <a:cxn ang="0">
                  <a:pos x="385" y="1957"/>
                </a:cxn>
                <a:cxn ang="0">
                  <a:pos x="646" y="1886"/>
                </a:cxn>
                <a:cxn ang="0">
                  <a:pos x="245" y="1652"/>
                </a:cxn>
                <a:cxn ang="0">
                  <a:pos x="75" y="1532"/>
                </a:cxn>
                <a:cxn ang="0">
                  <a:pos x="43" y="1709"/>
                </a:cxn>
                <a:cxn ang="0">
                  <a:pos x="112" y="2003"/>
                </a:cxn>
                <a:cxn ang="0">
                  <a:pos x="274" y="2359"/>
                </a:cxn>
                <a:cxn ang="0">
                  <a:pos x="7449" y="423"/>
                </a:cxn>
              </a:cxnLst>
              <a:rect l="0" t="0" r="r" b="b"/>
              <a:pathLst>
                <a:path w="7449" h="3254">
                  <a:moveTo>
                    <a:pt x="7449" y="423"/>
                  </a:moveTo>
                  <a:lnTo>
                    <a:pt x="7307" y="400"/>
                  </a:lnTo>
                  <a:lnTo>
                    <a:pt x="7047" y="306"/>
                  </a:lnTo>
                  <a:lnTo>
                    <a:pt x="6858" y="306"/>
                  </a:lnTo>
                  <a:lnTo>
                    <a:pt x="6715" y="375"/>
                  </a:lnTo>
                  <a:lnTo>
                    <a:pt x="6715" y="400"/>
                  </a:lnTo>
                  <a:lnTo>
                    <a:pt x="6835" y="471"/>
                  </a:lnTo>
                  <a:lnTo>
                    <a:pt x="6835" y="543"/>
                  </a:lnTo>
                  <a:lnTo>
                    <a:pt x="6787" y="543"/>
                  </a:lnTo>
                  <a:lnTo>
                    <a:pt x="6671" y="449"/>
                  </a:lnTo>
                  <a:lnTo>
                    <a:pt x="6434" y="497"/>
                  </a:lnTo>
                  <a:lnTo>
                    <a:pt x="6386" y="613"/>
                  </a:lnTo>
                  <a:lnTo>
                    <a:pt x="6291" y="566"/>
                  </a:lnTo>
                  <a:lnTo>
                    <a:pt x="6196" y="566"/>
                  </a:lnTo>
                  <a:lnTo>
                    <a:pt x="6104" y="400"/>
                  </a:lnTo>
                  <a:lnTo>
                    <a:pt x="5865" y="400"/>
                  </a:lnTo>
                  <a:lnTo>
                    <a:pt x="5798" y="497"/>
                  </a:lnTo>
                  <a:lnTo>
                    <a:pt x="5680" y="423"/>
                  </a:lnTo>
                  <a:lnTo>
                    <a:pt x="5560" y="449"/>
                  </a:lnTo>
                  <a:lnTo>
                    <a:pt x="5584" y="329"/>
                  </a:lnTo>
                  <a:lnTo>
                    <a:pt x="5489" y="329"/>
                  </a:lnTo>
                  <a:lnTo>
                    <a:pt x="5325" y="497"/>
                  </a:lnTo>
                  <a:lnTo>
                    <a:pt x="5301" y="375"/>
                  </a:lnTo>
                  <a:lnTo>
                    <a:pt x="5160" y="375"/>
                  </a:lnTo>
                  <a:lnTo>
                    <a:pt x="5065" y="423"/>
                  </a:lnTo>
                  <a:lnTo>
                    <a:pt x="5160" y="566"/>
                  </a:lnTo>
                  <a:lnTo>
                    <a:pt x="5111" y="566"/>
                  </a:lnTo>
                  <a:lnTo>
                    <a:pt x="5111" y="613"/>
                  </a:lnTo>
                  <a:lnTo>
                    <a:pt x="5017" y="613"/>
                  </a:lnTo>
                  <a:lnTo>
                    <a:pt x="4945" y="589"/>
                  </a:lnTo>
                  <a:lnTo>
                    <a:pt x="4828" y="683"/>
                  </a:lnTo>
                  <a:lnTo>
                    <a:pt x="4853" y="779"/>
                  </a:lnTo>
                  <a:lnTo>
                    <a:pt x="4734" y="709"/>
                  </a:lnTo>
                  <a:lnTo>
                    <a:pt x="4683" y="635"/>
                  </a:lnTo>
                  <a:lnTo>
                    <a:pt x="4614" y="635"/>
                  </a:lnTo>
                  <a:lnTo>
                    <a:pt x="4614" y="589"/>
                  </a:lnTo>
                  <a:lnTo>
                    <a:pt x="4497" y="449"/>
                  </a:lnTo>
                  <a:lnTo>
                    <a:pt x="4333" y="449"/>
                  </a:lnTo>
                  <a:lnTo>
                    <a:pt x="4284" y="471"/>
                  </a:lnTo>
                  <a:lnTo>
                    <a:pt x="4307" y="543"/>
                  </a:lnTo>
                  <a:lnTo>
                    <a:pt x="4095" y="589"/>
                  </a:lnTo>
                  <a:lnTo>
                    <a:pt x="4072" y="566"/>
                  </a:lnTo>
                  <a:lnTo>
                    <a:pt x="4047" y="543"/>
                  </a:lnTo>
                  <a:lnTo>
                    <a:pt x="3883" y="589"/>
                  </a:lnTo>
                  <a:lnTo>
                    <a:pt x="3667" y="566"/>
                  </a:lnTo>
                  <a:lnTo>
                    <a:pt x="3667" y="635"/>
                  </a:lnTo>
                  <a:lnTo>
                    <a:pt x="3599" y="683"/>
                  </a:lnTo>
                  <a:lnTo>
                    <a:pt x="3526" y="779"/>
                  </a:lnTo>
                  <a:lnTo>
                    <a:pt x="3503" y="753"/>
                  </a:lnTo>
                  <a:lnTo>
                    <a:pt x="3575" y="566"/>
                  </a:lnTo>
                  <a:lnTo>
                    <a:pt x="3620" y="497"/>
                  </a:lnTo>
                  <a:lnTo>
                    <a:pt x="3620" y="423"/>
                  </a:lnTo>
                  <a:lnTo>
                    <a:pt x="3647" y="329"/>
                  </a:lnTo>
                  <a:lnTo>
                    <a:pt x="3599" y="236"/>
                  </a:lnTo>
                  <a:lnTo>
                    <a:pt x="3599" y="166"/>
                  </a:lnTo>
                  <a:lnTo>
                    <a:pt x="3436" y="117"/>
                  </a:lnTo>
                  <a:lnTo>
                    <a:pt x="3315" y="94"/>
                  </a:lnTo>
                  <a:lnTo>
                    <a:pt x="3266" y="117"/>
                  </a:lnTo>
                  <a:lnTo>
                    <a:pt x="3266" y="188"/>
                  </a:lnTo>
                  <a:lnTo>
                    <a:pt x="3220" y="188"/>
                  </a:lnTo>
                  <a:lnTo>
                    <a:pt x="3172" y="117"/>
                  </a:lnTo>
                  <a:lnTo>
                    <a:pt x="3079" y="70"/>
                  </a:lnTo>
                  <a:lnTo>
                    <a:pt x="3032" y="0"/>
                  </a:lnTo>
                  <a:lnTo>
                    <a:pt x="2983" y="23"/>
                  </a:lnTo>
                  <a:lnTo>
                    <a:pt x="2936" y="117"/>
                  </a:lnTo>
                  <a:lnTo>
                    <a:pt x="2936" y="166"/>
                  </a:lnTo>
                  <a:lnTo>
                    <a:pt x="3032" y="211"/>
                  </a:lnTo>
                  <a:lnTo>
                    <a:pt x="3006" y="236"/>
                  </a:lnTo>
                  <a:lnTo>
                    <a:pt x="3054" y="283"/>
                  </a:lnTo>
                  <a:lnTo>
                    <a:pt x="3006" y="283"/>
                  </a:lnTo>
                  <a:lnTo>
                    <a:pt x="2936" y="375"/>
                  </a:lnTo>
                  <a:lnTo>
                    <a:pt x="2794" y="400"/>
                  </a:lnTo>
                  <a:lnTo>
                    <a:pt x="2748" y="375"/>
                  </a:lnTo>
                  <a:lnTo>
                    <a:pt x="2676" y="400"/>
                  </a:lnTo>
                  <a:lnTo>
                    <a:pt x="2700" y="449"/>
                  </a:lnTo>
                  <a:lnTo>
                    <a:pt x="2558" y="566"/>
                  </a:lnTo>
                  <a:lnTo>
                    <a:pt x="2536" y="709"/>
                  </a:lnTo>
                  <a:lnTo>
                    <a:pt x="2607" y="824"/>
                  </a:lnTo>
                  <a:lnTo>
                    <a:pt x="2536" y="802"/>
                  </a:lnTo>
                  <a:lnTo>
                    <a:pt x="2394" y="873"/>
                  </a:lnTo>
                  <a:lnTo>
                    <a:pt x="2346" y="894"/>
                  </a:lnTo>
                  <a:lnTo>
                    <a:pt x="2370" y="1037"/>
                  </a:lnTo>
                  <a:lnTo>
                    <a:pt x="2512" y="1062"/>
                  </a:lnTo>
                  <a:lnTo>
                    <a:pt x="2558" y="1133"/>
                  </a:lnTo>
                  <a:lnTo>
                    <a:pt x="2655" y="1271"/>
                  </a:lnTo>
                  <a:lnTo>
                    <a:pt x="2700" y="1414"/>
                  </a:lnTo>
                  <a:lnTo>
                    <a:pt x="2581" y="1320"/>
                  </a:lnTo>
                  <a:lnTo>
                    <a:pt x="2512" y="1133"/>
                  </a:lnTo>
                  <a:lnTo>
                    <a:pt x="2346" y="1062"/>
                  </a:lnTo>
                  <a:lnTo>
                    <a:pt x="2298" y="1062"/>
                  </a:lnTo>
                  <a:lnTo>
                    <a:pt x="2275" y="1107"/>
                  </a:lnTo>
                  <a:lnTo>
                    <a:pt x="2182" y="1181"/>
                  </a:lnTo>
                  <a:lnTo>
                    <a:pt x="2204" y="1202"/>
                  </a:lnTo>
                  <a:lnTo>
                    <a:pt x="2298" y="1202"/>
                  </a:lnTo>
                  <a:lnTo>
                    <a:pt x="2322" y="1271"/>
                  </a:lnTo>
                  <a:lnTo>
                    <a:pt x="2204" y="1249"/>
                  </a:lnTo>
                  <a:lnTo>
                    <a:pt x="2086" y="1154"/>
                  </a:lnTo>
                  <a:lnTo>
                    <a:pt x="2086" y="1249"/>
                  </a:lnTo>
                  <a:lnTo>
                    <a:pt x="2182" y="1414"/>
                  </a:lnTo>
                  <a:lnTo>
                    <a:pt x="2182" y="1462"/>
                  </a:lnTo>
                  <a:lnTo>
                    <a:pt x="2252" y="1509"/>
                  </a:lnTo>
                  <a:lnTo>
                    <a:pt x="2370" y="1509"/>
                  </a:lnTo>
                  <a:lnTo>
                    <a:pt x="2465" y="1652"/>
                  </a:lnTo>
                  <a:lnTo>
                    <a:pt x="2512" y="1673"/>
                  </a:lnTo>
                  <a:lnTo>
                    <a:pt x="2346" y="1556"/>
                  </a:lnTo>
                  <a:lnTo>
                    <a:pt x="2298" y="1556"/>
                  </a:lnTo>
                  <a:lnTo>
                    <a:pt x="2227" y="1626"/>
                  </a:lnTo>
                  <a:lnTo>
                    <a:pt x="2275" y="1743"/>
                  </a:lnTo>
                  <a:lnTo>
                    <a:pt x="2227" y="1886"/>
                  </a:lnTo>
                  <a:lnTo>
                    <a:pt x="2134" y="1912"/>
                  </a:lnTo>
                  <a:lnTo>
                    <a:pt x="2014" y="1886"/>
                  </a:lnTo>
                  <a:lnTo>
                    <a:pt x="2110" y="1840"/>
                  </a:lnTo>
                  <a:lnTo>
                    <a:pt x="2157" y="1673"/>
                  </a:lnTo>
                  <a:lnTo>
                    <a:pt x="2157" y="1556"/>
                  </a:lnTo>
                  <a:lnTo>
                    <a:pt x="1991" y="1271"/>
                  </a:lnTo>
                  <a:lnTo>
                    <a:pt x="1921" y="1085"/>
                  </a:lnTo>
                  <a:lnTo>
                    <a:pt x="1849" y="1062"/>
                  </a:lnTo>
                  <a:lnTo>
                    <a:pt x="1803" y="1296"/>
                  </a:lnTo>
                  <a:lnTo>
                    <a:pt x="1826" y="1462"/>
                  </a:lnTo>
                  <a:lnTo>
                    <a:pt x="1921" y="1580"/>
                  </a:lnTo>
                  <a:lnTo>
                    <a:pt x="1921" y="1605"/>
                  </a:lnTo>
                  <a:lnTo>
                    <a:pt x="1826" y="1556"/>
                  </a:lnTo>
                  <a:lnTo>
                    <a:pt x="1733" y="1486"/>
                  </a:lnTo>
                  <a:lnTo>
                    <a:pt x="1543" y="1509"/>
                  </a:lnTo>
                  <a:lnTo>
                    <a:pt x="1566" y="1605"/>
                  </a:lnTo>
                  <a:lnTo>
                    <a:pt x="1566" y="1673"/>
                  </a:lnTo>
                  <a:lnTo>
                    <a:pt x="1520" y="1673"/>
                  </a:lnTo>
                  <a:lnTo>
                    <a:pt x="1496" y="1605"/>
                  </a:lnTo>
                  <a:lnTo>
                    <a:pt x="1307" y="1720"/>
                  </a:lnTo>
                  <a:lnTo>
                    <a:pt x="1262" y="1697"/>
                  </a:lnTo>
                  <a:lnTo>
                    <a:pt x="1236" y="1652"/>
                  </a:lnTo>
                  <a:lnTo>
                    <a:pt x="1070" y="1743"/>
                  </a:lnTo>
                  <a:lnTo>
                    <a:pt x="1047" y="1816"/>
                  </a:lnTo>
                  <a:lnTo>
                    <a:pt x="978" y="1816"/>
                  </a:lnTo>
                  <a:lnTo>
                    <a:pt x="906" y="1886"/>
                  </a:lnTo>
                  <a:lnTo>
                    <a:pt x="883" y="1840"/>
                  </a:lnTo>
                  <a:lnTo>
                    <a:pt x="883" y="1720"/>
                  </a:lnTo>
                  <a:lnTo>
                    <a:pt x="810" y="1743"/>
                  </a:lnTo>
                  <a:lnTo>
                    <a:pt x="787" y="1816"/>
                  </a:lnTo>
                  <a:lnTo>
                    <a:pt x="810" y="1935"/>
                  </a:lnTo>
                  <a:lnTo>
                    <a:pt x="764" y="1980"/>
                  </a:lnTo>
                  <a:lnTo>
                    <a:pt x="695" y="2003"/>
                  </a:lnTo>
                  <a:lnTo>
                    <a:pt x="623" y="2099"/>
                  </a:lnTo>
                  <a:lnTo>
                    <a:pt x="646" y="2147"/>
                  </a:lnTo>
                  <a:lnTo>
                    <a:pt x="623" y="2193"/>
                  </a:lnTo>
                  <a:lnTo>
                    <a:pt x="505" y="2123"/>
                  </a:lnTo>
                  <a:lnTo>
                    <a:pt x="480" y="2193"/>
                  </a:lnTo>
                  <a:lnTo>
                    <a:pt x="480" y="2240"/>
                  </a:lnTo>
                  <a:lnTo>
                    <a:pt x="363" y="2147"/>
                  </a:lnTo>
                  <a:lnTo>
                    <a:pt x="385" y="2029"/>
                  </a:lnTo>
                  <a:lnTo>
                    <a:pt x="292" y="1957"/>
                  </a:lnTo>
                  <a:lnTo>
                    <a:pt x="245" y="1912"/>
                  </a:lnTo>
                  <a:lnTo>
                    <a:pt x="385" y="1957"/>
                  </a:lnTo>
                  <a:lnTo>
                    <a:pt x="480" y="1980"/>
                  </a:lnTo>
                  <a:lnTo>
                    <a:pt x="577" y="1957"/>
                  </a:lnTo>
                  <a:lnTo>
                    <a:pt x="646" y="1886"/>
                  </a:lnTo>
                  <a:lnTo>
                    <a:pt x="480" y="1697"/>
                  </a:lnTo>
                  <a:lnTo>
                    <a:pt x="385" y="1652"/>
                  </a:lnTo>
                  <a:lnTo>
                    <a:pt x="245" y="1652"/>
                  </a:lnTo>
                  <a:lnTo>
                    <a:pt x="176" y="1605"/>
                  </a:lnTo>
                  <a:lnTo>
                    <a:pt x="102" y="1532"/>
                  </a:lnTo>
                  <a:lnTo>
                    <a:pt x="75" y="1532"/>
                  </a:lnTo>
                  <a:lnTo>
                    <a:pt x="23" y="1543"/>
                  </a:lnTo>
                  <a:lnTo>
                    <a:pt x="0" y="1612"/>
                  </a:lnTo>
                  <a:lnTo>
                    <a:pt x="43" y="1709"/>
                  </a:lnTo>
                  <a:lnTo>
                    <a:pt x="49" y="1816"/>
                  </a:lnTo>
                  <a:lnTo>
                    <a:pt x="111" y="1923"/>
                  </a:lnTo>
                  <a:lnTo>
                    <a:pt x="112" y="2003"/>
                  </a:lnTo>
                  <a:lnTo>
                    <a:pt x="158" y="2076"/>
                  </a:lnTo>
                  <a:lnTo>
                    <a:pt x="158" y="2174"/>
                  </a:lnTo>
                  <a:lnTo>
                    <a:pt x="274" y="2359"/>
                  </a:lnTo>
                  <a:lnTo>
                    <a:pt x="270" y="2393"/>
                  </a:lnTo>
                  <a:lnTo>
                    <a:pt x="1479" y="3254"/>
                  </a:lnTo>
                  <a:lnTo>
                    <a:pt x="7449" y="423"/>
                  </a:lnTo>
                  <a:lnTo>
                    <a:pt x="7449" y="423"/>
                  </a:lnTo>
                  <a:lnTo>
                    <a:pt x="7449" y="42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Freeform 465"/>
            <p:cNvSpPr>
              <a:spLocks/>
            </p:cNvSpPr>
            <p:nvPr/>
          </p:nvSpPr>
          <p:spPr bwMode="auto">
            <a:xfrm>
              <a:off x="2897" y="1020"/>
              <a:ext cx="1862" cy="814"/>
            </a:xfrm>
            <a:custGeom>
              <a:avLst/>
              <a:gdLst/>
              <a:ahLst/>
              <a:cxnLst>
                <a:cxn ang="0">
                  <a:pos x="7047" y="306"/>
                </a:cxn>
                <a:cxn ang="0">
                  <a:pos x="6715" y="401"/>
                </a:cxn>
                <a:cxn ang="0">
                  <a:pos x="6787" y="544"/>
                </a:cxn>
                <a:cxn ang="0">
                  <a:pos x="6385" y="613"/>
                </a:cxn>
                <a:cxn ang="0">
                  <a:pos x="6104" y="401"/>
                </a:cxn>
                <a:cxn ang="0">
                  <a:pos x="5680" y="424"/>
                </a:cxn>
                <a:cxn ang="0">
                  <a:pos x="5489" y="329"/>
                </a:cxn>
                <a:cxn ang="0">
                  <a:pos x="5159" y="376"/>
                </a:cxn>
                <a:cxn ang="0">
                  <a:pos x="5110" y="566"/>
                </a:cxn>
                <a:cxn ang="0">
                  <a:pos x="4945" y="589"/>
                </a:cxn>
                <a:cxn ang="0">
                  <a:pos x="4733" y="709"/>
                </a:cxn>
                <a:cxn ang="0">
                  <a:pos x="4613" y="589"/>
                </a:cxn>
                <a:cxn ang="0">
                  <a:pos x="4283" y="472"/>
                </a:cxn>
                <a:cxn ang="0">
                  <a:pos x="4072" y="566"/>
                </a:cxn>
                <a:cxn ang="0">
                  <a:pos x="3667" y="566"/>
                </a:cxn>
                <a:cxn ang="0">
                  <a:pos x="3525" y="779"/>
                </a:cxn>
                <a:cxn ang="0">
                  <a:pos x="3621" y="497"/>
                </a:cxn>
                <a:cxn ang="0">
                  <a:pos x="3599" y="237"/>
                </a:cxn>
                <a:cxn ang="0">
                  <a:pos x="3314" y="94"/>
                </a:cxn>
                <a:cxn ang="0">
                  <a:pos x="3220" y="189"/>
                </a:cxn>
                <a:cxn ang="0">
                  <a:pos x="3031" y="0"/>
                </a:cxn>
                <a:cxn ang="0">
                  <a:pos x="2936" y="166"/>
                </a:cxn>
                <a:cxn ang="0">
                  <a:pos x="3054" y="283"/>
                </a:cxn>
                <a:cxn ang="0">
                  <a:pos x="2794" y="401"/>
                </a:cxn>
                <a:cxn ang="0">
                  <a:pos x="2699" y="449"/>
                </a:cxn>
                <a:cxn ang="0">
                  <a:pos x="2607" y="825"/>
                </a:cxn>
                <a:cxn ang="0">
                  <a:pos x="2347" y="894"/>
                </a:cxn>
                <a:cxn ang="0">
                  <a:pos x="2558" y="1133"/>
                </a:cxn>
                <a:cxn ang="0">
                  <a:pos x="2581" y="1320"/>
                </a:cxn>
                <a:cxn ang="0">
                  <a:pos x="2298" y="1062"/>
                </a:cxn>
                <a:cxn ang="0">
                  <a:pos x="2204" y="1203"/>
                </a:cxn>
                <a:cxn ang="0">
                  <a:pos x="2204" y="1249"/>
                </a:cxn>
                <a:cxn ang="0">
                  <a:pos x="2181" y="1415"/>
                </a:cxn>
                <a:cxn ang="0">
                  <a:pos x="2370" y="1509"/>
                </a:cxn>
                <a:cxn ang="0">
                  <a:pos x="2347" y="1557"/>
                </a:cxn>
                <a:cxn ang="0">
                  <a:pos x="2275" y="1743"/>
                </a:cxn>
                <a:cxn ang="0">
                  <a:pos x="2015" y="1887"/>
                </a:cxn>
                <a:cxn ang="0">
                  <a:pos x="2157" y="1557"/>
                </a:cxn>
                <a:cxn ang="0">
                  <a:pos x="1848" y="1062"/>
                </a:cxn>
                <a:cxn ang="0">
                  <a:pos x="1920" y="1580"/>
                </a:cxn>
                <a:cxn ang="0">
                  <a:pos x="1732" y="1487"/>
                </a:cxn>
                <a:cxn ang="0">
                  <a:pos x="1565" y="1673"/>
                </a:cxn>
                <a:cxn ang="0">
                  <a:pos x="1307" y="1721"/>
                </a:cxn>
                <a:cxn ang="0">
                  <a:pos x="1069" y="1743"/>
                </a:cxn>
                <a:cxn ang="0">
                  <a:pos x="905" y="1887"/>
                </a:cxn>
                <a:cxn ang="0">
                  <a:pos x="809" y="1743"/>
                </a:cxn>
                <a:cxn ang="0">
                  <a:pos x="763" y="1981"/>
                </a:cxn>
                <a:cxn ang="0">
                  <a:pos x="645" y="2147"/>
                </a:cxn>
                <a:cxn ang="0">
                  <a:pos x="479" y="2194"/>
                </a:cxn>
                <a:cxn ang="0">
                  <a:pos x="385" y="2030"/>
                </a:cxn>
                <a:cxn ang="0">
                  <a:pos x="385" y="1958"/>
                </a:cxn>
                <a:cxn ang="0">
                  <a:pos x="645" y="1887"/>
                </a:cxn>
                <a:cxn ang="0">
                  <a:pos x="245" y="1652"/>
                </a:cxn>
                <a:cxn ang="0">
                  <a:pos x="75" y="1532"/>
                </a:cxn>
                <a:cxn ang="0">
                  <a:pos x="42" y="1709"/>
                </a:cxn>
                <a:cxn ang="0">
                  <a:pos x="112" y="2004"/>
                </a:cxn>
                <a:cxn ang="0">
                  <a:pos x="273" y="2359"/>
                </a:cxn>
                <a:cxn ang="0">
                  <a:pos x="7448" y="424"/>
                </a:cxn>
              </a:cxnLst>
              <a:rect l="0" t="0" r="r" b="b"/>
              <a:pathLst>
                <a:path w="7448" h="3254">
                  <a:moveTo>
                    <a:pt x="7448" y="424"/>
                  </a:moveTo>
                  <a:lnTo>
                    <a:pt x="7307" y="401"/>
                  </a:lnTo>
                  <a:lnTo>
                    <a:pt x="7047" y="306"/>
                  </a:lnTo>
                  <a:lnTo>
                    <a:pt x="6858" y="306"/>
                  </a:lnTo>
                  <a:lnTo>
                    <a:pt x="6715" y="376"/>
                  </a:lnTo>
                  <a:lnTo>
                    <a:pt x="6715" y="401"/>
                  </a:lnTo>
                  <a:lnTo>
                    <a:pt x="6835" y="472"/>
                  </a:lnTo>
                  <a:lnTo>
                    <a:pt x="6835" y="544"/>
                  </a:lnTo>
                  <a:lnTo>
                    <a:pt x="6787" y="544"/>
                  </a:lnTo>
                  <a:lnTo>
                    <a:pt x="6671" y="449"/>
                  </a:lnTo>
                  <a:lnTo>
                    <a:pt x="6433" y="497"/>
                  </a:lnTo>
                  <a:lnTo>
                    <a:pt x="6385" y="613"/>
                  </a:lnTo>
                  <a:lnTo>
                    <a:pt x="6291" y="566"/>
                  </a:lnTo>
                  <a:lnTo>
                    <a:pt x="6196" y="566"/>
                  </a:lnTo>
                  <a:lnTo>
                    <a:pt x="6104" y="401"/>
                  </a:lnTo>
                  <a:lnTo>
                    <a:pt x="5865" y="401"/>
                  </a:lnTo>
                  <a:lnTo>
                    <a:pt x="5798" y="497"/>
                  </a:lnTo>
                  <a:lnTo>
                    <a:pt x="5680" y="424"/>
                  </a:lnTo>
                  <a:lnTo>
                    <a:pt x="5559" y="449"/>
                  </a:lnTo>
                  <a:lnTo>
                    <a:pt x="5583" y="329"/>
                  </a:lnTo>
                  <a:lnTo>
                    <a:pt x="5489" y="329"/>
                  </a:lnTo>
                  <a:lnTo>
                    <a:pt x="5325" y="497"/>
                  </a:lnTo>
                  <a:lnTo>
                    <a:pt x="5300" y="376"/>
                  </a:lnTo>
                  <a:lnTo>
                    <a:pt x="5159" y="376"/>
                  </a:lnTo>
                  <a:lnTo>
                    <a:pt x="5065" y="424"/>
                  </a:lnTo>
                  <a:lnTo>
                    <a:pt x="5159" y="566"/>
                  </a:lnTo>
                  <a:lnTo>
                    <a:pt x="5110" y="566"/>
                  </a:lnTo>
                  <a:lnTo>
                    <a:pt x="5110" y="613"/>
                  </a:lnTo>
                  <a:lnTo>
                    <a:pt x="5016" y="613"/>
                  </a:lnTo>
                  <a:lnTo>
                    <a:pt x="4945" y="589"/>
                  </a:lnTo>
                  <a:lnTo>
                    <a:pt x="4827" y="684"/>
                  </a:lnTo>
                  <a:lnTo>
                    <a:pt x="4852" y="779"/>
                  </a:lnTo>
                  <a:lnTo>
                    <a:pt x="4733" y="709"/>
                  </a:lnTo>
                  <a:lnTo>
                    <a:pt x="4683" y="636"/>
                  </a:lnTo>
                  <a:lnTo>
                    <a:pt x="4613" y="636"/>
                  </a:lnTo>
                  <a:lnTo>
                    <a:pt x="4613" y="589"/>
                  </a:lnTo>
                  <a:lnTo>
                    <a:pt x="4496" y="449"/>
                  </a:lnTo>
                  <a:lnTo>
                    <a:pt x="4332" y="449"/>
                  </a:lnTo>
                  <a:lnTo>
                    <a:pt x="4283" y="472"/>
                  </a:lnTo>
                  <a:lnTo>
                    <a:pt x="4307" y="544"/>
                  </a:lnTo>
                  <a:lnTo>
                    <a:pt x="4095" y="589"/>
                  </a:lnTo>
                  <a:lnTo>
                    <a:pt x="4072" y="566"/>
                  </a:lnTo>
                  <a:lnTo>
                    <a:pt x="4047" y="544"/>
                  </a:lnTo>
                  <a:lnTo>
                    <a:pt x="3883" y="589"/>
                  </a:lnTo>
                  <a:lnTo>
                    <a:pt x="3667" y="566"/>
                  </a:lnTo>
                  <a:lnTo>
                    <a:pt x="3667" y="636"/>
                  </a:lnTo>
                  <a:lnTo>
                    <a:pt x="3599" y="684"/>
                  </a:lnTo>
                  <a:lnTo>
                    <a:pt x="3525" y="779"/>
                  </a:lnTo>
                  <a:lnTo>
                    <a:pt x="3503" y="753"/>
                  </a:lnTo>
                  <a:lnTo>
                    <a:pt x="3574" y="566"/>
                  </a:lnTo>
                  <a:lnTo>
                    <a:pt x="3621" y="497"/>
                  </a:lnTo>
                  <a:lnTo>
                    <a:pt x="3621" y="424"/>
                  </a:lnTo>
                  <a:lnTo>
                    <a:pt x="3646" y="329"/>
                  </a:lnTo>
                  <a:lnTo>
                    <a:pt x="3599" y="237"/>
                  </a:lnTo>
                  <a:lnTo>
                    <a:pt x="3599" y="166"/>
                  </a:lnTo>
                  <a:lnTo>
                    <a:pt x="3436" y="118"/>
                  </a:lnTo>
                  <a:lnTo>
                    <a:pt x="3314" y="94"/>
                  </a:lnTo>
                  <a:lnTo>
                    <a:pt x="3266" y="118"/>
                  </a:lnTo>
                  <a:lnTo>
                    <a:pt x="3266" y="189"/>
                  </a:lnTo>
                  <a:lnTo>
                    <a:pt x="3220" y="189"/>
                  </a:lnTo>
                  <a:lnTo>
                    <a:pt x="3171" y="118"/>
                  </a:lnTo>
                  <a:lnTo>
                    <a:pt x="3078" y="70"/>
                  </a:lnTo>
                  <a:lnTo>
                    <a:pt x="3031" y="0"/>
                  </a:lnTo>
                  <a:lnTo>
                    <a:pt x="2982" y="23"/>
                  </a:lnTo>
                  <a:lnTo>
                    <a:pt x="2936" y="118"/>
                  </a:lnTo>
                  <a:lnTo>
                    <a:pt x="2936" y="166"/>
                  </a:lnTo>
                  <a:lnTo>
                    <a:pt x="3031" y="212"/>
                  </a:lnTo>
                  <a:lnTo>
                    <a:pt x="3006" y="237"/>
                  </a:lnTo>
                  <a:lnTo>
                    <a:pt x="3054" y="283"/>
                  </a:lnTo>
                  <a:lnTo>
                    <a:pt x="3006" y="283"/>
                  </a:lnTo>
                  <a:lnTo>
                    <a:pt x="2936" y="376"/>
                  </a:lnTo>
                  <a:lnTo>
                    <a:pt x="2794" y="401"/>
                  </a:lnTo>
                  <a:lnTo>
                    <a:pt x="2747" y="376"/>
                  </a:lnTo>
                  <a:lnTo>
                    <a:pt x="2675" y="401"/>
                  </a:lnTo>
                  <a:lnTo>
                    <a:pt x="2699" y="449"/>
                  </a:lnTo>
                  <a:lnTo>
                    <a:pt x="2558" y="566"/>
                  </a:lnTo>
                  <a:lnTo>
                    <a:pt x="2535" y="709"/>
                  </a:lnTo>
                  <a:lnTo>
                    <a:pt x="2607" y="825"/>
                  </a:lnTo>
                  <a:lnTo>
                    <a:pt x="2535" y="802"/>
                  </a:lnTo>
                  <a:lnTo>
                    <a:pt x="2394" y="873"/>
                  </a:lnTo>
                  <a:lnTo>
                    <a:pt x="2347" y="894"/>
                  </a:lnTo>
                  <a:lnTo>
                    <a:pt x="2370" y="1039"/>
                  </a:lnTo>
                  <a:lnTo>
                    <a:pt x="2511" y="1062"/>
                  </a:lnTo>
                  <a:lnTo>
                    <a:pt x="2558" y="1133"/>
                  </a:lnTo>
                  <a:lnTo>
                    <a:pt x="2654" y="1272"/>
                  </a:lnTo>
                  <a:lnTo>
                    <a:pt x="2699" y="1415"/>
                  </a:lnTo>
                  <a:lnTo>
                    <a:pt x="2581" y="1320"/>
                  </a:lnTo>
                  <a:lnTo>
                    <a:pt x="2511" y="1133"/>
                  </a:lnTo>
                  <a:lnTo>
                    <a:pt x="2347" y="1062"/>
                  </a:lnTo>
                  <a:lnTo>
                    <a:pt x="2298" y="1062"/>
                  </a:lnTo>
                  <a:lnTo>
                    <a:pt x="2275" y="1108"/>
                  </a:lnTo>
                  <a:lnTo>
                    <a:pt x="2181" y="1181"/>
                  </a:lnTo>
                  <a:lnTo>
                    <a:pt x="2204" y="1203"/>
                  </a:lnTo>
                  <a:lnTo>
                    <a:pt x="2298" y="1203"/>
                  </a:lnTo>
                  <a:lnTo>
                    <a:pt x="2321" y="1272"/>
                  </a:lnTo>
                  <a:lnTo>
                    <a:pt x="2204" y="1249"/>
                  </a:lnTo>
                  <a:lnTo>
                    <a:pt x="2086" y="1155"/>
                  </a:lnTo>
                  <a:lnTo>
                    <a:pt x="2086" y="1249"/>
                  </a:lnTo>
                  <a:lnTo>
                    <a:pt x="2181" y="1415"/>
                  </a:lnTo>
                  <a:lnTo>
                    <a:pt x="2181" y="1463"/>
                  </a:lnTo>
                  <a:lnTo>
                    <a:pt x="2251" y="1509"/>
                  </a:lnTo>
                  <a:lnTo>
                    <a:pt x="2370" y="1509"/>
                  </a:lnTo>
                  <a:lnTo>
                    <a:pt x="2464" y="1652"/>
                  </a:lnTo>
                  <a:lnTo>
                    <a:pt x="2511" y="1673"/>
                  </a:lnTo>
                  <a:lnTo>
                    <a:pt x="2347" y="1557"/>
                  </a:lnTo>
                  <a:lnTo>
                    <a:pt x="2298" y="1557"/>
                  </a:lnTo>
                  <a:lnTo>
                    <a:pt x="2227" y="1627"/>
                  </a:lnTo>
                  <a:lnTo>
                    <a:pt x="2275" y="1743"/>
                  </a:lnTo>
                  <a:lnTo>
                    <a:pt x="2227" y="1887"/>
                  </a:lnTo>
                  <a:lnTo>
                    <a:pt x="2134" y="1912"/>
                  </a:lnTo>
                  <a:lnTo>
                    <a:pt x="2015" y="1887"/>
                  </a:lnTo>
                  <a:lnTo>
                    <a:pt x="2109" y="1841"/>
                  </a:lnTo>
                  <a:lnTo>
                    <a:pt x="2157" y="1673"/>
                  </a:lnTo>
                  <a:lnTo>
                    <a:pt x="2157" y="1557"/>
                  </a:lnTo>
                  <a:lnTo>
                    <a:pt x="1991" y="1272"/>
                  </a:lnTo>
                  <a:lnTo>
                    <a:pt x="1920" y="1085"/>
                  </a:lnTo>
                  <a:lnTo>
                    <a:pt x="1848" y="1062"/>
                  </a:lnTo>
                  <a:lnTo>
                    <a:pt x="1803" y="1296"/>
                  </a:lnTo>
                  <a:lnTo>
                    <a:pt x="1825" y="1463"/>
                  </a:lnTo>
                  <a:lnTo>
                    <a:pt x="1920" y="1580"/>
                  </a:lnTo>
                  <a:lnTo>
                    <a:pt x="1920" y="1606"/>
                  </a:lnTo>
                  <a:lnTo>
                    <a:pt x="1825" y="1557"/>
                  </a:lnTo>
                  <a:lnTo>
                    <a:pt x="1732" y="1487"/>
                  </a:lnTo>
                  <a:lnTo>
                    <a:pt x="1542" y="1509"/>
                  </a:lnTo>
                  <a:lnTo>
                    <a:pt x="1565" y="1606"/>
                  </a:lnTo>
                  <a:lnTo>
                    <a:pt x="1565" y="1673"/>
                  </a:lnTo>
                  <a:lnTo>
                    <a:pt x="1520" y="1673"/>
                  </a:lnTo>
                  <a:lnTo>
                    <a:pt x="1497" y="1606"/>
                  </a:lnTo>
                  <a:lnTo>
                    <a:pt x="1307" y="1721"/>
                  </a:lnTo>
                  <a:lnTo>
                    <a:pt x="1261" y="1698"/>
                  </a:lnTo>
                  <a:lnTo>
                    <a:pt x="1236" y="1652"/>
                  </a:lnTo>
                  <a:lnTo>
                    <a:pt x="1069" y="1743"/>
                  </a:lnTo>
                  <a:lnTo>
                    <a:pt x="1046" y="1817"/>
                  </a:lnTo>
                  <a:lnTo>
                    <a:pt x="977" y="1817"/>
                  </a:lnTo>
                  <a:lnTo>
                    <a:pt x="905" y="1887"/>
                  </a:lnTo>
                  <a:lnTo>
                    <a:pt x="882" y="1841"/>
                  </a:lnTo>
                  <a:lnTo>
                    <a:pt x="882" y="1721"/>
                  </a:lnTo>
                  <a:lnTo>
                    <a:pt x="809" y="1743"/>
                  </a:lnTo>
                  <a:lnTo>
                    <a:pt x="786" y="1817"/>
                  </a:lnTo>
                  <a:lnTo>
                    <a:pt x="809" y="1935"/>
                  </a:lnTo>
                  <a:lnTo>
                    <a:pt x="763" y="1981"/>
                  </a:lnTo>
                  <a:lnTo>
                    <a:pt x="694" y="2004"/>
                  </a:lnTo>
                  <a:lnTo>
                    <a:pt x="622" y="2099"/>
                  </a:lnTo>
                  <a:lnTo>
                    <a:pt x="645" y="2147"/>
                  </a:lnTo>
                  <a:lnTo>
                    <a:pt x="622" y="2194"/>
                  </a:lnTo>
                  <a:lnTo>
                    <a:pt x="505" y="2124"/>
                  </a:lnTo>
                  <a:lnTo>
                    <a:pt x="479" y="2194"/>
                  </a:lnTo>
                  <a:lnTo>
                    <a:pt x="479" y="2241"/>
                  </a:lnTo>
                  <a:lnTo>
                    <a:pt x="362" y="2147"/>
                  </a:lnTo>
                  <a:lnTo>
                    <a:pt x="385" y="2030"/>
                  </a:lnTo>
                  <a:lnTo>
                    <a:pt x="291" y="1958"/>
                  </a:lnTo>
                  <a:lnTo>
                    <a:pt x="245" y="1912"/>
                  </a:lnTo>
                  <a:lnTo>
                    <a:pt x="385" y="1958"/>
                  </a:lnTo>
                  <a:lnTo>
                    <a:pt x="479" y="1981"/>
                  </a:lnTo>
                  <a:lnTo>
                    <a:pt x="577" y="1958"/>
                  </a:lnTo>
                  <a:lnTo>
                    <a:pt x="645" y="1887"/>
                  </a:lnTo>
                  <a:lnTo>
                    <a:pt x="479" y="1698"/>
                  </a:lnTo>
                  <a:lnTo>
                    <a:pt x="385" y="1652"/>
                  </a:lnTo>
                  <a:lnTo>
                    <a:pt x="245" y="1652"/>
                  </a:lnTo>
                  <a:lnTo>
                    <a:pt x="175" y="1606"/>
                  </a:lnTo>
                  <a:lnTo>
                    <a:pt x="102" y="1532"/>
                  </a:lnTo>
                  <a:lnTo>
                    <a:pt x="75" y="1532"/>
                  </a:lnTo>
                  <a:lnTo>
                    <a:pt x="23" y="1544"/>
                  </a:lnTo>
                  <a:lnTo>
                    <a:pt x="0" y="1613"/>
                  </a:lnTo>
                  <a:lnTo>
                    <a:pt x="42" y="1709"/>
                  </a:lnTo>
                  <a:lnTo>
                    <a:pt x="48" y="1817"/>
                  </a:lnTo>
                  <a:lnTo>
                    <a:pt x="110" y="1924"/>
                  </a:lnTo>
                  <a:lnTo>
                    <a:pt x="112" y="2004"/>
                  </a:lnTo>
                  <a:lnTo>
                    <a:pt x="157" y="2078"/>
                  </a:lnTo>
                  <a:lnTo>
                    <a:pt x="157" y="2174"/>
                  </a:lnTo>
                  <a:lnTo>
                    <a:pt x="273" y="2359"/>
                  </a:lnTo>
                  <a:lnTo>
                    <a:pt x="270" y="2394"/>
                  </a:lnTo>
                  <a:lnTo>
                    <a:pt x="1479" y="3254"/>
                  </a:lnTo>
                  <a:lnTo>
                    <a:pt x="7448" y="424"/>
                  </a:lnTo>
                  <a:lnTo>
                    <a:pt x="7448" y="424"/>
                  </a:lnTo>
                  <a:lnTo>
                    <a:pt x="7448" y="4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7" name="Freeform 466"/>
            <p:cNvSpPr>
              <a:spLocks/>
            </p:cNvSpPr>
            <p:nvPr/>
          </p:nvSpPr>
          <p:spPr bwMode="auto">
            <a:xfrm>
              <a:off x="3148" y="1296"/>
              <a:ext cx="89" cy="94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166" y="92"/>
                </a:cxn>
                <a:cxn ang="0">
                  <a:pos x="189" y="211"/>
                </a:cxn>
                <a:cxn ang="0">
                  <a:pos x="305" y="326"/>
                </a:cxn>
                <a:cxn ang="0">
                  <a:pos x="353" y="374"/>
                </a:cxn>
                <a:cxn ang="0">
                  <a:pos x="212" y="348"/>
                </a:cxn>
                <a:cxn ang="0">
                  <a:pos x="141" y="255"/>
                </a:cxn>
                <a:cxn ang="0">
                  <a:pos x="49" y="231"/>
                </a:cxn>
                <a:cxn ang="0">
                  <a:pos x="22" y="231"/>
                </a:cxn>
                <a:cxn ang="0">
                  <a:pos x="0" y="161"/>
                </a:cxn>
                <a:cxn ang="0">
                  <a:pos x="22" y="161"/>
                </a:cxn>
                <a:cxn ang="0">
                  <a:pos x="22" y="115"/>
                </a:cxn>
                <a:cxn ang="0">
                  <a:pos x="70" y="67"/>
                </a:cxn>
                <a:cxn ang="0">
                  <a:pos x="49" y="0"/>
                </a:cxn>
                <a:cxn ang="0">
                  <a:pos x="117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</a:cxnLst>
              <a:rect l="0" t="0" r="r" b="b"/>
              <a:pathLst>
                <a:path w="353" h="374">
                  <a:moveTo>
                    <a:pt x="166" y="0"/>
                  </a:moveTo>
                  <a:lnTo>
                    <a:pt x="166" y="92"/>
                  </a:lnTo>
                  <a:lnTo>
                    <a:pt x="189" y="211"/>
                  </a:lnTo>
                  <a:lnTo>
                    <a:pt x="305" y="326"/>
                  </a:lnTo>
                  <a:lnTo>
                    <a:pt x="353" y="374"/>
                  </a:lnTo>
                  <a:lnTo>
                    <a:pt x="212" y="348"/>
                  </a:lnTo>
                  <a:lnTo>
                    <a:pt x="141" y="255"/>
                  </a:lnTo>
                  <a:lnTo>
                    <a:pt x="49" y="231"/>
                  </a:lnTo>
                  <a:lnTo>
                    <a:pt x="22" y="231"/>
                  </a:lnTo>
                  <a:lnTo>
                    <a:pt x="0" y="161"/>
                  </a:lnTo>
                  <a:lnTo>
                    <a:pt x="22" y="161"/>
                  </a:lnTo>
                  <a:lnTo>
                    <a:pt x="22" y="115"/>
                  </a:lnTo>
                  <a:lnTo>
                    <a:pt x="70" y="67"/>
                  </a:lnTo>
                  <a:lnTo>
                    <a:pt x="49" y="0"/>
                  </a:lnTo>
                  <a:lnTo>
                    <a:pt x="117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8" name="Freeform 467"/>
            <p:cNvSpPr>
              <a:spLocks/>
            </p:cNvSpPr>
            <p:nvPr/>
          </p:nvSpPr>
          <p:spPr bwMode="auto">
            <a:xfrm>
              <a:off x="3148" y="1296"/>
              <a:ext cx="89" cy="94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166" y="92"/>
                </a:cxn>
                <a:cxn ang="0">
                  <a:pos x="189" y="211"/>
                </a:cxn>
                <a:cxn ang="0">
                  <a:pos x="307" y="325"/>
                </a:cxn>
                <a:cxn ang="0">
                  <a:pos x="353" y="373"/>
                </a:cxn>
                <a:cxn ang="0">
                  <a:pos x="212" y="348"/>
                </a:cxn>
                <a:cxn ang="0">
                  <a:pos x="141" y="256"/>
                </a:cxn>
                <a:cxn ang="0">
                  <a:pos x="49" y="231"/>
                </a:cxn>
                <a:cxn ang="0">
                  <a:pos x="23" y="231"/>
                </a:cxn>
                <a:cxn ang="0">
                  <a:pos x="0" y="160"/>
                </a:cxn>
                <a:cxn ang="0">
                  <a:pos x="23" y="160"/>
                </a:cxn>
                <a:cxn ang="0">
                  <a:pos x="23" y="115"/>
                </a:cxn>
                <a:cxn ang="0">
                  <a:pos x="70" y="67"/>
                </a:cxn>
                <a:cxn ang="0">
                  <a:pos x="49" y="0"/>
                </a:cxn>
                <a:cxn ang="0">
                  <a:pos x="117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</a:cxnLst>
              <a:rect l="0" t="0" r="r" b="b"/>
              <a:pathLst>
                <a:path w="353" h="373">
                  <a:moveTo>
                    <a:pt x="166" y="0"/>
                  </a:moveTo>
                  <a:lnTo>
                    <a:pt x="166" y="92"/>
                  </a:lnTo>
                  <a:lnTo>
                    <a:pt x="189" y="211"/>
                  </a:lnTo>
                  <a:lnTo>
                    <a:pt x="307" y="325"/>
                  </a:lnTo>
                  <a:lnTo>
                    <a:pt x="353" y="373"/>
                  </a:lnTo>
                  <a:lnTo>
                    <a:pt x="212" y="348"/>
                  </a:lnTo>
                  <a:lnTo>
                    <a:pt x="141" y="256"/>
                  </a:lnTo>
                  <a:lnTo>
                    <a:pt x="49" y="231"/>
                  </a:lnTo>
                  <a:lnTo>
                    <a:pt x="23" y="231"/>
                  </a:lnTo>
                  <a:lnTo>
                    <a:pt x="0" y="160"/>
                  </a:lnTo>
                  <a:lnTo>
                    <a:pt x="23" y="160"/>
                  </a:lnTo>
                  <a:lnTo>
                    <a:pt x="23" y="115"/>
                  </a:lnTo>
                  <a:lnTo>
                    <a:pt x="70" y="67"/>
                  </a:lnTo>
                  <a:lnTo>
                    <a:pt x="49" y="0"/>
                  </a:lnTo>
                  <a:lnTo>
                    <a:pt x="117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9" name="Freeform 468"/>
            <p:cNvSpPr>
              <a:spLocks/>
            </p:cNvSpPr>
            <p:nvPr/>
          </p:nvSpPr>
          <p:spPr bwMode="auto">
            <a:xfrm>
              <a:off x="3242" y="1383"/>
              <a:ext cx="18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47"/>
                </a:cxn>
                <a:cxn ang="0">
                  <a:pos x="48" y="47"/>
                </a:cxn>
                <a:cxn ang="0">
                  <a:pos x="71" y="26"/>
                </a:cxn>
                <a:cxn ang="0">
                  <a:pos x="71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1" h="47">
                  <a:moveTo>
                    <a:pt x="0" y="0"/>
                  </a:moveTo>
                  <a:lnTo>
                    <a:pt x="22" y="47"/>
                  </a:lnTo>
                  <a:lnTo>
                    <a:pt x="48" y="47"/>
                  </a:lnTo>
                  <a:lnTo>
                    <a:pt x="71" y="26"/>
                  </a:lnTo>
                  <a:lnTo>
                    <a:pt x="7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0" name="Freeform 469"/>
            <p:cNvSpPr>
              <a:spLocks/>
            </p:cNvSpPr>
            <p:nvPr/>
          </p:nvSpPr>
          <p:spPr bwMode="auto">
            <a:xfrm>
              <a:off x="3242" y="1384"/>
              <a:ext cx="18" cy="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47"/>
                </a:cxn>
                <a:cxn ang="0">
                  <a:pos x="48" y="47"/>
                </a:cxn>
                <a:cxn ang="0">
                  <a:pos x="71" y="25"/>
                </a:cxn>
                <a:cxn ang="0">
                  <a:pos x="71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1" h="47">
                  <a:moveTo>
                    <a:pt x="0" y="0"/>
                  </a:moveTo>
                  <a:lnTo>
                    <a:pt x="24" y="47"/>
                  </a:lnTo>
                  <a:lnTo>
                    <a:pt x="48" y="47"/>
                  </a:lnTo>
                  <a:lnTo>
                    <a:pt x="71" y="25"/>
                  </a:lnTo>
                  <a:lnTo>
                    <a:pt x="7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" name="Freeform 470"/>
            <p:cNvSpPr>
              <a:spLocks/>
            </p:cNvSpPr>
            <p:nvPr/>
          </p:nvSpPr>
          <p:spPr bwMode="auto">
            <a:xfrm>
              <a:off x="3166" y="1138"/>
              <a:ext cx="123" cy="146"/>
            </a:xfrm>
            <a:custGeom>
              <a:avLst/>
              <a:gdLst/>
              <a:ahLst/>
              <a:cxnLst>
                <a:cxn ang="0">
                  <a:pos x="96" y="585"/>
                </a:cxn>
                <a:cxn ang="0">
                  <a:pos x="165" y="441"/>
                </a:cxn>
                <a:cxn ang="0">
                  <a:pos x="211" y="421"/>
                </a:cxn>
                <a:cxn ang="0">
                  <a:pos x="235" y="374"/>
                </a:cxn>
                <a:cxn ang="0">
                  <a:pos x="283" y="304"/>
                </a:cxn>
                <a:cxn ang="0">
                  <a:pos x="447" y="185"/>
                </a:cxn>
                <a:cxn ang="0">
                  <a:pos x="494" y="94"/>
                </a:cxn>
                <a:cxn ang="0">
                  <a:pos x="470" y="21"/>
                </a:cxn>
                <a:cxn ang="0">
                  <a:pos x="447" y="0"/>
                </a:cxn>
                <a:cxn ang="0">
                  <a:pos x="400" y="21"/>
                </a:cxn>
                <a:cxn ang="0">
                  <a:pos x="354" y="21"/>
                </a:cxn>
                <a:cxn ang="0">
                  <a:pos x="260" y="116"/>
                </a:cxn>
                <a:cxn ang="0">
                  <a:pos x="260" y="140"/>
                </a:cxn>
                <a:cxn ang="0">
                  <a:pos x="165" y="185"/>
                </a:cxn>
                <a:cxn ang="0">
                  <a:pos x="142" y="258"/>
                </a:cxn>
                <a:cxn ang="0">
                  <a:pos x="142" y="327"/>
                </a:cxn>
                <a:cxn ang="0">
                  <a:pos x="96" y="353"/>
                </a:cxn>
                <a:cxn ang="0">
                  <a:pos x="24" y="353"/>
                </a:cxn>
                <a:cxn ang="0">
                  <a:pos x="0" y="374"/>
                </a:cxn>
                <a:cxn ang="0">
                  <a:pos x="47" y="397"/>
                </a:cxn>
                <a:cxn ang="0">
                  <a:pos x="24" y="469"/>
                </a:cxn>
                <a:cxn ang="0">
                  <a:pos x="71" y="514"/>
                </a:cxn>
                <a:cxn ang="0">
                  <a:pos x="24" y="561"/>
                </a:cxn>
                <a:cxn ang="0">
                  <a:pos x="47" y="585"/>
                </a:cxn>
                <a:cxn ang="0">
                  <a:pos x="96" y="585"/>
                </a:cxn>
                <a:cxn ang="0">
                  <a:pos x="96" y="585"/>
                </a:cxn>
                <a:cxn ang="0">
                  <a:pos x="96" y="585"/>
                </a:cxn>
              </a:cxnLst>
              <a:rect l="0" t="0" r="r" b="b"/>
              <a:pathLst>
                <a:path w="494" h="585">
                  <a:moveTo>
                    <a:pt x="96" y="585"/>
                  </a:moveTo>
                  <a:lnTo>
                    <a:pt x="165" y="441"/>
                  </a:lnTo>
                  <a:lnTo>
                    <a:pt x="211" y="421"/>
                  </a:lnTo>
                  <a:lnTo>
                    <a:pt x="235" y="374"/>
                  </a:lnTo>
                  <a:lnTo>
                    <a:pt x="283" y="304"/>
                  </a:lnTo>
                  <a:lnTo>
                    <a:pt x="447" y="185"/>
                  </a:lnTo>
                  <a:lnTo>
                    <a:pt x="494" y="94"/>
                  </a:lnTo>
                  <a:lnTo>
                    <a:pt x="470" y="21"/>
                  </a:lnTo>
                  <a:lnTo>
                    <a:pt x="447" y="0"/>
                  </a:lnTo>
                  <a:lnTo>
                    <a:pt x="400" y="21"/>
                  </a:lnTo>
                  <a:lnTo>
                    <a:pt x="354" y="21"/>
                  </a:lnTo>
                  <a:lnTo>
                    <a:pt x="260" y="116"/>
                  </a:lnTo>
                  <a:lnTo>
                    <a:pt x="260" y="140"/>
                  </a:lnTo>
                  <a:lnTo>
                    <a:pt x="165" y="185"/>
                  </a:lnTo>
                  <a:lnTo>
                    <a:pt x="142" y="258"/>
                  </a:lnTo>
                  <a:lnTo>
                    <a:pt x="142" y="327"/>
                  </a:lnTo>
                  <a:lnTo>
                    <a:pt x="96" y="353"/>
                  </a:lnTo>
                  <a:lnTo>
                    <a:pt x="24" y="353"/>
                  </a:lnTo>
                  <a:lnTo>
                    <a:pt x="0" y="374"/>
                  </a:lnTo>
                  <a:lnTo>
                    <a:pt x="47" y="397"/>
                  </a:lnTo>
                  <a:lnTo>
                    <a:pt x="24" y="469"/>
                  </a:lnTo>
                  <a:lnTo>
                    <a:pt x="71" y="514"/>
                  </a:lnTo>
                  <a:lnTo>
                    <a:pt x="24" y="561"/>
                  </a:lnTo>
                  <a:lnTo>
                    <a:pt x="47" y="585"/>
                  </a:lnTo>
                  <a:lnTo>
                    <a:pt x="96" y="585"/>
                  </a:lnTo>
                  <a:lnTo>
                    <a:pt x="96" y="585"/>
                  </a:lnTo>
                  <a:lnTo>
                    <a:pt x="96" y="58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2" name="Freeform 471"/>
            <p:cNvSpPr>
              <a:spLocks/>
            </p:cNvSpPr>
            <p:nvPr/>
          </p:nvSpPr>
          <p:spPr bwMode="auto">
            <a:xfrm>
              <a:off x="3166" y="1138"/>
              <a:ext cx="123" cy="146"/>
            </a:xfrm>
            <a:custGeom>
              <a:avLst/>
              <a:gdLst/>
              <a:ahLst/>
              <a:cxnLst>
                <a:cxn ang="0">
                  <a:pos x="96" y="586"/>
                </a:cxn>
                <a:cxn ang="0">
                  <a:pos x="166" y="441"/>
                </a:cxn>
                <a:cxn ang="0">
                  <a:pos x="211" y="422"/>
                </a:cxn>
                <a:cxn ang="0">
                  <a:pos x="237" y="375"/>
                </a:cxn>
                <a:cxn ang="0">
                  <a:pos x="283" y="304"/>
                </a:cxn>
                <a:cxn ang="0">
                  <a:pos x="447" y="185"/>
                </a:cxn>
                <a:cxn ang="0">
                  <a:pos x="494" y="95"/>
                </a:cxn>
                <a:cxn ang="0">
                  <a:pos x="470" y="21"/>
                </a:cxn>
                <a:cxn ang="0">
                  <a:pos x="447" y="0"/>
                </a:cxn>
                <a:cxn ang="0">
                  <a:pos x="401" y="21"/>
                </a:cxn>
                <a:cxn ang="0">
                  <a:pos x="354" y="21"/>
                </a:cxn>
                <a:cxn ang="0">
                  <a:pos x="260" y="116"/>
                </a:cxn>
                <a:cxn ang="0">
                  <a:pos x="260" y="140"/>
                </a:cxn>
                <a:cxn ang="0">
                  <a:pos x="166" y="185"/>
                </a:cxn>
                <a:cxn ang="0">
                  <a:pos x="142" y="259"/>
                </a:cxn>
                <a:cxn ang="0">
                  <a:pos x="142" y="327"/>
                </a:cxn>
                <a:cxn ang="0">
                  <a:pos x="96" y="353"/>
                </a:cxn>
                <a:cxn ang="0">
                  <a:pos x="25" y="353"/>
                </a:cxn>
                <a:cxn ang="0">
                  <a:pos x="0" y="375"/>
                </a:cxn>
                <a:cxn ang="0">
                  <a:pos x="47" y="397"/>
                </a:cxn>
                <a:cxn ang="0">
                  <a:pos x="25" y="470"/>
                </a:cxn>
                <a:cxn ang="0">
                  <a:pos x="71" y="515"/>
                </a:cxn>
                <a:cxn ang="0">
                  <a:pos x="25" y="561"/>
                </a:cxn>
                <a:cxn ang="0">
                  <a:pos x="47" y="586"/>
                </a:cxn>
                <a:cxn ang="0">
                  <a:pos x="96" y="586"/>
                </a:cxn>
                <a:cxn ang="0">
                  <a:pos x="96" y="586"/>
                </a:cxn>
                <a:cxn ang="0">
                  <a:pos x="96" y="586"/>
                </a:cxn>
              </a:cxnLst>
              <a:rect l="0" t="0" r="r" b="b"/>
              <a:pathLst>
                <a:path w="494" h="586">
                  <a:moveTo>
                    <a:pt x="96" y="586"/>
                  </a:moveTo>
                  <a:lnTo>
                    <a:pt x="166" y="441"/>
                  </a:lnTo>
                  <a:lnTo>
                    <a:pt x="211" y="422"/>
                  </a:lnTo>
                  <a:lnTo>
                    <a:pt x="237" y="375"/>
                  </a:lnTo>
                  <a:lnTo>
                    <a:pt x="283" y="304"/>
                  </a:lnTo>
                  <a:lnTo>
                    <a:pt x="447" y="185"/>
                  </a:lnTo>
                  <a:lnTo>
                    <a:pt x="494" y="95"/>
                  </a:lnTo>
                  <a:lnTo>
                    <a:pt x="470" y="21"/>
                  </a:lnTo>
                  <a:lnTo>
                    <a:pt x="447" y="0"/>
                  </a:lnTo>
                  <a:lnTo>
                    <a:pt x="401" y="21"/>
                  </a:lnTo>
                  <a:lnTo>
                    <a:pt x="354" y="21"/>
                  </a:lnTo>
                  <a:lnTo>
                    <a:pt x="260" y="116"/>
                  </a:lnTo>
                  <a:lnTo>
                    <a:pt x="260" y="140"/>
                  </a:lnTo>
                  <a:lnTo>
                    <a:pt x="166" y="185"/>
                  </a:lnTo>
                  <a:lnTo>
                    <a:pt x="142" y="259"/>
                  </a:lnTo>
                  <a:lnTo>
                    <a:pt x="142" y="327"/>
                  </a:lnTo>
                  <a:lnTo>
                    <a:pt x="96" y="353"/>
                  </a:lnTo>
                  <a:lnTo>
                    <a:pt x="25" y="353"/>
                  </a:lnTo>
                  <a:lnTo>
                    <a:pt x="0" y="375"/>
                  </a:lnTo>
                  <a:lnTo>
                    <a:pt x="47" y="397"/>
                  </a:lnTo>
                  <a:lnTo>
                    <a:pt x="25" y="470"/>
                  </a:lnTo>
                  <a:lnTo>
                    <a:pt x="71" y="515"/>
                  </a:lnTo>
                  <a:lnTo>
                    <a:pt x="25" y="561"/>
                  </a:lnTo>
                  <a:lnTo>
                    <a:pt x="47" y="586"/>
                  </a:lnTo>
                  <a:lnTo>
                    <a:pt x="96" y="586"/>
                  </a:lnTo>
                  <a:lnTo>
                    <a:pt x="96" y="586"/>
                  </a:lnTo>
                  <a:lnTo>
                    <a:pt x="96" y="586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3" name="Freeform 472"/>
            <p:cNvSpPr>
              <a:spLocks/>
            </p:cNvSpPr>
            <p:nvPr/>
          </p:nvSpPr>
          <p:spPr bwMode="auto">
            <a:xfrm>
              <a:off x="3430" y="897"/>
              <a:ext cx="46" cy="58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23" y="118"/>
                </a:cxn>
                <a:cxn ang="0">
                  <a:pos x="23" y="164"/>
                </a:cxn>
                <a:cxn ang="0">
                  <a:pos x="119" y="187"/>
                </a:cxn>
                <a:cxn ang="0">
                  <a:pos x="140" y="233"/>
                </a:cxn>
                <a:cxn ang="0">
                  <a:pos x="163" y="233"/>
                </a:cxn>
                <a:cxn ang="0">
                  <a:pos x="163" y="211"/>
                </a:cxn>
                <a:cxn ang="0">
                  <a:pos x="163" y="140"/>
                </a:cxn>
                <a:cxn ang="0">
                  <a:pos x="187" y="118"/>
                </a:cxn>
                <a:cxn ang="0">
                  <a:pos x="187" y="69"/>
                </a:cxn>
                <a:cxn ang="0">
                  <a:pos x="119" y="0"/>
                </a:cxn>
                <a:cxn ang="0">
                  <a:pos x="72" y="24"/>
                </a:cxn>
                <a:cxn ang="0">
                  <a:pos x="46" y="0"/>
                </a:cxn>
                <a:cxn ang="0">
                  <a:pos x="23" y="69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92"/>
                </a:cxn>
              </a:cxnLst>
              <a:rect l="0" t="0" r="r" b="b"/>
              <a:pathLst>
                <a:path w="187" h="233">
                  <a:moveTo>
                    <a:pt x="0" y="92"/>
                  </a:moveTo>
                  <a:lnTo>
                    <a:pt x="23" y="118"/>
                  </a:lnTo>
                  <a:lnTo>
                    <a:pt x="23" y="164"/>
                  </a:lnTo>
                  <a:lnTo>
                    <a:pt x="119" y="187"/>
                  </a:lnTo>
                  <a:lnTo>
                    <a:pt x="140" y="233"/>
                  </a:lnTo>
                  <a:lnTo>
                    <a:pt x="163" y="233"/>
                  </a:lnTo>
                  <a:lnTo>
                    <a:pt x="163" y="211"/>
                  </a:lnTo>
                  <a:lnTo>
                    <a:pt x="163" y="140"/>
                  </a:lnTo>
                  <a:lnTo>
                    <a:pt x="187" y="118"/>
                  </a:lnTo>
                  <a:lnTo>
                    <a:pt x="187" y="69"/>
                  </a:lnTo>
                  <a:lnTo>
                    <a:pt x="119" y="0"/>
                  </a:lnTo>
                  <a:lnTo>
                    <a:pt x="72" y="24"/>
                  </a:lnTo>
                  <a:lnTo>
                    <a:pt x="46" y="0"/>
                  </a:lnTo>
                  <a:lnTo>
                    <a:pt x="23" y="6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4" name="Freeform 473"/>
            <p:cNvSpPr>
              <a:spLocks/>
            </p:cNvSpPr>
            <p:nvPr/>
          </p:nvSpPr>
          <p:spPr bwMode="auto">
            <a:xfrm>
              <a:off x="3430" y="897"/>
              <a:ext cx="46" cy="59"/>
            </a:xfrm>
            <a:custGeom>
              <a:avLst/>
              <a:gdLst/>
              <a:ahLst/>
              <a:cxnLst>
                <a:cxn ang="0">
                  <a:pos x="0" y="93"/>
                </a:cxn>
                <a:cxn ang="0">
                  <a:pos x="22" y="118"/>
                </a:cxn>
                <a:cxn ang="0">
                  <a:pos x="22" y="164"/>
                </a:cxn>
                <a:cxn ang="0">
                  <a:pos x="119" y="187"/>
                </a:cxn>
                <a:cxn ang="0">
                  <a:pos x="140" y="234"/>
                </a:cxn>
                <a:cxn ang="0">
                  <a:pos x="164" y="234"/>
                </a:cxn>
                <a:cxn ang="0">
                  <a:pos x="164" y="211"/>
                </a:cxn>
                <a:cxn ang="0">
                  <a:pos x="164" y="141"/>
                </a:cxn>
                <a:cxn ang="0">
                  <a:pos x="186" y="118"/>
                </a:cxn>
                <a:cxn ang="0">
                  <a:pos x="186" y="70"/>
                </a:cxn>
                <a:cxn ang="0">
                  <a:pos x="119" y="0"/>
                </a:cxn>
                <a:cxn ang="0">
                  <a:pos x="71" y="24"/>
                </a:cxn>
                <a:cxn ang="0">
                  <a:pos x="45" y="0"/>
                </a:cxn>
                <a:cxn ang="0">
                  <a:pos x="22" y="70"/>
                </a:cxn>
                <a:cxn ang="0">
                  <a:pos x="0" y="93"/>
                </a:cxn>
                <a:cxn ang="0">
                  <a:pos x="0" y="93"/>
                </a:cxn>
                <a:cxn ang="0">
                  <a:pos x="0" y="93"/>
                </a:cxn>
              </a:cxnLst>
              <a:rect l="0" t="0" r="r" b="b"/>
              <a:pathLst>
                <a:path w="186" h="234">
                  <a:moveTo>
                    <a:pt x="0" y="93"/>
                  </a:moveTo>
                  <a:lnTo>
                    <a:pt x="22" y="118"/>
                  </a:lnTo>
                  <a:lnTo>
                    <a:pt x="22" y="164"/>
                  </a:lnTo>
                  <a:lnTo>
                    <a:pt x="119" y="187"/>
                  </a:lnTo>
                  <a:lnTo>
                    <a:pt x="140" y="234"/>
                  </a:lnTo>
                  <a:lnTo>
                    <a:pt x="164" y="234"/>
                  </a:lnTo>
                  <a:lnTo>
                    <a:pt x="164" y="211"/>
                  </a:lnTo>
                  <a:lnTo>
                    <a:pt x="164" y="141"/>
                  </a:lnTo>
                  <a:lnTo>
                    <a:pt x="186" y="118"/>
                  </a:lnTo>
                  <a:lnTo>
                    <a:pt x="186" y="70"/>
                  </a:lnTo>
                  <a:lnTo>
                    <a:pt x="119" y="0"/>
                  </a:lnTo>
                  <a:lnTo>
                    <a:pt x="71" y="24"/>
                  </a:lnTo>
                  <a:lnTo>
                    <a:pt x="45" y="0"/>
                  </a:lnTo>
                  <a:lnTo>
                    <a:pt x="22" y="7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9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5" name="Freeform 474"/>
            <p:cNvSpPr>
              <a:spLocks/>
            </p:cNvSpPr>
            <p:nvPr/>
          </p:nvSpPr>
          <p:spPr bwMode="auto">
            <a:xfrm>
              <a:off x="3483" y="944"/>
              <a:ext cx="64" cy="6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94"/>
                </a:cxn>
                <a:cxn ang="0">
                  <a:pos x="24" y="164"/>
                </a:cxn>
                <a:cxn ang="0">
                  <a:pos x="141" y="187"/>
                </a:cxn>
                <a:cxn ang="0">
                  <a:pos x="236" y="258"/>
                </a:cxn>
                <a:cxn ang="0">
                  <a:pos x="259" y="209"/>
                </a:cxn>
                <a:cxn ang="0">
                  <a:pos x="188" y="141"/>
                </a:cxn>
                <a:cxn ang="0">
                  <a:pos x="211" y="46"/>
                </a:cxn>
                <a:cxn ang="0">
                  <a:pos x="188" y="0"/>
                </a:cxn>
                <a:cxn ang="0">
                  <a:pos x="93" y="0"/>
                </a:cxn>
                <a:cxn ang="0">
                  <a:pos x="72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259" h="258">
                  <a:moveTo>
                    <a:pt x="0" y="24"/>
                  </a:moveTo>
                  <a:lnTo>
                    <a:pt x="0" y="94"/>
                  </a:lnTo>
                  <a:lnTo>
                    <a:pt x="24" y="164"/>
                  </a:lnTo>
                  <a:lnTo>
                    <a:pt x="141" y="187"/>
                  </a:lnTo>
                  <a:lnTo>
                    <a:pt x="236" y="258"/>
                  </a:lnTo>
                  <a:lnTo>
                    <a:pt x="259" y="209"/>
                  </a:lnTo>
                  <a:lnTo>
                    <a:pt x="188" y="141"/>
                  </a:lnTo>
                  <a:lnTo>
                    <a:pt x="211" y="46"/>
                  </a:lnTo>
                  <a:lnTo>
                    <a:pt x="188" y="0"/>
                  </a:lnTo>
                  <a:lnTo>
                    <a:pt x="93" y="0"/>
                  </a:lnTo>
                  <a:lnTo>
                    <a:pt x="72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6" name="Freeform 475"/>
            <p:cNvSpPr>
              <a:spLocks/>
            </p:cNvSpPr>
            <p:nvPr/>
          </p:nvSpPr>
          <p:spPr bwMode="auto">
            <a:xfrm>
              <a:off x="3483" y="944"/>
              <a:ext cx="64" cy="6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94"/>
                </a:cxn>
                <a:cxn ang="0">
                  <a:pos x="23" y="164"/>
                </a:cxn>
                <a:cxn ang="0">
                  <a:pos x="141" y="187"/>
                </a:cxn>
                <a:cxn ang="0">
                  <a:pos x="236" y="259"/>
                </a:cxn>
                <a:cxn ang="0">
                  <a:pos x="258" y="211"/>
                </a:cxn>
                <a:cxn ang="0">
                  <a:pos x="187" y="141"/>
                </a:cxn>
                <a:cxn ang="0">
                  <a:pos x="210" y="47"/>
                </a:cxn>
                <a:cxn ang="0">
                  <a:pos x="187" y="0"/>
                </a:cxn>
                <a:cxn ang="0">
                  <a:pos x="93" y="0"/>
                </a:cxn>
                <a:cxn ang="0">
                  <a:pos x="72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258" h="259">
                  <a:moveTo>
                    <a:pt x="0" y="24"/>
                  </a:moveTo>
                  <a:lnTo>
                    <a:pt x="0" y="94"/>
                  </a:lnTo>
                  <a:lnTo>
                    <a:pt x="23" y="164"/>
                  </a:lnTo>
                  <a:lnTo>
                    <a:pt x="141" y="187"/>
                  </a:lnTo>
                  <a:lnTo>
                    <a:pt x="236" y="259"/>
                  </a:lnTo>
                  <a:lnTo>
                    <a:pt x="258" y="211"/>
                  </a:lnTo>
                  <a:lnTo>
                    <a:pt x="187" y="141"/>
                  </a:lnTo>
                  <a:lnTo>
                    <a:pt x="210" y="47"/>
                  </a:lnTo>
                  <a:lnTo>
                    <a:pt x="187" y="0"/>
                  </a:lnTo>
                  <a:lnTo>
                    <a:pt x="93" y="0"/>
                  </a:lnTo>
                  <a:lnTo>
                    <a:pt x="72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7" name="Freeform 476"/>
            <p:cNvSpPr>
              <a:spLocks/>
            </p:cNvSpPr>
            <p:nvPr/>
          </p:nvSpPr>
          <p:spPr bwMode="auto">
            <a:xfrm>
              <a:off x="3565" y="961"/>
              <a:ext cx="58" cy="6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95"/>
                </a:cxn>
                <a:cxn ang="0">
                  <a:pos x="44" y="118"/>
                </a:cxn>
                <a:cxn ang="0">
                  <a:pos x="44" y="189"/>
                </a:cxn>
                <a:cxn ang="0">
                  <a:pos x="44" y="260"/>
                </a:cxn>
                <a:cxn ang="0">
                  <a:pos x="136" y="233"/>
                </a:cxn>
                <a:cxn ang="0">
                  <a:pos x="209" y="212"/>
                </a:cxn>
                <a:cxn ang="0">
                  <a:pos x="232" y="166"/>
                </a:cxn>
                <a:cxn ang="0">
                  <a:pos x="232" y="118"/>
                </a:cxn>
                <a:cxn ang="0">
                  <a:pos x="164" y="72"/>
                </a:cxn>
                <a:cxn ang="0">
                  <a:pos x="136" y="25"/>
                </a:cxn>
                <a:cxn ang="0">
                  <a:pos x="90" y="0"/>
                </a:cxn>
                <a:cxn ang="0">
                  <a:pos x="44" y="49"/>
                </a:cxn>
                <a:cxn ang="0">
                  <a:pos x="44" y="25"/>
                </a:cxn>
                <a:cxn ang="0">
                  <a:pos x="0" y="25"/>
                </a:cxn>
                <a:cxn ang="0">
                  <a:pos x="0" y="25"/>
                </a:cxn>
                <a:cxn ang="0">
                  <a:pos x="0" y="25"/>
                </a:cxn>
              </a:cxnLst>
              <a:rect l="0" t="0" r="r" b="b"/>
              <a:pathLst>
                <a:path w="232" h="260">
                  <a:moveTo>
                    <a:pt x="0" y="25"/>
                  </a:moveTo>
                  <a:lnTo>
                    <a:pt x="0" y="95"/>
                  </a:lnTo>
                  <a:lnTo>
                    <a:pt x="44" y="118"/>
                  </a:lnTo>
                  <a:lnTo>
                    <a:pt x="44" y="189"/>
                  </a:lnTo>
                  <a:lnTo>
                    <a:pt x="44" y="260"/>
                  </a:lnTo>
                  <a:lnTo>
                    <a:pt x="136" y="233"/>
                  </a:lnTo>
                  <a:lnTo>
                    <a:pt x="209" y="212"/>
                  </a:lnTo>
                  <a:lnTo>
                    <a:pt x="232" y="166"/>
                  </a:lnTo>
                  <a:lnTo>
                    <a:pt x="232" y="118"/>
                  </a:lnTo>
                  <a:lnTo>
                    <a:pt x="164" y="72"/>
                  </a:lnTo>
                  <a:lnTo>
                    <a:pt x="136" y="25"/>
                  </a:lnTo>
                  <a:lnTo>
                    <a:pt x="90" y="0"/>
                  </a:lnTo>
                  <a:lnTo>
                    <a:pt x="44" y="49"/>
                  </a:lnTo>
                  <a:lnTo>
                    <a:pt x="44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8" name="Freeform 477"/>
            <p:cNvSpPr>
              <a:spLocks/>
            </p:cNvSpPr>
            <p:nvPr/>
          </p:nvSpPr>
          <p:spPr bwMode="auto">
            <a:xfrm>
              <a:off x="3565" y="962"/>
              <a:ext cx="59" cy="6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94"/>
                </a:cxn>
                <a:cxn ang="0">
                  <a:pos x="44" y="117"/>
                </a:cxn>
                <a:cxn ang="0">
                  <a:pos x="44" y="189"/>
                </a:cxn>
                <a:cxn ang="0">
                  <a:pos x="44" y="260"/>
                </a:cxn>
                <a:cxn ang="0">
                  <a:pos x="136" y="233"/>
                </a:cxn>
                <a:cxn ang="0">
                  <a:pos x="210" y="212"/>
                </a:cxn>
                <a:cxn ang="0">
                  <a:pos x="233" y="165"/>
                </a:cxn>
                <a:cxn ang="0">
                  <a:pos x="233" y="117"/>
                </a:cxn>
                <a:cxn ang="0">
                  <a:pos x="164" y="71"/>
                </a:cxn>
                <a:cxn ang="0">
                  <a:pos x="136" y="24"/>
                </a:cxn>
                <a:cxn ang="0">
                  <a:pos x="91" y="0"/>
                </a:cxn>
                <a:cxn ang="0">
                  <a:pos x="44" y="49"/>
                </a:cxn>
                <a:cxn ang="0">
                  <a:pos x="44" y="2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233" h="260">
                  <a:moveTo>
                    <a:pt x="0" y="24"/>
                  </a:moveTo>
                  <a:lnTo>
                    <a:pt x="0" y="94"/>
                  </a:lnTo>
                  <a:lnTo>
                    <a:pt x="44" y="117"/>
                  </a:lnTo>
                  <a:lnTo>
                    <a:pt x="44" y="189"/>
                  </a:lnTo>
                  <a:lnTo>
                    <a:pt x="44" y="260"/>
                  </a:lnTo>
                  <a:lnTo>
                    <a:pt x="136" y="233"/>
                  </a:lnTo>
                  <a:lnTo>
                    <a:pt x="210" y="212"/>
                  </a:lnTo>
                  <a:lnTo>
                    <a:pt x="233" y="165"/>
                  </a:lnTo>
                  <a:lnTo>
                    <a:pt x="233" y="117"/>
                  </a:lnTo>
                  <a:lnTo>
                    <a:pt x="164" y="71"/>
                  </a:lnTo>
                  <a:lnTo>
                    <a:pt x="136" y="24"/>
                  </a:lnTo>
                  <a:lnTo>
                    <a:pt x="91" y="0"/>
                  </a:lnTo>
                  <a:lnTo>
                    <a:pt x="44" y="49"/>
                  </a:lnTo>
                  <a:lnTo>
                    <a:pt x="44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9" name="Freeform 478"/>
            <p:cNvSpPr>
              <a:spLocks/>
            </p:cNvSpPr>
            <p:nvPr/>
          </p:nvSpPr>
          <p:spPr bwMode="auto">
            <a:xfrm>
              <a:off x="3435" y="961"/>
              <a:ext cx="30" cy="18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0" y="25"/>
                </a:cxn>
                <a:cxn ang="0">
                  <a:pos x="96" y="72"/>
                </a:cxn>
                <a:cxn ang="0">
                  <a:pos x="117" y="49"/>
                </a:cxn>
                <a:cxn ang="0">
                  <a:pos x="96" y="0"/>
                </a:cxn>
                <a:cxn ang="0">
                  <a:pos x="96" y="0"/>
                </a:cxn>
                <a:cxn ang="0">
                  <a:pos x="96" y="0"/>
                </a:cxn>
              </a:cxnLst>
              <a:rect l="0" t="0" r="r" b="b"/>
              <a:pathLst>
                <a:path w="117" h="72">
                  <a:moveTo>
                    <a:pt x="96" y="0"/>
                  </a:moveTo>
                  <a:lnTo>
                    <a:pt x="0" y="25"/>
                  </a:lnTo>
                  <a:lnTo>
                    <a:pt x="96" y="72"/>
                  </a:lnTo>
                  <a:lnTo>
                    <a:pt x="117" y="49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0" name="Freeform 479"/>
            <p:cNvSpPr>
              <a:spLocks/>
            </p:cNvSpPr>
            <p:nvPr/>
          </p:nvSpPr>
          <p:spPr bwMode="auto">
            <a:xfrm>
              <a:off x="3435" y="962"/>
              <a:ext cx="30" cy="17"/>
            </a:xfrm>
            <a:custGeom>
              <a:avLst/>
              <a:gdLst/>
              <a:ahLst/>
              <a:cxnLst>
                <a:cxn ang="0">
                  <a:pos x="97" y="0"/>
                </a:cxn>
                <a:cxn ang="0">
                  <a:pos x="0" y="24"/>
                </a:cxn>
                <a:cxn ang="0">
                  <a:pos x="97" y="71"/>
                </a:cxn>
                <a:cxn ang="0">
                  <a:pos x="118" y="49"/>
                </a:cxn>
                <a:cxn ang="0">
                  <a:pos x="97" y="0"/>
                </a:cxn>
                <a:cxn ang="0">
                  <a:pos x="97" y="0"/>
                </a:cxn>
                <a:cxn ang="0">
                  <a:pos x="97" y="0"/>
                </a:cxn>
              </a:cxnLst>
              <a:rect l="0" t="0" r="r" b="b"/>
              <a:pathLst>
                <a:path w="118" h="71">
                  <a:moveTo>
                    <a:pt x="97" y="0"/>
                  </a:moveTo>
                  <a:lnTo>
                    <a:pt x="0" y="24"/>
                  </a:lnTo>
                  <a:lnTo>
                    <a:pt x="97" y="71"/>
                  </a:lnTo>
                  <a:lnTo>
                    <a:pt x="118" y="49"/>
                  </a:lnTo>
                  <a:lnTo>
                    <a:pt x="97" y="0"/>
                  </a:lnTo>
                  <a:lnTo>
                    <a:pt x="97" y="0"/>
                  </a:lnTo>
                  <a:lnTo>
                    <a:pt x="9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1" name="Freeform 480"/>
            <p:cNvSpPr>
              <a:spLocks/>
            </p:cNvSpPr>
            <p:nvPr/>
          </p:nvSpPr>
          <p:spPr bwMode="auto">
            <a:xfrm>
              <a:off x="4035" y="979"/>
              <a:ext cx="81" cy="70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0" y="94"/>
                </a:cxn>
                <a:cxn ang="0">
                  <a:pos x="47" y="161"/>
                </a:cxn>
                <a:cxn ang="0">
                  <a:pos x="23" y="232"/>
                </a:cxn>
                <a:cxn ang="0">
                  <a:pos x="93" y="281"/>
                </a:cxn>
                <a:cxn ang="0">
                  <a:pos x="142" y="281"/>
                </a:cxn>
                <a:cxn ang="0">
                  <a:pos x="164" y="210"/>
                </a:cxn>
                <a:cxn ang="0">
                  <a:pos x="235" y="232"/>
                </a:cxn>
                <a:cxn ang="0">
                  <a:pos x="282" y="161"/>
                </a:cxn>
                <a:cxn ang="0">
                  <a:pos x="210" y="117"/>
                </a:cxn>
                <a:cxn ang="0">
                  <a:pos x="210" y="68"/>
                </a:cxn>
                <a:cxn ang="0">
                  <a:pos x="306" y="140"/>
                </a:cxn>
                <a:cxn ang="0">
                  <a:pos x="328" y="117"/>
                </a:cxn>
                <a:cxn ang="0">
                  <a:pos x="328" y="68"/>
                </a:cxn>
                <a:cxn ang="0">
                  <a:pos x="235" y="0"/>
                </a:cxn>
                <a:cxn ang="0">
                  <a:pos x="187" y="0"/>
                </a:cxn>
                <a:cxn ang="0">
                  <a:pos x="142" y="23"/>
                </a:cxn>
                <a:cxn ang="0">
                  <a:pos x="119" y="68"/>
                </a:cxn>
                <a:cxn ang="0">
                  <a:pos x="70" y="23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3" y="0"/>
                </a:cxn>
              </a:cxnLst>
              <a:rect l="0" t="0" r="r" b="b"/>
              <a:pathLst>
                <a:path w="328" h="281">
                  <a:moveTo>
                    <a:pt x="23" y="0"/>
                  </a:moveTo>
                  <a:lnTo>
                    <a:pt x="0" y="94"/>
                  </a:lnTo>
                  <a:lnTo>
                    <a:pt x="47" y="161"/>
                  </a:lnTo>
                  <a:lnTo>
                    <a:pt x="23" y="232"/>
                  </a:lnTo>
                  <a:lnTo>
                    <a:pt x="93" y="281"/>
                  </a:lnTo>
                  <a:lnTo>
                    <a:pt x="142" y="281"/>
                  </a:lnTo>
                  <a:lnTo>
                    <a:pt x="164" y="210"/>
                  </a:lnTo>
                  <a:lnTo>
                    <a:pt x="235" y="232"/>
                  </a:lnTo>
                  <a:lnTo>
                    <a:pt x="282" y="161"/>
                  </a:lnTo>
                  <a:lnTo>
                    <a:pt x="210" y="117"/>
                  </a:lnTo>
                  <a:lnTo>
                    <a:pt x="210" y="68"/>
                  </a:lnTo>
                  <a:lnTo>
                    <a:pt x="306" y="140"/>
                  </a:lnTo>
                  <a:lnTo>
                    <a:pt x="328" y="117"/>
                  </a:lnTo>
                  <a:lnTo>
                    <a:pt x="328" y="68"/>
                  </a:lnTo>
                  <a:lnTo>
                    <a:pt x="235" y="0"/>
                  </a:lnTo>
                  <a:lnTo>
                    <a:pt x="187" y="0"/>
                  </a:lnTo>
                  <a:lnTo>
                    <a:pt x="142" y="23"/>
                  </a:lnTo>
                  <a:lnTo>
                    <a:pt x="119" y="68"/>
                  </a:lnTo>
                  <a:lnTo>
                    <a:pt x="70" y="23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" name="Freeform 481"/>
            <p:cNvSpPr>
              <a:spLocks/>
            </p:cNvSpPr>
            <p:nvPr/>
          </p:nvSpPr>
          <p:spPr bwMode="auto">
            <a:xfrm>
              <a:off x="4035" y="979"/>
              <a:ext cx="82" cy="7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0" y="94"/>
                </a:cxn>
                <a:cxn ang="0">
                  <a:pos x="46" y="162"/>
                </a:cxn>
                <a:cxn ang="0">
                  <a:pos x="23" y="233"/>
                </a:cxn>
                <a:cxn ang="0">
                  <a:pos x="92" y="282"/>
                </a:cxn>
                <a:cxn ang="0">
                  <a:pos x="141" y="282"/>
                </a:cxn>
                <a:cxn ang="0">
                  <a:pos x="164" y="210"/>
                </a:cxn>
                <a:cxn ang="0">
                  <a:pos x="235" y="233"/>
                </a:cxn>
                <a:cxn ang="0">
                  <a:pos x="281" y="162"/>
                </a:cxn>
                <a:cxn ang="0">
                  <a:pos x="209" y="118"/>
                </a:cxn>
                <a:cxn ang="0">
                  <a:pos x="209" y="70"/>
                </a:cxn>
                <a:cxn ang="0">
                  <a:pos x="305" y="141"/>
                </a:cxn>
                <a:cxn ang="0">
                  <a:pos x="328" y="118"/>
                </a:cxn>
                <a:cxn ang="0">
                  <a:pos x="328" y="70"/>
                </a:cxn>
                <a:cxn ang="0">
                  <a:pos x="235" y="0"/>
                </a:cxn>
                <a:cxn ang="0">
                  <a:pos x="187" y="0"/>
                </a:cxn>
                <a:cxn ang="0">
                  <a:pos x="141" y="23"/>
                </a:cxn>
                <a:cxn ang="0">
                  <a:pos x="118" y="70"/>
                </a:cxn>
                <a:cxn ang="0">
                  <a:pos x="69" y="23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3" y="0"/>
                </a:cxn>
              </a:cxnLst>
              <a:rect l="0" t="0" r="r" b="b"/>
              <a:pathLst>
                <a:path w="328" h="282">
                  <a:moveTo>
                    <a:pt x="23" y="0"/>
                  </a:moveTo>
                  <a:lnTo>
                    <a:pt x="0" y="94"/>
                  </a:lnTo>
                  <a:lnTo>
                    <a:pt x="46" y="162"/>
                  </a:lnTo>
                  <a:lnTo>
                    <a:pt x="23" y="233"/>
                  </a:lnTo>
                  <a:lnTo>
                    <a:pt x="92" y="282"/>
                  </a:lnTo>
                  <a:lnTo>
                    <a:pt x="141" y="282"/>
                  </a:lnTo>
                  <a:lnTo>
                    <a:pt x="164" y="210"/>
                  </a:lnTo>
                  <a:lnTo>
                    <a:pt x="235" y="233"/>
                  </a:lnTo>
                  <a:lnTo>
                    <a:pt x="281" y="162"/>
                  </a:lnTo>
                  <a:lnTo>
                    <a:pt x="209" y="118"/>
                  </a:lnTo>
                  <a:lnTo>
                    <a:pt x="209" y="70"/>
                  </a:lnTo>
                  <a:lnTo>
                    <a:pt x="305" y="141"/>
                  </a:lnTo>
                  <a:lnTo>
                    <a:pt x="328" y="118"/>
                  </a:lnTo>
                  <a:lnTo>
                    <a:pt x="328" y="70"/>
                  </a:lnTo>
                  <a:lnTo>
                    <a:pt x="235" y="0"/>
                  </a:lnTo>
                  <a:lnTo>
                    <a:pt x="187" y="0"/>
                  </a:lnTo>
                  <a:lnTo>
                    <a:pt x="141" y="23"/>
                  </a:lnTo>
                  <a:lnTo>
                    <a:pt x="118" y="70"/>
                  </a:lnTo>
                  <a:lnTo>
                    <a:pt x="69" y="23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3" name="Freeform 482"/>
            <p:cNvSpPr>
              <a:spLocks/>
            </p:cNvSpPr>
            <p:nvPr/>
          </p:nvSpPr>
          <p:spPr bwMode="auto">
            <a:xfrm>
              <a:off x="2933" y="1590"/>
              <a:ext cx="33" cy="58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134" y="85"/>
                </a:cxn>
                <a:cxn ang="0">
                  <a:pos x="84" y="206"/>
                </a:cxn>
                <a:cxn ang="0">
                  <a:pos x="0" y="229"/>
                </a:cxn>
              </a:cxnLst>
              <a:rect l="0" t="0" r="r" b="b"/>
              <a:pathLst>
                <a:path w="134" h="229">
                  <a:moveTo>
                    <a:pt x="83" y="0"/>
                  </a:moveTo>
                  <a:lnTo>
                    <a:pt x="134" y="85"/>
                  </a:lnTo>
                  <a:lnTo>
                    <a:pt x="84" y="206"/>
                  </a:lnTo>
                  <a:lnTo>
                    <a:pt x="0" y="229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4" name="Freeform 483"/>
            <p:cNvSpPr>
              <a:spLocks/>
            </p:cNvSpPr>
            <p:nvPr/>
          </p:nvSpPr>
          <p:spPr bwMode="auto">
            <a:xfrm>
              <a:off x="4722" y="1119"/>
              <a:ext cx="67" cy="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7" y="25"/>
                </a:cxn>
                <a:cxn ang="0">
                  <a:pos x="222" y="75"/>
                </a:cxn>
                <a:cxn ang="0">
                  <a:pos x="266" y="52"/>
                </a:cxn>
              </a:cxnLst>
              <a:rect l="0" t="0" r="r" b="b"/>
              <a:pathLst>
                <a:path w="266" h="75">
                  <a:moveTo>
                    <a:pt x="0" y="0"/>
                  </a:moveTo>
                  <a:lnTo>
                    <a:pt x="147" y="25"/>
                  </a:lnTo>
                  <a:lnTo>
                    <a:pt x="222" y="75"/>
                  </a:lnTo>
                  <a:lnTo>
                    <a:pt x="266" y="5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5" name="Freeform 484"/>
            <p:cNvSpPr>
              <a:spLocks/>
            </p:cNvSpPr>
            <p:nvPr/>
          </p:nvSpPr>
          <p:spPr bwMode="auto">
            <a:xfrm>
              <a:off x="2809" y="2041"/>
              <a:ext cx="39" cy="3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1" y="0"/>
                </a:cxn>
                <a:cxn ang="0">
                  <a:pos x="93" y="14"/>
                </a:cxn>
                <a:cxn ang="0">
                  <a:pos x="157" y="98"/>
                </a:cxn>
                <a:cxn ang="0">
                  <a:pos x="118" y="129"/>
                </a:cxn>
                <a:cxn ang="0">
                  <a:pos x="87" y="133"/>
                </a:cxn>
                <a:cxn ang="0">
                  <a:pos x="21" y="111"/>
                </a:cxn>
                <a:cxn ang="0">
                  <a:pos x="23" y="6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57" h="133">
                  <a:moveTo>
                    <a:pt x="0" y="10"/>
                  </a:moveTo>
                  <a:lnTo>
                    <a:pt x="41" y="0"/>
                  </a:lnTo>
                  <a:lnTo>
                    <a:pt x="93" y="14"/>
                  </a:lnTo>
                  <a:lnTo>
                    <a:pt x="157" y="98"/>
                  </a:lnTo>
                  <a:lnTo>
                    <a:pt x="118" y="129"/>
                  </a:lnTo>
                  <a:lnTo>
                    <a:pt x="87" y="133"/>
                  </a:lnTo>
                  <a:lnTo>
                    <a:pt x="21" y="111"/>
                  </a:lnTo>
                  <a:lnTo>
                    <a:pt x="23" y="6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6" name="Freeform 485"/>
            <p:cNvSpPr>
              <a:spLocks/>
            </p:cNvSpPr>
            <p:nvPr/>
          </p:nvSpPr>
          <p:spPr bwMode="auto">
            <a:xfrm>
              <a:off x="2809" y="2041"/>
              <a:ext cx="39" cy="3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1" y="0"/>
                </a:cxn>
                <a:cxn ang="0">
                  <a:pos x="93" y="14"/>
                </a:cxn>
                <a:cxn ang="0">
                  <a:pos x="156" y="97"/>
                </a:cxn>
                <a:cxn ang="0">
                  <a:pos x="117" y="128"/>
                </a:cxn>
                <a:cxn ang="0">
                  <a:pos x="86" y="133"/>
                </a:cxn>
                <a:cxn ang="0">
                  <a:pos x="21" y="110"/>
                </a:cxn>
                <a:cxn ang="0">
                  <a:pos x="23" y="59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56" h="133">
                  <a:moveTo>
                    <a:pt x="0" y="10"/>
                  </a:moveTo>
                  <a:lnTo>
                    <a:pt x="41" y="0"/>
                  </a:lnTo>
                  <a:lnTo>
                    <a:pt x="93" y="14"/>
                  </a:lnTo>
                  <a:lnTo>
                    <a:pt x="156" y="97"/>
                  </a:lnTo>
                  <a:lnTo>
                    <a:pt x="117" y="128"/>
                  </a:lnTo>
                  <a:lnTo>
                    <a:pt x="86" y="133"/>
                  </a:lnTo>
                  <a:lnTo>
                    <a:pt x="21" y="110"/>
                  </a:lnTo>
                  <a:lnTo>
                    <a:pt x="23" y="5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" name="Freeform 486"/>
            <p:cNvSpPr>
              <a:spLocks/>
            </p:cNvSpPr>
            <p:nvPr/>
          </p:nvSpPr>
          <p:spPr bwMode="auto">
            <a:xfrm>
              <a:off x="2171" y="1454"/>
              <a:ext cx="138" cy="98"/>
            </a:xfrm>
            <a:custGeom>
              <a:avLst/>
              <a:gdLst/>
              <a:ahLst/>
              <a:cxnLst>
                <a:cxn ang="0">
                  <a:pos x="212" y="80"/>
                </a:cxn>
                <a:cxn ang="0">
                  <a:pos x="198" y="110"/>
                </a:cxn>
                <a:cxn ang="0">
                  <a:pos x="157" y="127"/>
                </a:cxn>
                <a:cxn ang="0">
                  <a:pos x="149" y="83"/>
                </a:cxn>
                <a:cxn ang="0">
                  <a:pos x="95" y="20"/>
                </a:cxn>
                <a:cxn ang="0">
                  <a:pos x="66" y="0"/>
                </a:cxn>
                <a:cxn ang="0">
                  <a:pos x="59" y="33"/>
                </a:cxn>
                <a:cxn ang="0">
                  <a:pos x="70" y="67"/>
                </a:cxn>
                <a:cxn ang="0">
                  <a:pos x="74" y="74"/>
                </a:cxn>
                <a:cxn ang="0">
                  <a:pos x="34" y="74"/>
                </a:cxn>
                <a:cxn ang="0">
                  <a:pos x="0" y="83"/>
                </a:cxn>
                <a:cxn ang="0">
                  <a:pos x="0" y="110"/>
                </a:cxn>
                <a:cxn ang="0">
                  <a:pos x="39" y="129"/>
                </a:cxn>
                <a:cxn ang="0">
                  <a:pos x="108" y="162"/>
                </a:cxn>
                <a:cxn ang="0">
                  <a:pos x="149" y="189"/>
                </a:cxn>
                <a:cxn ang="0">
                  <a:pos x="137" y="200"/>
                </a:cxn>
                <a:cxn ang="0">
                  <a:pos x="101" y="204"/>
                </a:cxn>
                <a:cxn ang="0">
                  <a:pos x="34" y="213"/>
                </a:cxn>
                <a:cxn ang="0">
                  <a:pos x="34" y="221"/>
                </a:cxn>
                <a:cxn ang="0">
                  <a:pos x="85" y="244"/>
                </a:cxn>
                <a:cxn ang="0">
                  <a:pos x="108" y="262"/>
                </a:cxn>
                <a:cxn ang="0">
                  <a:pos x="134" y="267"/>
                </a:cxn>
                <a:cxn ang="0">
                  <a:pos x="114" y="296"/>
                </a:cxn>
                <a:cxn ang="0">
                  <a:pos x="105" y="332"/>
                </a:cxn>
                <a:cxn ang="0">
                  <a:pos x="149" y="371"/>
                </a:cxn>
                <a:cxn ang="0">
                  <a:pos x="216" y="391"/>
                </a:cxn>
                <a:cxn ang="0">
                  <a:pos x="264" y="364"/>
                </a:cxn>
                <a:cxn ang="0">
                  <a:pos x="319" y="343"/>
                </a:cxn>
                <a:cxn ang="0">
                  <a:pos x="393" y="349"/>
                </a:cxn>
                <a:cxn ang="0">
                  <a:pos x="444" y="316"/>
                </a:cxn>
                <a:cxn ang="0">
                  <a:pos x="471" y="293"/>
                </a:cxn>
                <a:cxn ang="0">
                  <a:pos x="506" y="277"/>
                </a:cxn>
                <a:cxn ang="0">
                  <a:pos x="534" y="234"/>
                </a:cxn>
                <a:cxn ang="0">
                  <a:pos x="544" y="194"/>
                </a:cxn>
                <a:cxn ang="0">
                  <a:pos x="550" y="177"/>
                </a:cxn>
                <a:cxn ang="0">
                  <a:pos x="534" y="146"/>
                </a:cxn>
                <a:cxn ang="0">
                  <a:pos x="513" y="132"/>
                </a:cxn>
                <a:cxn ang="0">
                  <a:pos x="479" y="132"/>
                </a:cxn>
                <a:cxn ang="0">
                  <a:pos x="509" y="87"/>
                </a:cxn>
                <a:cxn ang="0">
                  <a:pos x="495" y="53"/>
                </a:cxn>
                <a:cxn ang="0">
                  <a:pos x="464" y="53"/>
                </a:cxn>
                <a:cxn ang="0">
                  <a:pos x="419" y="70"/>
                </a:cxn>
                <a:cxn ang="0">
                  <a:pos x="388" y="59"/>
                </a:cxn>
                <a:cxn ang="0">
                  <a:pos x="362" y="54"/>
                </a:cxn>
                <a:cxn ang="0">
                  <a:pos x="334" y="80"/>
                </a:cxn>
                <a:cxn ang="0">
                  <a:pos x="319" y="104"/>
                </a:cxn>
                <a:cxn ang="0">
                  <a:pos x="293" y="90"/>
                </a:cxn>
                <a:cxn ang="0">
                  <a:pos x="267" y="54"/>
                </a:cxn>
                <a:cxn ang="0">
                  <a:pos x="257" y="74"/>
                </a:cxn>
                <a:cxn ang="0">
                  <a:pos x="242" y="80"/>
                </a:cxn>
                <a:cxn ang="0">
                  <a:pos x="228" y="62"/>
                </a:cxn>
                <a:cxn ang="0">
                  <a:pos x="212" y="80"/>
                </a:cxn>
                <a:cxn ang="0">
                  <a:pos x="212" y="80"/>
                </a:cxn>
                <a:cxn ang="0">
                  <a:pos x="212" y="80"/>
                </a:cxn>
              </a:cxnLst>
              <a:rect l="0" t="0" r="r" b="b"/>
              <a:pathLst>
                <a:path w="550" h="391">
                  <a:moveTo>
                    <a:pt x="212" y="80"/>
                  </a:moveTo>
                  <a:lnTo>
                    <a:pt x="198" y="110"/>
                  </a:lnTo>
                  <a:lnTo>
                    <a:pt x="157" y="127"/>
                  </a:lnTo>
                  <a:lnTo>
                    <a:pt x="149" y="83"/>
                  </a:lnTo>
                  <a:lnTo>
                    <a:pt x="95" y="20"/>
                  </a:lnTo>
                  <a:lnTo>
                    <a:pt x="66" y="0"/>
                  </a:lnTo>
                  <a:lnTo>
                    <a:pt x="59" y="33"/>
                  </a:lnTo>
                  <a:lnTo>
                    <a:pt x="70" y="67"/>
                  </a:lnTo>
                  <a:lnTo>
                    <a:pt x="74" y="74"/>
                  </a:lnTo>
                  <a:lnTo>
                    <a:pt x="34" y="74"/>
                  </a:lnTo>
                  <a:lnTo>
                    <a:pt x="0" y="83"/>
                  </a:lnTo>
                  <a:lnTo>
                    <a:pt x="0" y="110"/>
                  </a:lnTo>
                  <a:lnTo>
                    <a:pt x="39" y="129"/>
                  </a:lnTo>
                  <a:lnTo>
                    <a:pt x="108" y="162"/>
                  </a:lnTo>
                  <a:lnTo>
                    <a:pt x="149" y="189"/>
                  </a:lnTo>
                  <a:lnTo>
                    <a:pt x="137" y="200"/>
                  </a:lnTo>
                  <a:lnTo>
                    <a:pt x="101" y="204"/>
                  </a:lnTo>
                  <a:lnTo>
                    <a:pt x="34" y="213"/>
                  </a:lnTo>
                  <a:lnTo>
                    <a:pt x="34" y="221"/>
                  </a:lnTo>
                  <a:lnTo>
                    <a:pt x="85" y="244"/>
                  </a:lnTo>
                  <a:lnTo>
                    <a:pt x="108" y="262"/>
                  </a:lnTo>
                  <a:lnTo>
                    <a:pt x="134" y="267"/>
                  </a:lnTo>
                  <a:lnTo>
                    <a:pt x="114" y="296"/>
                  </a:lnTo>
                  <a:lnTo>
                    <a:pt x="105" y="332"/>
                  </a:lnTo>
                  <a:lnTo>
                    <a:pt x="149" y="371"/>
                  </a:lnTo>
                  <a:lnTo>
                    <a:pt x="216" y="391"/>
                  </a:lnTo>
                  <a:lnTo>
                    <a:pt x="264" y="364"/>
                  </a:lnTo>
                  <a:lnTo>
                    <a:pt x="319" y="343"/>
                  </a:lnTo>
                  <a:lnTo>
                    <a:pt x="393" y="349"/>
                  </a:lnTo>
                  <a:lnTo>
                    <a:pt x="444" y="316"/>
                  </a:lnTo>
                  <a:lnTo>
                    <a:pt x="471" y="293"/>
                  </a:lnTo>
                  <a:lnTo>
                    <a:pt x="506" y="277"/>
                  </a:lnTo>
                  <a:lnTo>
                    <a:pt x="534" y="234"/>
                  </a:lnTo>
                  <a:lnTo>
                    <a:pt x="544" y="194"/>
                  </a:lnTo>
                  <a:lnTo>
                    <a:pt x="550" y="177"/>
                  </a:lnTo>
                  <a:lnTo>
                    <a:pt x="534" y="146"/>
                  </a:lnTo>
                  <a:lnTo>
                    <a:pt x="513" y="132"/>
                  </a:lnTo>
                  <a:lnTo>
                    <a:pt x="479" y="132"/>
                  </a:lnTo>
                  <a:lnTo>
                    <a:pt x="509" y="87"/>
                  </a:lnTo>
                  <a:lnTo>
                    <a:pt x="495" y="53"/>
                  </a:lnTo>
                  <a:lnTo>
                    <a:pt x="464" y="53"/>
                  </a:lnTo>
                  <a:lnTo>
                    <a:pt x="419" y="70"/>
                  </a:lnTo>
                  <a:lnTo>
                    <a:pt x="388" y="59"/>
                  </a:lnTo>
                  <a:lnTo>
                    <a:pt x="362" y="54"/>
                  </a:lnTo>
                  <a:lnTo>
                    <a:pt x="334" y="80"/>
                  </a:lnTo>
                  <a:lnTo>
                    <a:pt x="319" y="104"/>
                  </a:lnTo>
                  <a:lnTo>
                    <a:pt x="293" y="90"/>
                  </a:lnTo>
                  <a:lnTo>
                    <a:pt x="267" y="54"/>
                  </a:lnTo>
                  <a:lnTo>
                    <a:pt x="257" y="74"/>
                  </a:lnTo>
                  <a:lnTo>
                    <a:pt x="242" y="80"/>
                  </a:lnTo>
                  <a:lnTo>
                    <a:pt x="228" y="62"/>
                  </a:lnTo>
                  <a:lnTo>
                    <a:pt x="212" y="80"/>
                  </a:lnTo>
                  <a:lnTo>
                    <a:pt x="212" y="80"/>
                  </a:lnTo>
                  <a:lnTo>
                    <a:pt x="212" y="8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" name="Freeform 487"/>
            <p:cNvSpPr>
              <a:spLocks/>
            </p:cNvSpPr>
            <p:nvPr/>
          </p:nvSpPr>
          <p:spPr bwMode="auto">
            <a:xfrm>
              <a:off x="2172" y="1454"/>
              <a:ext cx="137" cy="98"/>
            </a:xfrm>
            <a:custGeom>
              <a:avLst/>
              <a:gdLst/>
              <a:ahLst/>
              <a:cxnLst>
                <a:cxn ang="0">
                  <a:pos x="212" y="80"/>
                </a:cxn>
                <a:cxn ang="0">
                  <a:pos x="197" y="109"/>
                </a:cxn>
                <a:cxn ang="0">
                  <a:pos x="156" y="126"/>
                </a:cxn>
                <a:cxn ang="0">
                  <a:pos x="148" y="82"/>
                </a:cxn>
                <a:cxn ang="0">
                  <a:pos x="94" y="20"/>
                </a:cxn>
                <a:cxn ang="0">
                  <a:pos x="66" y="0"/>
                </a:cxn>
                <a:cxn ang="0">
                  <a:pos x="58" y="33"/>
                </a:cxn>
                <a:cxn ang="0">
                  <a:pos x="70" y="67"/>
                </a:cxn>
                <a:cxn ang="0">
                  <a:pos x="73" y="73"/>
                </a:cxn>
                <a:cxn ang="0">
                  <a:pos x="33" y="73"/>
                </a:cxn>
                <a:cxn ang="0">
                  <a:pos x="0" y="82"/>
                </a:cxn>
                <a:cxn ang="0">
                  <a:pos x="0" y="109"/>
                </a:cxn>
                <a:cxn ang="0">
                  <a:pos x="39" y="129"/>
                </a:cxn>
                <a:cxn ang="0">
                  <a:pos x="107" y="161"/>
                </a:cxn>
                <a:cxn ang="0">
                  <a:pos x="148" y="188"/>
                </a:cxn>
                <a:cxn ang="0">
                  <a:pos x="137" y="200"/>
                </a:cxn>
                <a:cxn ang="0">
                  <a:pos x="101" y="204"/>
                </a:cxn>
                <a:cxn ang="0">
                  <a:pos x="33" y="213"/>
                </a:cxn>
                <a:cxn ang="0">
                  <a:pos x="33" y="221"/>
                </a:cxn>
                <a:cxn ang="0">
                  <a:pos x="84" y="244"/>
                </a:cxn>
                <a:cxn ang="0">
                  <a:pos x="107" y="262"/>
                </a:cxn>
                <a:cxn ang="0">
                  <a:pos x="133" y="267"/>
                </a:cxn>
                <a:cxn ang="0">
                  <a:pos x="114" y="296"/>
                </a:cxn>
                <a:cxn ang="0">
                  <a:pos x="104" y="331"/>
                </a:cxn>
                <a:cxn ang="0">
                  <a:pos x="148" y="371"/>
                </a:cxn>
                <a:cxn ang="0">
                  <a:pos x="216" y="391"/>
                </a:cxn>
                <a:cxn ang="0">
                  <a:pos x="265" y="364"/>
                </a:cxn>
                <a:cxn ang="0">
                  <a:pos x="319" y="343"/>
                </a:cxn>
                <a:cxn ang="0">
                  <a:pos x="392" y="348"/>
                </a:cxn>
                <a:cxn ang="0">
                  <a:pos x="443" y="316"/>
                </a:cxn>
                <a:cxn ang="0">
                  <a:pos x="470" y="293"/>
                </a:cxn>
                <a:cxn ang="0">
                  <a:pos x="505" y="276"/>
                </a:cxn>
                <a:cxn ang="0">
                  <a:pos x="535" y="234"/>
                </a:cxn>
                <a:cxn ang="0">
                  <a:pos x="545" y="194"/>
                </a:cxn>
                <a:cxn ang="0">
                  <a:pos x="549" y="177"/>
                </a:cxn>
                <a:cxn ang="0">
                  <a:pos x="535" y="146"/>
                </a:cxn>
                <a:cxn ang="0">
                  <a:pos x="514" y="133"/>
                </a:cxn>
                <a:cxn ang="0">
                  <a:pos x="478" y="133"/>
                </a:cxn>
                <a:cxn ang="0">
                  <a:pos x="509" y="86"/>
                </a:cxn>
                <a:cxn ang="0">
                  <a:pos x="494" y="52"/>
                </a:cxn>
                <a:cxn ang="0">
                  <a:pos x="463" y="52"/>
                </a:cxn>
                <a:cxn ang="0">
                  <a:pos x="418" y="71"/>
                </a:cxn>
                <a:cxn ang="0">
                  <a:pos x="387" y="59"/>
                </a:cxn>
                <a:cxn ang="0">
                  <a:pos x="361" y="54"/>
                </a:cxn>
                <a:cxn ang="0">
                  <a:pos x="333" y="80"/>
                </a:cxn>
                <a:cxn ang="0">
                  <a:pos x="319" y="104"/>
                </a:cxn>
                <a:cxn ang="0">
                  <a:pos x="292" y="90"/>
                </a:cxn>
                <a:cxn ang="0">
                  <a:pos x="266" y="54"/>
                </a:cxn>
                <a:cxn ang="0">
                  <a:pos x="257" y="73"/>
                </a:cxn>
                <a:cxn ang="0">
                  <a:pos x="241" y="80"/>
                </a:cxn>
                <a:cxn ang="0">
                  <a:pos x="227" y="61"/>
                </a:cxn>
                <a:cxn ang="0">
                  <a:pos x="212" y="80"/>
                </a:cxn>
                <a:cxn ang="0">
                  <a:pos x="212" y="80"/>
                </a:cxn>
                <a:cxn ang="0">
                  <a:pos x="212" y="80"/>
                </a:cxn>
              </a:cxnLst>
              <a:rect l="0" t="0" r="r" b="b"/>
              <a:pathLst>
                <a:path w="549" h="391">
                  <a:moveTo>
                    <a:pt x="212" y="80"/>
                  </a:moveTo>
                  <a:lnTo>
                    <a:pt x="197" y="109"/>
                  </a:lnTo>
                  <a:lnTo>
                    <a:pt x="156" y="126"/>
                  </a:lnTo>
                  <a:lnTo>
                    <a:pt x="148" y="82"/>
                  </a:lnTo>
                  <a:lnTo>
                    <a:pt x="94" y="20"/>
                  </a:lnTo>
                  <a:lnTo>
                    <a:pt x="66" y="0"/>
                  </a:lnTo>
                  <a:lnTo>
                    <a:pt x="58" y="33"/>
                  </a:lnTo>
                  <a:lnTo>
                    <a:pt x="70" y="67"/>
                  </a:lnTo>
                  <a:lnTo>
                    <a:pt x="73" y="73"/>
                  </a:lnTo>
                  <a:lnTo>
                    <a:pt x="33" y="73"/>
                  </a:lnTo>
                  <a:lnTo>
                    <a:pt x="0" y="82"/>
                  </a:lnTo>
                  <a:lnTo>
                    <a:pt x="0" y="109"/>
                  </a:lnTo>
                  <a:lnTo>
                    <a:pt x="39" y="129"/>
                  </a:lnTo>
                  <a:lnTo>
                    <a:pt x="107" y="161"/>
                  </a:lnTo>
                  <a:lnTo>
                    <a:pt x="148" y="188"/>
                  </a:lnTo>
                  <a:lnTo>
                    <a:pt x="137" y="200"/>
                  </a:lnTo>
                  <a:lnTo>
                    <a:pt x="101" y="204"/>
                  </a:lnTo>
                  <a:lnTo>
                    <a:pt x="33" y="213"/>
                  </a:lnTo>
                  <a:lnTo>
                    <a:pt x="33" y="221"/>
                  </a:lnTo>
                  <a:lnTo>
                    <a:pt x="84" y="244"/>
                  </a:lnTo>
                  <a:lnTo>
                    <a:pt x="107" y="262"/>
                  </a:lnTo>
                  <a:lnTo>
                    <a:pt x="133" y="267"/>
                  </a:lnTo>
                  <a:lnTo>
                    <a:pt x="114" y="296"/>
                  </a:lnTo>
                  <a:lnTo>
                    <a:pt x="104" y="331"/>
                  </a:lnTo>
                  <a:lnTo>
                    <a:pt x="148" y="371"/>
                  </a:lnTo>
                  <a:lnTo>
                    <a:pt x="216" y="391"/>
                  </a:lnTo>
                  <a:lnTo>
                    <a:pt x="265" y="364"/>
                  </a:lnTo>
                  <a:lnTo>
                    <a:pt x="319" y="343"/>
                  </a:lnTo>
                  <a:lnTo>
                    <a:pt x="392" y="348"/>
                  </a:lnTo>
                  <a:lnTo>
                    <a:pt x="443" y="316"/>
                  </a:lnTo>
                  <a:lnTo>
                    <a:pt x="470" y="293"/>
                  </a:lnTo>
                  <a:lnTo>
                    <a:pt x="505" y="276"/>
                  </a:lnTo>
                  <a:lnTo>
                    <a:pt x="535" y="234"/>
                  </a:lnTo>
                  <a:lnTo>
                    <a:pt x="545" y="194"/>
                  </a:lnTo>
                  <a:lnTo>
                    <a:pt x="549" y="177"/>
                  </a:lnTo>
                  <a:lnTo>
                    <a:pt x="535" y="146"/>
                  </a:lnTo>
                  <a:lnTo>
                    <a:pt x="514" y="133"/>
                  </a:lnTo>
                  <a:lnTo>
                    <a:pt x="478" y="133"/>
                  </a:lnTo>
                  <a:lnTo>
                    <a:pt x="509" y="86"/>
                  </a:lnTo>
                  <a:lnTo>
                    <a:pt x="494" y="52"/>
                  </a:lnTo>
                  <a:lnTo>
                    <a:pt x="463" y="52"/>
                  </a:lnTo>
                  <a:lnTo>
                    <a:pt x="418" y="71"/>
                  </a:lnTo>
                  <a:lnTo>
                    <a:pt x="387" y="59"/>
                  </a:lnTo>
                  <a:lnTo>
                    <a:pt x="361" y="54"/>
                  </a:lnTo>
                  <a:lnTo>
                    <a:pt x="333" y="80"/>
                  </a:lnTo>
                  <a:lnTo>
                    <a:pt x="319" y="104"/>
                  </a:lnTo>
                  <a:lnTo>
                    <a:pt x="292" y="90"/>
                  </a:lnTo>
                  <a:lnTo>
                    <a:pt x="266" y="54"/>
                  </a:lnTo>
                  <a:lnTo>
                    <a:pt x="257" y="73"/>
                  </a:lnTo>
                  <a:lnTo>
                    <a:pt x="241" y="80"/>
                  </a:lnTo>
                  <a:lnTo>
                    <a:pt x="227" y="61"/>
                  </a:lnTo>
                  <a:lnTo>
                    <a:pt x="212" y="80"/>
                  </a:lnTo>
                  <a:lnTo>
                    <a:pt x="212" y="80"/>
                  </a:lnTo>
                  <a:lnTo>
                    <a:pt x="212" y="8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" name="Freeform 488"/>
            <p:cNvSpPr>
              <a:spLocks/>
            </p:cNvSpPr>
            <p:nvPr/>
          </p:nvSpPr>
          <p:spPr bwMode="auto">
            <a:xfrm>
              <a:off x="1836" y="870"/>
              <a:ext cx="417" cy="678"/>
            </a:xfrm>
            <a:custGeom>
              <a:avLst/>
              <a:gdLst/>
              <a:ahLst/>
              <a:cxnLst>
                <a:cxn ang="0">
                  <a:pos x="586" y="230"/>
                </a:cxn>
                <a:cxn ang="0">
                  <a:pos x="441" y="345"/>
                </a:cxn>
                <a:cxn ang="0">
                  <a:pos x="316" y="440"/>
                </a:cxn>
                <a:cxn ang="0">
                  <a:pos x="229" y="567"/>
                </a:cxn>
                <a:cxn ang="0">
                  <a:pos x="253" y="732"/>
                </a:cxn>
                <a:cxn ang="0">
                  <a:pos x="126" y="827"/>
                </a:cxn>
                <a:cxn ang="0">
                  <a:pos x="0" y="973"/>
                </a:cxn>
                <a:cxn ang="0">
                  <a:pos x="126" y="1070"/>
                </a:cxn>
                <a:cxn ang="0">
                  <a:pos x="32" y="1171"/>
                </a:cxn>
                <a:cxn ang="0">
                  <a:pos x="229" y="1195"/>
                </a:cxn>
                <a:cxn ang="0">
                  <a:pos x="380" y="1257"/>
                </a:cxn>
                <a:cxn ang="0">
                  <a:pos x="495" y="1436"/>
                </a:cxn>
                <a:cxn ang="0">
                  <a:pos x="526" y="1592"/>
                </a:cxn>
                <a:cxn ang="0">
                  <a:pos x="609" y="1739"/>
                </a:cxn>
                <a:cxn ang="0">
                  <a:pos x="503" y="1842"/>
                </a:cxn>
                <a:cxn ang="0">
                  <a:pos x="482" y="1989"/>
                </a:cxn>
                <a:cxn ang="0">
                  <a:pos x="462" y="2116"/>
                </a:cxn>
                <a:cxn ang="0">
                  <a:pos x="472" y="2262"/>
                </a:cxn>
                <a:cxn ang="0">
                  <a:pos x="526" y="2462"/>
                </a:cxn>
                <a:cxn ang="0">
                  <a:pos x="547" y="2608"/>
                </a:cxn>
                <a:cxn ang="0">
                  <a:pos x="682" y="2681"/>
                </a:cxn>
                <a:cxn ang="0">
                  <a:pos x="755" y="2714"/>
                </a:cxn>
                <a:cxn ang="0">
                  <a:pos x="871" y="2568"/>
                </a:cxn>
                <a:cxn ang="0">
                  <a:pos x="954" y="2306"/>
                </a:cxn>
                <a:cxn ang="0">
                  <a:pos x="1048" y="2094"/>
                </a:cxn>
                <a:cxn ang="0">
                  <a:pos x="1248" y="2012"/>
                </a:cxn>
                <a:cxn ang="0">
                  <a:pos x="1309" y="1875"/>
                </a:cxn>
                <a:cxn ang="0">
                  <a:pos x="1492" y="1727"/>
                </a:cxn>
                <a:cxn ang="0">
                  <a:pos x="1531" y="1687"/>
                </a:cxn>
                <a:cxn ang="0">
                  <a:pos x="1607" y="1571"/>
                </a:cxn>
                <a:cxn ang="0">
                  <a:pos x="1501" y="1550"/>
                </a:cxn>
                <a:cxn ang="0">
                  <a:pos x="1470" y="1436"/>
                </a:cxn>
                <a:cxn ang="0">
                  <a:pos x="1586" y="1455"/>
                </a:cxn>
                <a:cxn ang="0">
                  <a:pos x="1669" y="1436"/>
                </a:cxn>
                <a:cxn ang="0">
                  <a:pos x="1563" y="1350"/>
                </a:cxn>
                <a:cxn ang="0">
                  <a:pos x="1511" y="1247"/>
                </a:cxn>
                <a:cxn ang="0">
                  <a:pos x="1542" y="1153"/>
                </a:cxn>
                <a:cxn ang="0">
                  <a:pos x="1594" y="1059"/>
                </a:cxn>
                <a:cxn ang="0">
                  <a:pos x="1531" y="838"/>
                </a:cxn>
                <a:cxn ang="0">
                  <a:pos x="1492" y="713"/>
                </a:cxn>
                <a:cxn ang="0">
                  <a:pos x="1449" y="628"/>
                </a:cxn>
                <a:cxn ang="0">
                  <a:pos x="1542" y="523"/>
                </a:cxn>
                <a:cxn ang="0">
                  <a:pos x="1555" y="428"/>
                </a:cxn>
                <a:cxn ang="0">
                  <a:pos x="1511" y="356"/>
                </a:cxn>
                <a:cxn ang="0">
                  <a:pos x="1299" y="428"/>
                </a:cxn>
                <a:cxn ang="0">
                  <a:pos x="1248" y="418"/>
                </a:cxn>
                <a:cxn ang="0">
                  <a:pos x="1343" y="324"/>
                </a:cxn>
                <a:cxn ang="0">
                  <a:pos x="1238" y="335"/>
                </a:cxn>
                <a:cxn ang="0">
                  <a:pos x="1176" y="312"/>
                </a:cxn>
                <a:cxn ang="0">
                  <a:pos x="1145" y="250"/>
                </a:cxn>
                <a:cxn ang="0">
                  <a:pos x="1228" y="210"/>
                </a:cxn>
                <a:cxn ang="0">
                  <a:pos x="1439" y="135"/>
                </a:cxn>
                <a:cxn ang="0">
                  <a:pos x="1357" y="73"/>
                </a:cxn>
                <a:cxn ang="0">
                  <a:pos x="1145" y="0"/>
                </a:cxn>
                <a:cxn ang="0">
                  <a:pos x="988" y="20"/>
                </a:cxn>
                <a:cxn ang="0">
                  <a:pos x="975" y="116"/>
                </a:cxn>
                <a:cxn ang="0">
                  <a:pos x="850" y="116"/>
                </a:cxn>
                <a:cxn ang="0">
                  <a:pos x="807" y="210"/>
                </a:cxn>
                <a:cxn ang="0">
                  <a:pos x="734" y="189"/>
                </a:cxn>
                <a:cxn ang="0">
                  <a:pos x="755" y="250"/>
                </a:cxn>
                <a:cxn ang="0">
                  <a:pos x="745" y="281"/>
                </a:cxn>
              </a:cxnLst>
              <a:rect l="0" t="0" r="r" b="b"/>
              <a:pathLst>
                <a:path w="1669" h="2714">
                  <a:moveTo>
                    <a:pt x="745" y="281"/>
                  </a:moveTo>
                  <a:lnTo>
                    <a:pt x="586" y="230"/>
                  </a:lnTo>
                  <a:lnTo>
                    <a:pt x="503" y="312"/>
                  </a:lnTo>
                  <a:lnTo>
                    <a:pt x="441" y="345"/>
                  </a:lnTo>
                  <a:lnTo>
                    <a:pt x="380" y="376"/>
                  </a:lnTo>
                  <a:lnTo>
                    <a:pt x="316" y="440"/>
                  </a:lnTo>
                  <a:lnTo>
                    <a:pt x="336" y="542"/>
                  </a:lnTo>
                  <a:lnTo>
                    <a:pt x="229" y="567"/>
                  </a:lnTo>
                  <a:lnTo>
                    <a:pt x="191" y="628"/>
                  </a:lnTo>
                  <a:lnTo>
                    <a:pt x="253" y="732"/>
                  </a:lnTo>
                  <a:lnTo>
                    <a:pt x="240" y="775"/>
                  </a:lnTo>
                  <a:lnTo>
                    <a:pt x="126" y="827"/>
                  </a:lnTo>
                  <a:lnTo>
                    <a:pt x="0" y="911"/>
                  </a:lnTo>
                  <a:lnTo>
                    <a:pt x="0" y="973"/>
                  </a:lnTo>
                  <a:lnTo>
                    <a:pt x="115" y="1046"/>
                  </a:lnTo>
                  <a:lnTo>
                    <a:pt x="126" y="1070"/>
                  </a:lnTo>
                  <a:lnTo>
                    <a:pt x="45" y="1121"/>
                  </a:lnTo>
                  <a:lnTo>
                    <a:pt x="32" y="1171"/>
                  </a:lnTo>
                  <a:lnTo>
                    <a:pt x="84" y="1236"/>
                  </a:lnTo>
                  <a:lnTo>
                    <a:pt x="229" y="1195"/>
                  </a:lnTo>
                  <a:lnTo>
                    <a:pt x="285" y="1205"/>
                  </a:lnTo>
                  <a:lnTo>
                    <a:pt x="380" y="1257"/>
                  </a:lnTo>
                  <a:lnTo>
                    <a:pt x="390" y="1320"/>
                  </a:lnTo>
                  <a:lnTo>
                    <a:pt x="495" y="1436"/>
                  </a:lnTo>
                  <a:lnTo>
                    <a:pt x="514" y="1517"/>
                  </a:lnTo>
                  <a:lnTo>
                    <a:pt x="526" y="1592"/>
                  </a:lnTo>
                  <a:lnTo>
                    <a:pt x="526" y="1687"/>
                  </a:lnTo>
                  <a:lnTo>
                    <a:pt x="609" y="1739"/>
                  </a:lnTo>
                  <a:lnTo>
                    <a:pt x="567" y="1811"/>
                  </a:lnTo>
                  <a:lnTo>
                    <a:pt x="503" y="1842"/>
                  </a:lnTo>
                  <a:lnTo>
                    <a:pt x="482" y="1917"/>
                  </a:lnTo>
                  <a:lnTo>
                    <a:pt x="482" y="1989"/>
                  </a:lnTo>
                  <a:lnTo>
                    <a:pt x="432" y="2043"/>
                  </a:lnTo>
                  <a:lnTo>
                    <a:pt x="462" y="2116"/>
                  </a:lnTo>
                  <a:lnTo>
                    <a:pt x="503" y="2168"/>
                  </a:lnTo>
                  <a:lnTo>
                    <a:pt x="472" y="2262"/>
                  </a:lnTo>
                  <a:lnTo>
                    <a:pt x="472" y="2369"/>
                  </a:lnTo>
                  <a:lnTo>
                    <a:pt x="526" y="2462"/>
                  </a:lnTo>
                  <a:lnTo>
                    <a:pt x="576" y="2515"/>
                  </a:lnTo>
                  <a:lnTo>
                    <a:pt x="547" y="2608"/>
                  </a:lnTo>
                  <a:lnTo>
                    <a:pt x="598" y="2660"/>
                  </a:lnTo>
                  <a:lnTo>
                    <a:pt x="682" y="2681"/>
                  </a:lnTo>
                  <a:lnTo>
                    <a:pt x="704" y="2702"/>
                  </a:lnTo>
                  <a:lnTo>
                    <a:pt x="755" y="2714"/>
                  </a:lnTo>
                  <a:lnTo>
                    <a:pt x="819" y="2660"/>
                  </a:lnTo>
                  <a:lnTo>
                    <a:pt x="871" y="2568"/>
                  </a:lnTo>
                  <a:lnTo>
                    <a:pt x="871" y="2428"/>
                  </a:lnTo>
                  <a:lnTo>
                    <a:pt x="954" y="2306"/>
                  </a:lnTo>
                  <a:lnTo>
                    <a:pt x="975" y="2168"/>
                  </a:lnTo>
                  <a:lnTo>
                    <a:pt x="1048" y="2094"/>
                  </a:lnTo>
                  <a:lnTo>
                    <a:pt x="1155" y="2052"/>
                  </a:lnTo>
                  <a:lnTo>
                    <a:pt x="1248" y="2012"/>
                  </a:lnTo>
                  <a:lnTo>
                    <a:pt x="1280" y="1948"/>
                  </a:lnTo>
                  <a:lnTo>
                    <a:pt x="1309" y="1875"/>
                  </a:lnTo>
                  <a:lnTo>
                    <a:pt x="1395" y="1790"/>
                  </a:lnTo>
                  <a:lnTo>
                    <a:pt x="1492" y="1727"/>
                  </a:lnTo>
                  <a:lnTo>
                    <a:pt x="1501" y="1718"/>
                  </a:lnTo>
                  <a:lnTo>
                    <a:pt x="1531" y="1687"/>
                  </a:lnTo>
                  <a:lnTo>
                    <a:pt x="1617" y="1592"/>
                  </a:lnTo>
                  <a:lnTo>
                    <a:pt x="1607" y="1571"/>
                  </a:lnTo>
                  <a:lnTo>
                    <a:pt x="1511" y="1571"/>
                  </a:lnTo>
                  <a:lnTo>
                    <a:pt x="1501" y="1550"/>
                  </a:lnTo>
                  <a:lnTo>
                    <a:pt x="1492" y="1497"/>
                  </a:lnTo>
                  <a:lnTo>
                    <a:pt x="1470" y="1436"/>
                  </a:lnTo>
                  <a:lnTo>
                    <a:pt x="1511" y="1415"/>
                  </a:lnTo>
                  <a:lnTo>
                    <a:pt x="1586" y="1455"/>
                  </a:lnTo>
                  <a:lnTo>
                    <a:pt x="1657" y="1465"/>
                  </a:lnTo>
                  <a:lnTo>
                    <a:pt x="1669" y="1436"/>
                  </a:lnTo>
                  <a:lnTo>
                    <a:pt x="1636" y="1371"/>
                  </a:lnTo>
                  <a:lnTo>
                    <a:pt x="1563" y="1350"/>
                  </a:lnTo>
                  <a:lnTo>
                    <a:pt x="1511" y="1278"/>
                  </a:lnTo>
                  <a:lnTo>
                    <a:pt x="1511" y="1247"/>
                  </a:lnTo>
                  <a:lnTo>
                    <a:pt x="1594" y="1195"/>
                  </a:lnTo>
                  <a:lnTo>
                    <a:pt x="1542" y="1153"/>
                  </a:lnTo>
                  <a:lnTo>
                    <a:pt x="1575" y="1108"/>
                  </a:lnTo>
                  <a:lnTo>
                    <a:pt x="1594" y="1059"/>
                  </a:lnTo>
                  <a:lnTo>
                    <a:pt x="1586" y="931"/>
                  </a:lnTo>
                  <a:lnTo>
                    <a:pt x="1531" y="838"/>
                  </a:lnTo>
                  <a:lnTo>
                    <a:pt x="1459" y="785"/>
                  </a:lnTo>
                  <a:lnTo>
                    <a:pt x="1492" y="713"/>
                  </a:lnTo>
                  <a:lnTo>
                    <a:pt x="1470" y="670"/>
                  </a:lnTo>
                  <a:lnTo>
                    <a:pt x="1449" y="628"/>
                  </a:lnTo>
                  <a:lnTo>
                    <a:pt x="1480" y="574"/>
                  </a:lnTo>
                  <a:lnTo>
                    <a:pt x="1542" y="523"/>
                  </a:lnTo>
                  <a:lnTo>
                    <a:pt x="1575" y="471"/>
                  </a:lnTo>
                  <a:lnTo>
                    <a:pt x="1555" y="428"/>
                  </a:lnTo>
                  <a:lnTo>
                    <a:pt x="1531" y="356"/>
                  </a:lnTo>
                  <a:lnTo>
                    <a:pt x="1511" y="356"/>
                  </a:lnTo>
                  <a:lnTo>
                    <a:pt x="1415" y="396"/>
                  </a:lnTo>
                  <a:lnTo>
                    <a:pt x="1299" y="428"/>
                  </a:lnTo>
                  <a:lnTo>
                    <a:pt x="1248" y="440"/>
                  </a:lnTo>
                  <a:lnTo>
                    <a:pt x="1248" y="418"/>
                  </a:lnTo>
                  <a:lnTo>
                    <a:pt x="1299" y="366"/>
                  </a:lnTo>
                  <a:lnTo>
                    <a:pt x="1343" y="324"/>
                  </a:lnTo>
                  <a:lnTo>
                    <a:pt x="1309" y="312"/>
                  </a:lnTo>
                  <a:lnTo>
                    <a:pt x="1238" y="335"/>
                  </a:lnTo>
                  <a:lnTo>
                    <a:pt x="1176" y="345"/>
                  </a:lnTo>
                  <a:lnTo>
                    <a:pt x="1176" y="312"/>
                  </a:lnTo>
                  <a:lnTo>
                    <a:pt x="1205" y="260"/>
                  </a:lnTo>
                  <a:lnTo>
                    <a:pt x="1145" y="250"/>
                  </a:lnTo>
                  <a:lnTo>
                    <a:pt x="1131" y="250"/>
                  </a:lnTo>
                  <a:lnTo>
                    <a:pt x="1228" y="210"/>
                  </a:lnTo>
                  <a:lnTo>
                    <a:pt x="1364" y="189"/>
                  </a:lnTo>
                  <a:lnTo>
                    <a:pt x="1439" y="135"/>
                  </a:lnTo>
                  <a:lnTo>
                    <a:pt x="1426" y="104"/>
                  </a:lnTo>
                  <a:lnTo>
                    <a:pt x="1357" y="73"/>
                  </a:lnTo>
                  <a:lnTo>
                    <a:pt x="1217" y="0"/>
                  </a:lnTo>
                  <a:lnTo>
                    <a:pt x="1145" y="0"/>
                  </a:lnTo>
                  <a:lnTo>
                    <a:pt x="1039" y="0"/>
                  </a:lnTo>
                  <a:lnTo>
                    <a:pt x="988" y="20"/>
                  </a:lnTo>
                  <a:lnTo>
                    <a:pt x="975" y="83"/>
                  </a:lnTo>
                  <a:lnTo>
                    <a:pt x="975" y="116"/>
                  </a:lnTo>
                  <a:lnTo>
                    <a:pt x="871" y="116"/>
                  </a:lnTo>
                  <a:lnTo>
                    <a:pt x="850" y="116"/>
                  </a:lnTo>
                  <a:lnTo>
                    <a:pt x="819" y="145"/>
                  </a:lnTo>
                  <a:lnTo>
                    <a:pt x="807" y="210"/>
                  </a:lnTo>
                  <a:lnTo>
                    <a:pt x="776" y="230"/>
                  </a:lnTo>
                  <a:lnTo>
                    <a:pt x="734" y="189"/>
                  </a:lnTo>
                  <a:lnTo>
                    <a:pt x="734" y="222"/>
                  </a:lnTo>
                  <a:lnTo>
                    <a:pt x="755" y="250"/>
                  </a:lnTo>
                  <a:lnTo>
                    <a:pt x="745" y="281"/>
                  </a:lnTo>
                  <a:lnTo>
                    <a:pt x="745" y="281"/>
                  </a:lnTo>
                  <a:lnTo>
                    <a:pt x="745" y="28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0" name="Freeform 489"/>
            <p:cNvSpPr>
              <a:spLocks/>
            </p:cNvSpPr>
            <p:nvPr/>
          </p:nvSpPr>
          <p:spPr bwMode="auto">
            <a:xfrm>
              <a:off x="1836" y="870"/>
              <a:ext cx="417" cy="678"/>
            </a:xfrm>
            <a:custGeom>
              <a:avLst/>
              <a:gdLst/>
              <a:ahLst/>
              <a:cxnLst>
                <a:cxn ang="0">
                  <a:pos x="587" y="230"/>
                </a:cxn>
                <a:cxn ang="0">
                  <a:pos x="442" y="345"/>
                </a:cxn>
                <a:cxn ang="0">
                  <a:pos x="317" y="440"/>
                </a:cxn>
                <a:cxn ang="0">
                  <a:pos x="229" y="567"/>
                </a:cxn>
                <a:cxn ang="0">
                  <a:pos x="253" y="733"/>
                </a:cxn>
                <a:cxn ang="0">
                  <a:pos x="128" y="827"/>
                </a:cxn>
                <a:cxn ang="0">
                  <a:pos x="0" y="973"/>
                </a:cxn>
                <a:cxn ang="0">
                  <a:pos x="128" y="1071"/>
                </a:cxn>
                <a:cxn ang="0">
                  <a:pos x="34" y="1173"/>
                </a:cxn>
                <a:cxn ang="0">
                  <a:pos x="229" y="1195"/>
                </a:cxn>
                <a:cxn ang="0">
                  <a:pos x="380" y="1257"/>
                </a:cxn>
                <a:cxn ang="0">
                  <a:pos x="495" y="1437"/>
                </a:cxn>
                <a:cxn ang="0">
                  <a:pos x="526" y="1593"/>
                </a:cxn>
                <a:cxn ang="0">
                  <a:pos x="610" y="1739"/>
                </a:cxn>
                <a:cxn ang="0">
                  <a:pos x="504" y="1843"/>
                </a:cxn>
                <a:cxn ang="0">
                  <a:pos x="482" y="1990"/>
                </a:cxn>
                <a:cxn ang="0">
                  <a:pos x="463" y="2116"/>
                </a:cxn>
                <a:cxn ang="0">
                  <a:pos x="473" y="2263"/>
                </a:cxn>
                <a:cxn ang="0">
                  <a:pos x="526" y="2462"/>
                </a:cxn>
                <a:cxn ang="0">
                  <a:pos x="548" y="2609"/>
                </a:cxn>
                <a:cxn ang="0">
                  <a:pos x="683" y="2682"/>
                </a:cxn>
                <a:cxn ang="0">
                  <a:pos x="756" y="2714"/>
                </a:cxn>
                <a:cxn ang="0">
                  <a:pos x="871" y="2568"/>
                </a:cxn>
                <a:cxn ang="0">
                  <a:pos x="954" y="2306"/>
                </a:cxn>
                <a:cxn ang="0">
                  <a:pos x="1048" y="2095"/>
                </a:cxn>
                <a:cxn ang="0">
                  <a:pos x="1248" y="2013"/>
                </a:cxn>
                <a:cxn ang="0">
                  <a:pos x="1309" y="1876"/>
                </a:cxn>
                <a:cxn ang="0">
                  <a:pos x="1492" y="1727"/>
                </a:cxn>
                <a:cxn ang="0">
                  <a:pos x="1531" y="1687"/>
                </a:cxn>
                <a:cxn ang="0">
                  <a:pos x="1609" y="1571"/>
                </a:cxn>
                <a:cxn ang="0">
                  <a:pos x="1502" y="1550"/>
                </a:cxn>
                <a:cxn ang="0">
                  <a:pos x="1471" y="1437"/>
                </a:cxn>
                <a:cxn ang="0">
                  <a:pos x="1587" y="1456"/>
                </a:cxn>
                <a:cxn ang="0">
                  <a:pos x="1671" y="1437"/>
                </a:cxn>
                <a:cxn ang="0">
                  <a:pos x="1564" y="1350"/>
                </a:cxn>
                <a:cxn ang="0">
                  <a:pos x="1512" y="1248"/>
                </a:cxn>
                <a:cxn ang="0">
                  <a:pos x="1543" y="1154"/>
                </a:cxn>
                <a:cxn ang="0">
                  <a:pos x="1595" y="1059"/>
                </a:cxn>
                <a:cxn ang="0">
                  <a:pos x="1531" y="839"/>
                </a:cxn>
                <a:cxn ang="0">
                  <a:pos x="1492" y="713"/>
                </a:cxn>
                <a:cxn ang="0">
                  <a:pos x="1450" y="628"/>
                </a:cxn>
                <a:cxn ang="0">
                  <a:pos x="1543" y="523"/>
                </a:cxn>
                <a:cxn ang="0">
                  <a:pos x="1556" y="429"/>
                </a:cxn>
                <a:cxn ang="0">
                  <a:pos x="1512" y="357"/>
                </a:cxn>
                <a:cxn ang="0">
                  <a:pos x="1300" y="429"/>
                </a:cxn>
                <a:cxn ang="0">
                  <a:pos x="1248" y="419"/>
                </a:cxn>
                <a:cxn ang="0">
                  <a:pos x="1344" y="324"/>
                </a:cxn>
                <a:cxn ang="0">
                  <a:pos x="1238" y="336"/>
                </a:cxn>
                <a:cxn ang="0">
                  <a:pos x="1176" y="313"/>
                </a:cxn>
                <a:cxn ang="0">
                  <a:pos x="1145" y="251"/>
                </a:cxn>
                <a:cxn ang="0">
                  <a:pos x="1229" y="211"/>
                </a:cxn>
                <a:cxn ang="0">
                  <a:pos x="1440" y="136"/>
                </a:cxn>
                <a:cxn ang="0">
                  <a:pos x="1357" y="74"/>
                </a:cxn>
                <a:cxn ang="0">
                  <a:pos x="1145" y="0"/>
                </a:cxn>
                <a:cxn ang="0">
                  <a:pos x="988" y="20"/>
                </a:cxn>
                <a:cxn ang="0">
                  <a:pos x="977" y="116"/>
                </a:cxn>
                <a:cxn ang="0">
                  <a:pos x="850" y="116"/>
                </a:cxn>
                <a:cxn ang="0">
                  <a:pos x="808" y="211"/>
                </a:cxn>
                <a:cxn ang="0">
                  <a:pos x="734" y="190"/>
                </a:cxn>
                <a:cxn ang="0">
                  <a:pos x="756" y="251"/>
                </a:cxn>
                <a:cxn ang="0">
                  <a:pos x="746" y="282"/>
                </a:cxn>
              </a:cxnLst>
              <a:rect l="0" t="0" r="r" b="b"/>
              <a:pathLst>
                <a:path w="1671" h="2714">
                  <a:moveTo>
                    <a:pt x="746" y="282"/>
                  </a:moveTo>
                  <a:lnTo>
                    <a:pt x="587" y="230"/>
                  </a:lnTo>
                  <a:lnTo>
                    <a:pt x="504" y="313"/>
                  </a:lnTo>
                  <a:lnTo>
                    <a:pt x="442" y="345"/>
                  </a:lnTo>
                  <a:lnTo>
                    <a:pt x="380" y="376"/>
                  </a:lnTo>
                  <a:lnTo>
                    <a:pt x="317" y="440"/>
                  </a:lnTo>
                  <a:lnTo>
                    <a:pt x="336" y="542"/>
                  </a:lnTo>
                  <a:lnTo>
                    <a:pt x="229" y="567"/>
                  </a:lnTo>
                  <a:lnTo>
                    <a:pt x="191" y="628"/>
                  </a:lnTo>
                  <a:lnTo>
                    <a:pt x="253" y="733"/>
                  </a:lnTo>
                  <a:lnTo>
                    <a:pt x="242" y="775"/>
                  </a:lnTo>
                  <a:lnTo>
                    <a:pt x="128" y="827"/>
                  </a:lnTo>
                  <a:lnTo>
                    <a:pt x="0" y="911"/>
                  </a:lnTo>
                  <a:lnTo>
                    <a:pt x="0" y="973"/>
                  </a:lnTo>
                  <a:lnTo>
                    <a:pt x="115" y="1047"/>
                  </a:lnTo>
                  <a:lnTo>
                    <a:pt x="128" y="1071"/>
                  </a:lnTo>
                  <a:lnTo>
                    <a:pt x="45" y="1121"/>
                  </a:lnTo>
                  <a:lnTo>
                    <a:pt x="34" y="1173"/>
                  </a:lnTo>
                  <a:lnTo>
                    <a:pt x="86" y="1236"/>
                  </a:lnTo>
                  <a:lnTo>
                    <a:pt x="229" y="1195"/>
                  </a:lnTo>
                  <a:lnTo>
                    <a:pt x="286" y="1205"/>
                  </a:lnTo>
                  <a:lnTo>
                    <a:pt x="380" y="1257"/>
                  </a:lnTo>
                  <a:lnTo>
                    <a:pt x="390" y="1321"/>
                  </a:lnTo>
                  <a:lnTo>
                    <a:pt x="495" y="1437"/>
                  </a:lnTo>
                  <a:lnTo>
                    <a:pt x="515" y="1518"/>
                  </a:lnTo>
                  <a:lnTo>
                    <a:pt x="526" y="1593"/>
                  </a:lnTo>
                  <a:lnTo>
                    <a:pt x="526" y="1687"/>
                  </a:lnTo>
                  <a:lnTo>
                    <a:pt x="610" y="1739"/>
                  </a:lnTo>
                  <a:lnTo>
                    <a:pt x="567" y="1812"/>
                  </a:lnTo>
                  <a:lnTo>
                    <a:pt x="504" y="1843"/>
                  </a:lnTo>
                  <a:lnTo>
                    <a:pt x="482" y="1918"/>
                  </a:lnTo>
                  <a:lnTo>
                    <a:pt x="482" y="1990"/>
                  </a:lnTo>
                  <a:lnTo>
                    <a:pt x="433" y="2044"/>
                  </a:lnTo>
                  <a:lnTo>
                    <a:pt x="463" y="2116"/>
                  </a:lnTo>
                  <a:lnTo>
                    <a:pt x="504" y="2168"/>
                  </a:lnTo>
                  <a:lnTo>
                    <a:pt x="473" y="2263"/>
                  </a:lnTo>
                  <a:lnTo>
                    <a:pt x="473" y="2370"/>
                  </a:lnTo>
                  <a:lnTo>
                    <a:pt x="526" y="2462"/>
                  </a:lnTo>
                  <a:lnTo>
                    <a:pt x="577" y="2516"/>
                  </a:lnTo>
                  <a:lnTo>
                    <a:pt x="548" y="2609"/>
                  </a:lnTo>
                  <a:lnTo>
                    <a:pt x="598" y="2660"/>
                  </a:lnTo>
                  <a:lnTo>
                    <a:pt x="683" y="2682"/>
                  </a:lnTo>
                  <a:lnTo>
                    <a:pt x="704" y="2703"/>
                  </a:lnTo>
                  <a:lnTo>
                    <a:pt x="756" y="2714"/>
                  </a:lnTo>
                  <a:lnTo>
                    <a:pt x="819" y="2660"/>
                  </a:lnTo>
                  <a:lnTo>
                    <a:pt x="871" y="2568"/>
                  </a:lnTo>
                  <a:lnTo>
                    <a:pt x="871" y="2429"/>
                  </a:lnTo>
                  <a:lnTo>
                    <a:pt x="954" y="2306"/>
                  </a:lnTo>
                  <a:lnTo>
                    <a:pt x="977" y="2168"/>
                  </a:lnTo>
                  <a:lnTo>
                    <a:pt x="1048" y="2095"/>
                  </a:lnTo>
                  <a:lnTo>
                    <a:pt x="1155" y="2053"/>
                  </a:lnTo>
                  <a:lnTo>
                    <a:pt x="1248" y="2013"/>
                  </a:lnTo>
                  <a:lnTo>
                    <a:pt x="1281" y="1949"/>
                  </a:lnTo>
                  <a:lnTo>
                    <a:pt x="1309" y="1876"/>
                  </a:lnTo>
                  <a:lnTo>
                    <a:pt x="1396" y="1791"/>
                  </a:lnTo>
                  <a:lnTo>
                    <a:pt x="1492" y="1727"/>
                  </a:lnTo>
                  <a:lnTo>
                    <a:pt x="1502" y="1718"/>
                  </a:lnTo>
                  <a:lnTo>
                    <a:pt x="1531" y="1687"/>
                  </a:lnTo>
                  <a:lnTo>
                    <a:pt x="1618" y="1593"/>
                  </a:lnTo>
                  <a:lnTo>
                    <a:pt x="1609" y="1571"/>
                  </a:lnTo>
                  <a:lnTo>
                    <a:pt x="1512" y="1571"/>
                  </a:lnTo>
                  <a:lnTo>
                    <a:pt x="1502" y="1550"/>
                  </a:lnTo>
                  <a:lnTo>
                    <a:pt x="1492" y="1498"/>
                  </a:lnTo>
                  <a:lnTo>
                    <a:pt x="1471" y="1437"/>
                  </a:lnTo>
                  <a:lnTo>
                    <a:pt x="1512" y="1416"/>
                  </a:lnTo>
                  <a:lnTo>
                    <a:pt x="1587" y="1456"/>
                  </a:lnTo>
                  <a:lnTo>
                    <a:pt x="1658" y="1465"/>
                  </a:lnTo>
                  <a:lnTo>
                    <a:pt x="1671" y="1437"/>
                  </a:lnTo>
                  <a:lnTo>
                    <a:pt x="1636" y="1372"/>
                  </a:lnTo>
                  <a:lnTo>
                    <a:pt x="1564" y="1350"/>
                  </a:lnTo>
                  <a:lnTo>
                    <a:pt x="1512" y="1279"/>
                  </a:lnTo>
                  <a:lnTo>
                    <a:pt x="1512" y="1248"/>
                  </a:lnTo>
                  <a:lnTo>
                    <a:pt x="1595" y="1195"/>
                  </a:lnTo>
                  <a:lnTo>
                    <a:pt x="1543" y="1154"/>
                  </a:lnTo>
                  <a:lnTo>
                    <a:pt x="1575" y="1108"/>
                  </a:lnTo>
                  <a:lnTo>
                    <a:pt x="1595" y="1059"/>
                  </a:lnTo>
                  <a:lnTo>
                    <a:pt x="1587" y="931"/>
                  </a:lnTo>
                  <a:lnTo>
                    <a:pt x="1531" y="839"/>
                  </a:lnTo>
                  <a:lnTo>
                    <a:pt x="1459" y="785"/>
                  </a:lnTo>
                  <a:lnTo>
                    <a:pt x="1492" y="713"/>
                  </a:lnTo>
                  <a:lnTo>
                    <a:pt x="1471" y="671"/>
                  </a:lnTo>
                  <a:lnTo>
                    <a:pt x="1450" y="628"/>
                  </a:lnTo>
                  <a:lnTo>
                    <a:pt x="1481" y="575"/>
                  </a:lnTo>
                  <a:lnTo>
                    <a:pt x="1543" y="523"/>
                  </a:lnTo>
                  <a:lnTo>
                    <a:pt x="1575" y="471"/>
                  </a:lnTo>
                  <a:lnTo>
                    <a:pt x="1556" y="429"/>
                  </a:lnTo>
                  <a:lnTo>
                    <a:pt x="1531" y="357"/>
                  </a:lnTo>
                  <a:lnTo>
                    <a:pt x="1512" y="357"/>
                  </a:lnTo>
                  <a:lnTo>
                    <a:pt x="1415" y="396"/>
                  </a:lnTo>
                  <a:lnTo>
                    <a:pt x="1300" y="429"/>
                  </a:lnTo>
                  <a:lnTo>
                    <a:pt x="1248" y="440"/>
                  </a:lnTo>
                  <a:lnTo>
                    <a:pt x="1248" y="419"/>
                  </a:lnTo>
                  <a:lnTo>
                    <a:pt x="1300" y="367"/>
                  </a:lnTo>
                  <a:lnTo>
                    <a:pt x="1344" y="324"/>
                  </a:lnTo>
                  <a:lnTo>
                    <a:pt x="1309" y="313"/>
                  </a:lnTo>
                  <a:lnTo>
                    <a:pt x="1238" y="336"/>
                  </a:lnTo>
                  <a:lnTo>
                    <a:pt x="1176" y="345"/>
                  </a:lnTo>
                  <a:lnTo>
                    <a:pt x="1176" y="313"/>
                  </a:lnTo>
                  <a:lnTo>
                    <a:pt x="1206" y="261"/>
                  </a:lnTo>
                  <a:lnTo>
                    <a:pt x="1145" y="251"/>
                  </a:lnTo>
                  <a:lnTo>
                    <a:pt x="1131" y="251"/>
                  </a:lnTo>
                  <a:lnTo>
                    <a:pt x="1229" y="211"/>
                  </a:lnTo>
                  <a:lnTo>
                    <a:pt x="1365" y="190"/>
                  </a:lnTo>
                  <a:lnTo>
                    <a:pt x="1440" y="136"/>
                  </a:lnTo>
                  <a:lnTo>
                    <a:pt x="1427" y="105"/>
                  </a:lnTo>
                  <a:lnTo>
                    <a:pt x="1357" y="74"/>
                  </a:lnTo>
                  <a:lnTo>
                    <a:pt x="1217" y="0"/>
                  </a:lnTo>
                  <a:lnTo>
                    <a:pt x="1145" y="0"/>
                  </a:lnTo>
                  <a:lnTo>
                    <a:pt x="1039" y="0"/>
                  </a:lnTo>
                  <a:lnTo>
                    <a:pt x="988" y="20"/>
                  </a:lnTo>
                  <a:lnTo>
                    <a:pt x="977" y="84"/>
                  </a:lnTo>
                  <a:lnTo>
                    <a:pt x="977" y="116"/>
                  </a:lnTo>
                  <a:lnTo>
                    <a:pt x="871" y="116"/>
                  </a:lnTo>
                  <a:lnTo>
                    <a:pt x="850" y="116"/>
                  </a:lnTo>
                  <a:lnTo>
                    <a:pt x="819" y="146"/>
                  </a:lnTo>
                  <a:lnTo>
                    <a:pt x="808" y="211"/>
                  </a:lnTo>
                  <a:lnTo>
                    <a:pt x="777" y="230"/>
                  </a:lnTo>
                  <a:lnTo>
                    <a:pt x="734" y="190"/>
                  </a:lnTo>
                  <a:lnTo>
                    <a:pt x="734" y="222"/>
                  </a:lnTo>
                  <a:lnTo>
                    <a:pt x="756" y="251"/>
                  </a:lnTo>
                  <a:lnTo>
                    <a:pt x="746" y="282"/>
                  </a:lnTo>
                  <a:lnTo>
                    <a:pt x="746" y="282"/>
                  </a:lnTo>
                  <a:lnTo>
                    <a:pt x="746" y="28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1" name="Freeform 490"/>
            <p:cNvSpPr>
              <a:spLocks/>
            </p:cNvSpPr>
            <p:nvPr/>
          </p:nvSpPr>
          <p:spPr bwMode="auto">
            <a:xfrm>
              <a:off x="1634" y="817"/>
              <a:ext cx="346" cy="304"/>
            </a:xfrm>
            <a:custGeom>
              <a:avLst/>
              <a:gdLst/>
              <a:ahLst/>
              <a:cxnLst>
                <a:cxn ang="0">
                  <a:pos x="81" y="1090"/>
                </a:cxn>
                <a:cxn ang="0">
                  <a:pos x="177" y="1123"/>
                </a:cxn>
                <a:cxn ang="0">
                  <a:pos x="261" y="1205"/>
                </a:cxn>
                <a:cxn ang="0">
                  <a:pos x="417" y="1216"/>
                </a:cxn>
                <a:cxn ang="0">
                  <a:pos x="543" y="1154"/>
                </a:cxn>
                <a:cxn ang="0">
                  <a:pos x="448" y="1008"/>
                </a:cxn>
                <a:cxn ang="0">
                  <a:pos x="606" y="1060"/>
                </a:cxn>
                <a:cxn ang="0">
                  <a:pos x="783" y="944"/>
                </a:cxn>
                <a:cxn ang="0">
                  <a:pos x="774" y="829"/>
                </a:cxn>
                <a:cxn ang="0">
                  <a:pos x="816" y="725"/>
                </a:cxn>
                <a:cxn ang="0">
                  <a:pos x="857" y="663"/>
                </a:cxn>
                <a:cxn ang="0">
                  <a:pos x="1067" y="536"/>
                </a:cxn>
                <a:cxn ang="0">
                  <a:pos x="1267" y="378"/>
                </a:cxn>
                <a:cxn ang="0">
                  <a:pos x="1287" y="307"/>
                </a:cxn>
                <a:cxn ang="0">
                  <a:pos x="1331" y="263"/>
                </a:cxn>
                <a:cxn ang="0">
                  <a:pos x="1319" y="149"/>
                </a:cxn>
                <a:cxn ang="0">
                  <a:pos x="1162" y="77"/>
                </a:cxn>
                <a:cxn ang="0">
                  <a:pos x="1027" y="21"/>
                </a:cxn>
                <a:cxn ang="0">
                  <a:pos x="889" y="0"/>
                </a:cxn>
                <a:cxn ang="0">
                  <a:pos x="774" y="116"/>
                </a:cxn>
                <a:cxn ang="0">
                  <a:pos x="710" y="45"/>
                </a:cxn>
                <a:cxn ang="0">
                  <a:pos x="618" y="97"/>
                </a:cxn>
                <a:cxn ang="0">
                  <a:pos x="638" y="157"/>
                </a:cxn>
                <a:cxn ang="0">
                  <a:pos x="543" y="254"/>
                </a:cxn>
                <a:cxn ang="0">
                  <a:pos x="575" y="338"/>
                </a:cxn>
                <a:cxn ang="0">
                  <a:pos x="700" y="409"/>
                </a:cxn>
                <a:cxn ang="0">
                  <a:pos x="733" y="434"/>
                </a:cxn>
                <a:cxn ang="0">
                  <a:pos x="584" y="453"/>
                </a:cxn>
                <a:cxn ang="0">
                  <a:pos x="554" y="599"/>
                </a:cxn>
                <a:cxn ang="0">
                  <a:pos x="502" y="557"/>
                </a:cxn>
                <a:cxn ang="0">
                  <a:pos x="427" y="568"/>
                </a:cxn>
                <a:cxn ang="0">
                  <a:pos x="376" y="683"/>
                </a:cxn>
                <a:cxn ang="0">
                  <a:pos x="388" y="767"/>
                </a:cxn>
                <a:cxn ang="0">
                  <a:pos x="388" y="829"/>
                </a:cxn>
                <a:cxn ang="0">
                  <a:pos x="239" y="840"/>
                </a:cxn>
                <a:cxn ang="0">
                  <a:pos x="177" y="904"/>
                </a:cxn>
                <a:cxn ang="0">
                  <a:pos x="250" y="935"/>
                </a:cxn>
                <a:cxn ang="0">
                  <a:pos x="124" y="935"/>
                </a:cxn>
                <a:cxn ang="0">
                  <a:pos x="60" y="882"/>
                </a:cxn>
                <a:cxn ang="0">
                  <a:pos x="32" y="964"/>
                </a:cxn>
                <a:cxn ang="0">
                  <a:pos x="0" y="1008"/>
                </a:cxn>
                <a:cxn ang="0">
                  <a:pos x="40" y="1050"/>
                </a:cxn>
                <a:cxn ang="0">
                  <a:pos x="40" y="1050"/>
                </a:cxn>
              </a:cxnLst>
              <a:rect l="0" t="0" r="r" b="b"/>
              <a:pathLst>
                <a:path w="1381" h="1216">
                  <a:moveTo>
                    <a:pt x="40" y="1050"/>
                  </a:moveTo>
                  <a:lnTo>
                    <a:pt x="81" y="1090"/>
                  </a:lnTo>
                  <a:lnTo>
                    <a:pt x="124" y="1090"/>
                  </a:lnTo>
                  <a:lnTo>
                    <a:pt x="177" y="1123"/>
                  </a:lnTo>
                  <a:lnTo>
                    <a:pt x="177" y="1196"/>
                  </a:lnTo>
                  <a:lnTo>
                    <a:pt x="261" y="1205"/>
                  </a:lnTo>
                  <a:lnTo>
                    <a:pt x="355" y="1196"/>
                  </a:lnTo>
                  <a:lnTo>
                    <a:pt x="417" y="1216"/>
                  </a:lnTo>
                  <a:lnTo>
                    <a:pt x="492" y="1196"/>
                  </a:lnTo>
                  <a:lnTo>
                    <a:pt x="543" y="1154"/>
                  </a:lnTo>
                  <a:lnTo>
                    <a:pt x="448" y="1039"/>
                  </a:lnTo>
                  <a:lnTo>
                    <a:pt x="448" y="1008"/>
                  </a:lnTo>
                  <a:lnTo>
                    <a:pt x="564" y="1090"/>
                  </a:lnTo>
                  <a:lnTo>
                    <a:pt x="606" y="1060"/>
                  </a:lnTo>
                  <a:lnTo>
                    <a:pt x="669" y="987"/>
                  </a:lnTo>
                  <a:lnTo>
                    <a:pt x="783" y="944"/>
                  </a:lnTo>
                  <a:lnTo>
                    <a:pt x="827" y="913"/>
                  </a:lnTo>
                  <a:lnTo>
                    <a:pt x="774" y="829"/>
                  </a:lnTo>
                  <a:lnTo>
                    <a:pt x="764" y="754"/>
                  </a:lnTo>
                  <a:lnTo>
                    <a:pt x="816" y="725"/>
                  </a:lnTo>
                  <a:lnTo>
                    <a:pt x="795" y="673"/>
                  </a:lnTo>
                  <a:lnTo>
                    <a:pt x="857" y="663"/>
                  </a:lnTo>
                  <a:lnTo>
                    <a:pt x="920" y="608"/>
                  </a:lnTo>
                  <a:lnTo>
                    <a:pt x="1067" y="536"/>
                  </a:lnTo>
                  <a:lnTo>
                    <a:pt x="1185" y="434"/>
                  </a:lnTo>
                  <a:lnTo>
                    <a:pt x="1267" y="378"/>
                  </a:lnTo>
                  <a:lnTo>
                    <a:pt x="1352" y="338"/>
                  </a:lnTo>
                  <a:lnTo>
                    <a:pt x="1287" y="307"/>
                  </a:lnTo>
                  <a:lnTo>
                    <a:pt x="1267" y="254"/>
                  </a:lnTo>
                  <a:lnTo>
                    <a:pt x="1331" y="263"/>
                  </a:lnTo>
                  <a:lnTo>
                    <a:pt x="1381" y="222"/>
                  </a:lnTo>
                  <a:lnTo>
                    <a:pt x="1319" y="149"/>
                  </a:lnTo>
                  <a:lnTo>
                    <a:pt x="1256" y="86"/>
                  </a:lnTo>
                  <a:lnTo>
                    <a:pt x="1162" y="77"/>
                  </a:lnTo>
                  <a:lnTo>
                    <a:pt x="1121" y="97"/>
                  </a:lnTo>
                  <a:lnTo>
                    <a:pt x="1027" y="21"/>
                  </a:lnTo>
                  <a:lnTo>
                    <a:pt x="974" y="0"/>
                  </a:lnTo>
                  <a:lnTo>
                    <a:pt x="889" y="0"/>
                  </a:lnTo>
                  <a:lnTo>
                    <a:pt x="816" y="55"/>
                  </a:lnTo>
                  <a:lnTo>
                    <a:pt x="774" y="116"/>
                  </a:lnTo>
                  <a:lnTo>
                    <a:pt x="733" y="55"/>
                  </a:lnTo>
                  <a:lnTo>
                    <a:pt x="710" y="45"/>
                  </a:lnTo>
                  <a:lnTo>
                    <a:pt x="658" y="45"/>
                  </a:lnTo>
                  <a:lnTo>
                    <a:pt x="618" y="97"/>
                  </a:lnTo>
                  <a:lnTo>
                    <a:pt x="618" y="128"/>
                  </a:lnTo>
                  <a:lnTo>
                    <a:pt x="638" y="157"/>
                  </a:lnTo>
                  <a:lnTo>
                    <a:pt x="564" y="167"/>
                  </a:lnTo>
                  <a:lnTo>
                    <a:pt x="543" y="254"/>
                  </a:lnTo>
                  <a:lnTo>
                    <a:pt x="543" y="295"/>
                  </a:lnTo>
                  <a:lnTo>
                    <a:pt x="575" y="338"/>
                  </a:lnTo>
                  <a:lnTo>
                    <a:pt x="689" y="357"/>
                  </a:lnTo>
                  <a:lnTo>
                    <a:pt x="700" y="409"/>
                  </a:lnTo>
                  <a:lnTo>
                    <a:pt x="774" y="422"/>
                  </a:lnTo>
                  <a:lnTo>
                    <a:pt x="733" y="434"/>
                  </a:lnTo>
                  <a:lnTo>
                    <a:pt x="648" y="434"/>
                  </a:lnTo>
                  <a:lnTo>
                    <a:pt x="584" y="453"/>
                  </a:lnTo>
                  <a:lnTo>
                    <a:pt x="543" y="515"/>
                  </a:lnTo>
                  <a:lnTo>
                    <a:pt x="554" y="599"/>
                  </a:lnTo>
                  <a:lnTo>
                    <a:pt x="564" y="608"/>
                  </a:lnTo>
                  <a:lnTo>
                    <a:pt x="502" y="557"/>
                  </a:lnTo>
                  <a:lnTo>
                    <a:pt x="460" y="524"/>
                  </a:lnTo>
                  <a:lnTo>
                    <a:pt x="427" y="568"/>
                  </a:lnTo>
                  <a:lnTo>
                    <a:pt x="365" y="619"/>
                  </a:lnTo>
                  <a:lnTo>
                    <a:pt x="376" y="683"/>
                  </a:lnTo>
                  <a:lnTo>
                    <a:pt x="407" y="735"/>
                  </a:lnTo>
                  <a:lnTo>
                    <a:pt x="388" y="767"/>
                  </a:lnTo>
                  <a:lnTo>
                    <a:pt x="417" y="809"/>
                  </a:lnTo>
                  <a:lnTo>
                    <a:pt x="388" y="829"/>
                  </a:lnTo>
                  <a:lnTo>
                    <a:pt x="311" y="829"/>
                  </a:lnTo>
                  <a:lnTo>
                    <a:pt x="239" y="840"/>
                  </a:lnTo>
                  <a:lnTo>
                    <a:pt x="185" y="850"/>
                  </a:lnTo>
                  <a:lnTo>
                    <a:pt x="177" y="904"/>
                  </a:lnTo>
                  <a:lnTo>
                    <a:pt x="250" y="904"/>
                  </a:lnTo>
                  <a:lnTo>
                    <a:pt x="250" y="935"/>
                  </a:lnTo>
                  <a:lnTo>
                    <a:pt x="185" y="935"/>
                  </a:lnTo>
                  <a:lnTo>
                    <a:pt x="124" y="935"/>
                  </a:lnTo>
                  <a:lnTo>
                    <a:pt x="102" y="956"/>
                  </a:lnTo>
                  <a:lnTo>
                    <a:pt x="60" y="882"/>
                  </a:lnTo>
                  <a:lnTo>
                    <a:pt x="32" y="913"/>
                  </a:lnTo>
                  <a:lnTo>
                    <a:pt x="32" y="964"/>
                  </a:lnTo>
                  <a:lnTo>
                    <a:pt x="40" y="987"/>
                  </a:lnTo>
                  <a:lnTo>
                    <a:pt x="0" y="1008"/>
                  </a:lnTo>
                  <a:lnTo>
                    <a:pt x="8" y="1039"/>
                  </a:lnTo>
                  <a:lnTo>
                    <a:pt x="40" y="1050"/>
                  </a:lnTo>
                  <a:lnTo>
                    <a:pt x="40" y="1050"/>
                  </a:lnTo>
                  <a:lnTo>
                    <a:pt x="40" y="105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" name="Freeform 491"/>
            <p:cNvSpPr>
              <a:spLocks/>
            </p:cNvSpPr>
            <p:nvPr/>
          </p:nvSpPr>
          <p:spPr bwMode="auto">
            <a:xfrm>
              <a:off x="1634" y="817"/>
              <a:ext cx="346" cy="304"/>
            </a:xfrm>
            <a:custGeom>
              <a:avLst/>
              <a:gdLst/>
              <a:ahLst/>
              <a:cxnLst>
                <a:cxn ang="0">
                  <a:pos x="83" y="1091"/>
                </a:cxn>
                <a:cxn ang="0">
                  <a:pos x="177" y="1123"/>
                </a:cxn>
                <a:cxn ang="0">
                  <a:pos x="262" y="1205"/>
                </a:cxn>
                <a:cxn ang="0">
                  <a:pos x="418" y="1216"/>
                </a:cxn>
                <a:cxn ang="0">
                  <a:pos x="543" y="1154"/>
                </a:cxn>
                <a:cxn ang="0">
                  <a:pos x="449" y="1008"/>
                </a:cxn>
                <a:cxn ang="0">
                  <a:pos x="606" y="1061"/>
                </a:cxn>
                <a:cxn ang="0">
                  <a:pos x="784" y="945"/>
                </a:cxn>
                <a:cxn ang="0">
                  <a:pos x="774" y="829"/>
                </a:cxn>
                <a:cxn ang="0">
                  <a:pos x="817" y="725"/>
                </a:cxn>
                <a:cxn ang="0">
                  <a:pos x="857" y="663"/>
                </a:cxn>
                <a:cxn ang="0">
                  <a:pos x="1068" y="536"/>
                </a:cxn>
                <a:cxn ang="0">
                  <a:pos x="1268" y="379"/>
                </a:cxn>
                <a:cxn ang="0">
                  <a:pos x="1287" y="307"/>
                </a:cxn>
                <a:cxn ang="0">
                  <a:pos x="1331" y="263"/>
                </a:cxn>
                <a:cxn ang="0">
                  <a:pos x="1320" y="150"/>
                </a:cxn>
                <a:cxn ang="0">
                  <a:pos x="1163" y="78"/>
                </a:cxn>
                <a:cxn ang="0">
                  <a:pos x="1027" y="21"/>
                </a:cxn>
                <a:cxn ang="0">
                  <a:pos x="891" y="0"/>
                </a:cxn>
                <a:cxn ang="0">
                  <a:pos x="774" y="116"/>
                </a:cxn>
                <a:cxn ang="0">
                  <a:pos x="711" y="45"/>
                </a:cxn>
                <a:cxn ang="0">
                  <a:pos x="618" y="97"/>
                </a:cxn>
                <a:cxn ang="0">
                  <a:pos x="639" y="159"/>
                </a:cxn>
                <a:cxn ang="0">
                  <a:pos x="543" y="255"/>
                </a:cxn>
                <a:cxn ang="0">
                  <a:pos x="576" y="338"/>
                </a:cxn>
                <a:cxn ang="0">
                  <a:pos x="701" y="409"/>
                </a:cxn>
                <a:cxn ang="0">
                  <a:pos x="733" y="434"/>
                </a:cxn>
                <a:cxn ang="0">
                  <a:pos x="585" y="454"/>
                </a:cxn>
                <a:cxn ang="0">
                  <a:pos x="555" y="600"/>
                </a:cxn>
                <a:cxn ang="0">
                  <a:pos x="503" y="557"/>
                </a:cxn>
                <a:cxn ang="0">
                  <a:pos x="428" y="569"/>
                </a:cxn>
                <a:cxn ang="0">
                  <a:pos x="377" y="683"/>
                </a:cxn>
                <a:cxn ang="0">
                  <a:pos x="388" y="768"/>
                </a:cxn>
                <a:cxn ang="0">
                  <a:pos x="388" y="829"/>
                </a:cxn>
                <a:cxn ang="0">
                  <a:pos x="239" y="840"/>
                </a:cxn>
                <a:cxn ang="0">
                  <a:pos x="177" y="904"/>
                </a:cxn>
                <a:cxn ang="0">
                  <a:pos x="251" y="935"/>
                </a:cxn>
                <a:cxn ang="0">
                  <a:pos x="125" y="935"/>
                </a:cxn>
                <a:cxn ang="0">
                  <a:pos x="60" y="883"/>
                </a:cxn>
                <a:cxn ang="0">
                  <a:pos x="33" y="964"/>
                </a:cxn>
                <a:cxn ang="0">
                  <a:pos x="0" y="1008"/>
                </a:cxn>
                <a:cxn ang="0">
                  <a:pos x="42" y="1051"/>
                </a:cxn>
                <a:cxn ang="0">
                  <a:pos x="42" y="1051"/>
                </a:cxn>
              </a:cxnLst>
              <a:rect l="0" t="0" r="r" b="b"/>
              <a:pathLst>
                <a:path w="1382" h="1216">
                  <a:moveTo>
                    <a:pt x="42" y="1051"/>
                  </a:moveTo>
                  <a:lnTo>
                    <a:pt x="83" y="1091"/>
                  </a:lnTo>
                  <a:lnTo>
                    <a:pt x="125" y="1091"/>
                  </a:lnTo>
                  <a:lnTo>
                    <a:pt x="177" y="1123"/>
                  </a:lnTo>
                  <a:lnTo>
                    <a:pt x="177" y="1198"/>
                  </a:lnTo>
                  <a:lnTo>
                    <a:pt x="262" y="1205"/>
                  </a:lnTo>
                  <a:lnTo>
                    <a:pt x="356" y="1198"/>
                  </a:lnTo>
                  <a:lnTo>
                    <a:pt x="418" y="1216"/>
                  </a:lnTo>
                  <a:lnTo>
                    <a:pt x="493" y="1198"/>
                  </a:lnTo>
                  <a:lnTo>
                    <a:pt x="543" y="1154"/>
                  </a:lnTo>
                  <a:lnTo>
                    <a:pt x="449" y="1039"/>
                  </a:lnTo>
                  <a:lnTo>
                    <a:pt x="449" y="1008"/>
                  </a:lnTo>
                  <a:lnTo>
                    <a:pt x="565" y="1091"/>
                  </a:lnTo>
                  <a:lnTo>
                    <a:pt x="606" y="1061"/>
                  </a:lnTo>
                  <a:lnTo>
                    <a:pt x="670" y="987"/>
                  </a:lnTo>
                  <a:lnTo>
                    <a:pt x="784" y="945"/>
                  </a:lnTo>
                  <a:lnTo>
                    <a:pt x="829" y="914"/>
                  </a:lnTo>
                  <a:lnTo>
                    <a:pt x="774" y="829"/>
                  </a:lnTo>
                  <a:lnTo>
                    <a:pt x="764" y="754"/>
                  </a:lnTo>
                  <a:lnTo>
                    <a:pt x="817" y="725"/>
                  </a:lnTo>
                  <a:lnTo>
                    <a:pt x="795" y="673"/>
                  </a:lnTo>
                  <a:lnTo>
                    <a:pt x="857" y="663"/>
                  </a:lnTo>
                  <a:lnTo>
                    <a:pt x="920" y="608"/>
                  </a:lnTo>
                  <a:lnTo>
                    <a:pt x="1068" y="536"/>
                  </a:lnTo>
                  <a:lnTo>
                    <a:pt x="1185" y="434"/>
                  </a:lnTo>
                  <a:lnTo>
                    <a:pt x="1268" y="379"/>
                  </a:lnTo>
                  <a:lnTo>
                    <a:pt x="1353" y="338"/>
                  </a:lnTo>
                  <a:lnTo>
                    <a:pt x="1287" y="307"/>
                  </a:lnTo>
                  <a:lnTo>
                    <a:pt x="1268" y="255"/>
                  </a:lnTo>
                  <a:lnTo>
                    <a:pt x="1331" y="263"/>
                  </a:lnTo>
                  <a:lnTo>
                    <a:pt x="1382" y="222"/>
                  </a:lnTo>
                  <a:lnTo>
                    <a:pt x="1320" y="150"/>
                  </a:lnTo>
                  <a:lnTo>
                    <a:pt x="1256" y="86"/>
                  </a:lnTo>
                  <a:lnTo>
                    <a:pt x="1163" y="78"/>
                  </a:lnTo>
                  <a:lnTo>
                    <a:pt x="1122" y="97"/>
                  </a:lnTo>
                  <a:lnTo>
                    <a:pt x="1027" y="21"/>
                  </a:lnTo>
                  <a:lnTo>
                    <a:pt x="975" y="0"/>
                  </a:lnTo>
                  <a:lnTo>
                    <a:pt x="891" y="0"/>
                  </a:lnTo>
                  <a:lnTo>
                    <a:pt x="817" y="55"/>
                  </a:lnTo>
                  <a:lnTo>
                    <a:pt x="774" y="116"/>
                  </a:lnTo>
                  <a:lnTo>
                    <a:pt x="733" y="55"/>
                  </a:lnTo>
                  <a:lnTo>
                    <a:pt x="711" y="45"/>
                  </a:lnTo>
                  <a:lnTo>
                    <a:pt x="658" y="45"/>
                  </a:lnTo>
                  <a:lnTo>
                    <a:pt x="618" y="97"/>
                  </a:lnTo>
                  <a:lnTo>
                    <a:pt x="618" y="128"/>
                  </a:lnTo>
                  <a:lnTo>
                    <a:pt x="639" y="159"/>
                  </a:lnTo>
                  <a:lnTo>
                    <a:pt x="565" y="167"/>
                  </a:lnTo>
                  <a:lnTo>
                    <a:pt x="543" y="255"/>
                  </a:lnTo>
                  <a:lnTo>
                    <a:pt x="543" y="296"/>
                  </a:lnTo>
                  <a:lnTo>
                    <a:pt x="576" y="338"/>
                  </a:lnTo>
                  <a:lnTo>
                    <a:pt x="689" y="358"/>
                  </a:lnTo>
                  <a:lnTo>
                    <a:pt x="701" y="409"/>
                  </a:lnTo>
                  <a:lnTo>
                    <a:pt x="774" y="423"/>
                  </a:lnTo>
                  <a:lnTo>
                    <a:pt x="733" y="434"/>
                  </a:lnTo>
                  <a:lnTo>
                    <a:pt x="649" y="434"/>
                  </a:lnTo>
                  <a:lnTo>
                    <a:pt x="585" y="454"/>
                  </a:lnTo>
                  <a:lnTo>
                    <a:pt x="543" y="515"/>
                  </a:lnTo>
                  <a:lnTo>
                    <a:pt x="555" y="600"/>
                  </a:lnTo>
                  <a:lnTo>
                    <a:pt x="565" y="608"/>
                  </a:lnTo>
                  <a:lnTo>
                    <a:pt x="503" y="557"/>
                  </a:lnTo>
                  <a:lnTo>
                    <a:pt x="460" y="525"/>
                  </a:lnTo>
                  <a:lnTo>
                    <a:pt x="428" y="569"/>
                  </a:lnTo>
                  <a:lnTo>
                    <a:pt x="366" y="619"/>
                  </a:lnTo>
                  <a:lnTo>
                    <a:pt x="377" y="683"/>
                  </a:lnTo>
                  <a:lnTo>
                    <a:pt x="408" y="735"/>
                  </a:lnTo>
                  <a:lnTo>
                    <a:pt x="388" y="768"/>
                  </a:lnTo>
                  <a:lnTo>
                    <a:pt x="418" y="809"/>
                  </a:lnTo>
                  <a:lnTo>
                    <a:pt x="388" y="829"/>
                  </a:lnTo>
                  <a:lnTo>
                    <a:pt x="312" y="829"/>
                  </a:lnTo>
                  <a:lnTo>
                    <a:pt x="239" y="840"/>
                  </a:lnTo>
                  <a:lnTo>
                    <a:pt x="187" y="850"/>
                  </a:lnTo>
                  <a:lnTo>
                    <a:pt x="177" y="904"/>
                  </a:lnTo>
                  <a:lnTo>
                    <a:pt x="251" y="904"/>
                  </a:lnTo>
                  <a:lnTo>
                    <a:pt x="251" y="935"/>
                  </a:lnTo>
                  <a:lnTo>
                    <a:pt x="187" y="935"/>
                  </a:lnTo>
                  <a:lnTo>
                    <a:pt x="125" y="935"/>
                  </a:lnTo>
                  <a:lnTo>
                    <a:pt x="104" y="956"/>
                  </a:lnTo>
                  <a:lnTo>
                    <a:pt x="60" y="883"/>
                  </a:lnTo>
                  <a:lnTo>
                    <a:pt x="33" y="914"/>
                  </a:lnTo>
                  <a:lnTo>
                    <a:pt x="33" y="964"/>
                  </a:lnTo>
                  <a:lnTo>
                    <a:pt x="42" y="987"/>
                  </a:lnTo>
                  <a:lnTo>
                    <a:pt x="0" y="1008"/>
                  </a:lnTo>
                  <a:lnTo>
                    <a:pt x="8" y="1039"/>
                  </a:lnTo>
                  <a:lnTo>
                    <a:pt x="42" y="1051"/>
                  </a:lnTo>
                  <a:lnTo>
                    <a:pt x="42" y="1051"/>
                  </a:lnTo>
                  <a:lnTo>
                    <a:pt x="42" y="105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3" name="Freeform 492"/>
            <p:cNvSpPr>
              <a:spLocks/>
            </p:cNvSpPr>
            <p:nvPr/>
          </p:nvSpPr>
          <p:spPr bwMode="auto">
            <a:xfrm>
              <a:off x="1628" y="880"/>
              <a:ext cx="88" cy="133"/>
            </a:xfrm>
            <a:custGeom>
              <a:avLst/>
              <a:gdLst/>
              <a:ahLst/>
              <a:cxnLst>
                <a:cxn ang="0">
                  <a:pos x="106" y="525"/>
                </a:cxn>
                <a:cxn ang="0">
                  <a:pos x="210" y="481"/>
                </a:cxn>
                <a:cxn ang="0">
                  <a:pos x="234" y="440"/>
                </a:cxn>
                <a:cxn ang="0">
                  <a:pos x="254" y="398"/>
                </a:cxn>
                <a:cxn ang="0">
                  <a:pos x="317" y="354"/>
                </a:cxn>
                <a:cxn ang="0">
                  <a:pos x="317" y="314"/>
                </a:cxn>
                <a:cxn ang="0">
                  <a:pos x="317" y="230"/>
                </a:cxn>
                <a:cxn ang="0">
                  <a:pos x="350" y="188"/>
                </a:cxn>
                <a:cxn ang="0">
                  <a:pos x="350" y="155"/>
                </a:cxn>
                <a:cxn ang="0">
                  <a:pos x="296" y="218"/>
                </a:cxn>
                <a:cxn ang="0">
                  <a:pos x="286" y="180"/>
                </a:cxn>
                <a:cxn ang="0">
                  <a:pos x="308" y="93"/>
                </a:cxn>
                <a:cxn ang="0">
                  <a:pos x="296" y="0"/>
                </a:cxn>
                <a:cxn ang="0">
                  <a:pos x="234" y="0"/>
                </a:cxn>
                <a:cxn ang="0">
                  <a:pos x="234" y="53"/>
                </a:cxn>
                <a:cxn ang="0">
                  <a:pos x="179" y="62"/>
                </a:cxn>
                <a:cxn ang="0">
                  <a:pos x="106" y="155"/>
                </a:cxn>
                <a:cxn ang="0">
                  <a:pos x="106" y="218"/>
                </a:cxn>
                <a:cxn ang="0">
                  <a:pos x="106" y="261"/>
                </a:cxn>
                <a:cxn ang="0">
                  <a:pos x="65" y="270"/>
                </a:cxn>
                <a:cxn ang="0">
                  <a:pos x="149" y="303"/>
                </a:cxn>
                <a:cxn ang="0">
                  <a:pos x="149" y="345"/>
                </a:cxn>
                <a:cxn ang="0">
                  <a:pos x="75" y="354"/>
                </a:cxn>
                <a:cxn ang="0">
                  <a:pos x="11" y="409"/>
                </a:cxn>
                <a:cxn ang="0">
                  <a:pos x="11" y="440"/>
                </a:cxn>
                <a:cxn ang="0">
                  <a:pos x="0" y="492"/>
                </a:cxn>
                <a:cxn ang="0">
                  <a:pos x="0" y="525"/>
                </a:cxn>
                <a:cxn ang="0">
                  <a:pos x="57" y="525"/>
                </a:cxn>
                <a:cxn ang="0">
                  <a:pos x="75" y="532"/>
                </a:cxn>
                <a:cxn ang="0">
                  <a:pos x="106" y="525"/>
                </a:cxn>
                <a:cxn ang="0">
                  <a:pos x="106" y="525"/>
                </a:cxn>
                <a:cxn ang="0">
                  <a:pos x="106" y="525"/>
                </a:cxn>
              </a:cxnLst>
              <a:rect l="0" t="0" r="r" b="b"/>
              <a:pathLst>
                <a:path w="350" h="532">
                  <a:moveTo>
                    <a:pt x="106" y="525"/>
                  </a:moveTo>
                  <a:lnTo>
                    <a:pt x="210" y="481"/>
                  </a:lnTo>
                  <a:lnTo>
                    <a:pt x="234" y="440"/>
                  </a:lnTo>
                  <a:lnTo>
                    <a:pt x="254" y="398"/>
                  </a:lnTo>
                  <a:lnTo>
                    <a:pt x="317" y="354"/>
                  </a:lnTo>
                  <a:lnTo>
                    <a:pt x="317" y="314"/>
                  </a:lnTo>
                  <a:lnTo>
                    <a:pt x="317" y="230"/>
                  </a:lnTo>
                  <a:lnTo>
                    <a:pt x="350" y="188"/>
                  </a:lnTo>
                  <a:lnTo>
                    <a:pt x="350" y="155"/>
                  </a:lnTo>
                  <a:lnTo>
                    <a:pt x="296" y="218"/>
                  </a:lnTo>
                  <a:lnTo>
                    <a:pt x="286" y="180"/>
                  </a:lnTo>
                  <a:lnTo>
                    <a:pt x="308" y="93"/>
                  </a:lnTo>
                  <a:lnTo>
                    <a:pt x="296" y="0"/>
                  </a:lnTo>
                  <a:lnTo>
                    <a:pt x="234" y="0"/>
                  </a:lnTo>
                  <a:lnTo>
                    <a:pt x="234" y="53"/>
                  </a:lnTo>
                  <a:lnTo>
                    <a:pt x="179" y="62"/>
                  </a:lnTo>
                  <a:lnTo>
                    <a:pt x="106" y="155"/>
                  </a:lnTo>
                  <a:lnTo>
                    <a:pt x="106" y="218"/>
                  </a:lnTo>
                  <a:lnTo>
                    <a:pt x="106" y="261"/>
                  </a:lnTo>
                  <a:lnTo>
                    <a:pt x="65" y="270"/>
                  </a:lnTo>
                  <a:lnTo>
                    <a:pt x="149" y="303"/>
                  </a:lnTo>
                  <a:lnTo>
                    <a:pt x="149" y="345"/>
                  </a:lnTo>
                  <a:lnTo>
                    <a:pt x="75" y="354"/>
                  </a:lnTo>
                  <a:lnTo>
                    <a:pt x="11" y="409"/>
                  </a:lnTo>
                  <a:lnTo>
                    <a:pt x="11" y="440"/>
                  </a:lnTo>
                  <a:lnTo>
                    <a:pt x="0" y="492"/>
                  </a:lnTo>
                  <a:lnTo>
                    <a:pt x="0" y="525"/>
                  </a:lnTo>
                  <a:lnTo>
                    <a:pt x="57" y="525"/>
                  </a:lnTo>
                  <a:lnTo>
                    <a:pt x="75" y="532"/>
                  </a:lnTo>
                  <a:lnTo>
                    <a:pt x="106" y="525"/>
                  </a:lnTo>
                  <a:lnTo>
                    <a:pt x="106" y="525"/>
                  </a:lnTo>
                  <a:lnTo>
                    <a:pt x="106" y="5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4" name="Freeform 493"/>
            <p:cNvSpPr>
              <a:spLocks/>
            </p:cNvSpPr>
            <p:nvPr/>
          </p:nvSpPr>
          <p:spPr bwMode="auto">
            <a:xfrm>
              <a:off x="1629" y="880"/>
              <a:ext cx="87" cy="134"/>
            </a:xfrm>
            <a:custGeom>
              <a:avLst/>
              <a:gdLst/>
              <a:ahLst/>
              <a:cxnLst>
                <a:cxn ang="0">
                  <a:pos x="107" y="524"/>
                </a:cxn>
                <a:cxn ang="0">
                  <a:pos x="211" y="480"/>
                </a:cxn>
                <a:cxn ang="0">
                  <a:pos x="234" y="439"/>
                </a:cxn>
                <a:cxn ang="0">
                  <a:pos x="253" y="397"/>
                </a:cxn>
                <a:cxn ang="0">
                  <a:pos x="316" y="353"/>
                </a:cxn>
                <a:cxn ang="0">
                  <a:pos x="316" y="314"/>
                </a:cxn>
                <a:cxn ang="0">
                  <a:pos x="316" y="229"/>
                </a:cxn>
                <a:cxn ang="0">
                  <a:pos x="350" y="187"/>
                </a:cxn>
                <a:cxn ang="0">
                  <a:pos x="350" y="154"/>
                </a:cxn>
                <a:cxn ang="0">
                  <a:pos x="296" y="218"/>
                </a:cxn>
                <a:cxn ang="0">
                  <a:pos x="286" y="179"/>
                </a:cxn>
                <a:cxn ang="0">
                  <a:pos x="307" y="93"/>
                </a:cxn>
                <a:cxn ang="0">
                  <a:pos x="296" y="0"/>
                </a:cxn>
                <a:cxn ang="0">
                  <a:pos x="234" y="0"/>
                </a:cxn>
                <a:cxn ang="0">
                  <a:pos x="234" y="52"/>
                </a:cxn>
                <a:cxn ang="0">
                  <a:pos x="180" y="62"/>
                </a:cxn>
                <a:cxn ang="0">
                  <a:pos x="107" y="154"/>
                </a:cxn>
                <a:cxn ang="0">
                  <a:pos x="107" y="218"/>
                </a:cxn>
                <a:cxn ang="0">
                  <a:pos x="107" y="260"/>
                </a:cxn>
                <a:cxn ang="0">
                  <a:pos x="66" y="270"/>
                </a:cxn>
                <a:cxn ang="0">
                  <a:pos x="149" y="302"/>
                </a:cxn>
                <a:cxn ang="0">
                  <a:pos x="149" y="345"/>
                </a:cxn>
                <a:cxn ang="0">
                  <a:pos x="76" y="353"/>
                </a:cxn>
                <a:cxn ang="0">
                  <a:pos x="11" y="408"/>
                </a:cxn>
                <a:cxn ang="0">
                  <a:pos x="11" y="439"/>
                </a:cxn>
                <a:cxn ang="0">
                  <a:pos x="0" y="492"/>
                </a:cxn>
                <a:cxn ang="0">
                  <a:pos x="0" y="524"/>
                </a:cxn>
                <a:cxn ang="0">
                  <a:pos x="57" y="524"/>
                </a:cxn>
                <a:cxn ang="0">
                  <a:pos x="76" y="532"/>
                </a:cxn>
                <a:cxn ang="0">
                  <a:pos x="107" y="524"/>
                </a:cxn>
                <a:cxn ang="0">
                  <a:pos x="107" y="524"/>
                </a:cxn>
                <a:cxn ang="0">
                  <a:pos x="107" y="524"/>
                </a:cxn>
              </a:cxnLst>
              <a:rect l="0" t="0" r="r" b="b"/>
              <a:pathLst>
                <a:path w="350" h="532">
                  <a:moveTo>
                    <a:pt x="107" y="524"/>
                  </a:moveTo>
                  <a:lnTo>
                    <a:pt x="211" y="480"/>
                  </a:lnTo>
                  <a:lnTo>
                    <a:pt x="234" y="439"/>
                  </a:lnTo>
                  <a:lnTo>
                    <a:pt x="253" y="397"/>
                  </a:lnTo>
                  <a:lnTo>
                    <a:pt x="316" y="353"/>
                  </a:lnTo>
                  <a:lnTo>
                    <a:pt x="316" y="314"/>
                  </a:lnTo>
                  <a:lnTo>
                    <a:pt x="316" y="229"/>
                  </a:lnTo>
                  <a:lnTo>
                    <a:pt x="350" y="187"/>
                  </a:lnTo>
                  <a:lnTo>
                    <a:pt x="350" y="154"/>
                  </a:lnTo>
                  <a:lnTo>
                    <a:pt x="296" y="218"/>
                  </a:lnTo>
                  <a:lnTo>
                    <a:pt x="286" y="179"/>
                  </a:lnTo>
                  <a:lnTo>
                    <a:pt x="307" y="93"/>
                  </a:lnTo>
                  <a:lnTo>
                    <a:pt x="296" y="0"/>
                  </a:lnTo>
                  <a:lnTo>
                    <a:pt x="234" y="0"/>
                  </a:lnTo>
                  <a:lnTo>
                    <a:pt x="234" y="52"/>
                  </a:lnTo>
                  <a:lnTo>
                    <a:pt x="180" y="62"/>
                  </a:lnTo>
                  <a:lnTo>
                    <a:pt x="107" y="154"/>
                  </a:lnTo>
                  <a:lnTo>
                    <a:pt x="107" y="218"/>
                  </a:lnTo>
                  <a:lnTo>
                    <a:pt x="107" y="260"/>
                  </a:lnTo>
                  <a:lnTo>
                    <a:pt x="66" y="270"/>
                  </a:lnTo>
                  <a:lnTo>
                    <a:pt x="149" y="302"/>
                  </a:lnTo>
                  <a:lnTo>
                    <a:pt x="149" y="345"/>
                  </a:lnTo>
                  <a:lnTo>
                    <a:pt x="76" y="353"/>
                  </a:lnTo>
                  <a:lnTo>
                    <a:pt x="11" y="408"/>
                  </a:lnTo>
                  <a:lnTo>
                    <a:pt x="11" y="439"/>
                  </a:lnTo>
                  <a:lnTo>
                    <a:pt x="0" y="492"/>
                  </a:lnTo>
                  <a:lnTo>
                    <a:pt x="0" y="524"/>
                  </a:lnTo>
                  <a:lnTo>
                    <a:pt x="57" y="524"/>
                  </a:lnTo>
                  <a:lnTo>
                    <a:pt x="76" y="532"/>
                  </a:lnTo>
                  <a:lnTo>
                    <a:pt x="107" y="524"/>
                  </a:lnTo>
                  <a:lnTo>
                    <a:pt x="107" y="524"/>
                  </a:lnTo>
                  <a:lnTo>
                    <a:pt x="107" y="5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5" name="Freeform 494"/>
            <p:cNvSpPr>
              <a:spLocks/>
            </p:cNvSpPr>
            <p:nvPr/>
          </p:nvSpPr>
          <p:spPr bwMode="auto">
            <a:xfrm>
              <a:off x="1616" y="899"/>
              <a:ext cx="18" cy="23"/>
            </a:xfrm>
            <a:custGeom>
              <a:avLst/>
              <a:gdLst/>
              <a:ahLst/>
              <a:cxnLst>
                <a:cxn ang="0">
                  <a:pos x="50" y="10"/>
                </a:cxn>
                <a:cxn ang="0">
                  <a:pos x="10" y="0"/>
                </a:cxn>
                <a:cxn ang="0">
                  <a:pos x="0" y="73"/>
                </a:cxn>
                <a:cxn ang="0">
                  <a:pos x="20" y="94"/>
                </a:cxn>
                <a:cxn ang="0">
                  <a:pos x="40" y="73"/>
                </a:cxn>
                <a:cxn ang="0">
                  <a:pos x="75" y="41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</a:cxnLst>
              <a:rect l="0" t="0" r="r" b="b"/>
              <a:pathLst>
                <a:path w="75" h="94">
                  <a:moveTo>
                    <a:pt x="50" y="10"/>
                  </a:moveTo>
                  <a:lnTo>
                    <a:pt x="10" y="0"/>
                  </a:lnTo>
                  <a:lnTo>
                    <a:pt x="0" y="73"/>
                  </a:lnTo>
                  <a:lnTo>
                    <a:pt x="20" y="94"/>
                  </a:lnTo>
                  <a:lnTo>
                    <a:pt x="40" y="73"/>
                  </a:lnTo>
                  <a:lnTo>
                    <a:pt x="75" y="41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6" name="Freeform 495"/>
            <p:cNvSpPr>
              <a:spLocks/>
            </p:cNvSpPr>
            <p:nvPr/>
          </p:nvSpPr>
          <p:spPr bwMode="auto">
            <a:xfrm>
              <a:off x="1616" y="899"/>
              <a:ext cx="18" cy="23"/>
            </a:xfrm>
            <a:custGeom>
              <a:avLst/>
              <a:gdLst/>
              <a:ahLst/>
              <a:cxnLst>
                <a:cxn ang="0">
                  <a:pos x="50" y="10"/>
                </a:cxn>
                <a:cxn ang="0">
                  <a:pos x="10" y="0"/>
                </a:cxn>
                <a:cxn ang="0">
                  <a:pos x="0" y="74"/>
                </a:cxn>
                <a:cxn ang="0">
                  <a:pos x="19" y="95"/>
                </a:cxn>
                <a:cxn ang="0">
                  <a:pos x="40" y="74"/>
                </a:cxn>
                <a:cxn ang="0">
                  <a:pos x="74" y="41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</a:cxnLst>
              <a:rect l="0" t="0" r="r" b="b"/>
              <a:pathLst>
                <a:path w="74" h="95">
                  <a:moveTo>
                    <a:pt x="50" y="10"/>
                  </a:moveTo>
                  <a:lnTo>
                    <a:pt x="10" y="0"/>
                  </a:lnTo>
                  <a:lnTo>
                    <a:pt x="0" y="74"/>
                  </a:lnTo>
                  <a:lnTo>
                    <a:pt x="19" y="95"/>
                  </a:lnTo>
                  <a:lnTo>
                    <a:pt x="40" y="74"/>
                  </a:lnTo>
                  <a:lnTo>
                    <a:pt x="74" y="41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7" name="Freeform 496"/>
            <p:cNvSpPr>
              <a:spLocks/>
            </p:cNvSpPr>
            <p:nvPr/>
          </p:nvSpPr>
          <p:spPr bwMode="auto">
            <a:xfrm>
              <a:off x="1529" y="1048"/>
              <a:ext cx="99" cy="164"/>
            </a:xfrm>
            <a:custGeom>
              <a:avLst/>
              <a:gdLst/>
              <a:ahLst/>
              <a:cxnLst>
                <a:cxn ang="0">
                  <a:pos x="302" y="629"/>
                </a:cxn>
                <a:cxn ang="0">
                  <a:pos x="356" y="586"/>
                </a:cxn>
                <a:cxn ang="0">
                  <a:pos x="356" y="544"/>
                </a:cxn>
                <a:cxn ang="0">
                  <a:pos x="396" y="502"/>
                </a:cxn>
                <a:cxn ang="0">
                  <a:pos x="396" y="440"/>
                </a:cxn>
                <a:cxn ang="0">
                  <a:pos x="335" y="386"/>
                </a:cxn>
                <a:cxn ang="0">
                  <a:pos x="273" y="395"/>
                </a:cxn>
                <a:cxn ang="0">
                  <a:pos x="230" y="377"/>
                </a:cxn>
                <a:cxn ang="0">
                  <a:pos x="199" y="325"/>
                </a:cxn>
                <a:cxn ang="0">
                  <a:pos x="167" y="305"/>
                </a:cxn>
                <a:cxn ang="0">
                  <a:pos x="156" y="229"/>
                </a:cxn>
                <a:cxn ang="0">
                  <a:pos x="221" y="229"/>
                </a:cxn>
                <a:cxn ang="0">
                  <a:pos x="240" y="218"/>
                </a:cxn>
                <a:cxn ang="0">
                  <a:pos x="209" y="165"/>
                </a:cxn>
                <a:cxn ang="0">
                  <a:pos x="240" y="165"/>
                </a:cxn>
                <a:cxn ang="0">
                  <a:pos x="250" y="104"/>
                </a:cxn>
                <a:cxn ang="0">
                  <a:pos x="209" y="83"/>
                </a:cxn>
                <a:cxn ang="0">
                  <a:pos x="134" y="104"/>
                </a:cxn>
                <a:cxn ang="0">
                  <a:pos x="106" y="104"/>
                </a:cxn>
                <a:cxn ang="0">
                  <a:pos x="106" y="83"/>
                </a:cxn>
                <a:cxn ang="0">
                  <a:pos x="106" y="72"/>
                </a:cxn>
                <a:cxn ang="0">
                  <a:pos x="85" y="19"/>
                </a:cxn>
                <a:cxn ang="0">
                  <a:pos x="0" y="0"/>
                </a:cxn>
                <a:cxn ang="0">
                  <a:pos x="0" y="39"/>
                </a:cxn>
                <a:cxn ang="0">
                  <a:pos x="10" y="114"/>
                </a:cxn>
                <a:cxn ang="0">
                  <a:pos x="21" y="144"/>
                </a:cxn>
                <a:cxn ang="0">
                  <a:pos x="63" y="144"/>
                </a:cxn>
                <a:cxn ang="0">
                  <a:pos x="73" y="198"/>
                </a:cxn>
                <a:cxn ang="0">
                  <a:pos x="52" y="250"/>
                </a:cxn>
                <a:cxn ang="0">
                  <a:pos x="31" y="333"/>
                </a:cxn>
                <a:cxn ang="0">
                  <a:pos x="31" y="377"/>
                </a:cxn>
                <a:cxn ang="0">
                  <a:pos x="73" y="395"/>
                </a:cxn>
                <a:cxn ang="0">
                  <a:pos x="106" y="440"/>
                </a:cxn>
                <a:cxn ang="0">
                  <a:pos x="96" y="502"/>
                </a:cxn>
                <a:cxn ang="0">
                  <a:pos x="125" y="534"/>
                </a:cxn>
                <a:cxn ang="0">
                  <a:pos x="167" y="617"/>
                </a:cxn>
                <a:cxn ang="0">
                  <a:pos x="209" y="658"/>
                </a:cxn>
                <a:cxn ang="0">
                  <a:pos x="283" y="658"/>
                </a:cxn>
                <a:cxn ang="0">
                  <a:pos x="302" y="629"/>
                </a:cxn>
                <a:cxn ang="0">
                  <a:pos x="302" y="629"/>
                </a:cxn>
                <a:cxn ang="0">
                  <a:pos x="302" y="629"/>
                </a:cxn>
              </a:cxnLst>
              <a:rect l="0" t="0" r="r" b="b"/>
              <a:pathLst>
                <a:path w="396" h="658">
                  <a:moveTo>
                    <a:pt x="302" y="629"/>
                  </a:moveTo>
                  <a:lnTo>
                    <a:pt x="356" y="586"/>
                  </a:lnTo>
                  <a:lnTo>
                    <a:pt x="356" y="544"/>
                  </a:lnTo>
                  <a:lnTo>
                    <a:pt x="396" y="502"/>
                  </a:lnTo>
                  <a:lnTo>
                    <a:pt x="396" y="440"/>
                  </a:lnTo>
                  <a:lnTo>
                    <a:pt x="335" y="386"/>
                  </a:lnTo>
                  <a:lnTo>
                    <a:pt x="273" y="395"/>
                  </a:lnTo>
                  <a:lnTo>
                    <a:pt x="230" y="377"/>
                  </a:lnTo>
                  <a:lnTo>
                    <a:pt x="199" y="325"/>
                  </a:lnTo>
                  <a:lnTo>
                    <a:pt x="167" y="305"/>
                  </a:lnTo>
                  <a:lnTo>
                    <a:pt x="156" y="229"/>
                  </a:lnTo>
                  <a:lnTo>
                    <a:pt x="221" y="229"/>
                  </a:lnTo>
                  <a:lnTo>
                    <a:pt x="240" y="218"/>
                  </a:lnTo>
                  <a:lnTo>
                    <a:pt x="209" y="165"/>
                  </a:lnTo>
                  <a:lnTo>
                    <a:pt x="240" y="165"/>
                  </a:lnTo>
                  <a:lnTo>
                    <a:pt x="250" y="104"/>
                  </a:lnTo>
                  <a:lnTo>
                    <a:pt x="209" y="83"/>
                  </a:lnTo>
                  <a:lnTo>
                    <a:pt x="134" y="104"/>
                  </a:lnTo>
                  <a:lnTo>
                    <a:pt x="106" y="104"/>
                  </a:lnTo>
                  <a:lnTo>
                    <a:pt x="106" y="83"/>
                  </a:lnTo>
                  <a:lnTo>
                    <a:pt x="106" y="72"/>
                  </a:lnTo>
                  <a:lnTo>
                    <a:pt x="85" y="19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0" y="114"/>
                  </a:lnTo>
                  <a:lnTo>
                    <a:pt x="21" y="144"/>
                  </a:lnTo>
                  <a:lnTo>
                    <a:pt x="63" y="144"/>
                  </a:lnTo>
                  <a:lnTo>
                    <a:pt x="73" y="198"/>
                  </a:lnTo>
                  <a:lnTo>
                    <a:pt x="52" y="250"/>
                  </a:lnTo>
                  <a:lnTo>
                    <a:pt x="31" y="333"/>
                  </a:lnTo>
                  <a:lnTo>
                    <a:pt x="31" y="377"/>
                  </a:lnTo>
                  <a:lnTo>
                    <a:pt x="73" y="395"/>
                  </a:lnTo>
                  <a:lnTo>
                    <a:pt x="106" y="440"/>
                  </a:lnTo>
                  <a:lnTo>
                    <a:pt x="96" y="502"/>
                  </a:lnTo>
                  <a:lnTo>
                    <a:pt x="125" y="534"/>
                  </a:lnTo>
                  <a:lnTo>
                    <a:pt x="167" y="617"/>
                  </a:lnTo>
                  <a:lnTo>
                    <a:pt x="209" y="658"/>
                  </a:lnTo>
                  <a:lnTo>
                    <a:pt x="283" y="658"/>
                  </a:lnTo>
                  <a:lnTo>
                    <a:pt x="302" y="629"/>
                  </a:lnTo>
                  <a:lnTo>
                    <a:pt x="302" y="629"/>
                  </a:lnTo>
                  <a:lnTo>
                    <a:pt x="302" y="629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8" name="Freeform 497"/>
            <p:cNvSpPr>
              <a:spLocks/>
            </p:cNvSpPr>
            <p:nvPr/>
          </p:nvSpPr>
          <p:spPr bwMode="auto">
            <a:xfrm>
              <a:off x="1529" y="1048"/>
              <a:ext cx="100" cy="165"/>
            </a:xfrm>
            <a:custGeom>
              <a:avLst/>
              <a:gdLst/>
              <a:ahLst/>
              <a:cxnLst>
                <a:cxn ang="0">
                  <a:pos x="303" y="629"/>
                </a:cxn>
                <a:cxn ang="0">
                  <a:pos x="357" y="587"/>
                </a:cxn>
                <a:cxn ang="0">
                  <a:pos x="357" y="544"/>
                </a:cxn>
                <a:cxn ang="0">
                  <a:pos x="397" y="502"/>
                </a:cxn>
                <a:cxn ang="0">
                  <a:pos x="397" y="441"/>
                </a:cxn>
                <a:cxn ang="0">
                  <a:pos x="335" y="386"/>
                </a:cxn>
                <a:cxn ang="0">
                  <a:pos x="273" y="395"/>
                </a:cxn>
                <a:cxn ang="0">
                  <a:pos x="231" y="377"/>
                </a:cxn>
                <a:cxn ang="0">
                  <a:pos x="200" y="325"/>
                </a:cxn>
                <a:cxn ang="0">
                  <a:pos x="167" y="305"/>
                </a:cxn>
                <a:cxn ang="0">
                  <a:pos x="156" y="229"/>
                </a:cxn>
                <a:cxn ang="0">
                  <a:pos x="221" y="229"/>
                </a:cxn>
                <a:cxn ang="0">
                  <a:pos x="241" y="218"/>
                </a:cxn>
                <a:cxn ang="0">
                  <a:pos x="210" y="166"/>
                </a:cxn>
                <a:cxn ang="0">
                  <a:pos x="241" y="166"/>
                </a:cxn>
                <a:cxn ang="0">
                  <a:pos x="251" y="105"/>
                </a:cxn>
                <a:cxn ang="0">
                  <a:pos x="210" y="83"/>
                </a:cxn>
                <a:cxn ang="0">
                  <a:pos x="135" y="105"/>
                </a:cxn>
                <a:cxn ang="0">
                  <a:pos x="106" y="105"/>
                </a:cxn>
                <a:cxn ang="0">
                  <a:pos x="106" y="83"/>
                </a:cxn>
                <a:cxn ang="0">
                  <a:pos x="106" y="72"/>
                </a:cxn>
                <a:cxn ang="0">
                  <a:pos x="85" y="20"/>
                </a:cxn>
                <a:cxn ang="0">
                  <a:pos x="0" y="0"/>
                </a:cxn>
                <a:cxn ang="0">
                  <a:pos x="0" y="39"/>
                </a:cxn>
                <a:cxn ang="0">
                  <a:pos x="10" y="114"/>
                </a:cxn>
                <a:cxn ang="0">
                  <a:pos x="21" y="145"/>
                </a:cxn>
                <a:cxn ang="0">
                  <a:pos x="64" y="145"/>
                </a:cxn>
                <a:cxn ang="0">
                  <a:pos x="74" y="198"/>
                </a:cxn>
                <a:cxn ang="0">
                  <a:pos x="52" y="251"/>
                </a:cxn>
                <a:cxn ang="0">
                  <a:pos x="31" y="334"/>
                </a:cxn>
                <a:cxn ang="0">
                  <a:pos x="31" y="377"/>
                </a:cxn>
                <a:cxn ang="0">
                  <a:pos x="74" y="395"/>
                </a:cxn>
                <a:cxn ang="0">
                  <a:pos x="106" y="441"/>
                </a:cxn>
                <a:cxn ang="0">
                  <a:pos x="96" y="502"/>
                </a:cxn>
                <a:cxn ang="0">
                  <a:pos x="125" y="535"/>
                </a:cxn>
                <a:cxn ang="0">
                  <a:pos x="167" y="618"/>
                </a:cxn>
                <a:cxn ang="0">
                  <a:pos x="210" y="659"/>
                </a:cxn>
                <a:cxn ang="0">
                  <a:pos x="283" y="659"/>
                </a:cxn>
                <a:cxn ang="0">
                  <a:pos x="303" y="629"/>
                </a:cxn>
                <a:cxn ang="0">
                  <a:pos x="303" y="629"/>
                </a:cxn>
                <a:cxn ang="0">
                  <a:pos x="303" y="629"/>
                </a:cxn>
              </a:cxnLst>
              <a:rect l="0" t="0" r="r" b="b"/>
              <a:pathLst>
                <a:path w="397" h="659">
                  <a:moveTo>
                    <a:pt x="303" y="629"/>
                  </a:moveTo>
                  <a:lnTo>
                    <a:pt x="357" y="587"/>
                  </a:lnTo>
                  <a:lnTo>
                    <a:pt x="357" y="544"/>
                  </a:lnTo>
                  <a:lnTo>
                    <a:pt x="397" y="502"/>
                  </a:lnTo>
                  <a:lnTo>
                    <a:pt x="397" y="441"/>
                  </a:lnTo>
                  <a:lnTo>
                    <a:pt x="335" y="386"/>
                  </a:lnTo>
                  <a:lnTo>
                    <a:pt x="273" y="395"/>
                  </a:lnTo>
                  <a:lnTo>
                    <a:pt x="231" y="377"/>
                  </a:lnTo>
                  <a:lnTo>
                    <a:pt x="200" y="325"/>
                  </a:lnTo>
                  <a:lnTo>
                    <a:pt x="167" y="305"/>
                  </a:lnTo>
                  <a:lnTo>
                    <a:pt x="156" y="229"/>
                  </a:lnTo>
                  <a:lnTo>
                    <a:pt x="221" y="229"/>
                  </a:lnTo>
                  <a:lnTo>
                    <a:pt x="241" y="218"/>
                  </a:lnTo>
                  <a:lnTo>
                    <a:pt x="210" y="166"/>
                  </a:lnTo>
                  <a:lnTo>
                    <a:pt x="241" y="166"/>
                  </a:lnTo>
                  <a:lnTo>
                    <a:pt x="251" y="105"/>
                  </a:lnTo>
                  <a:lnTo>
                    <a:pt x="210" y="83"/>
                  </a:lnTo>
                  <a:lnTo>
                    <a:pt x="135" y="105"/>
                  </a:lnTo>
                  <a:lnTo>
                    <a:pt x="106" y="105"/>
                  </a:lnTo>
                  <a:lnTo>
                    <a:pt x="106" y="83"/>
                  </a:lnTo>
                  <a:lnTo>
                    <a:pt x="106" y="72"/>
                  </a:lnTo>
                  <a:lnTo>
                    <a:pt x="85" y="20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0" y="114"/>
                  </a:lnTo>
                  <a:lnTo>
                    <a:pt x="21" y="145"/>
                  </a:lnTo>
                  <a:lnTo>
                    <a:pt x="64" y="145"/>
                  </a:lnTo>
                  <a:lnTo>
                    <a:pt x="74" y="198"/>
                  </a:lnTo>
                  <a:lnTo>
                    <a:pt x="52" y="251"/>
                  </a:lnTo>
                  <a:lnTo>
                    <a:pt x="31" y="334"/>
                  </a:lnTo>
                  <a:lnTo>
                    <a:pt x="31" y="377"/>
                  </a:lnTo>
                  <a:lnTo>
                    <a:pt x="74" y="395"/>
                  </a:lnTo>
                  <a:lnTo>
                    <a:pt x="106" y="441"/>
                  </a:lnTo>
                  <a:lnTo>
                    <a:pt x="96" y="502"/>
                  </a:lnTo>
                  <a:lnTo>
                    <a:pt x="125" y="535"/>
                  </a:lnTo>
                  <a:lnTo>
                    <a:pt x="167" y="618"/>
                  </a:lnTo>
                  <a:lnTo>
                    <a:pt x="210" y="659"/>
                  </a:lnTo>
                  <a:lnTo>
                    <a:pt x="283" y="659"/>
                  </a:lnTo>
                  <a:lnTo>
                    <a:pt x="303" y="629"/>
                  </a:lnTo>
                  <a:lnTo>
                    <a:pt x="303" y="629"/>
                  </a:lnTo>
                  <a:lnTo>
                    <a:pt x="303" y="629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9" name="Freeform 498"/>
            <p:cNvSpPr>
              <a:spLocks/>
            </p:cNvSpPr>
            <p:nvPr/>
          </p:nvSpPr>
          <p:spPr bwMode="auto">
            <a:xfrm>
              <a:off x="1587" y="1022"/>
              <a:ext cx="31" cy="23"/>
            </a:xfrm>
            <a:custGeom>
              <a:avLst/>
              <a:gdLst/>
              <a:ahLst/>
              <a:cxnLst>
                <a:cxn ang="0">
                  <a:pos x="53" y="21"/>
                </a:cxn>
                <a:cxn ang="0">
                  <a:pos x="0" y="41"/>
                </a:cxn>
                <a:cxn ang="0">
                  <a:pos x="0" y="94"/>
                </a:cxn>
                <a:cxn ang="0">
                  <a:pos x="72" y="85"/>
                </a:cxn>
                <a:cxn ang="0">
                  <a:pos x="126" y="0"/>
                </a:cxn>
                <a:cxn ang="0">
                  <a:pos x="53" y="21"/>
                </a:cxn>
                <a:cxn ang="0">
                  <a:pos x="53" y="21"/>
                </a:cxn>
                <a:cxn ang="0">
                  <a:pos x="53" y="21"/>
                </a:cxn>
              </a:cxnLst>
              <a:rect l="0" t="0" r="r" b="b"/>
              <a:pathLst>
                <a:path w="126" h="94">
                  <a:moveTo>
                    <a:pt x="53" y="21"/>
                  </a:moveTo>
                  <a:lnTo>
                    <a:pt x="0" y="41"/>
                  </a:lnTo>
                  <a:lnTo>
                    <a:pt x="0" y="94"/>
                  </a:lnTo>
                  <a:lnTo>
                    <a:pt x="72" y="85"/>
                  </a:lnTo>
                  <a:lnTo>
                    <a:pt x="126" y="0"/>
                  </a:lnTo>
                  <a:lnTo>
                    <a:pt x="53" y="21"/>
                  </a:lnTo>
                  <a:lnTo>
                    <a:pt x="53" y="21"/>
                  </a:lnTo>
                  <a:lnTo>
                    <a:pt x="53" y="2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0" name="Freeform 499"/>
            <p:cNvSpPr>
              <a:spLocks/>
            </p:cNvSpPr>
            <p:nvPr/>
          </p:nvSpPr>
          <p:spPr bwMode="auto">
            <a:xfrm>
              <a:off x="1587" y="1022"/>
              <a:ext cx="32" cy="23"/>
            </a:xfrm>
            <a:custGeom>
              <a:avLst/>
              <a:gdLst/>
              <a:ahLst/>
              <a:cxnLst>
                <a:cxn ang="0">
                  <a:pos x="52" y="21"/>
                </a:cxn>
                <a:cxn ang="0">
                  <a:pos x="0" y="41"/>
                </a:cxn>
                <a:cxn ang="0">
                  <a:pos x="0" y="95"/>
                </a:cxn>
                <a:cxn ang="0">
                  <a:pos x="72" y="85"/>
                </a:cxn>
                <a:cxn ang="0">
                  <a:pos x="126" y="0"/>
                </a:cxn>
                <a:cxn ang="0">
                  <a:pos x="52" y="21"/>
                </a:cxn>
                <a:cxn ang="0">
                  <a:pos x="52" y="21"/>
                </a:cxn>
                <a:cxn ang="0">
                  <a:pos x="52" y="21"/>
                </a:cxn>
              </a:cxnLst>
              <a:rect l="0" t="0" r="r" b="b"/>
              <a:pathLst>
                <a:path w="126" h="95">
                  <a:moveTo>
                    <a:pt x="52" y="21"/>
                  </a:moveTo>
                  <a:lnTo>
                    <a:pt x="0" y="41"/>
                  </a:lnTo>
                  <a:lnTo>
                    <a:pt x="0" y="95"/>
                  </a:lnTo>
                  <a:lnTo>
                    <a:pt x="72" y="85"/>
                  </a:lnTo>
                  <a:lnTo>
                    <a:pt x="126" y="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" name="Freeform 500"/>
            <p:cNvSpPr>
              <a:spLocks/>
            </p:cNvSpPr>
            <p:nvPr/>
          </p:nvSpPr>
          <p:spPr bwMode="auto">
            <a:xfrm>
              <a:off x="1500" y="993"/>
              <a:ext cx="29" cy="29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42" y="0"/>
                </a:cxn>
                <a:cxn ang="0">
                  <a:pos x="0" y="50"/>
                </a:cxn>
                <a:cxn ang="0">
                  <a:pos x="21" y="105"/>
                </a:cxn>
                <a:cxn ang="0">
                  <a:pos x="96" y="115"/>
                </a:cxn>
                <a:cxn ang="0">
                  <a:pos x="116" y="50"/>
                </a:cxn>
                <a:cxn ang="0">
                  <a:pos x="96" y="0"/>
                </a:cxn>
                <a:cxn ang="0">
                  <a:pos x="96" y="0"/>
                </a:cxn>
                <a:cxn ang="0">
                  <a:pos x="96" y="0"/>
                </a:cxn>
              </a:cxnLst>
              <a:rect l="0" t="0" r="r" b="b"/>
              <a:pathLst>
                <a:path w="116" h="115">
                  <a:moveTo>
                    <a:pt x="96" y="0"/>
                  </a:moveTo>
                  <a:lnTo>
                    <a:pt x="42" y="0"/>
                  </a:lnTo>
                  <a:lnTo>
                    <a:pt x="0" y="50"/>
                  </a:lnTo>
                  <a:lnTo>
                    <a:pt x="21" y="105"/>
                  </a:lnTo>
                  <a:lnTo>
                    <a:pt x="96" y="115"/>
                  </a:lnTo>
                  <a:lnTo>
                    <a:pt x="116" y="5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" name="Freeform 501"/>
            <p:cNvSpPr>
              <a:spLocks/>
            </p:cNvSpPr>
            <p:nvPr/>
          </p:nvSpPr>
          <p:spPr bwMode="auto">
            <a:xfrm>
              <a:off x="1500" y="993"/>
              <a:ext cx="29" cy="29"/>
            </a:xfrm>
            <a:custGeom>
              <a:avLst/>
              <a:gdLst/>
              <a:ahLst/>
              <a:cxnLst>
                <a:cxn ang="0">
                  <a:pos x="97" y="0"/>
                </a:cxn>
                <a:cxn ang="0">
                  <a:pos x="43" y="0"/>
                </a:cxn>
                <a:cxn ang="0">
                  <a:pos x="0" y="50"/>
                </a:cxn>
                <a:cxn ang="0">
                  <a:pos x="22" y="105"/>
                </a:cxn>
                <a:cxn ang="0">
                  <a:pos x="97" y="115"/>
                </a:cxn>
                <a:cxn ang="0">
                  <a:pos x="116" y="50"/>
                </a:cxn>
                <a:cxn ang="0">
                  <a:pos x="97" y="0"/>
                </a:cxn>
                <a:cxn ang="0">
                  <a:pos x="97" y="0"/>
                </a:cxn>
                <a:cxn ang="0">
                  <a:pos x="97" y="0"/>
                </a:cxn>
              </a:cxnLst>
              <a:rect l="0" t="0" r="r" b="b"/>
              <a:pathLst>
                <a:path w="116" h="115">
                  <a:moveTo>
                    <a:pt x="97" y="0"/>
                  </a:moveTo>
                  <a:lnTo>
                    <a:pt x="43" y="0"/>
                  </a:lnTo>
                  <a:lnTo>
                    <a:pt x="0" y="50"/>
                  </a:lnTo>
                  <a:lnTo>
                    <a:pt x="22" y="105"/>
                  </a:lnTo>
                  <a:lnTo>
                    <a:pt x="97" y="115"/>
                  </a:lnTo>
                  <a:lnTo>
                    <a:pt x="116" y="50"/>
                  </a:lnTo>
                  <a:lnTo>
                    <a:pt x="97" y="0"/>
                  </a:lnTo>
                  <a:lnTo>
                    <a:pt x="97" y="0"/>
                  </a:lnTo>
                  <a:lnTo>
                    <a:pt x="9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" name="Freeform 502"/>
            <p:cNvSpPr>
              <a:spLocks/>
            </p:cNvSpPr>
            <p:nvPr/>
          </p:nvSpPr>
          <p:spPr bwMode="auto">
            <a:xfrm>
              <a:off x="1503" y="935"/>
              <a:ext cx="42" cy="45"/>
            </a:xfrm>
            <a:custGeom>
              <a:avLst/>
              <a:gdLst/>
              <a:ahLst/>
              <a:cxnLst>
                <a:cxn ang="0">
                  <a:pos x="32" y="52"/>
                </a:cxn>
                <a:cxn ang="0">
                  <a:pos x="0" y="147"/>
                </a:cxn>
                <a:cxn ang="0">
                  <a:pos x="44" y="180"/>
                </a:cxn>
                <a:cxn ang="0">
                  <a:pos x="106" y="136"/>
                </a:cxn>
                <a:cxn ang="0">
                  <a:pos x="169" y="75"/>
                </a:cxn>
                <a:cxn ang="0">
                  <a:pos x="127" y="12"/>
                </a:cxn>
                <a:cxn ang="0">
                  <a:pos x="86" y="0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2" y="52"/>
                </a:cxn>
              </a:cxnLst>
              <a:rect l="0" t="0" r="r" b="b"/>
              <a:pathLst>
                <a:path w="169" h="180">
                  <a:moveTo>
                    <a:pt x="32" y="52"/>
                  </a:moveTo>
                  <a:lnTo>
                    <a:pt x="0" y="147"/>
                  </a:lnTo>
                  <a:lnTo>
                    <a:pt x="44" y="180"/>
                  </a:lnTo>
                  <a:lnTo>
                    <a:pt x="106" y="136"/>
                  </a:lnTo>
                  <a:lnTo>
                    <a:pt x="169" y="75"/>
                  </a:lnTo>
                  <a:lnTo>
                    <a:pt x="127" y="12"/>
                  </a:lnTo>
                  <a:lnTo>
                    <a:pt x="86" y="0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2" y="5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" name="Freeform 503"/>
            <p:cNvSpPr>
              <a:spLocks/>
            </p:cNvSpPr>
            <p:nvPr/>
          </p:nvSpPr>
          <p:spPr bwMode="auto">
            <a:xfrm>
              <a:off x="1503" y="935"/>
              <a:ext cx="42" cy="45"/>
            </a:xfrm>
            <a:custGeom>
              <a:avLst/>
              <a:gdLst/>
              <a:ahLst/>
              <a:cxnLst>
                <a:cxn ang="0">
                  <a:pos x="33" y="52"/>
                </a:cxn>
                <a:cxn ang="0">
                  <a:pos x="0" y="146"/>
                </a:cxn>
                <a:cxn ang="0">
                  <a:pos x="44" y="179"/>
                </a:cxn>
                <a:cxn ang="0">
                  <a:pos x="106" y="135"/>
                </a:cxn>
                <a:cxn ang="0">
                  <a:pos x="170" y="75"/>
                </a:cxn>
                <a:cxn ang="0">
                  <a:pos x="127" y="11"/>
                </a:cxn>
                <a:cxn ang="0">
                  <a:pos x="87" y="0"/>
                </a:cxn>
                <a:cxn ang="0">
                  <a:pos x="33" y="52"/>
                </a:cxn>
                <a:cxn ang="0">
                  <a:pos x="33" y="52"/>
                </a:cxn>
                <a:cxn ang="0">
                  <a:pos x="33" y="52"/>
                </a:cxn>
              </a:cxnLst>
              <a:rect l="0" t="0" r="r" b="b"/>
              <a:pathLst>
                <a:path w="170" h="179">
                  <a:moveTo>
                    <a:pt x="33" y="52"/>
                  </a:moveTo>
                  <a:lnTo>
                    <a:pt x="0" y="146"/>
                  </a:lnTo>
                  <a:lnTo>
                    <a:pt x="44" y="179"/>
                  </a:lnTo>
                  <a:lnTo>
                    <a:pt x="106" y="135"/>
                  </a:lnTo>
                  <a:lnTo>
                    <a:pt x="170" y="75"/>
                  </a:lnTo>
                  <a:lnTo>
                    <a:pt x="127" y="11"/>
                  </a:lnTo>
                  <a:lnTo>
                    <a:pt x="87" y="0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3" y="5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" name="Freeform 504"/>
            <p:cNvSpPr>
              <a:spLocks/>
            </p:cNvSpPr>
            <p:nvPr/>
          </p:nvSpPr>
          <p:spPr bwMode="auto">
            <a:xfrm>
              <a:off x="1453" y="909"/>
              <a:ext cx="37" cy="5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53" y="32"/>
                </a:cxn>
                <a:cxn ang="0">
                  <a:pos x="0" y="53"/>
                </a:cxn>
                <a:cxn ang="0">
                  <a:pos x="13" y="93"/>
                </a:cxn>
                <a:cxn ang="0">
                  <a:pos x="32" y="155"/>
                </a:cxn>
                <a:cxn ang="0">
                  <a:pos x="0" y="178"/>
                </a:cxn>
                <a:cxn ang="0">
                  <a:pos x="32" y="199"/>
                </a:cxn>
                <a:cxn ang="0">
                  <a:pos x="75" y="136"/>
                </a:cxn>
                <a:cxn ang="0">
                  <a:pos x="147" y="115"/>
                </a:cxn>
                <a:cxn ang="0">
                  <a:pos x="147" y="21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</a:cxnLst>
              <a:rect l="0" t="0" r="r" b="b"/>
              <a:pathLst>
                <a:path w="147" h="199">
                  <a:moveTo>
                    <a:pt x="106" y="0"/>
                  </a:moveTo>
                  <a:lnTo>
                    <a:pt x="53" y="32"/>
                  </a:lnTo>
                  <a:lnTo>
                    <a:pt x="0" y="53"/>
                  </a:lnTo>
                  <a:lnTo>
                    <a:pt x="13" y="93"/>
                  </a:lnTo>
                  <a:lnTo>
                    <a:pt x="32" y="155"/>
                  </a:lnTo>
                  <a:lnTo>
                    <a:pt x="0" y="178"/>
                  </a:lnTo>
                  <a:lnTo>
                    <a:pt x="32" y="199"/>
                  </a:lnTo>
                  <a:lnTo>
                    <a:pt x="75" y="136"/>
                  </a:lnTo>
                  <a:lnTo>
                    <a:pt x="147" y="115"/>
                  </a:lnTo>
                  <a:lnTo>
                    <a:pt x="147" y="21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6" name="Freeform 505"/>
            <p:cNvSpPr>
              <a:spLocks/>
            </p:cNvSpPr>
            <p:nvPr/>
          </p:nvSpPr>
          <p:spPr bwMode="auto">
            <a:xfrm>
              <a:off x="1453" y="909"/>
              <a:ext cx="37" cy="5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54" y="33"/>
                </a:cxn>
                <a:cxn ang="0">
                  <a:pos x="0" y="54"/>
                </a:cxn>
                <a:cxn ang="0">
                  <a:pos x="13" y="94"/>
                </a:cxn>
                <a:cxn ang="0">
                  <a:pos x="33" y="156"/>
                </a:cxn>
                <a:cxn ang="0">
                  <a:pos x="0" y="179"/>
                </a:cxn>
                <a:cxn ang="0">
                  <a:pos x="33" y="200"/>
                </a:cxn>
                <a:cxn ang="0">
                  <a:pos x="75" y="136"/>
                </a:cxn>
                <a:cxn ang="0">
                  <a:pos x="148" y="115"/>
                </a:cxn>
                <a:cxn ang="0">
                  <a:pos x="148" y="21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</a:cxnLst>
              <a:rect l="0" t="0" r="r" b="b"/>
              <a:pathLst>
                <a:path w="148" h="200">
                  <a:moveTo>
                    <a:pt x="106" y="0"/>
                  </a:moveTo>
                  <a:lnTo>
                    <a:pt x="54" y="33"/>
                  </a:lnTo>
                  <a:lnTo>
                    <a:pt x="0" y="54"/>
                  </a:lnTo>
                  <a:lnTo>
                    <a:pt x="13" y="94"/>
                  </a:lnTo>
                  <a:lnTo>
                    <a:pt x="33" y="156"/>
                  </a:lnTo>
                  <a:lnTo>
                    <a:pt x="0" y="179"/>
                  </a:lnTo>
                  <a:lnTo>
                    <a:pt x="33" y="200"/>
                  </a:lnTo>
                  <a:lnTo>
                    <a:pt x="75" y="136"/>
                  </a:lnTo>
                  <a:lnTo>
                    <a:pt x="148" y="115"/>
                  </a:lnTo>
                  <a:lnTo>
                    <a:pt x="148" y="21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7" name="Freeform 506"/>
            <p:cNvSpPr>
              <a:spLocks/>
            </p:cNvSpPr>
            <p:nvPr/>
          </p:nvSpPr>
          <p:spPr bwMode="auto">
            <a:xfrm>
              <a:off x="1324" y="1001"/>
              <a:ext cx="99" cy="65"/>
            </a:xfrm>
            <a:custGeom>
              <a:avLst/>
              <a:gdLst/>
              <a:ahLst/>
              <a:cxnLst>
                <a:cxn ang="0">
                  <a:pos x="280" y="24"/>
                </a:cxn>
                <a:cxn ang="0">
                  <a:pos x="233" y="55"/>
                </a:cxn>
                <a:cxn ang="0">
                  <a:pos x="178" y="38"/>
                </a:cxn>
                <a:cxn ang="0">
                  <a:pos x="103" y="107"/>
                </a:cxn>
                <a:cxn ang="0">
                  <a:pos x="46" y="170"/>
                </a:cxn>
                <a:cxn ang="0">
                  <a:pos x="0" y="209"/>
                </a:cxn>
                <a:cxn ang="0">
                  <a:pos x="0" y="262"/>
                </a:cxn>
                <a:cxn ang="0">
                  <a:pos x="93" y="225"/>
                </a:cxn>
                <a:cxn ang="0">
                  <a:pos x="86" y="256"/>
                </a:cxn>
                <a:cxn ang="0">
                  <a:pos x="140" y="248"/>
                </a:cxn>
                <a:cxn ang="0">
                  <a:pos x="202" y="170"/>
                </a:cxn>
                <a:cxn ang="0">
                  <a:pos x="249" y="146"/>
                </a:cxn>
                <a:cxn ang="0">
                  <a:pos x="241" y="187"/>
                </a:cxn>
                <a:cxn ang="0">
                  <a:pos x="288" y="160"/>
                </a:cxn>
                <a:cxn ang="0">
                  <a:pos x="309" y="115"/>
                </a:cxn>
                <a:cxn ang="0">
                  <a:pos x="356" y="76"/>
                </a:cxn>
                <a:cxn ang="0">
                  <a:pos x="396" y="38"/>
                </a:cxn>
                <a:cxn ang="0">
                  <a:pos x="334" y="0"/>
                </a:cxn>
                <a:cxn ang="0">
                  <a:pos x="280" y="24"/>
                </a:cxn>
                <a:cxn ang="0">
                  <a:pos x="280" y="24"/>
                </a:cxn>
                <a:cxn ang="0">
                  <a:pos x="280" y="24"/>
                </a:cxn>
              </a:cxnLst>
              <a:rect l="0" t="0" r="r" b="b"/>
              <a:pathLst>
                <a:path w="396" h="262">
                  <a:moveTo>
                    <a:pt x="280" y="24"/>
                  </a:moveTo>
                  <a:lnTo>
                    <a:pt x="233" y="55"/>
                  </a:lnTo>
                  <a:lnTo>
                    <a:pt x="178" y="38"/>
                  </a:lnTo>
                  <a:lnTo>
                    <a:pt x="103" y="107"/>
                  </a:lnTo>
                  <a:lnTo>
                    <a:pt x="46" y="170"/>
                  </a:lnTo>
                  <a:lnTo>
                    <a:pt x="0" y="209"/>
                  </a:lnTo>
                  <a:lnTo>
                    <a:pt x="0" y="262"/>
                  </a:lnTo>
                  <a:lnTo>
                    <a:pt x="93" y="225"/>
                  </a:lnTo>
                  <a:lnTo>
                    <a:pt x="86" y="256"/>
                  </a:lnTo>
                  <a:lnTo>
                    <a:pt x="140" y="248"/>
                  </a:lnTo>
                  <a:lnTo>
                    <a:pt x="202" y="170"/>
                  </a:lnTo>
                  <a:lnTo>
                    <a:pt x="249" y="146"/>
                  </a:lnTo>
                  <a:lnTo>
                    <a:pt x="241" y="187"/>
                  </a:lnTo>
                  <a:lnTo>
                    <a:pt x="288" y="160"/>
                  </a:lnTo>
                  <a:lnTo>
                    <a:pt x="309" y="115"/>
                  </a:lnTo>
                  <a:lnTo>
                    <a:pt x="356" y="76"/>
                  </a:lnTo>
                  <a:lnTo>
                    <a:pt x="396" y="38"/>
                  </a:lnTo>
                  <a:lnTo>
                    <a:pt x="334" y="0"/>
                  </a:lnTo>
                  <a:lnTo>
                    <a:pt x="280" y="24"/>
                  </a:lnTo>
                  <a:lnTo>
                    <a:pt x="280" y="24"/>
                  </a:lnTo>
                  <a:lnTo>
                    <a:pt x="280" y="2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" name="Freeform 507"/>
            <p:cNvSpPr>
              <a:spLocks/>
            </p:cNvSpPr>
            <p:nvPr/>
          </p:nvSpPr>
          <p:spPr bwMode="auto">
            <a:xfrm>
              <a:off x="1324" y="1001"/>
              <a:ext cx="99" cy="65"/>
            </a:xfrm>
            <a:custGeom>
              <a:avLst/>
              <a:gdLst/>
              <a:ahLst/>
              <a:cxnLst>
                <a:cxn ang="0">
                  <a:pos x="280" y="25"/>
                </a:cxn>
                <a:cxn ang="0">
                  <a:pos x="234" y="56"/>
                </a:cxn>
                <a:cxn ang="0">
                  <a:pos x="178" y="39"/>
                </a:cxn>
                <a:cxn ang="0">
                  <a:pos x="103" y="107"/>
                </a:cxn>
                <a:cxn ang="0">
                  <a:pos x="47" y="172"/>
                </a:cxn>
                <a:cxn ang="0">
                  <a:pos x="0" y="210"/>
                </a:cxn>
                <a:cxn ang="0">
                  <a:pos x="0" y="262"/>
                </a:cxn>
                <a:cxn ang="0">
                  <a:pos x="93" y="225"/>
                </a:cxn>
                <a:cxn ang="0">
                  <a:pos x="87" y="256"/>
                </a:cxn>
                <a:cxn ang="0">
                  <a:pos x="141" y="248"/>
                </a:cxn>
                <a:cxn ang="0">
                  <a:pos x="203" y="172"/>
                </a:cxn>
                <a:cxn ang="0">
                  <a:pos x="249" y="146"/>
                </a:cxn>
                <a:cxn ang="0">
                  <a:pos x="242" y="187"/>
                </a:cxn>
                <a:cxn ang="0">
                  <a:pos x="288" y="162"/>
                </a:cxn>
                <a:cxn ang="0">
                  <a:pos x="310" y="115"/>
                </a:cxn>
                <a:cxn ang="0">
                  <a:pos x="357" y="77"/>
                </a:cxn>
                <a:cxn ang="0">
                  <a:pos x="396" y="39"/>
                </a:cxn>
                <a:cxn ang="0">
                  <a:pos x="334" y="0"/>
                </a:cxn>
                <a:cxn ang="0">
                  <a:pos x="280" y="25"/>
                </a:cxn>
                <a:cxn ang="0">
                  <a:pos x="280" y="25"/>
                </a:cxn>
                <a:cxn ang="0">
                  <a:pos x="280" y="25"/>
                </a:cxn>
              </a:cxnLst>
              <a:rect l="0" t="0" r="r" b="b"/>
              <a:pathLst>
                <a:path w="396" h="262">
                  <a:moveTo>
                    <a:pt x="280" y="25"/>
                  </a:moveTo>
                  <a:lnTo>
                    <a:pt x="234" y="56"/>
                  </a:lnTo>
                  <a:lnTo>
                    <a:pt x="178" y="39"/>
                  </a:lnTo>
                  <a:lnTo>
                    <a:pt x="103" y="107"/>
                  </a:lnTo>
                  <a:lnTo>
                    <a:pt x="47" y="172"/>
                  </a:lnTo>
                  <a:lnTo>
                    <a:pt x="0" y="210"/>
                  </a:lnTo>
                  <a:lnTo>
                    <a:pt x="0" y="262"/>
                  </a:lnTo>
                  <a:lnTo>
                    <a:pt x="93" y="225"/>
                  </a:lnTo>
                  <a:lnTo>
                    <a:pt x="87" y="256"/>
                  </a:lnTo>
                  <a:lnTo>
                    <a:pt x="141" y="248"/>
                  </a:lnTo>
                  <a:lnTo>
                    <a:pt x="203" y="172"/>
                  </a:lnTo>
                  <a:lnTo>
                    <a:pt x="249" y="146"/>
                  </a:lnTo>
                  <a:lnTo>
                    <a:pt x="242" y="187"/>
                  </a:lnTo>
                  <a:lnTo>
                    <a:pt x="288" y="162"/>
                  </a:lnTo>
                  <a:lnTo>
                    <a:pt x="310" y="115"/>
                  </a:lnTo>
                  <a:lnTo>
                    <a:pt x="357" y="77"/>
                  </a:lnTo>
                  <a:lnTo>
                    <a:pt x="396" y="39"/>
                  </a:lnTo>
                  <a:lnTo>
                    <a:pt x="334" y="0"/>
                  </a:lnTo>
                  <a:lnTo>
                    <a:pt x="280" y="25"/>
                  </a:lnTo>
                  <a:lnTo>
                    <a:pt x="280" y="25"/>
                  </a:lnTo>
                  <a:lnTo>
                    <a:pt x="280" y="2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9" name="Freeform 508"/>
            <p:cNvSpPr>
              <a:spLocks/>
            </p:cNvSpPr>
            <p:nvPr/>
          </p:nvSpPr>
          <p:spPr bwMode="auto">
            <a:xfrm>
              <a:off x="1372" y="1084"/>
              <a:ext cx="108" cy="69"/>
            </a:xfrm>
            <a:custGeom>
              <a:avLst/>
              <a:gdLst/>
              <a:ahLst/>
              <a:cxnLst>
                <a:cxn ang="0">
                  <a:pos x="382" y="0"/>
                </a:cxn>
                <a:cxn ang="0">
                  <a:pos x="319" y="16"/>
                </a:cxn>
                <a:cxn ang="0">
                  <a:pos x="306" y="93"/>
                </a:cxn>
                <a:cxn ang="0">
                  <a:pos x="273" y="107"/>
                </a:cxn>
                <a:cxn ang="0">
                  <a:pos x="235" y="93"/>
                </a:cxn>
                <a:cxn ang="0">
                  <a:pos x="195" y="86"/>
                </a:cxn>
                <a:cxn ang="0">
                  <a:pos x="164" y="86"/>
                </a:cxn>
                <a:cxn ang="0">
                  <a:pos x="156" y="8"/>
                </a:cxn>
                <a:cxn ang="0">
                  <a:pos x="117" y="0"/>
                </a:cxn>
                <a:cxn ang="0">
                  <a:pos x="49" y="21"/>
                </a:cxn>
                <a:cxn ang="0">
                  <a:pos x="72" y="76"/>
                </a:cxn>
                <a:cxn ang="0">
                  <a:pos x="65" y="93"/>
                </a:cxn>
                <a:cxn ang="0">
                  <a:pos x="10" y="107"/>
                </a:cxn>
                <a:cxn ang="0">
                  <a:pos x="10" y="146"/>
                </a:cxn>
                <a:cxn ang="0">
                  <a:pos x="65" y="169"/>
                </a:cxn>
                <a:cxn ang="0">
                  <a:pos x="72" y="203"/>
                </a:cxn>
                <a:cxn ang="0">
                  <a:pos x="0" y="234"/>
                </a:cxn>
                <a:cxn ang="0">
                  <a:pos x="26" y="279"/>
                </a:cxn>
                <a:cxn ang="0">
                  <a:pos x="150" y="279"/>
                </a:cxn>
                <a:cxn ang="0">
                  <a:pos x="204" y="239"/>
                </a:cxn>
                <a:cxn ang="0">
                  <a:pos x="273" y="265"/>
                </a:cxn>
                <a:cxn ang="0">
                  <a:pos x="319" y="265"/>
                </a:cxn>
                <a:cxn ang="0">
                  <a:pos x="351" y="216"/>
                </a:cxn>
                <a:cxn ang="0">
                  <a:pos x="337" y="156"/>
                </a:cxn>
                <a:cxn ang="0">
                  <a:pos x="389" y="107"/>
                </a:cxn>
                <a:cxn ang="0">
                  <a:pos x="430" y="21"/>
                </a:cxn>
                <a:cxn ang="0">
                  <a:pos x="389" y="0"/>
                </a:cxn>
                <a:cxn ang="0">
                  <a:pos x="382" y="0"/>
                </a:cxn>
                <a:cxn ang="0">
                  <a:pos x="382" y="0"/>
                </a:cxn>
                <a:cxn ang="0">
                  <a:pos x="382" y="0"/>
                </a:cxn>
              </a:cxnLst>
              <a:rect l="0" t="0" r="r" b="b"/>
              <a:pathLst>
                <a:path w="430" h="279">
                  <a:moveTo>
                    <a:pt x="382" y="0"/>
                  </a:moveTo>
                  <a:lnTo>
                    <a:pt x="319" y="16"/>
                  </a:lnTo>
                  <a:lnTo>
                    <a:pt x="306" y="93"/>
                  </a:lnTo>
                  <a:lnTo>
                    <a:pt x="273" y="107"/>
                  </a:lnTo>
                  <a:lnTo>
                    <a:pt x="235" y="93"/>
                  </a:lnTo>
                  <a:lnTo>
                    <a:pt x="195" y="86"/>
                  </a:lnTo>
                  <a:lnTo>
                    <a:pt x="164" y="86"/>
                  </a:lnTo>
                  <a:lnTo>
                    <a:pt x="156" y="8"/>
                  </a:lnTo>
                  <a:lnTo>
                    <a:pt x="117" y="0"/>
                  </a:lnTo>
                  <a:lnTo>
                    <a:pt x="49" y="21"/>
                  </a:lnTo>
                  <a:lnTo>
                    <a:pt x="72" y="76"/>
                  </a:lnTo>
                  <a:lnTo>
                    <a:pt x="65" y="93"/>
                  </a:lnTo>
                  <a:lnTo>
                    <a:pt x="10" y="107"/>
                  </a:lnTo>
                  <a:lnTo>
                    <a:pt x="10" y="146"/>
                  </a:lnTo>
                  <a:lnTo>
                    <a:pt x="65" y="169"/>
                  </a:lnTo>
                  <a:lnTo>
                    <a:pt x="72" y="203"/>
                  </a:lnTo>
                  <a:lnTo>
                    <a:pt x="0" y="234"/>
                  </a:lnTo>
                  <a:lnTo>
                    <a:pt x="26" y="279"/>
                  </a:lnTo>
                  <a:lnTo>
                    <a:pt x="150" y="279"/>
                  </a:lnTo>
                  <a:lnTo>
                    <a:pt x="204" y="239"/>
                  </a:lnTo>
                  <a:lnTo>
                    <a:pt x="273" y="265"/>
                  </a:lnTo>
                  <a:lnTo>
                    <a:pt x="319" y="265"/>
                  </a:lnTo>
                  <a:lnTo>
                    <a:pt x="351" y="216"/>
                  </a:lnTo>
                  <a:lnTo>
                    <a:pt x="337" y="156"/>
                  </a:lnTo>
                  <a:lnTo>
                    <a:pt x="389" y="107"/>
                  </a:lnTo>
                  <a:lnTo>
                    <a:pt x="430" y="21"/>
                  </a:lnTo>
                  <a:lnTo>
                    <a:pt x="389" y="0"/>
                  </a:lnTo>
                  <a:lnTo>
                    <a:pt x="382" y="0"/>
                  </a:lnTo>
                  <a:lnTo>
                    <a:pt x="382" y="0"/>
                  </a:lnTo>
                  <a:lnTo>
                    <a:pt x="382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0" name="Freeform 509"/>
            <p:cNvSpPr>
              <a:spLocks/>
            </p:cNvSpPr>
            <p:nvPr/>
          </p:nvSpPr>
          <p:spPr bwMode="auto">
            <a:xfrm>
              <a:off x="1373" y="1084"/>
              <a:ext cx="107" cy="70"/>
            </a:xfrm>
            <a:custGeom>
              <a:avLst/>
              <a:gdLst/>
              <a:ahLst/>
              <a:cxnLst>
                <a:cxn ang="0">
                  <a:pos x="382" y="0"/>
                </a:cxn>
                <a:cxn ang="0">
                  <a:pos x="318" y="16"/>
                </a:cxn>
                <a:cxn ang="0">
                  <a:pos x="305" y="93"/>
                </a:cxn>
                <a:cxn ang="0">
                  <a:pos x="272" y="108"/>
                </a:cxn>
                <a:cxn ang="0">
                  <a:pos x="234" y="93"/>
                </a:cxn>
                <a:cxn ang="0">
                  <a:pos x="195" y="86"/>
                </a:cxn>
                <a:cxn ang="0">
                  <a:pos x="164" y="86"/>
                </a:cxn>
                <a:cxn ang="0">
                  <a:pos x="157" y="8"/>
                </a:cxn>
                <a:cxn ang="0">
                  <a:pos x="117" y="0"/>
                </a:cxn>
                <a:cxn ang="0">
                  <a:pos x="49" y="21"/>
                </a:cxn>
                <a:cxn ang="0">
                  <a:pos x="72" y="78"/>
                </a:cxn>
                <a:cxn ang="0">
                  <a:pos x="64" y="93"/>
                </a:cxn>
                <a:cxn ang="0">
                  <a:pos x="10" y="108"/>
                </a:cxn>
                <a:cxn ang="0">
                  <a:pos x="10" y="147"/>
                </a:cxn>
                <a:cxn ang="0">
                  <a:pos x="64" y="170"/>
                </a:cxn>
                <a:cxn ang="0">
                  <a:pos x="72" y="203"/>
                </a:cxn>
                <a:cxn ang="0">
                  <a:pos x="0" y="234"/>
                </a:cxn>
                <a:cxn ang="0">
                  <a:pos x="25" y="280"/>
                </a:cxn>
                <a:cxn ang="0">
                  <a:pos x="149" y="280"/>
                </a:cxn>
                <a:cxn ang="0">
                  <a:pos x="203" y="239"/>
                </a:cxn>
                <a:cxn ang="0">
                  <a:pos x="272" y="265"/>
                </a:cxn>
                <a:cxn ang="0">
                  <a:pos x="318" y="265"/>
                </a:cxn>
                <a:cxn ang="0">
                  <a:pos x="351" y="216"/>
                </a:cxn>
                <a:cxn ang="0">
                  <a:pos x="336" y="157"/>
                </a:cxn>
                <a:cxn ang="0">
                  <a:pos x="388" y="108"/>
                </a:cxn>
                <a:cxn ang="0">
                  <a:pos x="429" y="21"/>
                </a:cxn>
                <a:cxn ang="0">
                  <a:pos x="388" y="0"/>
                </a:cxn>
                <a:cxn ang="0">
                  <a:pos x="382" y="0"/>
                </a:cxn>
                <a:cxn ang="0">
                  <a:pos x="382" y="0"/>
                </a:cxn>
                <a:cxn ang="0">
                  <a:pos x="382" y="0"/>
                </a:cxn>
              </a:cxnLst>
              <a:rect l="0" t="0" r="r" b="b"/>
              <a:pathLst>
                <a:path w="429" h="280">
                  <a:moveTo>
                    <a:pt x="382" y="0"/>
                  </a:moveTo>
                  <a:lnTo>
                    <a:pt x="318" y="16"/>
                  </a:lnTo>
                  <a:lnTo>
                    <a:pt x="305" y="93"/>
                  </a:lnTo>
                  <a:lnTo>
                    <a:pt x="272" y="108"/>
                  </a:lnTo>
                  <a:lnTo>
                    <a:pt x="234" y="93"/>
                  </a:lnTo>
                  <a:lnTo>
                    <a:pt x="195" y="86"/>
                  </a:lnTo>
                  <a:lnTo>
                    <a:pt x="164" y="86"/>
                  </a:lnTo>
                  <a:lnTo>
                    <a:pt x="157" y="8"/>
                  </a:lnTo>
                  <a:lnTo>
                    <a:pt x="117" y="0"/>
                  </a:lnTo>
                  <a:lnTo>
                    <a:pt x="49" y="21"/>
                  </a:lnTo>
                  <a:lnTo>
                    <a:pt x="72" y="78"/>
                  </a:lnTo>
                  <a:lnTo>
                    <a:pt x="64" y="93"/>
                  </a:lnTo>
                  <a:lnTo>
                    <a:pt x="10" y="108"/>
                  </a:lnTo>
                  <a:lnTo>
                    <a:pt x="10" y="147"/>
                  </a:lnTo>
                  <a:lnTo>
                    <a:pt x="64" y="170"/>
                  </a:lnTo>
                  <a:lnTo>
                    <a:pt x="72" y="203"/>
                  </a:lnTo>
                  <a:lnTo>
                    <a:pt x="0" y="234"/>
                  </a:lnTo>
                  <a:lnTo>
                    <a:pt x="25" y="280"/>
                  </a:lnTo>
                  <a:lnTo>
                    <a:pt x="149" y="280"/>
                  </a:lnTo>
                  <a:lnTo>
                    <a:pt x="203" y="239"/>
                  </a:lnTo>
                  <a:lnTo>
                    <a:pt x="272" y="265"/>
                  </a:lnTo>
                  <a:lnTo>
                    <a:pt x="318" y="265"/>
                  </a:lnTo>
                  <a:lnTo>
                    <a:pt x="351" y="216"/>
                  </a:lnTo>
                  <a:lnTo>
                    <a:pt x="336" y="157"/>
                  </a:lnTo>
                  <a:lnTo>
                    <a:pt x="388" y="108"/>
                  </a:lnTo>
                  <a:lnTo>
                    <a:pt x="429" y="21"/>
                  </a:lnTo>
                  <a:lnTo>
                    <a:pt x="388" y="0"/>
                  </a:lnTo>
                  <a:lnTo>
                    <a:pt x="382" y="0"/>
                  </a:lnTo>
                  <a:lnTo>
                    <a:pt x="382" y="0"/>
                  </a:lnTo>
                  <a:lnTo>
                    <a:pt x="38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1" name="Freeform 510"/>
            <p:cNvSpPr>
              <a:spLocks/>
            </p:cNvSpPr>
            <p:nvPr/>
          </p:nvSpPr>
          <p:spPr bwMode="auto">
            <a:xfrm>
              <a:off x="1425" y="1047"/>
              <a:ext cx="20" cy="11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0" y="0"/>
                </a:cxn>
                <a:cxn ang="0">
                  <a:pos x="0" y="38"/>
                </a:cxn>
                <a:cxn ang="0">
                  <a:pos x="48" y="44"/>
                </a:cxn>
                <a:cxn ang="0">
                  <a:pos x="79" y="7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79" h="44">
                  <a:moveTo>
                    <a:pt x="24" y="0"/>
                  </a:moveTo>
                  <a:lnTo>
                    <a:pt x="10" y="0"/>
                  </a:lnTo>
                  <a:lnTo>
                    <a:pt x="0" y="38"/>
                  </a:lnTo>
                  <a:lnTo>
                    <a:pt x="48" y="44"/>
                  </a:lnTo>
                  <a:lnTo>
                    <a:pt x="79" y="7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" name="Freeform 511"/>
            <p:cNvSpPr>
              <a:spLocks/>
            </p:cNvSpPr>
            <p:nvPr/>
          </p:nvSpPr>
          <p:spPr bwMode="auto">
            <a:xfrm>
              <a:off x="1425" y="1047"/>
              <a:ext cx="20" cy="11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0" y="0"/>
                </a:cxn>
                <a:cxn ang="0">
                  <a:pos x="0" y="38"/>
                </a:cxn>
                <a:cxn ang="0">
                  <a:pos x="48" y="44"/>
                </a:cxn>
                <a:cxn ang="0">
                  <a:pos x="79" y="7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79" h="44">
                  <a:moveTo>
                    <a:pt x="24" y="0"/>
                  </a:moveTo>
                  <a:lnTo>
                    <a:pt x="10" y="0"/>
                  </a:lnTo>
                  <a:lnTo>
                    <a:pt x="0" y="38"/>
                  </a:lnTo>
                  <a:lnTo>
                    <a:pt x="48" y="44"/>
                  </a:lnTo>
                  <a:lnTo>
                    <a:pt x="79" y="7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3" name="Freeform 512"/>
            <p:cNvSpPr>
              <a:spLocks/>
            </p:cNvSpPr>
            <p:nvPr/>
          </p:nvSpPr>
          <p:spPr bwMode="auto">
            <a:xfrm>
              <a:off x="4040" y="2673"/>
              <a:ext cx="18" cy="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40" y="26"/>
                </a:cxn>
                <a:cxn ang="0">
                  <a:pos x="71" y="26"/>
                </a:cxn>
              </a:cxnLst>
              <a:rect l="0" t="0" r="r" b="b"/>
              <a:pathLst>
                <a:path w="71" h="26">
                  <a:moveTo>
                    <a:pt x="0" y="0"/>
                  </a:moveTo>
                  <a:lnTo>
                    <a:pt x="21" y="26"/>
                  </a:lnTo>
                  <a:lnTo>
                    <a:pt x="40" y="26"/>
                  </a:lnTo>
                  <a:lnTo>
                    <a:pt x="71" y="26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4" name="Freeform 513"/>
            <p:cNvSpPr>
              <a:spLocks/>
            </p:cNvSpPr>
            <p:nvPr/>
          </p:nvSpPr>
          <p:spPr bwMode="auto">
            <a:xfrm>
              <a:off x="4040" y="2675"/>
              <a:ext cx="60" cy="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117"/>
                </a:cxn>
                <a:cxn ang="0">
                  <a:pos x="73" y="255"/>
                </a:cxn>
                <a:cxn ang="0">
                  <a:pos x="241" y="367"/>
                </a:cxn>
                <a:cxn ang="0">
                  <a:pos x="239" y="270"/>
                </a:cxn>
                <a:cxn ang="0">
                  <a:pos x="188" y="229"/>
                </a:cxn>
                <a:cxn ang="0">
                  <a:pos x="193" y="92"/>
                </a:cxn>
                <a:cxn ang="0">
                  <a:pos x="149" y="14"/>
                </a:cxn>
                <a:cxn ang="0">
                  <a:pos x="73" y="14"/>
                </a:cxn>
                <a:cxn ang="0">
                  <a:pos x="9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1" h="367">
                  <a:moveTo>
                    <a:pt x="0" y="0"/>
                  </a:moveTo>
                  <a:lnTo>
                    <a:pt x="23" y="117"/>
                  </a:lnTo>
                  <a:lnTo>
                    <a:pt x="73" y="255"/>
                  </a:lnTo>
                  <a:lnTo>
                    <a:pt x="241" y="367"/>
                  </a:lnTo>
                  <a:lnTo>
                    <a:pt x="239" y="270"/>
                  </a:lnTo>
                  <a:lnTo>
                    <a:pt x="188" y="229"/>
                  </a:lnTo>
                  <a:lnTo>
                    <a:pt x="193" y="92"/>
                  </a:lnTo>
                  <a:lnTo>
                    <a:pt x="149" y="14"/>
                  </a:lnTo>
                  <a:lnTo>
                    <a:pt x="73" y="14"/>
                  </a:lnTo>
                  <a:lnTo>
                    <a:pt x="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5" name="Freeform 514"/>
            <p:cNvSpPr>
              <a:spLocks/>
            </p:cNvSpPr>
            <p:nvPr/>
          </p:nvSpPr>
          <p:spPr bwMode="auto">
            <a:xfrm>
              <a:off x="4040" y="2675"/>
              <a:ext cx="60" cy="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117"/>
                </a:cxn>
                <a:cxn ang="0">
                  <a:pos x="73" y="255"/>
                </a:cxn>
                <a:cxn ang="0">
                  <a:pos x="241" y="368"/>
                </a:cxn>
                <a:cxn ang="0">
                  <a:pos x="239" y="270"/>
                </a:cxn>
                <a:cxn ang="0">
                  <a:pos x="189" y="229"/>
                </a:cxn>
                <a:cxn ang="0">
                  <a:pos x="193" y="92"/>
                </a:cxn>
                <a:cxn ang="0">
                  <a:pos x="151" y="15"/>
                </a:cxn>
                <a:cxn ang="0">
                  <a:pos x="73" y="15"/>
                </a:cxn>
                <a:cxn ang="0">
                  <a:pos x="9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1" h="368">
                  <a:moveTo>
                    <a:pt x="0" y="0"/>
                  </a:moveTo>
                  <a:lnTo>
                    <a:pt x="23" y="117"/>
                  </a:lnTo>
                  <a:lnTo>
                    <a:pt x="73" y="255"/>
                  </a:lnTo>
                  <a:lnTo>
                    <a:pt x="241" y="368"/>
                  </a:lnTo>
                  <a:lnTo>
                    <a:pt x="239" y="270"/>
                  </a:lnTo>
                  <a:lnTo>
                    <a:pt x="189" y="229"/>
                  </a:lnTo>
                  <a:lnTo>
                    <a:pt x="193" y="92"/>
                  </a:lnTo>
                  <a:lnTo>
                    <a:pt x="151" y="15"/>
                  </a:lnTo>
                  <a:lnTo>
                    <a:pt x="73" y="15"/>
                  </a:lnTo>
                  <a:lnTo>
                    <a:pt x="9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6" name="Freeform 515"/>
            <p:cNvSpPr>
              <a:spLocks/>
            </p:cNvSpPr>
            <p:nvPr/>
          </p:nvSpPr>
          <p:spPr bwMode="auto">
            <a:xfrm>
              <a:off x="4199" y="2678"/>
              <a:ext cx="117" cy="107"/>
            </a:xfrm>
            <a:custGeom>
              <a:avLst/>
              <a:gdLst/>
              <a:ahLst/>
              <a:cxnLst>
                <a:cxn ang="0">
                  <a:pos x="0" y="385"/>
                </a:cxn>
                <a:cxn ang="0">
                  <a:pos x="25" y="406"/>
                </a:cxn>
                <a:cxn ang="0">
                  <a:pos x="67" y="427"/>
                </a:cxn>
                <a:cxn ang="0">
                  <a:pos x="112" y="424"/>
                </a:cxn>
                <a:cxn ang="0">
                  <a:pos x="143" y="396"/>
                </a:cxn>
                <a:cxn ang="0">
                  <a:pos x="189" y="362"/>
                </a:cxn>
                <a:cxn ang="0">
                  <a:pos x="226" y="343"/>
                </a:cxn>
                <a:cxn ang="0">
                  <a:pos x="260" y="294"/>
                </a:cxn>
                <a:cxn ang="0">
                  <a:pos x="288" y="231"/>
                </a:cxn>
                <a:cxn ang="0">
                  <a:pos x="302" y="210"/>
                </a:cxn>
                <a:cxn ang="0">
                  <a:pos x="341" y="171"/>
                </a:cxn>
                <a:cxn ang="0">
                  <a:pos x="397" y="150"/>
                </a:cxn>
                <a:cxn ang="0">
                  <a:pos x="437" y="146"/>
                </a:cxn>
                <a:cxn ang="0">
                  <a:pos x="466" y="129"/>
                </a:cxn>
                <a:cxn ang="0">
                  <a:pos x="462" y="106"/>
                </a:cxn>
                <a:cxn ang="0">
                  <a:pos x="424" y="26"/>
                </a:cxn>
                <a:cxn ang="0">
                  <a:pos x="388" y="0"/>
                </a:cxn>
                <a:cxn ang="0">
                  <a:pos x="361" y="3"/>
                </a:cxn>
                <a:cxn ang="0">
                  <a:pos x="312" y="57"/>
                </a:cxn>
                <a:cxn ang="0">
                  <a:pos x="309" y="129"/>
                </a:cxn>
                <a:cxn ang="0">
                  <a:pos x="275" y="160"/>
                </a:cxn>
                <a:cxn ang="0">
                  <a:pos x="285" y="194"/>
                </a:cxn>
                <a:cxn ang="0">
                  <a:pos x="275" y="229"/>
                </a:cxn>
                <a:cxn ang="0">
                  <a:pos x="248" y="229"/>
                </a:cxn>
                <a:cxn ang="0">
                  <a:pos x="221" y="201"/>
                </a:cxn>
                <a:cxn ang="0">
                  <a:pos x="164" y="268"/>
                </a:cxn>
                <a:cxn ang="0">
                  <a:pos x="86" y="321"/>
                </a:cxn>
                <a:cxn ang="0">
                  <a:pos x="73" y="366"/>
                </a:cxn>
                <a:cxn ang="0">
                  <a:pos x="35" y="379"/>
                </a:cxn>
                <a:cxn ang="0">
                  <a:pos x="9" y="379"/>
                </a:cxn>
                <a:cxn ang="0">
                  <a:pos x="0" y="385"/>
                </a:cxn>
                <a:cxn ang="0">
                  <a:pos x="0" y="385"/>
                </a:cxn>
                <a:cxn ang="0">
                  <a:pos x="0" y="385"/>
                </a:cxn>
              </a:cxnLst>
              <a:rect l="0" t="0" r="r" b="b"/>
              <a:pathLst>
                <a:path w="466" h="427">
                  <a:moveTo>
                    <a:pt x="0" y="385"/>
                  </a:moveTo>
                  <a:lnTo>
                    <a:pt x="25" y="406"/>
                  </a:lnTo>
                  <a:lnTo>
                    <a:pt x="67" y="427"/>
                  </a:lnTo>
                  <a:lnTo>
                    <a:pt x="112" y="424"/>
                  </a:lnTo>
                  <a:lnTo>
                    <a:pt x="143" y="396"/>
                  </a:lnTo>
                  <a:lnTo>
                    <a:pt x="189" y="362"/>
                  </a:lnTo>
                  <a:lnTo>
                    <a:pt x="226" y="343"/>
                  </a:lnTo>
                  <a:lnTo>
                    <a:pt x="260" y="294"/>
                  </a:lnTo>
                  <a:lnTo>
                    <a:pt x="288" y="231"/>
                  </a:lnTo>
                  <a:lnTo>
                    <a:pt x="302" y="210"/>
                  </a:lnTo>
                  <a:lnTo>
                    <a:pt x="341" y="171"/>
                  </a:lnTo>
                  <a:lnTo>
                    <a:pt x="397" y="150"/>
                  </a:lnTo>
                  <a:lnTo>
                    <a:pt x="437" y="146"/>
                  </a:lnTo>
                  <a:lnTo>
                    <a:pt x="466" y="129"/>
                  </a:lnTo>
                  <a:lnTo>
                    <a:pt x="462" y="106"/>
                  </a:lnTo>
                  <a:lnTo>
                    <a:pt x="424" y="26"/>
                  </a:lnTo>
                  <a:lnTo>
                    <a:pt x="388" y="0"/>
                  </a:lnTo>
                  <a:lnTo>
                    <a:pt x="361" y="3"/>
                  </a:lnTo>
                  <a:lnTo>
                    <a:pt x="312" y="57"/>
                  </a:lnTo>
                  <a:lnTo>
                    <a:pt x="309" y="129"/>
                  </a:lnTo>
                  <a:lnTo>
                    <a:pt x="275" y="160"/>
                  </a:lnTo>
                  <a:lnTo>
                    <a:pt x="285" y="194"/>
                  </a:lnTo>
                  <a:lnTo>
                    <a:pt x="275" y="229"/>
                  </a:lnTo>
                  <a:lnTo>
                    <a:pt x="248" y="229"/>
                  </a:lnTo>
                  <a:lnTo>
                    <a:pt x="221" y="201"/>
                  </a:lnTo>
                  <a:lnTo>
                    <a:pt x="164" y="268"/>
                  </a:lnTo>
                  <a:lnTo>
                    <a:pt x="86" y="321"/>
                  </a:lnTo>
                  <a:lnTo>
                    <a:pt x="73" y="366"/>
                  </a:lnTo>
                  <a:lnTo>
                    <a:pt x="35" y="379"/>
                  </a:lnTo>
                  <a:lnTo>
                    <a:pt x="9" y="379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0" y="38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7" name="Freeform 516"/>
            <p:cNvSpPr>
              <a:spLocks/>
            </p:cNvSpPr>
            <p:nvPr/>
          </p:nvSpPr>
          <p:spPr bwMode="auto">
            <a:xfrm>
              <a:off x="4200" y="2678"/>
              <a:ext cx="116" cy="107"/>
            </a:xfrm>
            <a:custGeom>
              <a:avLst/>
              <a:gdLst/>
              <a:ahLst/>
              <a:cxnLst>
                <a:cxn ang="0">
                  <a:pos x="0" y="385"/>
                </a:cxn>
                <a:cxn ang="0">
                  <a:pos x="24" y="407"/>
                </a:cxn>
                <a:cxn ang="0">
                  <a:pos x="67" y="428"/>
                </a:cxn>
                <a:cxn ang="0">
                  <a:pos x="112" y="425"/>
                </a:cxn>
                <a:cxn ang="0">
                  <a:pos x="143" y="397"/>
                </a:cxn>
                <a:cxn ang="0">
                  <a:pos x="188" y="363"/>
                </a:cxn>
                <a:cxn ang="0">
                  <a:pos x="225" y="343"/>
                </a:cxn>
                <a:cxn ang="0">
                  <a:pos x="259" y="295"/>
                </a:cxn>
                <a:cxn ang="0">
                  <a:pos x="287" y="231"/>
                </a:cxn>
                <a:cxn ang="0">
                  <a:pos x="302" y="210"/>
                </a:cxn>
                <a:cxn ang="0">
                  <a:pos x="341" y="172"/>
                </a:cxn>
                <a:cxn ang="0">
                  <a:pos x="396" y="150"/>
                </a:cxn>
                <a:cxn ang="0">
                  <a:pos x="437" y="146"/>
                </a:cxn>
                <a:cxn ang="0">
                  <a:pos x="466" y="129"/>
                </a:cxn>
                <a:cxn ang="0">
                  <a:pos x="461" y="106"/>
                </a:cxn>
                <a:cxn ang="0">
                  <a:pos x="424" y="26"/>
                </a:cxn>
                <a:cxn ang="0">
                  <a:pos x="388" y="0"/>
                </a:cxn>
                <a:cxn ang="0">
                  <a:pos x="360" y="4"/>
                </a:cxn>
                <a:cxn ang="0">
                  <a:pos x="311" y="57"/>
                </a:cxn>
                <a:cxn ang="0">
                  <a:pos x="308" y="129"/>
                </a:cxn>
                <a:cxn ang="0">
                  <a:pos x="276" y="160"/>
                </a:cxn>
                <a:cxn ang="0">
                  <a:pos x="284" y="194"/>
                </a:cxn>
                <a:cxn ang="0">
                  <a:pos x="276" y="230"/>
                </a:cxn>
                <a:cxn ang="0">
                  <a:pos x="248" y="230"/>
                </a:cxn>
                <a:cxn ang="0">
                  <a:pos x="221" y="202"/>
                </a:cxn>
                <a:cxn ang="0">
                  <a:pos x="164" y="268"/>
                </a:cxn>
                <a:cxn ang="0">
                  <a:pos x="85" y="322"/>
                </a:cxn>
                <a:cxn ang="0">
                  <a:pos x="72" y="367"/>
                </a:cxn>
                <a:cxn ang="0">
                  <a:pos x="34" y="380"/>
                </a:cxn>
                <a:cxn ang="0">
                  <a:pos x="9" y="380"/>
                </a:cxn>
                <a:cxn ang="0">
                  <a:pos x="0" y="385"/>
                </a:cxn>
                <a:cxn ang="0">
                  <a:pos x="0" y="385"/>
                </a:cxn>
                <a:cxn ang="0">
                  <a:pos x="0" y="385"/>
                </a:cxn>
              </a:cxnLst>
              <a:rect l="0" t="0" r="r" b="b"/>
              <a:pathLst>
                <a:path w="466" h="428">
                  <a:moveTo>
                    <a:pt x="0" y="385"/>
                  </a:moveTo>
                  <a:lnTo>
                    <a:pt x="24" y="407"/>
                  </a:lnTo>
                  <a:lnTo>
                    <a:pt x="67" y="428"/>
                  </a:lnTo>
                  <a:lnTo>
                    <a:pt x="112" y="425"/>
                  </a:lnTo>
                  <a:lnTo>
                    <a:pt x="143" y="397"/>
                  </a:lnTo>
                  <a:lnTo>
                    <a:pt x="188" y="363"/>
                  </a:lnTo>
                  <a:lnTo>
                    <a:pt x="225" y="343"/>
                  </a:lnTo>
                  <a:lnTo>
                    <a:pt x="259" y="295"/>
                  </a:lnTo>
                  <a:lnTo>
                    <a:pt x="287" y="231"/>
                  </a:lnTo>
                  <a:lnTo>
                    <a:pt x="302" y="210"/>
                  </a:lnTo>
                  <a:lnTo>
                    <a:pt x="341" y="172"/>
                  </a:lnTo>
                  <a:lnTo>
                    <a:pt x="396" y="150"/>
                  </a:lnTo>
                  <a:lnTo>
                    <a:pt x="437" y="146"/>
                  </a:lnTo>
                  <a:lnTo>
                    <a:pt x="466" y="129"/>
                  </a:lnTo>
                  <a:lnTo>
                    <a:pt x="461" y="106"/>
                  </a:lnTo>
                  <a:lnTo>
                    <a:pt x="424" y="26"/>
                  </a:lnTo>
                  <a:lnTo>
                    <a:pt x="388" y="0"/>
                  </a:lnTo>
                  <a:lnTo>
                    <a:pt x="360" y="4"/>
                  </a:lnTo>
                  <a:lnTo>
                    <a:pt x="311" y="57"/>
                  </a:lnTo>
                  <a:lnTo>
                    <a:pt x="308" y="129"/>
                  </a:lnTo>
                  <a:lnTo>
                    <a:pt x="276" y="160"/>
                  </a:lnTo>
                  <a:lnTo>
                    <a:pt x="284" y="194"/>
                  </a:lnTo>
                  <a:lnTo>
                    <a:pt x="276" y="230"/>
                  </a:lnTo>
                  <a:lnTo>
                    <a:pt x="248" y="230"/>
                  </a:lnTo>
                  <a:lnTo>
                    <a:pt x="221" y="202"/>
                  </a:lnTo>
                  <a:lnTo>
                    <a:pt x="164" y="268"/>
                  </a:lnTo>
                  <a:lnTo>
                    <a:pt x="85" y="322"/>
                  </a:lnTo>
                  <a:lnTo>
                    <a:pt x="72" y="367"/>
                  </a:lnTo>
                  <a:lnTo>
                    <a:pt x="34" y="380"/>
                  </a:lnTo>
                  <a:lnTo>
                    <a:pt x="9" y="380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0" y="38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8" name="Freeform 517"/>
            <p:cNvSpPr>
              <a:spLocks/>
            </p:cNvSpPr>
            <p:nvPr/>
          </p:nvSpPr>
          <p:spPr bwMode="auto">
            <a:xfrm>
              <a:off x="4257" y="2717"/>
              <a:ext cx="14" cy="19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13" y="75"/>
                </a:cxn>
                <a:cxn ang="0">
                  <a:pos x="40" y="73"/>
                </a:cxn>
                <a:cxn ang="0">
                  <a:pos x="55" y="42"/>
                </a:cxn>
                <a:cxn ang="0">
                  <a:pos x="40" y="0"/>
                </a:cxn>
                <a:cxn ang="0">
                  <a:pos x="1" y="3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2"/>
                </a:cxn>
              </a:cxnLst>
              <a:rect l="0" t="0" r="r" b="b"/>
              <a:pathLst>
                <a:path w="55" h="75">
                  <a:moveTo>
                    <a:pt x="0" y="42"/>
                  </a:moveTo>
                  <a:lnTo>
                    <a:pt x="13" y="75"/>
                  </a:lnTo>
                  <a:lnTo>
                    <a:pt x="40" y="73"/>
                  </a:lnTo>
                  <a:lnTo>
                    <a:pt x="55" y="42"/>
                  </a:lnTo>
                  <a:lnTo>
                    <a:pt x="40" y="0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9" name="Freeform 518"/>
            <p:cNvSpPr>
              <a:spLocks/>
            </p:cNvSpPr>
            <p:nvPr/>
          </p:nvSpPr>
          <p:spPr bwMode="auto">
            <a:xfrm>
              <a:off x="4257" y="2717"/>
              <a:ext cx="14" cy="19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13" y="75"/>
                </a:cxn>
                <a:cxn ang="0">
                  <a:pos x="40" y="74"/>
                </a:cxn>
                <a:cxn ang="0">
                  <a:pos x="55" y="43"/>
                </a:cxn>
                <a:cxn ang="0">
                  <a:pos x="40" y="0"/>
                </a:cxn>
                <a:cxn ang="0">
                  <a:pos x="2" y="38"/>
                </a:cxn>
                <a:cxn ang="0">
                  <a:pos x="0" y="43"/>
                </a:cxn>
                <a:cxn ang="0">
                  <a:pos x="0" y="43"/>
                </a:cxn>
                <a:cxn ang="0">
                  <a:pos x="0" y="43"/>
                </a:cxn>
              </a:cxnLst>
              <a:rect l="0" t="0" r="r" b="b"/>
              <a:pathLst>
                <a:path w="55" h="75">
                  <a:moveTo>
                    <a:pt x="0" y="43"/>
                  </a:moveTo>
                  <a:lnTo>
                    <a:pt x="13" y="75"/>
                  </a:lnTo>
                  <a:lnTo>
                    <a:pt x="40" y="74"/>
                  </a:lnTo>
                  <a:lnTo>
                    <a:pt x="55" y="43"/>
                  </a:lnTo>
                  <a:lnTo>
                    <a:pt x="40" y="0"/>
                  </a:lnTo>
                  <a:lnTo>
                    <a:pt x="2" y="38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0" name="Freeform 519"/>
            <p:cNvSpPr>
              <a:spLocks/>
            </p:cNvSpPr>
            <p:nvPr/>
          </p:nvSpPr>
          <p:spPr bwMode="auto">
            <a:xfrm>
              <a:off x="4529" y="2846"/>
              <a:ext cx="160" cy="168"/>
            </a:xfrm>
            <a:custGeom>
              <a:avLst/>
              <a:gdLst/>
              <a:ahLst/>
              <a:cxnLst>
                <a:cxn ang="0">
                  <a:pos x="639" y="244"/>
                </a:cxn>
                <a:cxn ang="0">
                  <a:pos x="540" y="168"/>
                </a:cxn>
                <a:cxn ang="0">
                  <a:pos x="477" y="127"/>
                </a:cxn>
                <a:cxn ang="0">
                  <a:pos x="421" y="142"/>
                </a:cxn>
                <a:cxn ang="0">
                  <a:pos x="350" y="191"/>
                </a:cxn>
                <a:cxn ang="0">
                  <a:pos x="290" y="195"/>
                </a:cxn>
                <a:cxn ang="0">
                  <a:pos x="225" y="183"/>
                </a:cxn>
                <a:cxn ang="0">
                  <a:pos x="205" y="57"/>
                </a:cxn>
                <a:cxn ang="0">
                  <a:pos x="145" y="0"/>
                </a:cxn>
                <a:cxn ang="0">
                  <a:pos x="80" y="0"/>
                </a:cxn>
                <a:cxn ang="0">
                  <a:pos x="4" y="29"/>
                </a:cxn>
                <a:cxn ang="0">
                  <a:pos x="0" y="57"/>
                </a:cxn>
                <a:cxn ang="0">
                  <a:pos x="56" y="67"/>
                </a:cxn>
                <a:cxn ang="0">
                  <a:pos x="64" y="104"/>
                </a:cxn>
                <a:cxn ang="0">
                  <a:pos x="102" y="133"/>
                </a:cxn>
                <a:cxn ang="0">
                  <a:pos x="137" y="155"/>
                </a:cxn>
                <a:cxn ang="0">
                  <a:pos x="166" y="155"/>
                </a:cxn>
                <a:cxn ang="0">
                  <a:pos x="116" y="183"/>
                </a:cxn>
                <a:cxn ang="0">
                  <a:pos x="99" y="213"/>
                </a:cxn>
                <a:cxn ang="0">
                  <a:pos x="120" y="248"/>
                </a:cxn>
                <a:cxn ang="0">
                  <a:pos x="195" y="248"/>
                </a:cxn>
                <a:cxn ang="0">
                  <a:pos x="234" y="244"/>
                </a:cxn>
                <a:cxn ang="0">
                  <a:pos x="323" y="296"/>
                </a:cxn>
                <a:cxn ang="0">
                  <a:pos x="413" y="392"/>
                </a:cxn>
                <a:cxn ang="0">
                  <a:pos x="431" y="422"/>
                </a:cxn>
                <a:cxn ang="0">
                  <a:pos x="426" y="455"/>
                </a:cxn>
                <a:cxn ang="0">
                  <a:pos x="459" y="473"/>
                </a:cxn>
                <a:cxn ang="0">
                  <a:pos x="374" y="507"/>
                </a:cxn>
                <a:cxn ang="0">
                  <a:pos x="379" y="525"/>
                </a:cxn>
                <a:cxn ang="0">
                  <a:pos x="431" y="548"/>
                </a:cxn>
                <a:cxn ang="0">
                  <a:pos x="407" y="587"/>
                </a:cxn>
                <a:cxn ang="0">
                  <a:pos x="407" y="634"/>
                </a:cxn>
                <a:cxn ang="0">
                  <a:pos x="483" y="617"/>
                </a:cxn>
                <a:cxn ang="0">
                  <a:pos x="505" y="663"/>
                </a:cxn>
                <a:cxn ang="0">
                  <a:pos x="529" y="673"/>
                </a:cxn>
                <a:cxn ang="0">
                  <a:pos x="639" y="244"/>
                </a:cxn>
                <a:cxn ang="0">
                  <a:pos x="639" y="244"/>
                </a:cxn>
                <a:cxn ang="0">
                  <a:pos x="639" y="244"/>
                </a:cxn>
              </a:cxnLst>
              <a:rect l="0" t="0" r="r" b="b"/>
              <a:pathLst>
                <a:path w="639" h="673">
                  <a:moveTo>
                    <a:pt x="639" y="244"/>
                  </a:moveTo>
                  <a:lnTo>
                    <a:pt x="540" y="168"/>
                  </a:lnTo>
                  <a:lnTo>
                    <a:pt x="477" y="127"/>
                  </a:lnTo>
                  <a:lnTo>
                    <a:pt x="421" y="142"/>
                  </a:lnTo>
                  <a:lnTo>
                    <a:pt x="350" y="191"/>
                  </a:lnTo>
                  <a:lnTo>
                    <a:pt x="290" y="195"/>
                  </a:lnTo>
                  <a:lnTo>
                    <a:pt x="225" y="183"/>
                  </a:lnTo>
                  <a:lnTo>
                    <a:pt x="205" y="57"/>
                  </a:lnTo>
                  <a:lnTo>
                    <a:pt x="145" y="0"/>
                  </a:lnTo>
                  <a:lnTo>
                    <a:pt x="80" y="0"/>
                  </a:lnTo>
                  <a:lnTo>
                    <a:pt x="4" y="29"/>
                  </a:lnTo>
                  <a:lnTo>
                    <a:pt x="0" y="57"/>
                  </a:lnTo>
                  <a:lnTo>
                    <a:pt x="56" y="67"/>
                  </a:lnTo>
                  <a:lnTo>
                    <a:pt x="64" y="104"/>
                  </a:lnTo>
                  <a:lnTo>
                    <a:pt x="102" y="133"/>
                  </a:lnTo>
                  <a:lnTo>
                    <a:pt x="137" y="155"/>
                  </a:lnTo>
                  <a:lnTo>
                    <a:pt x="166" y="155"/>
                  </a:lnTo>
                  <a:lnTo>
                    <a:pt x="116" y="183"/>
                  </a:lnTo>
                  <a:lnTo>
                    <a:pt x="99" y="213"/>
                  </a:lnTo>
                  <a:lnTo>
                    <a:pt x="120" y="248"/>
                  </a:lnTo>
                  <a:lnTo>
                    <a:pt x="195" y="248"/>
                  </a:lnTo>
                  <a:lnTo>
                    <a:pt x="234" y="244"/>
                  </a:lnTo>
                  <a:lnTo>
                    <a:pt x="323" y="296"/>
                  </a:lnTo>
                  <a:lnTo>
                    <a:pt x="413" y="392"/>
                  </a:lnTo>
                  <a:lnTo>
                    <a:pt x="431" y="422"/>
                  </a:lnTo>
                  <a:lnTo>
                    <a:pt x="426" y="455"/>
                  </a:lnTo>
                  <a:lnTo>
                    <a:pt x="459" y="473"/>
                  </a:lnTo>
                  <a:lnTo>
                    <a:pt x="374" y="507"/>
                  </a:lnTo>
                  <a:lnTo>
                    <a:pt x="379" y="525"/>
                  </a:lnTo>
                  <a:lnTo>
                    <a:pt x="431" y="548"/>
                  </a:lnTo>
                  <a:lnTo>
                    <a:pt x="407" y="587"/>
                  </a:lnTo>
                  <a:lnTo>
                    <a:pt x="407" y="634"/>
                  </a:lnTo>
                  <a:lnTo>
                    <a:pt x="483" y="617"/>
                  </a:lnTo>
                  <a:lnTo>
                    <a:pt x="505" y="663"/>
                  </a:lnTo>
                  <a:lnTo>
                    <a:pt x="529" y="673"/>
                  </a:lnTo>
                  <a:lnTo>
                    <a:pt x="639" y="244"/>
                  </a:lnTo>
                  <a:lnTo>
                    <a:pt x="639" y="244"/>
                  </a:lnTo>
                  <a:lnTo>
                    <a:pt x="639" y="24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1" name="Freeform 520"/>
            <p:cNvSpPr>
              <a:spLocks/>
            </p:cNvSpPr>
            <p:nvPr/>
          </p:nvSpPr>
          <p:spPr bwMode="auto">
            <a:xfrm>
              <a:off x="4529" y="2846"/>
              <a:ext cx="160" cy="168"/>
            </a:xfrm>
            <a:custGeom>
              <a:avLst/>
              <a:gdLst/>
              <a:ahLst/>
              <a:cxnLst>
                <a:cxn ang="0">
                  <a:pos x="639" y="243"/>
                </a:cxn>
                <a:cxn ang="0">
                  <a:pos x="540" y="167"/>
                </a:cxn>
                <a:cxn ang="0">
                  <a:pos x="476" y="126"/>
                </a:cxn>
                <a:cxn ang="0">
                  <a:pos x="421" y="141"/>
                </a:cxn>
                <a:cxn ang="0">
                  <a:pos x="349" y="191"/>
                </a:cxn>
                <a:cxn ang="0">
                  <a:pos x="290" y="195"/>
                </a:cxn>
                <a:cxn ang="0">
                  <a:pos x="224" y="183"/>
                </a:cxn>
                <a:cxn ang="0">
                  <a:pos x="205" y="56"/>
                </a:cxn>
                <a:cxn ang="0">
                  <a:pos x="144" y="0"/>
                </a:cxn>
                <a:cxn ang="0">
                  <a:pos x="79" y="0"/>
                </a:cxn>
                <a:cxn ang="0">
                  <a:pos x="3" y="28"/>
                </a:cxn>
                <a:cxn ang="0">
                  <a:pos x="0" y="56"/>
                </a:cxn>
                <a:cxn ang="0">
                  <a:pos x="55" y="66"/>
                </a:cxn>
                <a:cxn ang="0">
                  <a:pos x="64" y="103"/>
                </a:cxn>
                <a:cxn ang="0">
                  <a:pos x="102" y="133"/>
                </a:cxn>
                <a:cxn ang="0">
                  <a:pos x="137" y="154"/>
                </a:cxn>
                <a:cxn ang="0">
                  <a:pos x="166" y="154"/>
                </a:cxn>
                <a:cxn ang="0">
                  <a:pos x="116" y="183"/>
                </a:cxn>
                <a:cxn ang="0">
                  <a:pos x="99" y="212"/>
                </a:cxn>
                <a:cxn ang="0">
                  <a:pos x="120" y="248"/>
                </a:cxn>
                <a:cxn ang="0">
                  <a:pos x="195" y="248"/>
                </a:cxn>
                <a:cxn ang="0">
                  <a:pos x="233" y="243"/>
                </a:cxn>
                <a:cxn ang="0">
                  <a:pos x="322" y="295"/>
                </a:cxn>
                <a:cxn ang="0">
                  <a:pos x="413" y="391"/>
                </a:cxn>
                <a:cxn ang="0">
                  <a:pos x="431" y="422"/>
                </a:cxn>
                <a:cxn ang="0">
                  <a:pos x="426" y="454"/>
                </a:cxn>
                <a:cxn ang="0">
                  <a:pos x="458" y="472"/>
                </a:cxn>
                <a:cxn ang="0">
                  <a:pos x="374" y="506"/>
                </a:cxn>
                <a:cxn ang="0">
                  <a:pos x="379" y="524"/>
                </a:cxn>
                <a:cxn ang="0">
                  <a:pos x="431" y="547"/>
                </a:cxn>
                <a:cxn ang="0">
                  <a:pos x="406" y="586"/>
                </a:cxn>
                <a:cxn ang="0">
                  <a:pos x="406" y="634"/>
                </a:cxn>
                <a:cxn ang="0">
                  <a:pos x="482" y="617"/>
                </a:cxn>
                <a:cxn ang="0">
                  <a:pos x="505" y="663"/>
                </a:cxn>
                <a:cxn ang="0">
                  <a:pos x="529" y="673"/>
                </a:cxn>
                <a:cxn ang="0">
                  <a:pos x="639" y="243"/>
                </a:cxn>
                <a:cxn ang="0">
                  <a:pos x="639" y="243"/>
                </a:cxn>
                <a:cxn ang="0">
                  <a:pos x="639" y="243"/>
                </a:cxn>
              </a:cxnLst>
              <a:rect l="0" t="0" r="r" b="b"/>
              <a:pathLst>
                <a:path w="639" h="673">
                  <a:moveTo>
                    <a:pt x="639" y="243"/>
                  </a:moveTo>
                  <a:lnTo>
                    <a:pt x="540" y="167"/>
                  </a:lnTo>
                  <a:lnTo>
                    <a:pt x="476" y="126"/>
                  </a:lnTo>
                  <a:lnTo>
                    <a:pt x="421" y="141"/>
                  </a:lnTo>
                  <a:lnTo>
                    <a:pt x="349" y="191"/>
                  </a:lnTo>
                  <a:lnTo>
                    <a:pt x="290" y="195"/>
                  </a:lnTo>
                  <a:lnTo>
                    <a:pt x="224" y="183"/>
                  </a:lnTo>
                  <a:lnTo>
                    <a:pt x="205" y="56"/>
                  </a:lnTo>
                  <a:lnTo>
                    <a:pt x="144" y="0"/>
                  </a:lnTo>
                  <a:lnTo>
                    <a:pt x="79" y="0"/>
                  </a:lnTo>
                  <a:lnTo>
                    <a:pt x="3" y="28"/>
                  </a:lnTo>
                  <a:lnTo>
                    <a:pt x="0" y="56"/>
                  </a:lnTo>
                  <a:lnTo>
                    <a:pt x="55" y="66"/>
                  </a:lnTo>
                  <a:lnTo>
                    <a:pt x="64" y="103"/>
                  </a:lnTo>
                  <a:lnTo>
                    <a:pt x="102" y="133"/>
                  </a:lnTo>
                  <a:lnTo>
                    <a:pt x="137" y="154"/>
                  </a:lnTo>
                  <a:lnTo>
                    <a:pt x="166" y="154"/>
                  </a:lnTo>
                  <a:lnTo>
                    <a:pt x="116" y="183"/>
                  </a:lnTo>
                  <a:lnTo>
                    <a:pt x="99" y="212"/>
                  </a:lnTo>
                  <a:lnTo>
                    <a:pt x="120" y="248"/>
                  </a:lnTo>
                  <a:lnTo>
                    <a:pt x="195" y="248"/>
                  </a:lnTo>
                  <a:lnTo>
                    <a:pt x="233" y="243"/>
                  </a:lnTo>
                  <a:lnTo>
                    <a:pt x="322" y="295"/>
                  </a:lnTo>
                  <a:lnTo>
                    <a:pt x="413" y="391"/>
                  </a:lnTo>
                  <a:lnTo>
                    <a:pt x="431" y="422"/>
                  </a:lnTo>
                  <a:lnTo>
                    <a:pt x="426" y="454"/>
                  </a:lnTo>
                  <a:lnTo>
                    <a:pt x="458" y="472"/>
                  </a:lnTo>
                  <a:lnTo>
                    <a:pt x="374" y="506"/>
                  </a:lnTo>
                  <a:lnTo>
                    <a:pt x="379" y="524"/>
                  </a:lnTo>
                  <a:lnTo>
                    <a:pt x="431" y="547"/>
                  </a:lnTo>
                  <a:lnTo>
                    <a:pt x="406" y="586"/>
                  </a:lnTo>
                  <a:lnTo>
                    <a:pt x="406" y="634"/>
                  </a:lnTo>
                  <a:lnTo>
                    <a:pt x="482" y="617"/>
                  </a:lnTo>
                  <a:lnTo>
                    <a:pt x="505" y="663"/>
                  </a:lnTo>
                  <a:lnTo>
                    <a:pt x="529" y="673"/>
                  </a:lnTo>
                  <a:lnTo>
                    <a:pt x="639" y="243"/>
                  </a:lnTo>
                  <a:lnTo>
                    <a:pt x="639" y="243"/>
                  </a:lnTo>
                  <a:lnTo>
                    <a:pt x="639" y="24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2" name="Freeform 521"/>
            <p:cNvSpPr>
              <a:spLocks/>
            </p:cNvSpPr>
            <p:nvPr/>
          </p:nvSpPr>
          <p:spPr bwMode="auto">
            <a:xfrm>
              <a:off x="4604" y="2985"/>
              <a:ext cx="19" cy="20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7" y="0"/>
                </a:cxn>
                <a:cxn ang="0">
                  <a:pos x="0" y="29"/>
                </a:cxn>
                <a:cxn ang="0">
                  <a:pos x="24" y="65"/>
                </a:cxn>
                <a:cxn ang="0">
                  <a:pos x="29" y="80"/>
                </a:cxn>
                <a:cxn ang="0">
                  <a:pos x="75" y="24"/>
                </a:cxn>
                <a:cxn ang="0">
                  <a:pos x="62" y="8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1" y="0"/>
                </a:cxn>
              </a:cxnLst>
              <a:rect l="0" t="0" r="r" b="b"/>
              <a:pathLst>
                <a:path w="75" h="80">
                  <a:moveTo>
                    <a:pt x="41" y="0"/>
                  </a:moveTo>
                  <a:lnTo>
                    <a:pt x="7" y="0"/>
                  </a:lnTo>
                  <a:lnTo>
                    <a:pt x="0" y="29"/>
                  </a:lnTo>
                  <a:lnTo>
                    <a:pt x="24" y="65"/>
                  </a:lnTo>
                  <a:lnTo>
                    <a:pt x="29" y="80"/>
                  </a:lnTo>
                  <a:lnTo>
                    <a:pt x="75" y="24"/>
                  </a:lnTo>
                  <a:lnTo>
                    <a:pt x="62" y="8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" name="Freeform 522"/>
            <p:cNvSpPr>
              <a:spLocks/>
            </p:cNvSpPr>
            <p:nvPr/>
          </p:nvSpPr>
          <p:spPr bwMode="auto">
            <a:xfrm>
              <a:off x="4604" y="2985"/>
              <a:ext cx="19" cy="2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6" y="0"/>
                </a:cxn>
                <a:cxn ang="0">
                  <a:pos x="0" y="29"/>
                </a:cxn>
                <a:cxn ang="0">
                  <a:pos x="23" y="65"/>
                </a:cxn>
                <a:cxn ang="0">
                  <a:pos x="29" y="81"/>
                </a:cxn>
                <a:cxn ang="0">
                  <a:pos x="75" y="24"/>
                </a:cxn>
                <a:cxn ang="0">
                  <a:pos x="62" y="8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75" h="81">
                  <a:moveTo>
                    <a:pt x="40" y="0"/>
                  </a:moveTo>
                  <a:lnTo>
                    <a:pt x="6" y="0"/>
                  </a:lnTo>
                  <a:lnTo>
                    <a:pt x="0" y="29"/>
                  </a:lnTo>
                  <a:lnTo>
                    <a:pt x="23" y="65"/>
                  </a:lnTo>
                  <a:lnTo>
                    <a:pt x="29" y="81"/>
                  </a:lnTo>
                  <a:lnTo>
                    <a:pt x="75" y="24"/>
                  </a:lnTo>
                  <a:lnTo>
                    <a:pt x="62" y="8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4" name="Freeform 523"/>
            <p:cNvSpPr>
              <a:spLocks/>
            </p:cNvSpPr>
            <p:nvPr/>
          </p:nvSpPr>
          <p:spPr bwMode="auto">
            <a:xfrm>
              <a:off x="4660" y="2904"/>
              <a:ext cx="154" cy="176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438"/>
                </a:cxn>
                <a:cxn ang="0">
                  <a:pos x="65" y="486"/>
                </a:cxn>
                <a:cxn ang="0">
                  <a:pos x="106" y="472"/>
                </a:cxn>
                <a:cxn ang="0">
                  <a:pos x="111" y="501"/>
                </a:cxn>
                <a:cxn ang="0">
                  <a:pos x="174" y="496"/>
                </a:cxn>
                <a:cxn ang="0">
                  <a:pos x="184" y="486"/>
                </a:cxn>
                <a:cxn ang="0">
                  <a:pos x="166" y="432"/>
                </a:cxn>
                <a:cxn ang="0">
                  <a:pos x="99" y="410"/>
                </a:cxn>
                <a:cxn ang="0">
                  <a:pos x="184" y="410"/>
                </a:cxn>
                <a:cxn ang="0">
                  <a:pos x="218" y="399"/>
                </a:cxn>
                <a:cxn ang="0">
                  <a:pos x="324" y="446"/>
                </a:cxn>
                <a:cxn ang="0">
                  <a:pos x="381" y="496"/>
                </a:cxn>
                <a:cxn ang="0">
                  <a:pos x="416" y="536"/>
                </a:cxn>
                <a:cxn ang="0">
                  <a:pos x="416" y="565"/>
                </a:cxn>
                <a:cxn ang="0">
                  <a:pos x="452" y="591"/>
                </a:cxn>
                <a:cxn ang="0">
                  <a:pos x="468" y="649"/>
                </a:cxn>
                <a:cxn ang="0">
                  <a:pos x="549" y="704"/>
                </a:cxn>
                <a:cxn ang="0">
                  <a:pos x="618" y="704"/>
                </a:cxn>
                <a:cxn ang="0">
                  <a:pos x="589" y="669"/>
                </a:cxn>
                <a:cxn ang="0">
                  <a:pos x="611" y="649"/>
                </a:cxn>
                <a:cxn ang="0">
                  <a:pos x="576" y="612"/>
                </a:cxn>
                <a:cxn ang="0">
                  <a:pos x="462" y="486"/>
                </a:cxn>
                <a:cxn ang="0">
                  <a:pos x="423" y="399"/>
                </a:cxn>
                <a:cxn ang="0">
                  <a:pos x="444" y="370"/>
                </a:cxn>
                <a:cxn ang="0">
                  <a:pos x="462" y="336"/>
                </a:cxn>
                <a:cxn ang="0">
                  <a:pos x="452" y="313"/>
                </a:cxn>
                <a:cxn ang="0">
                  <a:pos x="396" y="261"/>
                </a:cxn>
                <a:cxn ang="0">
                  <a:pos x="369" y="243"/>
                </a:cxn>
                <a:cxn ang="0">
                  <a:pos x="369" y="197"/>
                </a:cxn>
                <a:cxn ang="0">
                  <a:pos x="290" y="106"/>
                </a:cxn>
                <a:cxn ang="0">
                  <a:pos x="209" y="54"/>
                </a:cxn>
                <a:cxn ang="0">
                  <a:pos x="157" y="20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20" y="0"/>
                </a:cxn>
              </a:cxnLst>
              <a:rect l="0" t="0" r="r" b="b"/>
              <a:pathLst>
                <a:path w="618" h="704">
                  <a:moveTo>
                    <a:pt x="120" y="0"/>
                  </a:moveTo>
                  <a:lnTo>
                    <a:pt x="0" y="438"/>
                  </a:lnTo>
                  <a:lnTo>
                    <a:pt x="65" y="486"/>
                  </a:lnTo>
                  <a:lnTo>
                    <a:pt x="106" y="472"/>
                  </a:lnTo>
                  <a:lnTo>
                    <a:pt x="111" y="501"/>
                  </a:lnTo>
                  <a:lnTo>
                    <a:pt x="174" y="496"/>
                  </a:lnTo>
                  <a:lnTo>
                    <a:pt x="184" y="486"/>
                  </a:lnTo>
                  <a:lnTo>
                    <a:pt x="166" y="432"/>
                  </a:lnTo>
                  <a:lnTo>
                    <a:pt x="99" y="410"/>
                  </a:lnTo>
                  <a:lnTo>
                    <a:pt x="184" y="410"/>
                  </a:lnTo>
                  <a:lnTo>
                    <a:pt x="218" y="399"/>
                  </a:lnTo>
                  <a:lnTo>
                    <a:pt x="324" y="446"/>
                  </a:lnTo>
                  <a:lnTo>
                    <a:pt x="381" y="496"/>
                  </a:lnTo>
                  <a:lnTo>
                    <a:pt x="416" y="536"/>
                  </a:lnTo>
                  <a:lnTo>
                    <a:pt x="416" y="565"/>
                  </a:lnTo>
                  <a:lnTo>
                    <a:pt x="452" y="591"/>
                  </a:lnTo>
                  <a:lnTo>
                    <a:pt x="468" y="649"/>
                  </a:lnTo>
                  <a:lnTo>
                    <a:pt x="549" y="704"/>
                  </a:lnTo>
                  <a:lnTo>
                    <a:pt x="618" y="704"/>
                  </a:lnTo>
                  <a:lnTo>
                    <a:pt x="589" y="669"/>
                  </a:lnTo>
                  <a:lnTo>
                    <a:pt x="611" y="649"/>
                  </a:lnTo>
                  <a:lnTo>
                    <a:pt x="576" y="612"/>
                  </a:lnTo>
                  <a:lnTo>
                    <a:pt x="462" y="486"/>
                  </a:lnTo>
                  <a:lnTo>
                    <a:pt x="423" y="399"/>
                  </a:lnTo>
                  <a:lnTo>
                    <a:pt x="444" y="370"/>
                  </a:lnTo>
                  <a:lnTo>
                    <a:pt x="462" y="336"/>
                  </a:lnTo>
                  <a:lnTo>
                    <a:pt x="452" y="313"/>
                  </a:lnTo>
                  <a:lnTo>
                    <a:pt x="396" y="261"/>
                  </a:lnTo>
                  <a:lnTo>
                    <a:pt x="369" y="243"/>
                  </a:lnTo>
                  <a:lnTo>
                    <a:pt x="369" y="197"/>
                  </a:lnTo>
                  <a:lnTo>
                    <a:pt x="290" y="106"/>
                  </a:lnTo>
                  <a:lnTo>
                    <a:pt x="209" y="54"/>
                  </a:lnTo>
                  <a:lnTo>
                    <a:pt x="157" y="2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5" name="Freeform 524"/>
            <p:cNvSpPr>
              <a:spLocks/>
            </p:cNvSpPr>
            <p:nvPr/>
          </p:nvSpPr>
          <p:spPr bwMode="auto">
            <a:xfrm>
              <a:off x="4660" y="2905"/>
              <a:ext cx="154" cy="176"/>
            </a:xfrm>
            <a:custGeom>
              <a:avLst/>
              <a:gdLst/>
              <a:ahLst/>
              <a:cxnLst>
                <a:cxn ang="0">
                  <a:pos x="119" y="0"/>
                </a:cxn>
                <a:cxn ang="0">
                  <a:pos x="0" y="438"/>
                </a:cxn>
                <a:cxn ang="0">
                  <a:pos x="64" y="486"/>
                </a:cxn>
                <a:cxn ang="0">
                  <a:pos x="104" y="472"/>
                </a:cxn>
                <a:cxn ang="0">
                  <a:pos x="109" y="501"/>
                </a:cxn>
                <a:cxn ang="0">
                  <a:pos x="173" y="496"/>
                </a:cxn>
                <a:cxn ang="0">
                  <a:pos x="183" y="486"/>
                </a:cxn>
                <a:cxn ang="0">
                  <a:pos x="166" y="431"/>
                </a:cxn>
                <a:cxn ang="0">
                  <a:pos x="98" y="410"/>
                </a:cxn>
                <a:cxn ang="0">
                  <a:pos x="183" y="410"/>
                </a:cxn>
                <a:cxn ang="0">
                  <a:pos x="218" y="399"/>
                </a:cxn>
                <a:cxn ang="0">
                  <a:pos x="322" y="445"/>
                </a:cxn>
                <a:cxn ang="0">
                  <a:pos x="379" y="496"/>
                </a:cxn>
                <a:cxn ang="0">
                  <a:pos x="414" y="537"/>
                </a:cxn>
                <a:cxn ang="0">
                  <a:pos x="414" y="564"/>
                </a:cxn>
                <a:cxn ang="0">
                  <a:pos x="451" y="590"/>
                </a:cxn>
                <a:cxn ang="0">
                  <a:pos x="466" y="649"/>
                </a:cxn>
                <a:cxn ang="0">
                  <a:pos x="547" y="704"/>
                </a:cxn>
                <a:cxn ang="0">
                  <a:pos x="616" y="704"/>
                </a:cxn>
                <a:cxn ang="0">
                  <a:pos x="587" y="669"/>
                </a:cxn>
                <a:cxn ang="0">
                  <a:pos x="611" y="649"/>
                </a:cxn>
                <a:cxn ang="0">
                  <a:pos x="574" y="612"/>
                </a:cxn>
                <a:cxn ang="0">
                  <a:pos x="461" y="486"/>
                </a:cxn>
                <a:cxn ang="0">
                  <a:pos x="421" y="399"/>
                </a:cxn>
                <a:cxn ang="0">
                  <a:pos x="443" y="369"/>
                </a:cxn>
                <a:cxn ang="0">
                  <a:pos x="461" y="335"/>
                </a:cxn>
                <a:cxn ang="0">
                  <a:pos x="451" y="312"/>
                </a:cxn>
                <a:cxn ang="0">
                  <a:pos x="395" y="260"/>
                </a:cxn>
                <a:cxn ang="0">
                  <a:pos x="368" y="243"/>
                </a:cxn>
                <a:cxn ang="0">
                  <a:pos x="368" y="196"/>
                </a:cxn>
                <a:cxn ang="0">
                  <a:pos x="290" y="106"/>
                </a:cxn>
                <a:cxn ang="0">
                  <a:pos x="208" y="54"/>
                </a:cxn>
                <a:cxn ang="0">
                  <a:pos x="156" y="19"/>
                </a:cxn>
                <a:cxn ang="0">
                  <a:pos x="119" y="0"/>
                </a:cxn>
                <a:cxn ang="0">
                  <a:pos x="119" y="0"/>
                </a:cxn>
                <a:cxn ang="0">
                  <a:pos x="119" y="0"/>
                </a:cxn>
              </a:cxnLst>
              <a:rect l="0" t="0" r="r" b="b"/>
              <a:pathLst>
                <a:path w="616" h="704">
                  <a:moveTo>
                    <a:pt x="119" y="0"/>
                  </a:moveTo>
                  <a:lnTo>
                    <a:pt x="0" y="438"/>
                  </a:lnTo>
                  <a:lnTo>
                    <a:pt x="64" y="486"/>
                  </a:lnTo>
                  <a:lnTo>
                    <a:pt x="104" y="472"/>
                  </a:lnTo>
                  <a:lnTo>
                    <a:pt x="109" y="501"/>
                  </a:lnTo>
                  <a:lnTo>
                    <a:pt x="173" y="496"/>
                  </a:lnTo>
                  <a:lnTo>
                    <a:pt x="183" y="486"/>
                  </a:lnTo>
                  <a:lnTo>
                    <a:pt x="166" y="431"/>
                  </a:lnTo>
                  <a:lnTo>
                    <a:pt x="98" y="410"/>
                  </a:lnTo>
                  <a:lnTo>
                    <a:pt x="183" y="410"/>
                  </a:lnTo>
                  <a:lnTo>
                    <a:pt x="218" y="399"/>
                  </a:lnTo>
                  <a:lnTo>
                    <a:pt x="322" y="445"/>
                  </a:lnTo>
                  <a:lnTo>
                    <a:pt x="379" y="496"/>
                  </a:lnTo>
                  <a:lnTo>
                    <a:pt x="414" y="537"/>
                  </a:lnTo>
                  <a:lnTo>
                    <a:pt x="414" y="564"/>
                  </a:lnTo>
                  <a:lnTo>
                    <a:pt x="451" y="590"/>
                  </a:lnTo>
                  <a:lnTo>
                    <a:pt x="466" y="649"/>
                  </a:lnTo>
                  <a:lnTo>
                    <a:pt x="547" y="704"/>
                  </a:lnTo>
                  <a:lnTo>
                    <a:pt x="616" y="704"/>
                  </a:lnTo>
                  <a:lnTo>
                    <a:pt x="587" y="669"/>
                  </a:lnTo>
                  <a:lnTo>
                    <a:pt x="611" y="649"/>
                  </a:lnTo>
                  <a:lnTo>
                    <a:pt x="574" y="612"/>
                  </a:lnTo>
                  <a:lnTo>
                    <a:pt x="461" y="486"/>
                  </a:lnTo>
                  <a:lnTo>
                    <a:pt x="421" y="399"/>
                  </a:lnTo>
                  <a:lnTo>
                    <a:pt x="443" y="369"/>
                  </a:lnTo>
                  <a:lnTo>
                    <a:pt x="461" y="335"/>
                  </a:lnTo>
                  <a:lnTo>
                    <a:pt x="451" y="312"/>
                  </a:lnTo>
                  <a:lnTo>
                    <a:pt x="395" y="260"/>
                  </a:lnTo>
                  <a:lnTo>
                    <a:pt x="368" y="243"/>
                  </a:lnTo>
                  <a:lnTo>
                    <a:pt x="368" y="196"/>
                  </a:lnTo>
                  <a:lnTo>
                    <a:pt x="290" y="106"/>
                  </a:lnTo>
                  <a:lnTo>
                    <a:pt x="208" y="54"/>
                  </a:lnTo>
                  <a:lnTo>
                    <a:pt x="156" y="19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19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" name="Freeform 525"/>
            <p:cNvSpPr>
              <a:spLocks/>
            </p:cNvSpPr>
            <p:nvPr/>
          </p:nvSpPr>
          <p:spPr bwMode="auto">
            <a:xfrm>
              <a:off x="4184" y="3019"/>
              <a:ext cx="609" cy="539"/>
            </a:xfrm>
            <a:custGeom>
              <a:avLst/>
              <a:gdLst/>
              <a:ahLst/>
              <a:cxnLst>
                <a:cxn ang="0">
                  <a:pos x="1367" y="84"/>
                </a:cxn>
                <a:cxn ang="0">
                  <a:pos x="1191" y="111"/>
                </a:cxn>
                <a:cxn ang="0">
                  <a:pos x="1152" y="195"/>
                </a:cxn>
                <a:cxn ang="0">
                  <a:pos x="1035" y="176"/>
                </a:cxn>
                <a:cxn ang="0">
                  <a:pos x="879" y="169"/>
                </a:cxn>
                <a:cxn ang="0">
                  <a:pos x="687" y="268"/>
                </a:cxn>
                <a:cxn ang="0">
                  <a:pos x="646" y="366"/>
                </a:cxn>
                <a:cxn ang="0">
                  <a:pos x="512" y="465"/>
                </a:cxn>
                <a:cxn ang="0">
                  <a:pos x="265" y="509"/>
                </a:cxn>
                <a:cxn ang="0">
                  <a:pos x="89" y="524"/>
                </a:cxn>
                <a:cxn ang="0">
                  <a:pos x="99" y="863"/>
                </a:cxn>
                <a:cxn ang="0">
                  <a:pos x="5" y="931"/>
                </a:cxn>
                <a:cxn ang="0">
                  <a:pos x="55" y="1328"/>
                </a:cxn>
                <a:cxn ang="0">
                  <a:pos x="50" y="1477"/>
                </a:cxn>
                <a:cxn ang="0">
                  <a:pos x="115" y="1535"/>
                </a:cxn>
                <a:cxn ang="0">
                  <a:pos x="306" y="1469"/>
                </a:cxn>
                <a:cxn ang="0">
                  <a:pos x="478" y="1509"/>
                </a:cxn>
                <a:cxn ang="0">
                  <a:pos x="597" y="1418"/>
                </a:cxn>
                <a:cxn ang="0">
                  <a:pos x="803" y="1385"/>
                </a:cxn>
                <a:cxn ang="0">
                  <a:pos x="1133" y="1484"/>
                </a:cxn>
                <a:cxn ang="0">
                  <a:pos x="1226" y="1627"/>
                </a:cxn>
                <a:cxn ang="0">
                  <a:pos x="1367" y="1602"/>
                </a:cxn>
                <a:cxn ang="0">
                  <a:pos x="1406" y="1617"/>
                </a:cxn>
                <a:cxn ang="0">
                  <a:pos x="1301" y="1733"/>
                </a:cxn>
                <a:cxn ang="0">
                  <a:pos x="1499" y="1652"/>
                </a:cxn>
                <a:cxn ang="0">
                  <a:pos x="1373" y="1800"/>
                </a:cxn>
                <a:cxn ang="0">
                  <a:pos x="1492" y="1766"/>
                </a:cxn>
                <a:cxn ang="0">
                  <a:pos x="1441" y="1908"/>
                </a:cxn>
                <a:cxn ang="0">
                  <a:pos x="1576" y="2067"/>
                </a:cxn>
                <a:cxn ang="0">
                  <a:pos x="1705" y="2089"/>
                </a:cxn>
                <a:cxn ang="0">
                  <a:pos x="1763" y="2124"/>
                </a:cxn>
                <a:cxn ang="0">
                  <a:pos x="1939" y="2124"/>
                </a:cxn>
                <a:cxn ang="0">
                  <a:pos x="2087" y="2089"/>
                </a:cxn>
                <a:cxn ang="0">
                  <a:pos x="2230" y="1849"/>
                </a:cxn>
                <a:cxn ang="0">
                  <a:pos x="2346" y="1627"/>
                </a:cxn>
                <a:cxn ang="0">
                  <a:pos x="2436" y="1288"/>
                </a:cxn>
                <a:cxn ang="0">
                  <a:pos x="2346" y="881"/>
                </a:cxn>
                <a:cxn ang="0">
                  <a:pos x="2220" y="715"/>
                </a:cxn>
                <a:cxn ang="0">
                  <a:pos x="2135" y="605"/>
                </a:cxn>
                <a:cxn ang="0">
                  <a:pos x="2112" y="398"/>
                </a:cxn>
                <a:cxn ang="0">
                  <a:pos x="2040" y="241"/>
                </a:cxn>
                <a:cxn ang="0">
                  <a:pos x="1971" y="186"/>
                </a:cxn>
                <a:cxn ang="0">
                  <a:pos x="1906" y="441"/>
                </a:cxn>
                <a:cxn ang="0">
                  <a:pos x="1814" y="476"/>
                </a:cxn>
                <a:cxn ang="0">
                  <a:pos x="1642" y="351"/>
                </a:cxn>
                <a:cxn ang="0">
                  <a:pos x="1581" y="258"/>
                </a:cxn>
                <a:cxn ang="0">
                  <a:pos x="1642" y="125"/>
                </a:cxn>
                <a:cxn ang="0">
                  <a:pos x="1607" y="111"/>
                </a:cxn>
                <a:cxn ang="0">
                  <a:pos x="1434" y="0"/>
                </a:cxn>
                <a:cxn ang="0">
                  <a:pos x="1391" y="0"/>
                </a:cxn>
              </a:cxnLst>
              <a:rect l="0" t="0" r="r" b="b"/>
              <a:pathLst>
                <a:path w="2436" h="2157">
                  <a:moveTo>
                    <a:pt x="1391" y="0"/>
                  </a:moveTo>
                  <a:lnTo>
                    <a:pt x="1367" y="84"/>
                  </a:lnTo>
                  <a:lnTo>
                    <a:pt x="1301" y="60"/>
                  </a:lnTo>
                  <a:lnTo>
                    <a:pt x="1191" y="111"/>
                  </a:lnTo>
                  <a:lnTo>
                    <a:pt x="1191" y="195"/>
                  </a:lnTo>
                  <a:lnTo>
                    <a:pt x="1152" y="195"/>
                  </a:lnTo>
                  <a:lnTo>
                    <a:pt x="1069" y="176"/>
                  </a:lnTo>
                  <a:lnTo>
                    <a:pt x="1035" y="176"/>
                  </a:lnTo>
                  <a:lnTo>
                    <a:pt x="984" y="133"/>
                  </a:lnTo>
                  <a:lnTo>
                    <a:pt x="879" y="169"/>
                  </a:lnTo>
                  <a:lnTo>
                    <a:pt x="819" y="258"/>
                  </a:lnTo>
                  <a:lnTo>
                    <a:pt x="687" y="268"/>
                  </a:lnTo>
                  <a:lnTo>
                    <a:pt x="653" y="299"/>
                  </a:lnTo>
                  <a:lnTo>
                    <a:pt x="646" y="366"/>
                  </a:lnTo>
                  <a:lnTo>
                    <a:pt x="554" y="465"/>
                  </a:lnTo>
                  <a:lnTo>
                    <a:pt x="512" y="465"/>
                  </a:lnTo>
                  <a:lnTo>
                    <a:pt x="487" y="509"/>
                  </a:lnTo>
                  <a:lnTo>
                    <a:pt x="265" y="509"/>
                  </a:lnTo>
                  <a:lnTo>
                    <a:pt x="140" y="482"/>
                  </a:lnTo>
                  <a:lnTo>
                    <a:pt x="89" y="524"/>
                  </a:lnTo>
                  <a:lnTo>
                    <a:pt x="72" y="690"/>
                  </a:lnTo>
                  <a:lnTo>
                    <a:pt x="99" y="863"/>
                  </a:lnTo>
                  <a:lnTo>
                    <a:pt x="5" y="821"/>
                  </a:lnTo>
                  <a:lnTo>
                    <a:pt x="5" y="931"/>
                  </a:lnTo>
                  <a:lnTo>
                    <a:pt x="55" y="1245"/>
                  </a:lnTo>
                  <a:lnTo>
                    <a:pt x="55" y="1328"/>
                  </a:lnTo>
                  <a:lnTo>
                    <a:pt x="0" y="1436"/>
                  </a:lnTo>
                  <a:lnTo>
                    <a:pt x="50" y="1477"/>
                  </a:lnTo>
                  <a:lnTo>
                    <a:pt x="82" y="1484"/>
                  </a:lnTo>
                  <a:lnTo>
                    <a:pt x="115" y="1535"/>
                  </a:lnTo>
                  <a:lnTo>
                    <a:pt x="190" y="1535"/>
                  </a:lnTo>
                  <a:lnTo>
                    <a:pt x="306" y="1469"/>
                  </a:lnTo>
                  <a:lnTo>
                    <a:pt x="382" y="1477"/>
                  </a:lnTo>
                  <a:lnTo>
                    <a:pt x="478" y="1509"/>
                  </a:lnTo>
                  <a:lnTo>
                    <a:pt x="537" y="1501"/>
                  </a:lnTo>
                  <a:lnTo>
                    <a:pt x="597" y="1418"/>
                  </a:lnTo>
                  <a:lnTo>
                    <a:pt x="687" y="1418"/>
                  </a:lnTo>
                  <a:lnTo>
                    <a:pt x="803" y="1385"/>
                  </a:lnTo>
                  <a:lnTo>
                    <a:pt x="1004" y="1394"/>
                  </a:lnTo>
                  <a:lnTo>
                    <a:pt x="1133" y="1484"/>
                  </a:lnTo>
                  <a:lnTo>
                    <a:pt x="1208" y="1593"/>
                  </a:lnTo>
                  <a:lnTo>
                    <a:pt x="1226" y="1627"/>
                  </a:lnTo>
                  <a:lnTo>
                    <a:pt x="1258" y="1642"/>
                  </a:lnTo>
                  <a:lnTo>
                    <a:pt x="1367" y="1602"/>
                  </a:lnTo>
                  <a:lnTo>
                    <a:pt x="1482" y="1518"/>
                  </a:lnTo>
                  <a:lnTo>
                    <a:pt x="1406" y="1617"/>
                  </a:lnTo>
                  <a:lnTo>
                    <a:pt x="1367" y="1695"/>
                  </a:lnTo>
                  <a:lnTo>
                    <a:pt x="1301" y="1733"/>
                  </a:lnTo>
                  <a:lnTo>
                    <a:pt x="1406" y="1700"/>
                  </a:lnTo>
                  <a:lnTo>
                    <a:pt x="1499" y="1652"/>
                  </a:lnTo>
                  <a:lnTo>
                    <a:pt x="1434" y="1760"/>
                  </a:lnTo>
                  <a:lnTo>
                    <a:pt x="1373" y="1800"/>
                  </a:lnTo>
                  <a:lnTo>
                    <a:pt x="1466" y="1775"/>
                  </a:lnTo>
                  <a:lnTo>
                    <a:pt x="1492" y="1766"/>
                  </a:lnTo>
                  <a:lnTo>
                    <a:pt x="1476" y="1832"/>
                  </a:lnTo>
                  <a:lnTo>
                    <a:pt x="1441" y="1908"/>
                  </a:lnTo>
                  <a:lnTo>
                    <a:pt x="1461" y="1974"/>
                  </a:lnTo>
                  <a:lnTo>
                    <a:pt x="1576" y="2067"/>
                  </a:lnTo>
                  <a:lnTo>
                    <a:pt x="1607" y="2081"/>
                  </a:lnTo>
                  <a:lnTo>
                    <a:pt x="1705" y="2089"/>
                  </a:lnTo>
                  <a:lnTo>
                    <a:pt x="1788" y="2067"/>
                  </a:lnTo>
                  <a:lnTo>
                    <a:pt x="1763" y="2124"/>
                  </a:lnTo>
                  <a:lnTo>
                    <a:pt x="1806" y="2157"/>
                  </a:lnTo>
                  <a:lnTo>
                    <a:pt x="1939" y="2124"/>
                  </a:lnTo>
                  <a:lnTo>
                    <a:pt x="2004" y="2116"/>
                  </a:lnTo>
                  <a:lnTo>
                    <a:pt x="2087" y="2089"/>
                  </a:lnTo>
                  <a:lnTo>
                    <a:pt x="2165" y="1982"/>
                  </a:lnTo>
                  <a:lnTo>
                    <a:pt x="2230" y="1849"/>
                  </a:lnTo>
                  <a:lnTo>
                    <a:pt x="2285" y="1784"/>
                  </a:lnTo>
                  <a:lnTo>
                    <a:pt x="2346" y="1627"/>
                  </a:lnTo>
                  <a:lnTo>
                    <a:pt x="2436" y="1484"/>
                  </a:lnTo>
                  <a:lnTo>
                    <a:pt x="2436" y="1288"/>
                  </a:lnTo>
                  <a:lnTo>
                    <a:pt x="2404" y="1070"/>
                  </a:lnTo>
                  <a:lnTo>
                    <a:pt x="2346" y="881"/>
                  </a:lnTo>
                  <a:lnTo>
                    <a:pt x="2279" y="783"/>
                  </a:lnTo>
                  <a:lnTo>
                    <a:pt x="2220" y="715"/>
                  </a:lnTo>
                  <a:lnTo>
                    <a:pt x="2155" y="640"/>
                  </a:lnTo>
                  <a:lnTo>
                    <a:pt x="2135" y="605"/>
                  </a:lnTo>
                  <a:lnTo>
                    <a:pt x="2120" y="476"/>
                  </a:lnTo>
                  <a:lnTo>
                    <a:pt x="2112" y="398"/>
                  </a:lnTo>
                  <a:lnTo>
                    <a:pt x="2054" y="351"/>
                  </a:lnTo>
                  <a:lnTo>
                    <a:pt x="2040" y="241"/>
                  </a:lnTo>
                  <a:lnTo>
                    <a:pt x="2004" y="143"/>
                  </a:lnTo>
                  <a:lnTo>
                    <a:pt x="1971" y="186"/>
                  </a:lnTo>
                  <a:lnTo>
                    <a:pt x="1947" y="274"/>
                  </a:lnTo>
                  <a:lnTo>
                    <a:pt x="1906" y="441"/>
                  </a:lnTo>
                  <a:lnTo>
                    <a:pt x="1856" y="476"/>
                  </a:lnTo>
                  <a:lnTo>
                    <a:pt x="1814" y="476"/>
                  </a:lnTo>
                  <a:lnTo>
                    <a:pt x="1715" y="394"/>
                  </a:lnTo>
                  <a:lnTo>
                    <a:pt x="1642" y="351"/>
                  </a:lnTo>
                  <a:lnTo>
                    <a:pt x="1599" y="310"/>
                  </a:lnTo>
                  <a:lnTo>
                    <a:pt x="1581" y="258"/>
                  </a:lnTo>
                  <a:lnTo>
                    <a:pt x="1632" y="186"/>
                  </a:lnTo>
                  <a:lnTo>
                    <a:pt x="1642" y="125"/>
                  </a:lnTo>
                  <a:lnTo>
                    <a:pt x="1657" y="102"/>
                  </a:lnTo>
                  <a:lnTo>
                    <a:pt x="1607" y="111"/>
                  </a:lnTo>
                  <a:lnTo>
                    <a:pt x="1482" y="37"/>
                  </a:lnTo>
                  <a:lnTo>
                    <a:pt x="1434" y="0"/>
                  </a:lnTo>
                  <a:lnTo>
                    <a:pt x="1391" y="0"/>
                  </a:lnTo>
                  <a:lnTo>
                    <a:pt x="1391" y="0"/>
                  </a:lnTo>
                  <a:lnTo>
                    <a:pt x="1391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7" name="Freeform 526"/>
            <p:cNvSpPr>
              <a:spLocks/>
            </p:cNvSpPr>
            <p:nvPr/>
          </p:nvSpPr>
          <p:spPr bwMode="auto">
            <a:xfrm>
              <a:off x="4184" y="3019"/>
              <a:ext cx="609" cy="540"/>
            </a:xfrm>
            <a:custGeom>
              <a:avLst/>
              <a:gdLst/>
              <a:ahLst/>
              <a:cxnLst>
                <a:cxn ang="0">
                  <a:pos x="1367" y="85"/>
                </a:cxn>
                <a:cxn ang="0">
                  <a:pos x="1191" y="111"/>
                </a:cxn>
                <a:cxn ang="0">
                  <a:pos x="1153" y="195"/>
                </a:cxn>
                <a:cxn ang="0">
                  <a:pos x="1035" y="176"/>
                </a:cxn>
                <a:cxn ang="0">
                  <a:pos x="880" y="170"/>
                </a:cxn>
                <a:cxn ang="0">
                  <a:pos x="688" y="269"/>
                </a:cxn>
                <a:cxn ang="0">
                  <a:pos x="647" y="366"/>
                </a:cxn>
                <a:cxn ang="0">
                  <a:pos x="512" y="465"/>
                </a:cxn>
                <a:cxn ang="0">
                  <a:pos x="265" y="509"/>
                </a:cxn>
                <a:cxn ang="0">
                  <a:pos x="90" y="526"/>
                </a:cxn>
                <a:cxn ang="0">
                  <a:pos x="100" y="864"/>
                </a:cxn>
                <a:cxn ang="0">
                  <a:pos x="5" y="932"/>
                </a:cxn>
                <a:cxn ang="0">
                  <a:pos x="56" y="1329"/>
                </a:cxn>
                <a:cxn ang="0">
                  <a:pos x="50" y="1477"/>
                </a:cxn>
                <a:cxn ang="0">
                  <a:pos x="115" y="1535"/>
                </a:cxn>
                <a:cxn ang="0">
                  <a:pos x="306" y="1469"/>
                </a:cxn>
                <a:cxn ang="0">
                  <a:pos x="478" y="1510"/>
                </a:cxn>
                <a:cxn ang="0">
                  <a:pos x="597" y="1420"/>
                </a:cxn>
                <a:cxn ang="0">
                  <a:pos x="804" y="1386"/>
                </a:cxn>
                <a:cxn ang="0">
                  <a:pos x="1133" y="1485"/>
                </a:cxn>
                <a:cxn ang="0">
                  <a:pos x="1226" y="1628"/>
                </a:cxn>
                <a:cxn ang="0">
                  <a:pos x="1367" y="1602"/>
                </a:cxn>
                <a:cxn ang="0">
                  <a:pos x="1406" y="1618"/>
                </a:cxn>
                <a:cxn ang="0">
                  <a:pos x="1301" y="1733"/>
                </a:cxn>
                <a:cxn ang="0">
                  <a:pos x="1499" y="1653"/>
                </a:cxn>
                <a:cxn ang="0">
                  <a:pos x="1374" y="1800"/>
                </a:cxn>
                <a:cxn ang="0">
                  <a:pos x="1492" y="1766"/>
                </a:cxn>
                <a:cxn ang="0">
                  <a:pos x="1442" y="1909"/>
                </a:cxn>
                <a:cxn ang="0">
                  <a:pos x="1577" y="2067"/>
                </a:cxn>
                <a:cxn ang="0">
                  <a:pos x="1706" y="2090"/>
                </a:cxn>
                <a:cxn ang="0">
                  <a:pos x="1764" y="2124"/>
                </a:cxn>
                <a:cxn ang="0">
                  <a:pos x="1939" y="2124"/>
                </a:cxn>
                <a:cxn ang="0">
                  <a:pos x="2088" y="2090"/>
                </a:cxn>
                <a:cxn ang="0">
                  <a:pos x="2230" y="1849"/>
                </a:cxn>
                <a:cxn ang="0">
                  <a:pos x="2346" y="1628"/>
                </a:cxn>
                <a:cxn ang="0">
                  <a:pos x="2437" y="1288"/>
                </a:cxn>
                <a:cxn ang="0">
                  <a:pos x="2346" y="882"/>
                </a:cxn>
                <a:cxn ang="0">
                  <a:pos x="2221" y="716"/>
                </a:cxn>
                <a:cxn ang="0">
                  <a:pos x="2136" y="605"/>
                </a:cxn>
                <a:cxn ang="0">
                  <a:pos x="2113" y="399"/>
                </a:cxn>
                <a:cxn ang="0">
                  <a:pos x="2040" y="242"/>
                </a:cxn>
                <a:cxn ang="0">
                  <a:pos x="1972" y="186"/>
                </a:cxn>
                <a:cxn ang="0">
                  <a:pos x="1907" y="441"/>
                </a:cxn>
                <a:cxn ang="0">
                  <a:pos x="1814" y="477"/>
                </a:cxn>
                <a:cxn ang="0">
                  <a:pos x="1642" y="352"/>
                </a:cxn>
                <a:cxn ang="0">
                  <a:pos x="1582" y="259"/>
                </a:cxn>
                <a:cxn ang="0">
                  <a:pos x="1642" y="126"/>
                </a:cxn>
                <a:cxn ang="0">
                  <a:pos x="1608" y="111"/>
                </a:cxn>
                <a:cxn ang="0">
                  <a:pos x="1434" y="0"/>
                </a:cxn>
                <a:cxn ang="0">
                  <a:pos x="1392" y="0"/>
                </a:cxn>
              </a:cxnLst>
              <a:rect l="0" t="0" r="r" b="b"/>
              <a:pathLst>
                <a:path w="2437" h="2158">
                  <a:moveTo>
                    <a:pt x="1392" y="0"/>
                  </a:moveTo>
                  <a:lnTo>
                    <a:pt x="1367" y="85"/>
                  </a:lnTo>
                  <a:lnTo>
                    <a:pt x="1301" y="61"/>
                  </a:lnTo>
                  <a:lnTo>
                    <a:pt x="1191" y="111"/>
                  </a:lnTo>
                  <a:lnTo>
                    <a:pt x="1191" y="195"/>
                  </a:lnTo>
                  <a:lnTo>
                    <a:pt x="1153" y="195"/>
                  </a:lnTo>
                  <a:lnTo>
                    <a:pt x="1070" y="176"/>
                  </a:lnTo>
                  <a:lnTo>
                    <a:pt x="1035" y="176"/>
                  </a:lnTo>
                  <a:lnTo>
                    <a:pt x="985" y="134"/>
                  </a:lnTo>
                  <a:lnTo>
                    <a:pt x="880" y="170"/>
                  </a:lnTo>
                  <a:lnTo>
                    <a:pt x="819" y="259"/>
                  </a:lnTo>
                  <a:lnTo>
                    <a:pt x="688" y="269"/>
                  </a:lnTo>
                  <a:lnTo>
                    <a:pt x="654" y="300"/>
                  </a:lnTo>
                  <a:lnTo>
                    <a:pt x="647" y="366"/>
                  </a:lnTo>
                  <a:lnTo>
                    <a:pt x="555" y="465"/>
                  </a:lnTo>
                  <a:lnTo>
                    <a:pt x="512" y="465"/>
                  </a:lnTo>
                  <a:lnTo>
                    <a:pt x="488" y="509"/>
                  </a:lnTo>
                  <a:lnTo>
                    <a:pt x="265" y="509"/>
                  </a:lnTo>
                  <a:lnTo>
                    <a:pt x="140" y="482"/>
                  </a:lnTo>
                  <a:lnTo>
                    <a:pt x="90" y="526"/>
                  </a:lnTo>
                  <a:lnTo>
                    <a:pt x="73" y="690"/>
                  </a:lnTo>
                  <a:lnTo>
                    <a:pt x="100" y="864"/>
                  </a:lnTo>
                  <a:lnTo>
                    <a:pt x="5" y="822"/>
                  </a:lnTo>
                  <a:lnTo>
                    <a:pt x="5" y="932"/>
                  </a:lnTo>
                  <a:lnTo>
                    <a:pt x="56" y="1246"/>
                  </a:lnTo>
                  <a:lnTo>
                    <a:pt x="56" y="1329"/>
                  </a:lnTo>
                  <a:lnTo>
                    <a:pt x="0" y="1437"/>
                  </a:lnTo>
                  <a:lnTo>
                    <a:pt x="50" y="1477"/>
                  </a:lnTo>
                  <a:lnTo>
                    <a:pt x="83" y="1485"/>
                  </a:lnTo>
                  <a:lnTo>
                    <a:pt x="115" y="1535"/>
                  </a:lnTo>
                  <a:lnTo>
                    <a:pt x="190" y="1535"/>
                  </a:lnTo>
                  <a:lnTo>
                    <a:pt x="306" y="1469"/>
                  </a:lnTo>
                  <a:lnTo>
                    <a:pt x="382" y="1477"/>
                  </a:lnTo>
                  <a:lnTo>
                    <a:pt x="478" y="1510"/>
                  </a:lnTo>
                  <a:lnTo>
                    <a:pt x="538" y="1503"/>
                  </a:lnTo>
                  <a:lnTo>
                    <a:pt x="597" y="1420"/>
                  </a:lnTo>
                  <a:lnTo>
                    <a:pt x="688" y="1420"/>
                  </a:lnTo>
                  <a:lnTo>
                    <a:pt x="804" y="1386"/>
                  </a:lnTo>
                  <a:lnTo>
                    <a:pt x="1004" y="1394"/>
                  </a:lnTo>
                  <a:lnTo>
                    <a:pt x="1133" y="1485"/>
                  </a:lnTo>
                  <a:lnTo>
                    <a:pt x="1208" y="1594"/>
                  </a:lnTo>
                  <a:lnTo>
                    <a:pt x="1226" y="1628"/>
                  </a:lnTo>
                  <a:lnTo>
                    <a:pt x="1259" y="1643"/>
                  </a:lnTo>
                  <a:lnTo>
                    <a:pt x="1367" y="1602"/>
                  </a:lnTo>
                  <a:lnTo>
                    <a:pt x="1482" y="1519"/>
                  </a:lnTo>
                  <a:lnTo>
                    <a:pt x="1406" y="1618"/>
                  </a:lnTo>
                  <a:lnTo>
                    <a:pt x="1367" y="1695"/>
                  </a:lnTo>
                  <a:lnTo>
                    <a:pt x="1301" y="1733"/>
                  </a:lnTo>
                  <a:lnTo>
                    <a:pt x="1406" y="1701"/>
                  </a:lnTo>
                  <a:lnTo>
                    <a:pt x="1499" y="1653"/>
                  </a:lnTo>
                  <a:lnTo>
                    <a:pt x="1434" y="1760"/>
                  </a:lnTo>
                  <a:lnTo>
                    <a:pt x="1374" y="1800"/>
                  </a:lnTo>
                  <a:lnTo>
                    <a:pt x="1467" y="1776"/>
                  </a:lnTo>
                  <a:lnTo>
                    <a:pt x="1492" y="1766"/>
                  </a:lnTo>
                  <a:lnTo>
                    <a:pt x="1477" y="1833"/>
                  </a:lnTo>
                  <a:lnTo>
                    <a:pt x="1442" y="1909"/>
                  </a:lnTo>
                  <a:lnTo>
                    <a:pt x="1461" y="1974"/>
                  </a:lnTo>
                  <a:lnTo>
                    <a:pt x="1577" y="2067"/>
                  </a:lnTo>
                  <a:lnTo>
                    <a:pt x="1608" y="2082"/>
                  </a:lnTo>
                  <a:lnTo>
                    <a:pt x="1706" y="2090"/>
                  </a:lnTo>
                  <a:lnTo>
                    <a:pt x="1788" y="2067"/>
                  </a:lnTo>
                  <a:lnTo>
                    <a:pt x="1764" y="2124"/>
                  </a:lnTo>
                  <a:lnTo>
                    <a:pt x="1806" y="2158"/>
                  </a:lnTo>
                  <a:lnTo>
                    <a:pt x="1939" y="2124"/>
                  </a:lnTo>
                  <a:lnTo>
                    <a:pt x="2004" y="2117"/>
                  </a:lnTo>
                  <a:lnTo>
                    <a:pt x="2088" y="2090"/>
                  </a:lnTo>
                  <a:lnTo>
                    <a:pt x="2165" y="1982"/>
                  </a:lnTo>
                  <a:lnTo>
                    <a:pt x="2230" y="1849"/>
                  </a:lnTo>
                  <a:lnTo>
                    <a:pt x="2286" y="1784"/>
                  </a:lnTo>
                  <a:lnTo>
                    <a:pt x="2346" y="1628"/>
                  </a:lnTo>
                  <a:lnTo>
                    <a:pt x="2437" y="1485"/>
                  </a:lnTo>
                  <a:lnTo>
                    <a:pt x="2437" y="1288"/>
                  </a:lnTo>
                  <a:lnTo>
                    <a:pt x="2404" y="1070"/>
                  </a:lnTo>
                  <a:lnTo>
                    <a:pt x="2346" y="882"/>
                  </a:lnTo>
                  <a:lnTo>
                    <a:pt x="2279" y="783"/>
                  </a:lnTo>
                  <a:lnTo>
                    <a:pt x="2221" y="716"/>
                  </a:lnTo>
                  <a:lnTo>
                    <a:pt x="2155" y="641"/>
                  </a:lnTo>
                  <a:lnTo>
                    <a:pt x="2136" y="605"/>
                  </a:lnTo>
                  <a:lnTo>
                    <a:pt x="2120" y="477"/>
                  </a:lnTo>
                  <a:lnTo>
                    <a:pt x="2113" y="399"/>
                  </a:lnTo>
                  <a:lnTo>
                    <a:pt x="2055" y="352"/>
                  </a:lnTo>
                  <a:lnTo>
                    <a:pt x="2040" y="242"/>
                  </a:lnTo>
                  <a:lnTo>
                    <a:pt x="2004" y="144"/>
                  </a:lnTo>
                  <a:lnTo>
                    <a:pt x="1972" y="186"/>
                  </a:lnTo>
                  <a:lnTo>
                    <a:pt x="1947" y="274"/>
                  </a:lnTo>
                  <a:lnTo>
                    <a:pt x="1907" y="441"/>
                  </a:lnTo>
                  <a:lnTo>
                    <a:pt x="1857" y="477"/>
                  </a:lnTo>
                  <a:lnTo>
                    <a:pt x="1814" y="477"/>
                  </a:lnTo>
                  <a:lnTo>
                    <a:pt x="1716" y="394"/>
                  </a:lnTo>
                  <a:lnTo>
                    <a:pt x="1642" y="352"/>
                  </a:lnTo>
                  <a:lnTo>
                    <a:pt x="1600" y="311"/>
                  </a:lnTo>
                  <a:lnTo>
                    <a:pt x="1582" y="259"/>
                  </a:lnTo>
                  <a:lnTo>
                    <a:pt x="1632" y="186"/>
                  </a:lnTo>
                  <a:lnTo>
                    <a:pt x="1642" y="126"/>
                  </a:lnTo>
                  <a:lnTo>
                    <a:pt x="1658" y="103"/>
                  </a:lnTo>
                  <a:lnTo>
                    <a:pt x="1608" y="111"/>
                  </a:lnTo>
                  <a:lnTo>
                    <a:pt x="1482" y="38"/>
                  </a:lnTo>
                  <a:lnTo>
                    <a:pt x="1434" y="0"/>
                  </a:lnTo>
                  <a:lnTo>
                    <a:pt x="1392" y="0"/>
                  </a:lnTo>
                  <a:lnTo>
                    <a:pt x="1392" y="0"/>
                  </a:lnTo>
                  <a:lnTo>
                    <a:pt x="139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528" name="Picture 529" descr="BOMBUR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857496"/>
            <a:ext cx="373062" cy="363538"/>
          </a:xfrm>
          <a:prstGeom prst="rect">
            <a:avLst/>
          </a:prstGeom>
          <a:noFill/>
        </p:spPr>
      </p:pic>
      <p:pic>
        <p:nvPicPr>
          <p:cNvPr id="529" name="Picture 529" descr="BOMBUR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3143248"/>
            <a:ext cx="373062" cy="363538"/>
          </a:xfrm>
          <a:prstGeom prst="rect">
            <a:avLst/>
          </a:prstGeom>
          <a:noFill/>
        </p:spPr>
      </p:pic>
      <p:pic>
        <p:nvPicPr>
          <p:cNvPr id="530" name="Picture 529" descr="BOMBUR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3357562"/>
            <a:ext cx="373062" cy="363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2786082" cy="521497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1990-2005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en-US" sz="1600" dirty="0" err="1" smtClean="0"/>
              <a:t>Isroil</a:t>
            </a:r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err="1" smtClean="0"/>
              <a:t>Hindiston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Pokiston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Yaman</a:t>
            </a:r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err="1" smtClean="0"/>
              <a:t>Algariya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Panama</a:t>
            </a:r>
            <a:br>
              <a:rPr lang="en-US" sz="1600" dirty="0" smtClean="0"/>
            </a:br>
            <a:r>
              <a:rPr lang="en-US" sz="1600" dirty="0" err="1" smtClean="0"/>
              <a:t>Avstraliya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Turkiya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Rasiya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Maroka</a:t>
            </a:r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err="1" smtClean="0"/>
              <a:t>Indaneziya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Saudi </a:t>
            </a:r>
            <a:r>
              <a:rPr lang="en-US" sz="1600" dirty="0" err="1" smtClean="0"/>
              <a:t>Arabiston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Afg`oniston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Buyuk</a:t>
            </a:r>
            <a:r>
              <a:rPr lang="en-US" sz="1600" dirty="0" smtClean="0"/>
              <a:t> </a:t>
            </a:r>
            <a:r>
              <a:rPr lang="en-US" sz="1600" dirty="0" err="1" smtClean="0"/>
              <a:t>Britaniya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AQSH</a:t>
            </a:r>
            <a:br>
              <a:rPr lang="en-US" sz="1600" dirty="0" smtClean="0"/>
            </a:br>
            <a:endParaRPr lang="ru-RU" sz="1600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000364" y="571480"/>
            <a:ext cx="5786478" cy="5572164"/>
            <a:chOff x="673" y="817"/>
            <a:chExt cx="4532" cy="3082"/>
          </a:xfrm>
        </p:grpSpPr>
        <p:grpSp>
          <p:nvGrpSpPr>
            <p:cNvPr id="4" name="Group 3"/>
            <p:cNvGrpSpPr>
              <a:grpSpLocks/>
            </p:cNvGrpSpPr>
            <p:nvPr/>
          </p:nvGrpSpPr>
          <p:grpSpPr bwMode="auto">
            <a:xfrm>
              <a:off x="673" y="973"/>
              <a:ext cx="4532" cy="2926"/>
              <a:chOff x="673" y="973"/>
              <a:chExt cx="4532" cy="2926"/>
            </a:xfrm>
          </p:grpSpPr>
          <p:sp>
            <p:nvSpPr>
              <p:cNvPr id="328" name="Freeform 4"/>
              <p:cNvSpPr>
                <a:spLocks/>
              </p:cNvSpPr>
              <p:nvPr/>
            </p:nvSpPr>
            <p:spPr bwMode="auto">
              <a:xfrm>
                <a:off x="2688" y="1024"/>
                <a:ext cx="99" cy="140"/>
              </a:xfrm>
              <a:custGeom>
                <a:avLst/>
                <a:gdLst/>
                <a:ahLst/>
                <a:cxnLst>
                  <a:cxn ang="0">
                    <a:pos x="201" y="115"/>
                  </a:cxn>
                  <a:cxn ang="0">
                    <a:pos x="164" y="100"/>
                  </a:cxn>
                  <a:cxn ang="0">
                    <a:pos x="158" y="42"/>
                  </a:cxn>
                  <a:cxn ang="0">
                    <a:pos x="149" y="13"/>
                  </a:cxn>
                  <a:cxn ang="0">
                    <a:pos x="116" y="0"/>
                  </a:cxn>
                  <a:cxn ang="0">
                    <a:pos x="87" y="19"/>
                  </a:cxn>
                  <a:cxn ang="0">
                    <a:pos x="69" y="49"/>
                  </a:cxn>
                  <a:cxn ang="0">
                    <a:pos x="0" y="13"/>
                  </a:cxn>
                  <a:cxn ang="0">
                    <a:pos x="0" y="42"/>
                  </a:cxn>
                  <a:cxn ang="0">
                    <a:pos x="29" y="128"/>
                  </a:cxn>
                  <a:cxn ang="0">
                    <a:pos x="48" y="164"/>
                  </a:cxn>
                  <a:cxn ang="0">
                    <a:pos x="56" y="217"/>
                  </a:cxn>
                  <a:cxn ang="0">
                    <a:pos x="109" y="258"/>
                  </a:cxn>
                  <a:cxn ang="0">
                    <a:pos x="143" y="278"/>
                  </a:cxn>
                  <a:cxn ang="0">
                    <a:pos x="193" y="250"/>
                  </a:cxn>
                  <a:cxn ang="0">
                    <a:pos x="193" y="217"/>
                  </a:cxn>
                  <a:cxn ang="0">
                    <a:pos x="236" y="234"/>
                  </a:cxn>
                  <a:cxn ang="0">
                    <a:pos x="249" y="291"/>
                  </a:cxn>
                  <a:cxn ang="0">
                    <a:pos x="215" y="309"/>
                  </a:cxn>
                  <a:cxn ang="0">
                    <a:pos x="178" y="309"/>
                  </a:cxn>
                  <a:cxn ang="0">
                    <a:pos x="174" y="336"/>
                  </a:cxn>
                  <a:cxn ang="0">
                    <a:pos x="215" y="345"/>
                  </a:cxn>
                  <a:cxn ang="0">
                    <a:pos x="249" y="353"/>
                  </a:cxn>
                  <a:cxn ang="0">
                    <a:pos x="222" y="403"/>
                  </a:cxn>
                  <a:cxn ang="0">
                    <a:pos x="178" y="418"/>
                  </a:cxn>
                  <a:cxn ang="0">
                    <a:pos x="215" y="484"/>
                  </a:cxn>
                  <a:cxn ang="0">
                    <a:pos x="273" y="515"/>
                  </a:cxn>
                  <a:cxn ang="0">
                    <a:pos x="294" y="559"/>
                  </a:cxn>
                  <a:cxn ang="0">
                    <a:pos x="308" y="484"/>
                  </a:cxn>
                  <a:cxn ang="0">
                    <a:pos x="315" y="411"/>
                  </a:cxn>
                  <a:cxn ang="0">
                    <a:pos x="328" y="336"/>
                  </a:cxn>
                  <a:cxn ang="0">
                    <a:pos x="361" y="265"/>
                  </a:cxn>
                  <a:cxn ang="0">
                    <a:pos x="372" y="195"/>
                  </a:cxn>
                  <a:cxn ang="0">
                    <a:pos x="393" y="164"/>
                  </a:cxn>
                  <a:cxn ang="0">
                    <a:pos x="361" y="158"/>
                  </a:cxn>
                  <a:cxn ang="0">
                    <a:pos x="308" y="115"/>
                  </a:cxn>
                  <a:cxn ang="0">
                    <a:pos x="264" y="55"/>
                  </a:cxn>
                  <a:cxn ang="0">
                    <a:pos x="243" y="84"/>
                  </a:cxn>
                  <a:cxn ang="0">
                    <a:pos x="185" y="100"/>
                  </a:cxn>
                  <a:cxn ang="0">
                    <a:pos x="201" y="115"/>
                  </a:cxn>
                  <a:cxn ang="0">
                    <a:pos x="201" y="115"/>
                  </a:cxn>
                  <a:cxn ang="0">
                    <a:pos x="201" y="115"/>
                  </a:cxn>
                </a:cxnLst>
                <a:rect l="0" t="0" r="r" b="b"/>
                <a:pathLst>
                  <a:path w="393" h="559">
                    <a:moveTo>
                      <a:pt x="201" y="115"/>
                    </a:moveTo>
                    <a:lnTo>
                      <a:pt x="164" y="100"/>
                    </a:lnTo>
                    <a:lnTo>
                      <a:pt x="158" y="42"/>
                    </a:lnTo>
                    <a:lnTo>
                      <a:pt x="149" y="13"/>
                    </a:lnTo>
                    <a:lnTo>
                      <a:pt x="116" y="0"/>
                    </a:lnTo>
                    <a:lnTo>
                      <a:pt x="87" y="19"/>
                    </a:lnTo>
                    <a:lnTo>
                      <a:pt x="69" y="49"/>
                    </a:lnTo>
                    <a:lnTo>
                      <a:pt x="0" y="13"/>
                    </a:lnTo>
                    <a:lnTo>
                      <a:pt x="0" y="42"/>
                    </a:lnTo>
                    <a:lnTo>
                      <a:pt x="29" y="128"/>
                    </a:lnTo>
                    <a:lnTo>
                      <a:pt x="48" y="164"/>
                    </a:lnTo>
                    <a:lnTo>
                      <a:pt x="56" y="217"/>
                    </a:lnTo>
                    <a:lnTo>
                      <a:pt x="109" y="258"/>
                    </a:lnTo>
                    <a:lnTo>
                      <a:pt x="143" y="278"/>
                    </a:lnTo>
                    <a:lnTo>
                      <a:pt x="193" y="250"/>
                    </a:lnTo>
                    <a:lnTo>
                      <a:pt x="193" y="217"/>
                    </a:lnTo>
                    <a:lnTo>
                      <a:pt x="236" y="234"/>
                    </a:lnTo>
                    <a:lnTo>
                      <a:pt x="249" y="291"/>
                    </a:lnTo>
                    <a:lnTo>
                      <a:pt x="215" y="309"/>
                    </a:lnTo>
                    <a:lnTo>
                      <a:pt x="178" y="309"/>
                    </a:lnTo>
                    <a:lnTo>
                      <a:pt x="174" y="336"/>
                    </a:lnTo>
                    <a:lnTo>
                      <a:pt x="215" y="345"/>
                    </a:lnTo>
                    <a:lnTo>
                      <a:pt x="249" y="353"/>
                    </a:lnTo>
                    <a:lnTo>
                      <a:pt x="222" y="403"/>
                    </a:lnTo>
                    <a:lnTo>
                      <a:pt x="178" y="418"/>
                    </a:lnTo>
                    <a:lnTo>
                      <a:pt x="215" y="484"/>
                    </a:lnTo>
                    <a:lnTo>
                      <a:pt x="273" y="515"/>
                    </a:lnTo>
                    <a:lnTo>
                      <a:pt x="294" y="559"/>
                    </a:lnTo>
                    <a:lnTo>
                      <a:pt x="308" y="484"/>
                    </a:lnTo>
                    <a:lnTo>
                      <a:pt x="315" y="411"/>
                    </a:lnTo>
                    <a:lnTo>
                      <a:pt x="328" y="336"/>
                    </a:lnTo>
                    <a:lnTo>
                      <a:pt x="361" y="265"/>
                    </a:lnTo>
                    <a:lnTo>
                      <a:pt x="372" y="195"/>
                    </a:lnTo>
                    <a:lnTo>
                      <a:pt x="393" y="164"/>
                    </a:lnTo>
                    <a:lnTo>
                      <a:pt x="361" y="158"/>
                    </a:lnTo>
                    <a:lnTo>
                      <a:pt x="308" y="115"/>
                    </a:lnTo>
                    <a:lnTo>
                      <a:pt x="264" y="55"/>
                    </a:lnTo>
                    <a:lnTo>
                      <a:pt x="243" y="84"/>
                    </a:lnTo>
                    <a:lnTo>
                      <a:pt x="185" y="100"/>
                    </a:lnTo>
                    <a:lnTo>
                      <a:pt x="201" y="115"/>
                    </a:lnTo>
                    <a:lnTo>
                      <a:pt x="201" y="115"/>
                    </a:lnTo>
                    <a:lnTo>
                      <a:pt x="201" y="11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9" name="Freeform 5"/>
              <p:cNvSpPr>
                <a:spLocks/>
              </p:cNvSpPr>
              <p:nvPr/>
            </p:nvSpPr>
            <p:spPr bwMode="auto">
              <a:xfrm>
                <a:off x="2689" y="1024"/>
                <a:ext cx="98" cy="140"/>
              </a:xfrm>
              <a:custGeom>
                <a:avLst/>
                <a:gdLst/>
                <a:ahLst/>
                <a:cxnLst>
                  <a:cxn ang="0">
                    <a:pos x="199" y="116"/>
                  </a:cxn>
                  <a:cxn ang="0">
                    <a:pos x="163" y="100"/>
                  </a:cxn>
                  <a:cxn ang="0">
                    <a:pos x="157" y="42"/>
                  </a:cxn>
                  <a:cxn ang="0">
                    <a:pos x="148" y="13"/>
                  </a:cxn>
                  <a:cxn ang="0">
                    <a:pos x="115" y="0"/>
                  </a:cxn>
                  <a:cxn ang="0">
                    <a:pos x="86" y="20"/>
                  </a:cxn>
                  <a:cxn ang="0">
                    <a:pos x="68" y="49"/>
                  </a:cxn>
                  <a:cxn ang="0">
                    <a:pos x="0" y="13"/>
                  </a:cxn>
                  <a:cxn ang="0">
                    <a:pos x="0" y="42"/>
                  </a:cxn>
                  <a:cxn ang="0">
                    <a:pos x="28" y="130"/>
                  </a:cxn>
                  <a:cxn ang="0">
                    <a:pos x="47" y="164"/>
                  </a:cxn>
                  <a:cxn ang="0">
                    <a:pos x="55" y="218"/>
                  </a:cxn>
                  <a:cxn ang="0">
                    <a:pos x="107" y="259"/>
                  </a:cxn>
                  <a:cxn ang="0">
                    <a:pos x="141" y="278"/>
                  </a:cxn>
                  <a:cxn ang="0">
                    <a:pos x="192" y="250"/>
                  </a:cxn>
                  <a:cxn ang="0">
                    <a:pos x="192" y="218"/>
                  </a:cxn>
                  <a:cxn ang="0">
                    <a:pos x="234" y="234"/>
                  </a:cxn>
                  <a:cxn ang="0">
                    <a:pos x="247" y="291"/>
                  </a:cxn>
                  <a:cxn ang="0">
                    <a:pos x="213" y="309"/>
                  </a:cxn>
                  <a:cxn ang="0">
                    <a:pos x="177" y="309"/>
                  </a:cxn>
                  <a:cxn ang="0">
                    <a:pos x="172" y="338"/>
                  </a:cxn>
                  <a:cxn ang="0">
                    <a:pos x="213" y="345"/>
                  </a:cxn>
                  <a:cxn ang="0">
                    <a:pos x="247" y="353"/>
                  </a:cxn>
                  <a:cxn ang="0">
                    <a:pos x="221" y="403"/>
                  </a:cxn>
                  <a:cxn ang="0">
                    <a:pos x="177" y="418"/>
                  </a:cxn>
                  <a:cxn ang="0">
                    <a:pos x="213" y="485"/>
                  </a:cxn>
                  <a:cxn ang="0">
                    <a:pos x="271" y="516"/>
                  </a:cxn>
                  <a:cxn ang="0">
                    <a:pos x="292" y="560"/>
                  </a:cxn>
                  <a:cxn ang="0">
                    <a:pos x="307" y="485"/>
                  </a:cxn>
                  <a:cxn ang="0">
                    <a:pos x="314" y="411"/>
                  </a:cxn>
                  <a:cxn ang="0">
                    <a:pos x="327" y="338"/>
                  </a:cxn>
                  <a:cxn ang="0">
                    <a:pos x="359" y="265"/>
                  </a:cxn>
                  <a:cxn ang="0">
                    <a:pos x="371" y="195"/>
                  </a:cxn>
                  <a:cxn ang="0">
                    <a:pos x="392" y="164"/>
                  </a:cxn>
                  <a:cxn ang="0">
                    <a:pos x="359" y="158"/>
                  </a:cxn>
                  <a:cxn ang="0">
                    <a:pos x="307" y="116"/>
                  </a:cxn>
                  <a:cxn ang="0">
                    <a:pos x="263" y="55"/>
                  </a:cxn>
                  <a:cxn ang="0">
                    <a:pos x="242" y="85"/>
                  </a:cxn>
                  <a:cxn ang="0">
                    <a:pos x="184" y="100"/>
                  </a:cxn>
                  <a:cxn ang="0">
                    <a:pos x="199" y="116"/>
                  </a:cxn>
                  <a:cxn ang="0">
                    <a:pos x="199" y="116"/>
                  </a:cxn>
                  <a:cxn ang="0">
                    <a:pos x="199" y="116"/>
                  </a:cxn>
                </a:cxnLst>
                <a:rect l="0" t="0" r="r" b="b"/>
                <a:pathLst>
                  <a:path w="392" h="560">
                    <a:moveTo>
                      <a:pt x="199" y="116"/>
                    </a:moveTo>
                    <a:lnTo>
                      <a:pt x="163" y="100"/>
                    </a:lnTo>
                    <a:lnTo>
                      <a:pt x="157" y="42"/>
                    </a:lnTo>
                    <a:lnTo>
                      <a:pt x="148" y="13"/>
                    </a:lnTo>
                    <a:lnTo>
                      <a:pt x="115" y="0"/>
                    </a:lnTo>
                    <a:lnTo>
                      <a:pt x="86" y="20"/>
                    </a:lnTo>
                    <a:lnTo>
                      <a:pt x="68" y="49"/>
                    </a:lnTo>
                    <a:lnTo>
                      <a:pt x="0" y="13"/>
                    </a:lnTo>
                    <a:lnTo>
                      <a:pt x="0" y="42"/>
                    </a:lnTo>
                    <a:lnTo>
                      <a:pt x="28" y="130"/>
                    </a:lnTo>
                    <a:lnTo>
                      <a:pt x="47" y="164"/>
                    </a:lnTo>
                    <a:lnTo>
                      <a:pt x="55" y="218"/>
                    </a:lnTo>
                    <a:lnTo>
                      <a:pt x="107" y="259"/>
                    </a:lnTo>
                    <a:lnTo>
                      <a:pt x="141" y="278"/>
                    </a:lnTo>
                    <a:lnTo>
                      <a:pt x="192" y="250"/>
                    </a:lnTo>
                    <a:lnTo>
                      <a:pt x="192" y="218"/>
                    </a:lnTo>
                    <a:lnTo>
                      <a:pt x="234" y="234"/>
                    </a:lnTo>
                    <a:lnTo>
                      <a:pt x="247" y="291"/>
                    </a:lnTo>
                    <a:lnTo>
                      <a:pt x="213" y="309"/>
                    </a:lnTo>
                    <a:lnTo>
                      <a:pt x="177" y="309"/>
                    </a:lnTo>
                    <a:lnTo>
                      <a:pt x="172" y="338"/>
                    </a:lnTo>
                    <a:lnTo>
                      <a:pt x="213" y="345"/>
                    </a:lnTo>
                    <a:lnTo>
                      <a:pt x="247" y="353"/>
                    </a:lnTo>
                    <a:lnTo>
                      <a:pt x="221" y="403"/>
                    </a:lnTo>
                    <a:lnTo>
                      <a:pt x="177" y="418"/>
                    </a:lnTo>
                    <a:lnTo>
                      <a:pt x="213" y="485"/>
                    </a:lnTo>
                    <a:lnTo>
                      <a:pt x="271" y="516"/>
                    </a:lnTo>
                    <a:lnTo>
                      <a:pt x="292" y="560"/>
                    </a:lnTo>
                    <a:lnTo>
                      <a:pt x="307" y="485"/>
                    </a:lnTo>
                    <a:lnTo>
                      <a:pt x="314" y="411"/>
                    </a:lnTo>
                    <a:lnTo>
                      <a:pt x="327" y="338"/>
                    </a:lnTo>
                    <a:lnTo>
                      <a:pt x="359" y="265"/>
                    </a:lnTo>
                    <a:lnTo>
                      <a:pt x="371" y="195"/>
                    </a:lnTo>
                    <a:lnTo>
                      <a:pt x="392" y="164"/>
                    </a:lnTo>
                    <a:lnTo>
                      <a:pt x="359" y="158"/>
                    </a:lnTo>
                    <a:lnTo>
                      <a:pt x="307" y="116"/>
                    </a:lnTo>
                    <a:lnTo>
                      <a:pt x="263" y="55"/>
                    </a:lnTo>
                    <a:lnTo>
                      <a:pt x="242" y="85"/>
                    </a:lnTo>
                    <a:lnTo>
                      <a:pt x="184" y="100"/>
                    </a:lnTo>
                    <a:lnTo>
                      <a:pt x="199" y="116"/>
                    </a:lnTo>
                    <a:lnTo>
                      <a:pt x="199" y="116"/>
                    </a:lnTo>
                    <a:lnTo>
                      <a:pt x="199" y="11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0" name="Freeform 6"/>
              <p:cNvSpPr>
                <a:spLocks/>
              </p:cNvSpPr>
              <p:nvPr/>
            </p:nvSpPr>
            <p:spPr bwMode="auto">
              <a:xfrm>
                <a:off x="2789" y="1016"/>
                <a:ext cx="51" cy="54"/>
              </a:xfrm>
              <a:custGeom>
                <a:avLst/>
                <a:gdLst/>
                <a:ahLst/>
                <a:cxnLst>
                  <a:cxn ang="0">
                    <a:pos x="27" y="39"/>
                  </a:cxn>
                  <a:cxn ang="0">
                    <a:pos x="0" y="82"/>
                  </a:cxn>
                  <a:cxn ang="0">
                    <a:pos x="4" y="140"/>
                  </a:cxn>
                  <a:cxn ang="0">
                    <a:pos x="14" y="185"/>
                  </a:cxn>
                  <a:cxn ang="0">
                    <a:pos x="42" y="216"/>
                  </a:cxn>
                  <a:cxn ang="0">
                    <a:pos x="83" y="206"/>
                  </a:cxn>
                  <a:cxn ang="0">
                    <a:pos x="99" y="178"/>
                  </a:cxn>
                  <a:cxn ang="0">
                    <a:pos x="141" y="140"/>
                  </a:cxn>
                  <a:cxn ang="0">
                    <a:pos x="180" y="133"/>
                  </a:cxn>
                  <a:cxn ang="0">
                    <a:pos x="205" y="82"/>
                  </a:cxn>
                  <a:cxn ang="0">
                    <a:pos x="205" y="33"/>
                  </a:cxn>
                  <a:cxn ang="0">
                    <a:pos x="128" y="0"/>
                  </a:cxn>
                  <a:cxn ang="0">
                    <a:pos x="42" y="52"/>
                  </a:cxn>
                  <a:cxn ang="0">
                    <a:pos x="27" y="62"/>
                  </a:cxn>
                  <a:cxn ang="0">
                    <a:pos x="27" y="39"/>
                  </a:cxn>
                  <a:cxn ang="0">
                    <a:pos x="27" y="39"/>
                  </a:cxn>
                  <a:cxn ang="0">
                    <a:pos x="27" y="39"/>
                  </a:cxn>
                </a:cxnLst>
                <a:rect l="0" t="0" r="r" b="b"/>
                <a:pathLst>
                  <a:path w="205" h="216">
                    <a:moveTo>
                      <a:pt x="27" y="39"/>
                    </a:moveTo>
                    <a:lnTo>
                      <a:pt x="0" y="82"/>
                    </a:lnTo>
                    <a:lnTo>
                      <a:pt x="4" y="140"/>
                    </a:lnTo>
                    <a:lnTo>
                      <a:pt x="14" y="185"/>
                    </a:lnTo>
                    <a:lnTo>
                      <a:pt x="42" y="216"/>
                    </a:lnTo>
                    <a:lnTo>
                      <a:pt x="83" y="206"/>
                    </a:lnTo>
                    <a:lnTo>
                      <a:pt x="99" y="178"/>
                    </a:lnTo>
                    <a:lnTo>
                      <a:pt x="141" y="140"/>
                    </a:lnTo>
                    <a:lnTo>
                      <a:pt x="180" y="133"/>
                    </a:lnTo>
                    <a:lnTo>
                      <a:pt x="205" y="82"/>
                    </a:lnTo>
                    <a:lnTo>
                      <a:pt x="205" y="33"/>
                    </a:lnTo>
                    <a:lnTo>
                      <a:pt x="128" y="0"/>
                    </a:lnTo>
                    <a:lnTo>
                      <a:pt x="42" y="52"/>
                    </a:lnTo>
                    <a:lnTo>
                      <a:pt x="27" y="62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27" y="3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1" name="Freeform 7"/>
              <p:cNvSpPr>
                <a:spLocks/>
              </p:cNvSpPr>
              <p:nvPr/>
            </p:nvSpPr>
            <p:spPr bwMode="auto">
              <a:xfrm>
                <a:off x="2789" y="1016"/>
                <a:ext cx="51" cy="54"/>
              </a:xfrm>
              <a:custGeom>
                <a:avLst/>
                <a:gdLst/>
                <a:ahLst/>
                <a:cxnLst>
                  <a:cxn ang="0">
                    <a:pos x="27" y="40"/>
                  </a:cxn>
                  <a:cxn ang="0">
                    <a:pos x="0" y="82"/>
                  </a:cxn>
                  <a:cxn ang="0">
                    <a:pos x="4" y="141"/>
                  </a:cxn>
                  <a:cxn ang="0">
                    <a:pos x="14" y="186"/>
                  </a:cxn>
                  <a:cxn ang="0">
                    <a:pos x="42" y="217"/>
                  </a:cxn>
                  <a:cxn ang="0">
                    <a:pos x="83" y="207"/>
                  </a:cxn>
                  <a:cxn ang="0">
                    <a:pos x="98" y="178"/>
                  </a:cxn>
                  <a:cxn ang="0">
                    <a:pos x="141" y="141"/>
                  </a:cxn>
                  <a:cxn ang="0">
                    <a:pos x="179" y="133"/>
                  </a:cxn>
                  <a:cxn ang="0">
                    <a:pos x="204" y="82"/>
                  </a:cxn>
                  <a:cxn ang="0">
                    <a:pos x="204" y="33"/>
                  </a:cxn>
                  <a:cxn ang="0">
                    <a:pos x="128" y="0"/>
                  </a:cxn>
                  <a:cxn ang="0">
                    <a:pos x="42" y="53"/>
                  </a:cxn>
                  <a:cxn ang="0">
                    <a:pos x="27" y="62"/>
                  </a:cxn>
                  <a:cxn ang="0">
                    <a:pos x="27" y="40"/>
                  </a:cxn>
                  <a:cxn ang="0">
                    <a:pos x="27" y="40"/>
                  </a:cxn>
                  <a:cxn ang="0">
                    <a:pos x="27" y="40"/>
                  </a:cxn>
                </a:cxnLst>
                <a:rect l="0" t="0" r="r" b="b"/>
                <a:pathLst>
                  <a:path w="204" h="217">
                    <a:moveTo>
                      <a:pt x="27" y="40"/>
                    </a:moveTo>
                    <a:lnTo>
                      <a:pt x="0" y="82"/>
                    </a:lnTo>
                    <a:lnTo>
                      <a:pt x="4" y="141"/>
                    </a:lnTo>
                    <a:lnTo>
                      <a:pt x="14" y="186"/>
                    </a:lnTo>
                    <a:lnTo>
                      <a:pt x="42" y="217"/>
                    </a:lnTo>
                    <a:lnTo>
                      <a:pt x="83" y="207"/>
                    </a:lnTo>
                    <a:lnTo>
                      <a:pt x="98" y="178"/>
                    </a:lnTo>
                    <a:lnTo>
                      <a:pt x="141" y="141"/>
                    </a:lnTo>
                    <a:lnTo>
                      <a:pt x="179" y="133"/>
                    </a:lnTo>
                    <a:lnTo>
                      <a:pt x="204" y="82"/>
                    </a:lnTo>
                    <a:lnTo>
                      <a:pt x="204" y="33"/>
                    </a:lnTo>
                    <a:lnTo>
                      <a:pt x="128" y="0"/>
                    </a:lnTo>
                    <a:lnTo>
                      <a:pt x="42" y="53"/>
                    </a:lnTo>
                    <a:lnTo>
                      <a:pt x="27" y="62"/>
                    </a:lnTo>
                    <a:lnTo>
                      <a:pt x="27" y="40"/>
                    </a:lnTo>
                    <a:lnTo>
                      <a:pt x="27" y="40"/>
                    </a:lnTo>
                    <a:lnTo>
                      <a:pt x="27" y="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2" name="Freeform 8"/>
              <p:cNvSpPr>
                <a:spLocks/>
              </p:cNvSpPr>
              <p:nvPr/>
            </p:nvSpPr>
            <p:spPr bwMode="auto">
              <a:xfrm>
                <a:off x="2789" y="1097"/>
                <a:ext cx="34" cy="52"/>
              </a:xfrm>
              <a:custGeom>
                <a:avLst/>
                <a:gdLst/>
                <a:ahLst/>
                <a:cxnLst>
                  <a:cxn ang="0">
                    <a:pos x="79" y="62"/>
                  </a:cxn>
                  <a:cxn ang="0">
                    <a:pos x="42" y="37"/>
                  </a:cxn>
                  <a:cxn ang="0">
                    <a:pos x="0" y="0"/>
                  </a:cxn>
                  <a:cxn ang="0">
                    <a:pos x="4" y="112"/>
                  </a:cxn>
                  <a:cxn ang="0">
                    <a:pos x="51" y="143"/>
                  </a:cxn>
                  <a:cxn ang="0">
                    <a:pos x="79" y="193"/>
                  </a:cxn>
                  <a:cxn ang="0">
                    <a:pos x="113" y="208"/>
                  </a:cxn>
                  <a:cxn ang="0">
                    <a:pos x="128" y="158"/>
                  </a:cxn>
                  <a:cxn ang="0">
                    <a:pos x="138" y="99"/>
                  </a:cxn>
                  <a:cxn ang="0">
                    <a:pos x="99" y="79"/>
                  </a:cxn>
                  <a:cxn ang="0">
                    <a:pos x="66" y="85"/>
                  </a:cxn>
                  <a:cxn ang="0">
                    <a:pos x="35" y="54"/>
                  </a:cxn>
                  <a:cxn ang="0">
                    <a:pos x="4" y="37"/>
                  </a:cxn>
                  <a:cxn ang="0">
                    <a:pos x="79" y="62"/>
                  </a:cxn>
                  <a:cxn ang="0">
                    <a:pos x="79" y="62"/>
                  </a:cxn>
                  <a:cxn ang="0">
                    <a:pos x="79" y="62"/>
                  </a:cxn>
                </a:cxnLst>
                <a:rect l="0" t="0" r="r" b="b"/>
                <a:pathLst>
                  <a:path w="138" h="208">
                    <a:moveTo>
                      <a:pt x="79" y="62"/>
                    </a:moveTo>
                    <a:lnTo>
                      <a:pt x="42" y="37"/>
                    </a:lnTo>
                    <a:lnTo>
                      <a:pt x="0" y="0"/>
                    </a:lnTo>
                    <a:lnTo>
                      <a:pt x="4" y="112"/>
                    </a:lnTo>
                    <a:lnTo>
                      <a:pt x="51" y="143"/>
                    </a:lnTo>
                    <a:lnTo>
                      <a:pt x="79" y="193"/>
                    </a:lnTo>
                    <a:lnTo>
                      <a:pt x="113" y="208"/>
                    </a:lnTo>
                    <a:lnTo>
                      <a:pt x="128" y="158"/>
                    </a:lnTo>
                    <a:lnTo>
                      <a:pt x="138" y="99"/>
                    </a:lnTo>
                    <a:lnTo>
                      <a:pt x="99" y="79"/>
                    </a:lnTo>
                    <a:lnTo>
                      <a:pt x="66" y="85"/>
                    </a:lnTo>
                    <a:lnTo>
                      <a:pt x="35" y="54"/>
                    </a:lnTo>
                    <a:lnTo>
                      <a:pt x="4" y="37"/>
                    </a:lnTo>
                    <a:lnTo>
                      <a:pt x="79" y="62"/>
                    </a:lnTo>
                    <a:lnTo>
                      <a:pt x="79" y="62"/>
                    </a:lnTo>
                    <a:lnTo>
                      <a:pt x="79" y="6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3" name="Freeform 9"/>
              <p:cNvSpPr>
                <a:spLocks/>
              </p:cNvSpPr>
              <p:nvPr/>
            </p:nvSpPr>
            <p:spPr bwMode="auto">
              <a:xfrm>
                <a:off x="2789" y="1097"/>
                <a:ext cx="35" cy="52"/>
              </a:xfrm>
              <a:custGeom>
                <a:avLst/>
                <a:gdLst/>
                <a:ahLst/>
                <a:cxnLst>
                  <a:cxn ang="0">
                    <a:pos x="79" y="62"/>
                  </a:cxn>
                  <a:cxn ang="0">
                    <a:pos x="42" y="37"/>
                  </a:cxn>
                  <a:cxn ang="0">
                    <a:pos x="0" y="0"/>
                  </a:cxn>
                  <a:cxn ang="0">
                    <a:pos x="4" y="112"/>
                  </a:cxn>
                  <a:cxn ang="0">
                    <a:pos x="50" y="143"/>
                  </a:cxn>
                  <a:cxn ang="0">
                    <a:pos x="79" y="194"/>
                  </a:cxn>
                  <a:cxn ang="0">
                    <a:pos x="113" y="208"/>
                  </a:cxn>
                  <a:cxn ang="0">
                    <a:pos x="128" y="158"/>
                  </a:cxn>
                  <a:cxn ang="0">
                    <a:pos x="138" y="99"/>
                  </a:cxn>
                  <a:cxn ang="0">
                    <a:pos x="98" y="79"/>
                  </a:cxn>
                  <a:cxn ang="0">
                    <a:pos x="66" y="85"/>
                  </a:cxn>
                  <a:cxn ang="0">
                    <a:pos x="35" y="54"/>
                  </a:cxn>
                  <a:cxn ang="0">
                    <a:pos x="4" y="37"/>
                  </a:cxn>
                  <a:cxn ang="0">
                    <a:pos x="79" y="62"/>
                  </a:cxn>
                  <a:cxn ang="0">
                    <a:pos x="79" y="62"/>
                  </a:cxn>
                  <a:cxn ang="0">
                    <a:pos x="79" y="62"/>
                  </a:cxn>
                </a:cxnLst>
                <a:rect l="0" t="0" r="r" b="b"/>
                <a:pathLst>
                  <a:path w="138" h="208">
                    <a:moveTo>
                      <a:pt x="79" y="62"/>
                    </a:moveTo>
                    <a:lnTo>
                      <a:pt x="42" y="37"/>
                    </a:lnTo>
                    <a:lnTo>
                      <a:pt x="0" y="0"/>
                    </a:lnTo>
                    <a:lnTo>
                      <a:pt x="4" y="112"/>
                    </a:lnTo>
                    <a:lnTo>
                      <a:pt x="50" y="143"/>
                    </a:lnTo>
                    <a:lnTo>
                      <a:pt x="79" y="194"/>
                    </a:lnTo>
                    <a:lnTo>
                      <a:pt x="113" y="208"/>
                    </a:lnTo>
                    <a:lnTo>
                      <a:pt x="128" y="158"/>
                    </a:lnTo>
                    <a:lnTo>
                      <a:pt x="138" y="99"/>
                    </a:lnTo>
                    <a:lnTo>
                      <a:pt x="98" y="79"/>
                    </a:lnTo>
                    <a:lnTo>
                      <a:pt x="66" y="85"/>
                    </a:lnTo>
                    <a:lnTo>
                      <a:pt x="35" y="54"/>
                    </a:lnTo>
                    <a:lnTo>
                      <a:pt x="4" y="37"/>
                    </a:lnTo>
                    <a:lnTo>
                      <a:pt x="79" y="62"/>
                    </a:lnTo>
                    <a:lnTo>
                      <a:pt x="79" y="62"/>
                    </a:lnTo>
                    <a:lnTo>
                      <a:pt x="79" y="6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4" name="Freeform 10"/>
              <p:cNvSpPr>
                <a:spLocks/>
              </p:cNvSpPr>
              <p:nvPr/>
            </p:nvSpPr>
            <p:spPr bwMode="auto">
              <a:xfrm>
                <a:off x="4829" y="2508"/>
                <a:ext cx="11" cy="8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1"/>
                  </a:cxn>
                  <a:cxn ang="0">
                    <a:pos x="11" y="31"/>
                  </a:cxn>
                  <a:cxn ang="0">
                    <a:pos x="44" y="31"/>
                  </a:cxn>
                </a:cxnLst>
                <a:rect l="0" t="0" r="r" b="b"/>
                <a:pathLst>
                  <a:path w="44" h="31">
                    <a:moveTo>
                      <a:pt x="21" y="0"/>
                    </a:moveTo>
                    <a:lnTo>
                      <a:pt x="0" y="31"/>
                    </a:lnTo>
                    <a:lnTo>
                      <a:pt x="11" y="31"/>
                    </a:lnTo>
                    <a:lnTo>
                      <a:pt x="44" y="3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5" name="Freeform 11"/>
              <p:cNvSpPr>
                <a:spLocks/>
              </p:cNvSpPr>
              <p:nvPr/>
            </p:nvSpPr>
            <p:spPr bwMode="auto">
              <a:xfrm>
                <a:off x="3973" y="2724"/>
                <a:ext cx="163" cy="172"/>
              </a:xfrm>
              <a:custGeom>
                <a:avLst/>
                <a:gdLst/>
                <a:ahLst/>
                <a:cxnLst>
                  <a:cxn ang="0">
                    <a:pos x="281" y="139"/>
                  </a:cxn>
                  <a:cxn ang="0">
                    <a:pos x="261" y="111"/>
                  </a:cxn>
                  <a:cxn ang="0">
                    <a:pos x="208" y="69"/>
                  </a:cxn>
                  <a:cxn ang="0">
                    <a:pos x="165" y="21"/>
                  </a:cxn>
                  <a:cxn ang="0">
                    <a:pos x="120" y="0"/>
                  </a:cxn>
                  <a:cxn ang="0">
                    <a:pos x="69" y="46"/>
                  </a:cxn>
                  <a:cxn ang="0">
                    <a:pos x="32" y="13"/>
                  </a:cxn>
                  <a:cxn ang="0">
                    <a:pos x="0" y="0"/>
                  </a:cxn>
                  <a:cxn ang="0">
                    <a:pos x="32" y="59"/>
                  </a:cxn>
                  <a:cxn ang="0">
                    <a:pos x="100" y="132"/>
                  </a:cxn>
                  <a:cxn ang="0">
                    <a:pos x="149" y="175"/>
                  </a:cxn>
                  <a:cxn ang="0">
                    <a:pos x="216" y="282"/>
                  </a:cxn>
                  <a:cxn ang="0">
                    <a:pos x="250" y="319"/>
                  </a:cxn>
                  <a:cxn ang="0">
                    <a:pos x="256" y="368"/>
                  </a:cxn>
                  <a:cxn ang="0">
                    <a:pos x="250" y="464"/>
                  </a:cxn>
                  <a:cxn ang="0">
                    <a:pos x="310" y="503"/>
                  </a:cxn>
                  <a:cxn ang="0">
                    <a:pos x="368" y="553"/>
                  </a:cxn>
                  <a:cxn ang="0">
                    <a:pos x="435" y="622"/>
                  </a:cxn>
                  <a:cxn ang="0">
                    <a:pos x="483" y="657"/>
                  </a:cxn>
                  <a:cxn ang="0">
                    <a:pos x="531" y="686"/>
                  </a:cxn>
                  <a:cxn ang="0">
                    <a:pos x="609" y="686"/>
                  </a:cxn>
                  <a:cxn ang="0">
                    <a:pos x="653" y="636"/>
                  </a:cxn>
                  <a:cxn ang="0">
                    <a:pos x="653" y="582"/>
                  </a:cxn>
                  <a:cxn ang="0">
                    <a:pos x="619" y="537"/>
                  </a:cxn>
                  <a:cxn ang="0">
                    <a:pos x="576" y="485"/>
                  </a:cxn>
                  <a:cxn ang="0">
                    <a:pos x="549" y="437"/>
                  </a:cxn>
                  <a:cxn ang="0">
                    <a:pos x="513" y="391"/>
                  </a:cxn>
                  <a:cxn ang="0">
                    <a:pos x="439" y="334"/>
                  </a:cxn>
                  <a:cxn ang="0">
                    <a:pos x="409" y="304"/>
                  </a:cxn>
                  <a:cxn ang="0">
                    <a:pos x="373" y="265"/>
                  </a:cxn>
                  <a:cxn ang="0">
                    <a:pos x="318" y="231"/>
                  </a:cxn>
                  <a:cxn ang="0">
                    <a:pos x="301" y="196"/>
                  </a:cxn>
                  <a:cxn ang="0">
                    <a:pos x="284" y="142"/>
                  </a:cxn>
                  <a:cxn ang="0">
                    <a:pos x="281" y="139"/>
                  </a:cxn>
                  <a:cxn ang="0">
                    <a:pos x="281" y="139"/>
                  </a:cxn>
                  <a:cxn ang="0">
                    <a:pos x="281" y="139"/>
                  </a:cxn>
                </a:cxnLst>
                <a:rect l="0" t="0" r="r" b="b"/>
                <a:pathLst>
                  <a:path w="653" h="686">
                    <a:moveTo>
                      <a:pt x="281" y="139"/>
                    </a:moveTo>
                    <a:lnTo>
                      <a:pt x="261" y="111"/>
                    </a:lnTo>
                    <a:lnTo>
                      <a:pt x="208" y="69"/>
                    </a:lnTo>
                    <a:lnTo>
                      <a:pt x="165" y="21"/>
                    </a:lnTo>
                    <a:lnTo>
                      <a:pt x="120" y="0"/>
                    </a:lnTo>
                    <a:lnTo>
                      <a:pt x="69" y="46"/>
                    </a:lnTo>
                    <a:lnTo>
                      <a:pt x="32" y="13"/>
                    </a:lnTo>
                    <a:lnTo>
                      <a:pt x="0" y="0"/>
                    </a:lnTo>
                    <a:lnTo>
                      <a:pt x="32" y="59"/>
                    </a:lnTo>
                    <a:lnTo>
                      <a:pt x="100" y="132"/>
                    </a:lnTo>
                    <a:lnTo>
                      <a:pt x="149" y="175"/>
                    </a:lnTo>
                    <a:lnTo>
                      <a:pt x="216" y="282"/>
                    </a:lnTo>
                    <a:lnTo>
                      <a:pt x="250" y="319"/>
                    </a:lnTo>
                    <a:lnTo>
                      <a:pt x="256" y="368"/>
                    </a:lnTo>
                    <a:lnTo>
                      <a:pt x="250" y="464"/>
                    </a:lnTo>
                    <a:lnTo>
                      <a:pt x="310" y="503"/>
                    </a:lnTo>
                    <a:lnTo>
                      <a:pt x="368" y="553"/>
                    </a:lnTo>
                    <a:lnTo>
                      <a:pt x="435" y="622"/>
                    </a:lnTo>
                    <a:lnTo>
                      <a:pt x="483" y="657"/>
                    </a:lnTo>
                    <a:lnTo>
                      <a:pt x="531" y="686"/>
                    </a:lnTo>
                    <a:lnTo>
                      <a:pt x="609" y="686"/>
                    </a:lnTo>
                    <a:lnTo>
                      <a:pt x="653" y="636"/>
                    </a:lnTo>
                    <a:lnTo>
                      <a:pt x="653" y="582"/>
                    </a:lnTo>
                    <a:lnTo>
                      <a:pt x="619" y="537"/>
                    </a:lnTo>
                    <a:lnTo>
                      <a:pt x="576" y="485"/>
                    </a:lnTo>
                    <a:lnTo>
                      <a:pt x="549" y="437"/>
                    </a:lnTo>
                    <a:lnTo>
                      <a:pt x="513" y="391"/>
                    </a:lnTo>
                    <a:lnTo>
                      <a:pt x="439" y="334"/>
                    </a:lnTo>
                    <a:lnTo>
                      <a:pt x="409" y="304"/>
                    </a:lnTo>
                    <a:lnTo>
                      <a:pt x="373" y="265"/>
                    </a:lnTo>
                    <a:lnTo>
                      <a:pt x="318" y="231"/>
                    </a:lnTo>
                    <a:lnTo>
                      <a:pt x="301" y="196"/>
                    </a:lnTo>
                    <a:lnTo>
                      <a:pt x="284" y="142"/>
                    </a:lnTo>
                    <a:lnTo>
                      <a:pt x="281" y="139"/>
                    </a:lnTo>
                    <a:lnTo>
                      <a:pt x="281" y="139"/>
                    </a:lnTo>
                    <a:lnTo>
                      <a:pt x="281" y="13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6" name="Freeform 12"/>
              <p:cNvSpPr>
                <a:spLocks/>
              </p:cNvSpPr>
              <p:nvPr/>
            </p:nvSpPr>
            <p:spPr bwMode="auto">
              <a:xfrm>
                <a:off x="3973" y="2725"/>
                <a:ext cx="163" cy="171"/>
              </a:xfrm>
              <a:custGeom>
                <a:avLst/>
                <a:gdLst/>
                <a:ahLst/>
                <a:cxnLst>
                  <a:cxn ang="0">
                    <a:pos x="281" y="138"/>
                  </a:cxn>
                  <a:cxn ang="0">
                    <a:pos x="263" y="110"/>
                  </a:cxn>
                  <a:cxn ang="0">
                    <a:pos x="208" y="68"/>
                  </a:cxn>
                  <a:cxn ang="0">
                    <a:pos x="166" y="21"/>
                  </a:cxn>
                  <a:cxn ang="0">
                    <a:pos x="120" y="0"/>
                  </a:cxn>
                  <a:cxn ang="0">
                    <a:pos x="69" y="45"/>
                  </a:cxn>
                  <a:cxn ang="0">
                    <a:pos x="33" y="13"/>
                  </a:cxn>
                  <a:cxn ang="0">
                    <a:pos x="0" y="0"/>
                  </a:cxn>
                  <a:cxn ang="0">
                    <a:pos x="33" y="58"/>
                  </a:cxn>
                  <a:cxn ang="0">
                    <a:pos x="100" y="132"/>
                  </a:cxn>
                  <a:cxn ang="0">
                    <a:pos x="149" y="174"/>
                  </a:cxn>
                  <a:cxn ang="0">
                    <a:pos x="216" y="281"/>
                  </a:cxn>
                  <a:cxn ang="0">
                    <a:pos x="250" y="318"/>
                  </a:cxn>
                  <a:cxn ang="0">
                    <a:pos x="256" y="367"/>
                  </a:cxn>
                  <a:cxn ang="0">
                    <a:pos x="250" y="464"/>
                  </a:cxn>
                  <a:cxn ang="0">
                    <a:pos x="310" y="502"/>
                  </a:cxn>
                  <a:cxn ang="0">
                    <a:pos x="369" y="553"/>
                  </a:cxn>
                  <a:cxn ang="0">
                    <a:pos x="436" y="621"/>
                  </a:cxn>
                  <a:cxn ang="0">
                    <a:pos x="484" y="656"/>
                  </a:cxn>
                  <a:cxn ang="0">
                    <a:pos x="533" y="686"/>
                  </a:cxn>
                  <a:cxn ang="0">
                    <a:pos x="609" y="686"/>
                  </a:cxn>
                  <a:cxn ang="0">
                    <a:pos x="653" y="635"/>
                  </a:cxn>
                  <a:cxn ang="0">
                    <a:pos x="653" y="581"/>
                  </a:cxn>
                  <a:cxn ang="0">
                    <a:pos x="619" y="536"/>
                  </a:cxn>
                  <a:cxn ang="0">
                    <a:pos x="577" y="485"/>
                  </a:cxn>
                  <a:cxn ang="0">
                    <a:pos x="549" y="437"/>
                  </a:cxn>
                  <a:cxn ang="0">
                    <a:pos x="513" y="390"/>
                  </a:cxn>
                  <a:cxn ang="0">
                    <a:pos x="440" y="333"/>
                  </a:cxn>
                  <a:cxn ang="0">
                    <a:pos x="410" y="304"/>
                  </a:cxn>
                  <a:cxn ang="0">
                    <a:pos x="374" y="265"/>
                  </a:cxn>
                  <a:cxn ang="0">
                    <a:pos x="318" y="230"/>
                  </a:cxn>
                  <a:cxn ang="0">
                    <a:pos x="301" y="195"/>
                  </a:cxn>
                  <a:cxn ang="0">
                    <a:pos x="284" y="141"/>
                  </a:cxn>
                  <a:cxn ang="0">
                    <a:pos x="281" y="138"/>
                  </a:cxn>
                  <a:cxn ang="0">
                    <a:pos x="281" y="138"/>
                  </a:cxn>
                  <a:cxn ang="0">
                    <a:pos x="281" y="138"/>
                  </a:cxn>
                </a:cxnLst>
                <a:rect l="0" t="0" r="r" b="b"/>
                <a:pathLst>
                  <a:path w="653" h="686">
                    <a:moveTo>
                      <a:pt x="281" y="138"/>
                    </a:moveTo>
                    <a:lnTo>
                      <a:pt x="263" y="110"/>
                    </a:lnTo>
                    <a:lnTo>
                      <a:pt x="208" y="68"/>
                    </a:lnTo>
                    <a:lnTo>
                      <a:pt x="166" y="21"/>
                    </a:lnTo>
                    <a:lnTo>
                      <a:pt x="120" y="0"/>
                    </a:lnTo>
                    <a:lnTo>
                      <a:pt x="69" y="45"/>
                    </a:lnTo>
                    <a:lnTo>
                      <a:pt x="33" y="13"/>
                    </a:lnTo>
                    <a:lnTo>
                      <a:pt x="0" y="0"/>
                    </a:lnTo>
                    <a:lnTo>
                      <a:pt x="33" y="58"/>
                    </a:lnTo>
                    <a:lnTo>
                      <a:pt x="100" y="132"/>
                    </a:lnTo>
                    <a:lnTo>
                      <a:pt x="149" y="174"/>
                    </a:lnTo>
                    <a:lnTo>
                      <a:pt x="216" y="281"/>
                    </a:lnTo>
                    <a:lnTo>
                      <a:pt x="250" y="318"/>
                    </a:lnTo>
                    <a:lnTo>
                      <a:pt x="256" y="367"/>
                    </a:lnTo>
                    <a:lnTo>
                      <a:pt x="250" y="464"/>
                    </a:lnTo>
                    <a:lnTo>
                      <a:pt x="310" y="502"/>
                    </a:lnTo>
                    <a:lnTo>
                      <a:pt x="369" y="553"/>
                    </a:lnTo>
                    <a:lnTo>
                      <a:pt x="436" y="621"/>
                    </a:lnTo>
                    <a:lnTo>
                      <a:pt x="484" y="656"/>
                    </a:lnTo>
                    <a:lnTo>
                      <a:pt x="533" y="686"/>
                    </a:lnTo>
                    <a:lnTo>
                      <a:pt x="609" y="686"/>
                    </a:lnTo>
                    <a:lnTo>
                      <a:pt x="653" y="635"/>
                    </a:lnTo>
                    <a:lnTo>
                      <a:pt x="653" y="581"/>
                    </a:lnTo>
                    <a:lnTo>
                      <a:pt x="619" y="536"/>
                    </a:lnTo>
                    <a:lnTo>
                      <a:pt x="577" y="485"/>
                    </a:lnTo>
                    <a:lnTo>
                      <a:pt x="549" y="437"/>
                    </a:lnTo>
                    <a:lnTo>
                      <a:pt x="513" y="390"/>
                    </a:lnTo>
                    <a:lnTo>
                      <a:pt x="440" y="333"/>
                    </a:lnTo>
                    <a:lnTo>
                      <a:pt x="410" y="304"/>
                    </a:lnTo>
                    <a:lnTo>
                      <a:pt x="374" y="265"/>
                    </a:lnTo>
                    <a:lnTo>
                      <a:pt x="318" y="230"/>
                    </a:lnTo>
                    <a:lnTo>
                      <a:pt x="301" y="195"/>
                    </a:lnTo>
                    <a:lnTo>
                      <a:pt x="284" y="141"/>
                    </a:lnTo>
                    <a:lnTo>
                      <a:pt x="281" y="138"/>
                    </a:lnTo>
                    <a:lnTo>
                      <a:pt x="281" y="138"/>
                    </a:lnTo>
                    <a:lnTo>
                      <a:pt x="281" y="13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7" name="Freeform 13"/>
              <p:cNvSpPr>
                <a:spLocks/>
              </p:cNvSpPr>
              <p:nvPr/>
            </p:nvSpPr>
            <p:spPr bwMode="auto">
              <a:xfrm>
                <a:off x="4127" y="2901"/>
                <a:ext cx="130" cy="30"/>
              </a:xfrm>
              <a:custGeom>
                <a:avLst/>
                <a:gdLst/>
                <a:ahLst/>
                <a:cxnLst>
                  <a:cxn ang="0">
                    <a:pos x="125" y="56"/>
                  </a:cxn>
                  <a:cxn ang="0">
                    <a:pos x="57" y="100"/>
                  </a:cxn>
                  <a:cxn ang="0">
                    <a:pos x="13" y="85"/>
                  </a:cxn>
                  <a:cxn ang="0">
                    <a:pos x="0" y="54"/>
                  </a:cxn>
                  <a:cxn ang="0">
                    <a:pos x="13" y="17"/>
                  </a:cxn>
                  <a:cxn ang="0">
                    <a:pos x="73" y="17"/>
                  </a:cxn>
                  <a:cxn ang="0">
                    <a:pos x="136" y="23"/>
                  </a:cxn>
                  <a:cxn ang="0">
                    <a:pos x="187" y="39"/>
                  </a:cxn>
                  <a:cxn ang="0">
                    <a:pos x="196" y="8"/>
                  </a:cxn>
                  <a:cxn ang="0">
                    <a:pos x="294" y="0"/>
                  </a:cxn>
                  <a:cxn ang="0">
                    <a:pos x="359" y="0"/>
                  </a:cxn>
                  <a:cxn ang="0">
                    <a:pos x="408" y="23"/>
                  </a:cxn>
                  <a:cxn ang="0">
                    <a:pos x="445" y="39"/>
                  </a:cxn>
                  <a:cxn ang="0">
                    <a:pos x="492" y="75"/>
                  </a:cxn>
                  <a:cxn ang="0">
                    <a:pos x="519" y="85"/>
                  </a:cxn>
                  <a:cxn ang="0">
                    <a:pos x="519" y="100"/>
                  </a:cxn>
                  <a:cxn ang="0">
                    <a:pos x="395" y="111"/>
                  </a:cxn>
                  <a:cxn ang="0">
                    <a:pos x="325" y="119"/>
                  </a:cxn>
                  <a:cxn ang="0">
                    <a:pos x="276" y="100"/>
                  </a:cxn>
                  <a:cxn ang="0">
                    <a:pos x="211" y="85"/>
                  </a:cxn>
                  <a:cxn ang="0">
                    <a:pos x="165" y="54"/>
                  </a:cxn>
                  <a:cxn ang="0">
                    <a:pos x="129" y="44"/>
                  </a:cxn>
                  <a:cxn ang="0">
                    <a:pos x="117" y="44"/>
                  </a:cxn>
                  <a:cxn ang="0">
                    <a:pos x="125" y="56"/>
                  </a:cxn>
                  <a:cxn ang="0">
                    <a:pos x="125" y="56"/>
                  </a:cxn>
                  <a:cxn ang="0">
                    <a:pos x="125" y="56"/>
                  </a:cxn>
                </a:cxnLst>
                <a:rect l="0" t="0" r="r" b="b"/>
                <a:pathLst>
                  <a:path w="519" h="119">
                    <a:moveTo>
                      <a:pt x="125" y="56"/>
                    </a:moveTo>
                    <a:lnTo>
                      <a:pt x="57" y="100"/>
                    </a:lnTo>
                    <a:lnTo>
                      <a:pt x="13" y="85"/>
                    </a:lnTo>
                    <a:lnTo>
                      <a:pt x="0" y="54"/>
                    </a:lnTo>
                    <a:lnTo>
                      <a:pt x="13" y="17"/>
                    </a:lnTo>
                    <a:lnTo>
                      <a:pt x="73" y="17"/>
                    </a:lnTo>
                    <a:lnTo>
                      <a:pt x="136" y="23"/>
                    </a:lnTo>
                    <a:lnTo>
                      <a:pt x="187" y="39"/>
                    </a:lnTo>
                    <a:lnTo>
                      <a:pt x="196" y="8"/>
                    </a:lnTo>
                    <a:lnTo>
                      <a:pt x="294" y="0"/>
                    </a:lnTo>
                    <a:lnTo>
                      <a:pt x="359" y="0"/>
                    </a:lnTo>
                    <a:lnTo>
                      <a:pt x="408" y="23"/>
                    </a:lnTo>
                    <a:lnTo>
                      <a:pt x="445" y="39"/>
                    </a:lnTo>
                    <a:lnTo>
                      <a:pt x="492" y="75"/>
                    </a:lnTo>
                    <a:lnTo>
                      <a:pt x="519" y="85"/>
                    </a:lnTo>
                    <a:lnTo>
                      <a:pt x="519" y="100"/>
                    </a:lnTo>
                    <a:lnTo>
                      <a:pt x="395" y="111"/>
                    </a:lnTo>
                    <a:lnTo>
                      <a:pt x="325" y="119"/>
                    </a:lnTo>
                    <a:lnTo>
                      <a:pt x="276" y="100"/>
                    </a:lnTo>
                    <a:lnTo>
                      <a:pt x="211" y="85"/>
                    </a:lnTo>
                    <a:lnTo>
                      <a:pt x="165" y="54"/>
                    </a:lnTo>
                    <a:lnTo>
                      <a:pt x="129" y="44"/>
                    </a:lnTo>
                    <a:lnTo>
                      <a:pt x="117" y="44"/>
                    </a:lnTo>
                    <a:lnTo>
                      <a:pt x="125" y="56"/>
                    </a:lnTo>
                    <a:lnTo>
                      <a:pt x="125" y="56"/>
                    </a:lnTo>
                    <a:lnTo>
                      <a:pt x="125" y="5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8" name="Freeform 14"/>
              <p:cNvSpPr>
                <a:spLocks/>
              </p:cNvSpPr>
              <p:nvPr/>
            </p:nvSpPr>
            <p:spPr bwMode="auto">
              <a:xfrm>
                <a:off x="4127" y="2901"/>
                <a:ext cx="130" cy="30"/>
              </a:xfrm>
              <a:custGeom>
                <a:avLst/>
                <a:gdLst/>
                <a:ahLst/>
                <a:cxnLst>
                  <a:cxn ang="0">
                    <a:pos x="125" y="55"/>
                  </a:cxn>
                  <a:cxn ang="0">
                    <a:pos x="57" y="99"/>
                  </a:cxn>
                  <a:cxn ang="0">
                    <a:pos x="13" y="85"/>
                  </a:cxn>
                  <a:cxn ang="0">
                    <a:pos x="0" y="54"/>
                  </a:cxn>
                  <a:cxn ang="0">
                    <a:pos x="13" y="17"/>
                  </a:cxn>
                  <a:cxn ang="0">
                    <a:pos x="74" y="17"/>
                  </a:cxn>
                  <a:cxn ang="0">
                    <a:pos x="136" y="23"/>
                  </a:cxn>
                  <a:cxn ang="0">
                    <a:pos x="187" y="38"/>
                  </a:cxn>
                  <a:cxn ang="0">
                    <a:pos x="197" y="7"/>
                  </a:cxn>
                  <a:cxn ang="0">
                    <a:pos x="295" y="0"/>
                  </a:cxn>
                  <a:cxn ang="0">
                    <a:pos x="359" y="0"/>
                  </a:cxn>
                  <a:cxn ang="0">
                    <a:pos x="409" y="23"/>
                  </a:cxn>
                  <a:cxn ang="0">
                    <a:pos x="446" y="38"/>
                  </a:cxn>
                  <a:cxn ang="0">
                    <a:pos x="494" y="75"/>
                  </a:cxn>
                  <a:cxn ang="0">
                    <a:pos x="519" y="85"/>
                  </a:cxn>
                  <a:cxn ang="0">
                    <a:pos x="519" y="99"/>
                  </a:cxn>
                  <a:cxn ang="0">
                    <a:pos x="395" y="111"/>
                  </a:cxn>
                  <a:cxn ang="0">
                    <a:pos x="326" y="119"/>
                  </a:cxn>
                  <a:cxn ang="0">
                    <a:pos x="276" y="99"/>
                  </a:cxn>
                  <a:cxn ang="0">
                    <a:pos x="211" y="85"/>
                  </a:cxn>
                  <a:cxn ang="0">
                    <a:pos x="166" y="54"/>
                  </a:cxn>
                  <a:cxn ang="0">
                    <a:pos x="129" y="44"/>
                  </a:cxn>
                  <a:cxn ang="0">
                    <a:pos x="118" y="44"/>
                  </a:cxn>
                  <a:cxn ang="0">
                    <a:pos x="125" y="55"/>
                  </a:cxn>
                  <a:cxn ang="0">
                    <a:pos x="125" y="55"/>
                  </a:cxn>
                  <a:cxn ang="0">
                    <a:pos x="125" y="55"/>
                  </a:cxn>
                </a:cxnLst>
                <a:rect l="0" t="0" r="r" b="b"/>
                <a:pathLst>
                  <a:path w="519" h="119">
                    <a:moveTo>
                      <a:pt x="125" y="55"/>
                    </a:moveTo>
                    <a:lnTo>
                      <a:pt x="57" y="99"/>
                    </a:lnTo>
                    <a:lnTo>
                      <a:pt x="13" y="85"/>
                    </a:lnTo>
                    <a:lnTo>
                      <a:pt x="0" y="54"/>
                    </a:lnTo>
                    <a:lnTo>
                      <a:pt x="13" y="17"/>
                    </a:lnTo>
                    <a:lnTo>
                      <a:pt x="74" y="17"/>
                    </a:lnTo>
                    <a:lnTo>
                      <a:pt x="136" y="23"/>
                    </a:lnTo>
                    <a:lnTo>
                      <a:pt x="187" y="38"/>
                    </a:lnTo>
                    <a:lnTo>
                      <a:pt x="197" y="7"/>
                    </a:lnTo>
                    <a:lnTo>
                      <a:pt x="295" y="0"/>
                    </a:lnTo>
                    <a:lnTo>
                      <a:pt x="359" y="0"/>
                    </a:lnTo>
                    <a:lnTo>
                      <a:pt x="409" y="23"/>
                    </a:lnTo>
                    <a:lnTo>
                      <a:pt x="446" y="38"/>
                    </a:lnTo>
                    <a:lnTo>
                      <a:pt x="494" y="75"/>
                    </a:lnTo>
                    <a:lnTo>
                      <a:pt x="519" y="85"/>
                    </a:lnTo>
                    <a:lnTo>
                      <a:pt x="519" y="99"/>
                    </a:lnTo>
                    <a:lnTo>
                      <a:pt x="395" y="111"/>
                    </a:lnTo>
                    <a:lnTo>
                      <a:pt x="326" y="119"/>
                    </a:lnTo>
                    <a:lnTo>
                      <a:pt x="276" y="99"/>
                    </a:lnTo>
                    <a:lnTo>
                      <a:pt x="211" y="85"/>
                    </a:lnTo>
                    <a:lnTo>
                      <a:pt x="166" y="54"/>
                    </a:lnTo>
                    <a:lnTo>
                      <a:pt x="129" y="44"/>
                    </a:lnTo>
                    <a:lnTo>
                      <a:pt x="118" y="44"/>
                    </a:lnTo>
                    <a:lnTo>
                      <a:pt x="125" y="55"/>
                    </a:lnTo>
                    <a:lnTo>
                      <a:pt x="125" y="55"/>
                    </a:lnTo>
                    <a:lnTo>
                      <a:pt x="125" y="5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9" name="Freeform 15"/>
              <p:cNvSpPr>
                <a:spLocks/>
              </p:cNvSpPr>
              <p:nvPr/>
            </p:nvSpPr>
            <p:spPr bwMode="auto">
              <a:xfrm>
                <a:off x="4321" y="2907"/>
                <a:ext cx="41" cy="9"/>
              </a:xfrm>
              <a:custGeom>
                <a:avLst/>
                <a:gdLst/>
                <a:ahLst/>
                <a:cxnLst>
                  <a:cxn ang="0">
                    <a:pos x="38" y="27"/>
                  </a:cxn>
                  <a:cxn ang="0">
                    <a:pos x="0" y="0"/>
                  </a:cxn>
                  <a:cxn ang="0">
                    <a:pos x="53" y="0"/>
                  </a:cxn>
                  <a:cxn ang="0">
                    <a:pos x="107" y="0"/>
                  </a:cxn>
                  <a:cxn ang="0">
                    <a:pos x="146" y="0"/>
                  </a:cxn>
                  <a:cxn ang="0">
                    <a:pos x="166" y="37"/>
                  </a:cxn>
                  <a:cxn ang="0">
                    <a:pos x="102" y="31"/>
                  </a:cxn>
                  <a:cxn ang="0">
                    <a:pos x="38" y="21"/>
                  </a:cxn>
                  <a:cxn ang="0">
                    <a:pos x="38" y="27"/>
                  </a:cxn>
                  <a:cxn ang="0">
                    <a:pos x="38" y="27"/>
                  </a:cxn>
                  <a:cxn ang="0">
                    <a:pos x="38" y="27"/>
                  </a:cxn>
                </a:cxnLst>
                <a:rect l="0" t="0" r="r" b="b"/>
                <a:pathLst>
                  <a:path w="166" h="37">
                    <a:moveTo>
                      <a:pt x="38" y="27"/>
                    </a:moveTo>
                    <a:lnTo>
                      <a:pt x="0" y="0"/>
                    </a:lnTo>
                    <a:lnTo>
                      <a:pt x="53" y="0"/>
                    </a:lnTo>
                    <a:lnTo>
                      <a:pt x="107" y="0"/>
                    </a:lnTo>
                    <a:lnTo>
                      <a:pt x="146" y="0"/>
                    </a:lnTo>
                    <a:lnTo>
                      <a:pt x="166" y="37"/>
                    </a:lnTo>
                    <a:lnTo>
                      <a:pt x="102" y="31"/>
                    </a:lnTo>
                    <a:lnTo>
                      <a:pt x="38" y="21"/>
                    </a:lnTo>
                    <a:lnTo>
                      <a:pt x="38" y="27"/>
                    </a:lnTo>
                    <a:lnTo>
                      <a:pt x="38" y="27"/>
                    </a:lnTo>
                    <a:lnTo>
                      <a:pt x="38" y="2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0" name="Freeform 16"/>
              <p:cNvSpPr>
                <a:spLocks/>
              </p:cNvSpPr>
              <p:nvPr/>
            </p:nvSpPr>
            <p:spPr bwMode="auto">
              <a:xfrm>
                <a:off x="4321" y="2907"/>
                <a:ext cx="42" cy="9"/>
              </a:xfrm>
              <a:custGeom>
                <a:avLst/>
                <a:gdLst/>
                <a:ahLst/>
                <a:cxnLst>
                  <a:cxn ang="0">
                    <a:pos x="38" y="26"/>
                  </a:cxn>
                  <a:cxn ang="0">
                    <a:pos x="0" y="0"/>
                  </a:cxn>
                  <a:cxn ang="0">
                    <a:pos x="54" y="0"/>
                  </a:cxn>
                  <a:cxn ang="0">
                    <a:pos x="108" y="0"/>
                  </a:cxn>
                  <a:cxn ang="0">
                    <a:pos x="147" y="0"/>
                  </a:cxn>
                  <a:cxn ang="0">
                    <a:pos x="167" y="36"/>
                  </a:cxn>
                  <a:cxn ang="0">
                    <a:pos x="103" y="31"/>
                  </a:cxn>
                  <a:cxn ang="0">
                    <a:pos x="38" y="21"/>
                  </a:cxn>
                  <a:cxn ang="0">
                    <a:pos x="38" y="26"/>
                  </a:cxn>
                  <a:cxn ang="0">
                    <a:pos x="38" y="26"/>
                  </a:cxn>
                  <a:cxn ang="0">
                    <a:pos x="38" y="26"/>
                  </a:cxn>
                </a:cxnLst>
                <a:rect l="0" t="0" r="r" b="b"/>
                <a:pathLst>
                  <a:path w="167" h="36">
                    <a:moveTo>
                      <a:pt x="38" y="26"/>
                    </a:moveTo>
                    <a:lnTo>
                      <a:pt x="0" y="0"/>
                    </a:lnTo>
                    <a:lnTo>
                      <a:pt x="54" y="0"/>
                    </a:lnTo>
                    <a:lnTo>
                      <a:pt x="108" y="0"/>
                    </a:lnTo>
                    <a:lnTo>
                      <a:pt x="147" y="0"/>
                    </a:lnTo>
                    <a:lnTo>
                      <a:pt x="167" y="36"/>
                    </a:lnTo>
                    <a:lnTo>
                      <a:pt x="103" y="31"/>
                    </a:lnTo>
                    <a:lnTo>
                      <a:pt x="38" y="21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38" y="2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1" name="Freeform 17"/>
              <p:cNvSpPr>
                <a:spLocks/>
              </p:cNvSpPr>
              <p:nvPr/>
            </p:nvSpPr>
            <p:spPr bwMode="auto">
              <a:xfrm>
                <a:off x="4314" y="2929"/>
                <a:ext cx="25" cy="11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34" y="0"/>
                  </a:cxn>
                  <a:cxn ang="0">
                    <a:pos x="86" y="0"/>
                  </a:cxn>
                  <a:cxn ang="0">
                    <a:pos x="100" y="45"/>
                  </a:cxn>
                  <a:cxn ang="0">
                    <a:pos x="71" y="31"/>
                  </a:cxn>
                  <a:cxn ang="0">
                    <a:pos x="34" y="15"/>
                  </a:cxn>
                  <a:cxn ang="0">
                    <a:pos x="3" y="1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00" h="45">
                    <a:moveTo>
                      <a:pt x="0" y="8"/>
                    </a:moveTo>
                    <a:lnTo>
                      <a:pt x="34" y="0"/>
                    </a:lnTo>
                    <a:lnTo>
                      <a:pt x="86" y="0"/>
                    </a:lnTo>
                    <a:lnTo>
                      <a:pt x="100" y="45"/>
                    </a:lnTo>
                    <a:lnTo>
                      <a:pt x="71" y="31"/>
                    </a:lnTo>
                    <a:lnTo>
                      <a:pt x="34" y="15"/>
                    </a:lnTo>
                    <a:lnTo>
                      <a:pt x="3" y="1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2" name="Freeform 18"/>
              <p:cNvSpPr>
                <a:spLocks/>
              </p:cNvSpPr>
              <p:nvPr/>
            </p:nvSpPr>
            <p:spPr bwMode="auto">
              <a:xfrm>
                <a:off x="4314" y="2929"/>
                <a:ext cx="25" cy="11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34" y="0"/>
                  </a:cxn>
                  <a:cxn ang="0">
                    <a:pos x="88" y="0"/>
                  </a:cxn>
                  <a:cxn ang="0">
                    <a:pos x="101" y="45"/>
                  </a:cxn>
                  <a:cxn ang="0">
                    <a:pos x="71" y="31"/>
                  </a:cxn>
                  <a:cxn ang="0">
                    <a:pos x="34" y="14"/>
                  </a:cxn>
                  <a:cxn ang="0">
                    <a:pos x="3" y="1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01" h="45">
                    <a:moveTo>
                      <a:pt x="0" y="8"/>
                    </a:moveTo>
                    <a:lnTo>
                      <a:pt x="34" y="0"/>
                    </a:lnTo>
                    <a:lnTo>
                      <a:pt x="88" y="0"/>
                    </a:lnTo>
                    <a:lnTo>
                      <a:pt x="101" y="45"/>
                    </a:lnTo>
                    <a:lnTo>
                      <a:pt x="71" y="31"/>
                    </a:lnTo>
                    <a:lnTo>
                      <a:pt x="34" y="14"/>
                    </a:lnTo>
                    <a:lnTo>
                      <a:pt x="3" y="1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3" name="Freeform 19"/>
              <p:cNvSpPr>
                <a:spLocks/>
              </p:cNvSpPr>
              <p:nvPr/>
            </p:nvSpPr>
            <p:spPr bwMode="auto">
              <a:xfrm>
                <a:off x="4384" y="2883"/>
                <a:ext cx="45" cy="41"/>
              </a:xfrm>
              <a:custGeom>
                <a:avLst/>
                <a:gdLst/>
                <a:ahLst/>
                <a:cxnLst>
                  <a:cxn ang="0">
                    <a:pos x="0" y="161"/>
                  </a:cxn>
                  <a:cxn ang="0">
                    <a:pos x="37" y="115"/>
                  </a:cxn>
                  <a:cxn ang="0">
                    <a:pos x="93" y="71"/>
                  </a:cxn>
                  <a:cxn ang="0">
                    <a:pos x="124" y="44"/>
                  </a:cxn>
                  <a:cxn ang="0">
                    <a:pos x="179" y="0"/>
                  </a:cxn>
                  <a:cxn ang="0">
                    <a:pos x="159" y="59"/>
                  </a:cxn>
                  <a:cxn ang="0">
                    <a:pos x="107" y="88"/>
                  </a:cxn>
                  <a:cxn ang="0">
                    <a:pos x="52" y="138"/>
                  </a:cxn>
                  <a:cxn ang="0">
                    <a:pos x="16" y="156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1"/>
                  </a:cxn>
                </a:cxnLst>
                <a:rect l="0" t="0" r="r" b="b"/>
                <a:pathLst>
                  <a:path w="179" h="161">
                    <a:moveTo>
                      <a:pt x="0" y="161"/>
                    </a:moveTo>
                    <a:lnTo>
                      <a:pt x="37" y="115"/>
                    </a:lnTo>
                    <a:lnTo>
                      <a:pt x="93" y="71"/>
                    </a:lnTo>
                    <a:lnTo>
                      <a:pt x="124" y="44"/>
                    </a:lnTo>
                    <a:lnTo>
                      <a:pt x="179" y="0"/>
                    </a:lnTo>
                    <a:lnTo>
                      <a:pt x="159" y="59"/>
                    </a:lnTo>
                    <a:lnTo>
                      <a:pt x="107" y="88"/>
                    </a:lnTo>
                    <a:lnTo>
                      <a:pt x="52" y="138"/>
                    </a:lnTo>
                    <a:lnTo>
                      <a:pt x="16" y="156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16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4" name="Freeform 20"/>
              <p:cNvSpPr>
                <a:spLocks/>
              </p:cNvSpPr>
              <p:nvPr/>
            </p:nvSpPr>
            <p:spPr bwMode="auto">
              <a:xfrm>
                <a:off x="4384" y="2883"/>
                <a:ext cx="45" cy="41"/>
              </a:xfrm>
              <a:custGeom>
                <a:avLst/>
                <a:gdLst/>
                <a:ahLst/>
                <a:cxnLst>
                  <a:cxn ang="0">
                    <a:pos x="0" y="161"/>
                  </a:cxn>
                  <a:cxn ang="0">
                    <a:pos x="37" y="116"/>
                  </a:cxn>
                  <a:cxn ang="0">
                    <a:pos x="92" y="72"/>
                  </a:cxn>
                  <a:cxn ang="0">
                    <a:pos x="123" y="45"/>
                  </a:cxn>
                  <a:cxn ang="0">
                    <a:pos x="179" y="0"/>
                  </a:cxn>
                  <a:cxn ang="0">
                    <a:pos x="160" y="59"/>
                  </a:cxn>
                  <a:cxn ang="0">
                    <a:pos x="108" y="89"/>
                  </a:cxn>
                  <a:cxn ang="0">
                    <a:pos x="51" y="139"/>
                  </a:cxn>
                  <a:cxn ang="0">
                    <a:pos x="16" y="157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1"/>
                  </a:cxn>
                </a:cxnLst>
                <a:rect l="0" t="0" r="r" b="b"/>
                <a:pathLst>
                  <a:path w="179" h="161">
                    <a:moveTo>
                      <a:pt x="0" y="161"/>
                    </a:moveTo>
                    <a:lnTo>
                      <a:pt x="37" y="116"/>
                    </a:lnTo>
                    <a:lnTo>
                      <a:pt x="92" y="72"/>
                    </a:lnTo>
                    <a:lnTo>
                      <a:pt x="123" y="45"/>
                    </a:lnTo>
                    <a:lnTo>
                      <a:pt x="179" y="0"/>
                    </a:lnTo>
                    <a:lnTo>
                      <a:pt x="160" y="59"/>
                    </a:lnTo>
                    <a:lnTo>
                      <a:pt x="108" y="89"/>
                    </a:lnTo>
                    <a:lnTo>
                      <a:pt x="51" y="139"/>
                    </a:lnTo>
                    <a:lnTo>
                      <a:pt x="16" y="157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0" y="16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5" name="Freeform 21"/>
              <p:cNvSpPr>
                <a:spLocks/>
              </p:cNvSpPr>
              <p:nvPr/>
            </p:nvSpPr>
            <p:spPr bwMode="auto">
              <a:xfrm>
                <a:off x="4185" y="2716"/>
                <a:ext cx="136" cy="145"/>
              </a:xfrm>
              <a:custGeom>
                <a:avLst/>
                <a:gdLst/>
                <a:ahLst/>
                <a:cxnLst>
                  <a:cxn ang="0">
                    <a:pos x="289" y="557"/>
                  </a:cxn>
                  <a:cxn ang="0">
                    <a:pos x="198" y="549"/>
                  </a:cxn>
                  <a:cxn ang="0">
                    <a:pos x="141" y="580"/>
                  </a:cxn>
                  <a:cxn ang="0">
                    <a:pos x="98" y="580"/>
                  </a:cxn>
                  <a:cxn ang="0">
                    <a:pos x="58" y="555"/>
                  </a:cxn>
                  <a:cxn ang="0">
                    <a:pos x="45" y="526"/>
                  </a:cxn>
                  <a:cxn ang="0">
                    <a:pos x="58" y="483"/>
                  </a:cxn>
                  <a:cxn ang="0">
                    <a:pos x="45" y="470"/>
                  </a:cxn>
                  <a:cxn ang="0">
                    <a:pos x="0" y="449"/>
                  </a:cxn>
                  <a:cxn ang="0">
                    <a:pos x="0" y="401"/>
                  </a:cxn>
                  <a:cxn ang="0">
                    <a:pos x="19" y="352"/>
                  </a:cxn>
                  <a:cxn ang="0">
                    <a:pos x="19" y="293"/>
                  </a:cxn>
                  <a:cxn ang="0">
                    <a:pos x="49" y="229"/>
                  </a:cxn>
                  <a:cxn ang="0">
                    <a:pos x="97" y="256"/>
                  </a:cxn>
                  <a:cxn ang="0">
                    <a:pos x="124" y="275"/>
                  </a:cxn>
                  <a:cxn ang="0">
                    <a:pos x="173" y="267"/>
                  </a:cxn>
                  <a:cxn ang="0">
                    <a:pos x="253" y="208"/>
                  </a:cxn>
                  <a:cxn ang="0">
                    <a:pos x="288" y="189"/>
                  </a:cxn>
                  <a:cxn ang="0">
                    <a:pos x="318" y="144"/>
                  </a:cxn>
                  <a:cxn ang="0">
                    <a:pos x="353" y="82"/>
                  </a:cxn>
                  <a:cxn ang="0">
                    <a:pos x="388" y="27"/>
                  </a:cxn>
                  <a:cxn ang="0">
                    <a:pos x="424" y="8"/>
                  </a:cxn>
                  <a:cxn ang="0">
                    <a:pos x="463" y="0"/>
                  </a:cxn>
                  <a:cxn ang="0">
                    <a:pos x="482" y="2"/>
                  </a:cxn>
                  <a:cxn ang="0">
                    <a:pos x="487" y="69"/>
                  </a:cxn>
                  <a:cxn ang="0">
                    <a:pos x="517" y="102"/>
                  </a:cxn>
                  <a:cxn ang="0">
                    <a:pos x="544" y="144"/>
                  </a:cxn>
                  <a:cxn ang="0">
                    <a:pos x="544" y="195"/>
                  </a:cxn>
                  <a:cxn ang="0">
                    <a:pos x="482" y="244"/>
                  </a:cxn>
                  <a:cxn ang="0">
                    <a:pos x="474" y="321"/>
                  </a:cxn>
                  <a:cxn ang="0">
                    <a:pos x="432" y="367"/>
                  </a:cxn>
                  <a:cxn ang="0">
                    <a:pos x="409" y="388"/>
                  </a:cxn>
                  <a:cxn ang="0">
                    <a:pos x="395" y="461"/>
                  </a:cxn>
                  <a:cxn ang="0">
                    <a:pos x="395" y="497"/>
                  </a:cxn>
                  <a:cxn ang="0">
                    <a:pos x="367" y="555"/>
                  </a:cxn>
                  <a:cxn ang="0">
                    <a:pos x="288" y="555"/>
                  </a:cxn>
                  <a:cxn ang="0">
                    <a:pos x="289" y="557"/>
                  </a:cxn>
                  <a:cxn ang="0">
                    <a:pos x="289" y="557"/>
                  </a:cxn>
                  <a:cxn ang="0">
                    <a:pos x="289" y="557"/>
                  </a:cxn>
                </a:cxnLst>
                <a:rect l="0" t="0" r="r" b="b"/>
                <a:pathLst>
                  <a:path w="544" h="580">
                    <a:moveTo>
                      <a:pt x="289" y="557"/>
                    </a:moveTo>
                    <a:lnTo>
                      <a:pt x="198" y="549"/>
                    </a:lnTo>
                    <a:lnTo>
                      <a:pt x="141" y="580"/>
                    </a:lnTo>
                    <a:lnTo>
                      <a:pt x="98" y="580"/>
                    </a:lnTo>
                    <a:lnTo>
                      <a:pt x="58" y="555"/>
                    </a:lnTo>
                    <a:lnTo>
                      <a:pt x="45" y="526"/>
                    </a:lnTo>
                    <a:lnTo>
                      <a:pt x="58" y="483"/>
                    </a:lnTo>
                    <a:lnTo>
                      <a:pt x="45" y="470"/>
                    </a:lnTo>
                    <a:lnTo>
                      <a:pt x="0" y="449"/>
                    </a:lnTo>
                    <a:lnTo>
                      <a:pt x="0" y="401"/>
                    </a:lnTo>
                    <a:lnTo>
                      <a:pt x="19" y="352"/>
                    </a:lnTo>
                    <a:lnTo>
                      <a:pt x="19" y="293"/>
                    </a:lnTo>
                    <a:lnTo>
                      <a:pt x="49" y="229"/>
                    </a:lnTo>
                    <a:lnTo>
                      <a:pt x="97" y="256"/>
                    </a:lnTo>
                    <a:lnTo>
                      <a:pt x="124" y="275"/>
                    </a:lnTo>
                    <a:lnTo>
                      <a:pt x="173" y="267"/>
                    </a:lnTo>
                    <a:lnTo>
                      <a:pt x="253" y="208"/>
                    </a:lnTo>
                    <a:lnTo>
                      <a:pt x="288" y="189"/>
                    </a:lnTo>
                    <a:lnTo>
                      <a:pt x="318" y="144"/>
                    </a:lnTo>
                    <a:lnTo>
                      <a:pt x="353" y="82"/>
                    </a:lnTo>
                    <a:lnTo>
                      <a:pt x="388" y="27"/>
                    </a:lnTo>
                    <a:lnTo>
                      <a:pt x="424" y="8"/>
                    </a:lnTo>
                    <a:lnTo>
                      <a:pt x="463" y="0"/>
                    </a:lnTo>
                    <a:lnTo>
                      <a:pt x="482" y="2"/>
                    </a:lnTo>
                    <a:lnTo>
                      <a:pt x="487" y="69"/>
                    </a:lnTo>
                    <a:lnTo>
                      <a:pt x="517" y="102"/>
                    </a:lnTo>
                    <a:lnTo>
                      <a:pt x="544" y="144"/>
                    </a:lnTo>
                    <a:lnTo>
                      <a:pt x="544" y="195"/>
                    </a:lnTo>
                    <a:lnTo>
                      <a:pt x="482" y="244"/>
                    </a:lnTo>
                    <a:lnTo>
                      <a:pt x="474" y="321"/>
                    </a:lnTo>
                    <a:lnTo>
                      <a:pt x="432" y="367"/>
                    </a:lnTo>
                    <a:lnTo>
                      <a:pt x="409" y="388"/>
                    </a:lnTo>
                    <a:lnTo>
                      <a:pt x="395" y="461"/>
                    </a:lnTo>
                    <a:lnTo>
                      <a:pt x="395" y="497"/>
                    </a:lnTo>
                    <a:lnTo>
                      <a:pt x="367" y="555"/>
                    </a:lnTo>
                    <a:lnTo>
                      <a:pt x="288" y="555"/>
                    </a:lnTo>
                    <a:lnTo>
                      <a:pt x="289" y="557"/>
                    </a:lnTo>
                    <a:lnTo>
                      <a:pt x="289" y="557"/>
                    </a:lnTo>
                    <a:lnTo>
                      <a:pt x="289" y="55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6" name="Freeform 22"/>
              <p:cNvSpPr>
                <a:spLocks/>
              </p:cNvSpPr>
              <p:nvPr/>
            </p:nvSpPr>
            <p:spPr bwMode="auto">
              <a:xfrm>
                <a:off x="4185" y="2716"/>
                <a:ext cx="136" cy="145"/>
              </a:xfrm>
              <a:custGeom>
                <a:avLst/>
                <a:gdLst/>
                <a:ahLst/>
                <a:cxnLst>
                  <a:cxn ang="0">
                    <a:pos x="290" y="557"/>
                  </a:cxn>
                  <a:cxn ang="0">
                    <a:pos x="198" y="549"/>
                  </a:cxn>
                  <a:cxn ang="0">
                    <a:pos x="141" y="580"/>
                  </a:cxn>
                  <a:cxn ang="0">
                    <a:pos x="99" y="580"/>
                  </a:cxn>
                  <a:cxn ang="0">
                    <a:pos x="59" y="556"/>
                  </a:cxn>
                  <a:cxn ang="0">
                    <a:pos x="45" y="526"/>
                  </a:cxn>
                  <a:cxn ang="0">
                    <a:pos x="59" y="484"/>
                  </a:cxn>
                  <a:cxn ang="0">
                    <a:pos x="45" y="471"/>
                  </a:cxn>
                  <a:cxn ang="0">
                    <a:pos x="0" y="450"/>
                  </a:cxn>
                  <a:cxn ang="0">
                    <a:pos x="0" y="401"/>
                  </a:cxn>
                  <a:cxn ang="0">
                    <a:pos x="20" y="352"/>
                  </a:cxn>
                  <a:cxn ang="0">
                    <a:pos x="20" y="294"/>
                  </a:cxn>
                  <a:cxn ang="0">
                    <a:pos x="49" y="229"/>
                  </a:cxn>
                  <a:cxn ang="0">
                    <a:pos x="97" y="256"/>
                  </a:cxn>
                  <a:cxn ang="0">
                    <a:pos x="124" y="276"/>
                  </a:cxn>
                  <a:cxn ang="0">
                    <a:pos x="174" y="268"/>
                  </a:cxn>
                  <a:cxn ang="0">
                    <a:pos x="253" y="208"/>
                  </a:cxn>
                  <a:cxn ang="0">
                    <a:pos x="288" y="189"/>
                  </a:cxn>
                  <a:cxn ang="0">
                    <a:pos x="318" y="144"/>
                  </a:cxn>
                  <a:cxn ang="0">
                    <a:pos x="353" y="82"/>
                  </a:cxn>
                  <a:cxn ang="0">
                    <a:pos x="388" y="27"/>
                  </a:cxn>
                  <a:cxn ang="0">
                    <a:pos x="424" y="8"/>
                  </a:cxn>
                  <a:cxn ang="0">
                    <a:pos x="463" y="0"/>
                  </a:cxn>
                  <a:cxn ang="0">
                    <a:pos x="483" y="3"/>
                  </a:cxn>
                  <a:cxn ang="0">
                    <a:pos x="488" y="69"/>
                  </a:cxn>
                  <a:cxn ang="0">
                    <a:pos x="517" y="102"/>
                  </a:cxn>
                  <a:cxn ang="0">
                    <a:pos x="544" y="144"/>
                  </a:cxn>
                  <a:cxn ang="0">
                    <a:pos x="544" y="195"/>
                  </a:cxn>
                  <a:cxn ang="0">
                    <a:pos x="483" y="245"/>
                  </a:cxn>
                  <a:cxn ang="0">
                    <a:pos x="475" y="321"/>
                  </a:cxn>
                  <a:cxn ang="0">
                    <a:pos x="432" y="367"/>
                  </a:cxn>
                  <a:cxn ang="0">
                    <a:pos x="410" y="388"/>
                  </a:cxn>
                  <a:cxn ang="0">
                    <a:pos x="396" y="461"/>
                  </a:cxn>
                  <a:cxn ang="0">
                    <a:pos x="396" y="498"/>
                  </a:cxn>
                  <a:cxn ang="0">
                    <a:pos x="367" y="556"/>
                  </a:cxn>
                  <a:cxn ang="0">
                    <a:pos x="288" y="556"/>
                  </a:cxn>
                  <a:cxn ang="0">
                    <a:pos x="290" y="557"/>
                  </a:cxn>
                  <a:cxn ang="0">
                    <a:pos x="290" y="557"/>
                  </a:cxn>
                  <a:cxn ang="0">
                    <a:pos x="290" y="557"/>
                  </a:cxn>
                </a:cxnLst>
                <a:rect l="0" t="0" r="r" b="b"/>
                <a:pathLst>
                  <a:path w="544" h="580">
                    <a:moveTo>
                      <a:pt x="290" y="557"/>
                    </a:moveTo>
                    <a:lnTo>
                      <a:pt x="198" y="549"/>
                    </a:lnTo>
                    <a:lnTo>
                      <a:pt x="141" y="580"/>
                    </a:lnTo>
                    <a:lnTo>
                      <a:pt x="99" y="580"/>
                    </a:lnTo>
                    <a:lnTo>
                      <a:pt x="59" y="556"/>
                    </a:lnTo>
                    <a:lnTo>
                      <a:pt x="45" y="526"/>
                    </a:lnTo>
                    <a:lnTo>
                      <a:pt x="59" y="484"/>
                    </a:lnTo>
                    <a:lnTo>
                      <a:pt x="45" y="471"/>
                    </a:lnTo>
                    <a:lnTo>
                      <a:pt x="0" y="450"/>
                    </a:lnTo>
                    <a:lnTo>
                      <a:pt x="0" y="401"/>
                    </a:lnTo>
                    <a:lnTo>
                      <a:pt x="20" y="352"/>
                    </a:lnTo>
                    <a:lnTo>
                      <a:pt x="20" y="294"/>
                    </a:lnTo>
                    <a:lnTo>
                      <a:pt x="49" y="229"/>
                    </a:lnTo>
                    <a:lnTo>
                      <a:pt x="97" y="256"/>
                    </a:lnTo>
                    <a:lnTo>
                      <a:pt x="124" y="276"/>
                    </a:lnTo>
                    <a:lnTo>
                      <a:pt x="174" y="268"/>
                    </a:lnTo>
                    <a:lnTo>
                      <a:pt x="253" y="208"/>
                    </a:lnTo>
                    <a:lnTo>
                      <a:pt x="288" y="189"/>
                    </a:lnTo>
                    <a:lnTo>
                      <a:pt x="318" y="144"/>
                    </a:lnTo>
                    <a:lnTo>
                      <a:pt x="353" y="82"/>
                    </a:lnTo>
                    <a:lnTo>
                      <a:pt x="388" y="27"/>
                    </a:lnTo>
                    <a:lnTo>
                      <a:pt x="424" y="8"/>
                    </a:lnTo>
                    <a:lnTo>
                      <a:pt x="463" y="0"/>
                    </a:lnTo>
                    <a:lnTo>
                      <a:pt x="483" y="3"/>
                    </a:lnTo>
                    <a:lnTo>
                      <a:pt x="488" y="69"/>
                    </a:lnTo>
                    <a:lnTo>
                      <a:pt x="517" y="102"/>
                    </a:lnTo>
                    <a:lnTo>
                      <a:pt x="544" y="144"/>
                    </a:lnTo>
                    <a:lnTo>
                      <a:pt x="544" y="195"/>
                    </a:lnTo>
                    <a:lnTo>
                      <a:pt x="483" y="245"/>
                    </a:lnTo>
                    <a:lnTo>
                      <a:pt x="475" y="321"/>
                    </a:lnTo>
                    <a:lnTo>
                      <a:pt x="432" y="367"/>
                    </a:lnTo>
                    <a:lnTo>
                      <a:pt x="410" y="388"/>
                    </a:lnTo>
                    <a:lnTo>
                      <a:pt x="396" y="461"/>
                    </a:lnTo>
                    <a:lnTo>
                      <a:pt x="396" y="498"/>
                    </a:lnTo>
                    <a:lnTo>
                      <a:pt x="367" y="556"/>
                    </a:lnTo>
                    <a:lnTo>
                      <a:pt x="288" y="556"/>
                    </a:lnTo>
                    <a:lnTo>
                      <a:pt x="290" y="557"/>
                    </a:lnTo>
                    <a:lnTo>
                      <a:pt x="290" y="557"/>
                    </a:lnTo>
                    <a:lnTo>
                      <a:pt x="290" y="55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7" name="Freeform 23"/>
              <p:cNvSpPr>
                <a:spLocks/>
              </p:cNvSpPr>
              <p:nvPr/>
            </p:nvSpPr>
            <p:spPr bwMode="auto">
              <a:xfrm>
                <a:off x="4324" y="2592"/>
                <a:ext cx="20" cy="2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31" y="62"/>
                  </a:cxn>
                  <a:cxn ang="0">
                    <a:pos x="80" y="0"/>
                  </a:cxn>
                  <a:cxn ang="0">
                    <a:pos x="60" y="62"/>
                  </a:cxn>
                  <a:cxn ang="0">
                    <a:pos x="25" y="99"/>
                  </a:cxn>
                  <a:cxn ang="0">
                    <a:pos x="19" y="107"/>
                  </a:cxn>
                  <a:cxn ang="0">
                    <a:pos x="0" y="115"/>
                  </a:cxn>
                  <a:cxn ang="0">
                    <a:pos x="0" y="115"/>
                  </a:cxn>
                  <a:cxn ang="0">
                    <a:pos x="0" y="115"/>
                  </a:cxn>
                </a:cxnLst>
                <a:rect l="0" t="0" r="r" b="b"/>
                <a:pathLst>
                  <a:path w="80" h="115">
                    <a:moveTo>
                      <a:pt x="0" y="115"/>
                    </a:moveTo>
                    <a:lnTo>
                      <a:pt x="31" y="62"/>
                    </a:lnTo>
                    <a:lnTo>
                      <a:pt x="80" y="0"/>
                    </a:lnTo>
                    <a:lnTo>
                      <a:pt x="60" y="62"/>
                    </a:lnTo>
                    <a:lnTo>
                      <a:pt x="25" y="99"/>
                    </a:lnTo>
                    <a:lnTo>
                      <a:pt x="19" y="107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0" y="11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8" name="Freeform 24"/>
              <p:cNvSpPr>
                <a:spLocks/>
              </p:cNvSpPr>
              <p:nvPr/>
            </p:nvSpPr>
            <p:spPr bwMode="auto">
              <a:xfrm>
                <a:off x="4324" y="2592"/>
                <a:ext cx="20" cy="29"/>
              </a:xfrm>
              <a:custGeom>
                <a:avLst/>
                <a:gdLst/>
                <a:ahLst/>
                <a:cxnLst>
                  <a:cxn ang="0">
                    <a:pos x="0" y="116"/>
                  </a:cxn>
                  <a:cxn ang="0">
                    <a:pos x="31" y="62"/>
                  </a:cxn>
                  <a:cxn ang="0">
                    <a:pos x="80" y="0"/>
                  </a:cxn>
                  <a:cxn ang="0">
                    <a:pos x="61" y="62"/>
                  </a:cxn>
                  <a:cxn ang="0">
                    <a:pos x="25" y="99"/>
                  </a:cxn>
                  <a:cxn ang="0">
                    <a:pos x="20" y="108"/>
                  </a:cxn>
                  <a:cxn ang="0">
                    <a:pos x="0" y="116"/>
                  </a:cxn>
                  <a:cxn ang="0">
                    <a:pos x="0" y="116"/>
                  </a:cxn>
                  <a:cxn ang="0">
                    <a:pos x="0" y="116"/>
                  </a:cxn>
                </a:cxnLst>
                <a:rect l="0" t="0" r="r" b="b"/>
                <a:pathLst>
                  <a:path w="80" h="116">
                    <a:moveTo>
                      <a:pt x="0" y="116"/>
                    </a:moveTo>
                    <a:lnTo>
                      <a:pt x="31" y="62"/>
                    </a:lnTo>
                    <a:lnTo>
                      <a:pt x="80" y="0"/>
                    </a:lnTo>
                    <a:lnTo>
                      <a:pt x="61" y="62"/>
                    </a:lnTo>
                    <a:lnTo>
                      <a:pt x="25" y="99"/>
                    </a:lnTo>
                    <a:lnTo>
                      <a:pt x="20" y="10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0" y="11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9" name="Freeform 25"/>
              <p:cNvSpPr>
                <a:spLocks/>
              </p:cNvSpPr>
              <p:nvPr/>
            </p:nvSpPr>
            <p:spPr bwMode="auto">
              <a:xfrm>
                <a:off x="4329" y="2742"/>
                <a:ext cx="87" cy="136"/>
              </a:xfrm>
              <a:custGeom>
                <a:avLst/>
                <a:gdLst/>
                <a:ahLst/>
                <a:cxnLst>
                  <a:cxn ang="0">
                    <a:pos x="157" y="359"/>
                  </a:cxn>
                  <a:cxn ang="0">
                    <a:pos x="127" y="353"/>
                  </a:cxn>
                  <a:cxn ang="0">
                    <a:pos x="83" y="403"/>
                  </a:cxn>
                  <a:cxn ang="0">
                    <a:pos x="75" y="478"/>
                  </a:cxn>
                  <a:cxn ang="0">
                    <a:pos x="75" y="538"/>
                  </a:cxn>
                  <a:cxn ang="0">
                    <a:pos x="27" y="543"/>
                  </a:cxn>
                  <a:cxn ang="0">
                    <a:pos x="0" y="468"/>
                  </a:cxn>
                  <a:cxn ang="0">
                    <a:pos x="12" y="381"/>
                  </a:cxn>
                  <a:cxn ang="0">
                    <a:pos x="12" y="314"/>
                  </a:cxn>
                  <a:cxn ang="0">
                    <a:pos x="21" y="235"/>
                  </a:cxn>
                  <a:cxn ang="0">
                    <a:pos x="54" y="152"/>
                  </a:cxn>
                  <a:cxn ang="0">
                    <a:pos x="105" y="83"/>
                  </a:cxn>
                  <a:cxn ang="0">
                    <a:pos x="147" y="56"/>
                  </a:cxn>
                  <a:cxn ang="0">
                    <a:pos x="212" y="56"/>
                  </a:cxn>
                  <a:cxn ang="0">
                    <a:pos x="313" y="27"/>
                  </a:cxn>
                  <a:cxn ang="0">
                    <a:pos x="348" y="0"/>
                  </a:cxn>
                  <a:cxn ang="0">
                    <a:pos x="272" y="115"/>
                  </a:cxn>
                  <a:cxn ang="0">
                    <a:pos x="199" y="142"/>
                  </a:cxn>
                  <a:cxn ang="0">
                    <a:pos x="167" y="173"/>
                  </a:cxn>
                  <a:cxn ang="0">
                    <a:pos x="251" y="191"/>
                  </a:cxn>
                  <a:cxn ang="0">
                    <a:pos x="290" y="162"/>
                  </a:cxn>
                  <a:cxn ang="0">
                    <a:pos x="243" y="250"/>
                  </a:cxn>
                  <a:cxn ang="0">
                    <a:pos x="229" y="286"/>
                  </a:cxn>
                  <a:cxn ang="0">
                    <a:pos x="236" y="337"/>
                  </a:cxn>
                  <a:cxn ang="0">
                    <a:pos x="184" y="368"/>
                  </a:cxn>
                  <a:cxn ang="0">
                    <a:pos x="162" y="368"/>
                  </a:cxn>
                  <a:cxn ang="0">
                    <a:pos x="157" y="359"/>
                  </a:cxn>
                  <a:cxn ang="0">
                    <a:pos x="157" y="359"/>
                  </a:cxn>
                  <a:cxn ang="0">
                    <a:pos x="157" y="359"/>
                  </a:cxn>
                </a:cxnLst>
                <a:rect l="0" t="0" r="r" b="b"/>
                <a:pathLst>
                  <a:path w="348" h="543">
                    <a:moveTo>
                      <a:pt x="157" y="359"/>
                    </a:moveTo>
                    <a:lnTo>
                      <a:pt x="127" y="353"/>
                    </a:lnTo>
                    <a:lnTo>
                      <a:pt x="83" y="403"/>
                    </a:lnTo>
                    <a:lnTo>
                      <a:pt x="75" y="478"/>
                    </a:lnTo>
                    <a:lnTo>
                      <a:pt x="75" y="538"/>
                    </a:lnTo>
                    <a:lnTo>
                      <a:pt x="27" y="543"/>
                    </a:lnTo>
                    <a:lnTo>
                      <a:pt x="0" y="468"/>
                    </a:lnTo>
                    <a:lnTo>
                      <a:pt x="12" y="381"/>
                    </a:lnTo>
                    <a:lnTo>
                      <a:pt x="12" y="314"/>
                    </a:lnTo>
                    <a:lnTo>
                      <a:pt x="21" y="235"/>
                    </a:lnTo>
                    <a:lnTo>
                      <a:pt x="54" y="152"/>
                    </a:lnTo>
                    <a:lnTo>
                      <a:pt x="105" y="83"/>
                    </a:lnTo>
                    <a:lnTo>
                      <a:pt x="147" y="56"/>
                    </a:lnTo>
                    <a:lnTo>
                      <a:pt x="212" y="56"/>
                    </a:lnTo>
                    <a:lnTo>
                      <a:pt x="313" y="27"/>
                    </a:lnTo>
                    <a:lnTo>
                      <a:pt x="348" y="0"/>
                    </a:lnTo>
                    <a:lnTo>
                      <a:pt x="272" y="115"/>
                    </a:lnTo>
                    <a:lnTo>
                      <a:pt x="199" y="142"/>
                    </a:lnTo>
                    <a:lnTo>
                      <a:pt x="167" y="173"/>
                    </a:lnTo>
                    <a:lnTo>
                      <a:pt x="251" y="191"/>
                    </a:lnTo>
                    <a:lnTo>
                      <a:pt x="290" y="162"/>
                    </a:lnTo>
                    <a:lnTo>
                      <a:pt x="243" y="250"/>
                    </a:lnTo>
                    <a:lnTo>
                      <a:pt x="229" y="286"/>
                    </a:lnTo>
                    <a:lnTo>
                      <a:pt x="236" y="337"/>
                    </a:lnTo>
                    <a:lnTo>
                      <a:pt x="184" y="368"/>
                    </a:lnTo>
                    <a:lnTo>
                      <a:pt x="162" y="368"/>
                    </a:lnTo>
                    <a:lnTo>
                      <a:pt x="157" y="359"/>
                    </a:lnTo>
                    <a:lnTo>
                      <a:pt x="157" y="359"/>
                    </a:lnTo>
                    <a:lnTo>
                      <a:pt x="157" y="35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0" name="Freeform 26"/>
              <p:cNvSpPr>
                <a:spLocks/>
              </p:cNvSpPr>
              <p:nvPr/>
            </p:nvSpPr>
            <p:spPr bwMode="auto">
              <a:xfrm>
                <a:off x="4329" y="2742"/>
                <a:ext cx="87" cy="136"/>
              </a:xfrm>
              <a:custGeom>
                <a:avLst/>
                <a:gdLst/>
                <a:ahLst/>
                <a:cxnLst>
                  <a:cxn ang="0">
                    <a:pos x="156" y="359"/>
                  </a:cxn>
                  <a:cxn ang="0">
                    <a:pos x="127" y="353"/>
                  </a:cxn>
                  <a:cxn ang="0">
                    <a:pos x="83" y="403"/>
                  </a:cxn>
                  <a:cxn ang="0">
                    <a:pos x="75" y="478"/>
                  </a:cxn>
                  <a:cxn ang="0">
                    <a:pos x="75" y="538"/>
                  </a:cxn>
                  <a:cxn ang="0">
                    <a:pos x="28" y="543"/>
                  </a:cxn>
                  <a:cxn ang="0">
                    <a:pos x="0" y="468"/>
                  </a:cxn>
                  <a:cxn ang="0">
                    <a:pos x="11" y="382"/>
                  </a:cxn>
                  <a:cxn ang="0">
                    <a:pos x="11" y="314"/>
                  </a:cxn>
                  <a:cxn ang="0">
                    <a:pos x="21" y="236"/>
                  </a:cxn>
                  <a:cxn ang="0">
                    <a:pos x="54" y="153"/>
                  </a:cxn>
                  <a:cxn ang="0">
                    <a:pos x="104" y="83"/>
                  </a:cxn>
                  <a:cxn ang="0">
                    <a:pos x="147" y="56"/>
                  </a:cxn>
                  <a:cxn ang="0">
                    <a:pos x="212" y="56"/>
                  </a:cxn>
                  <a:cxn ang="0">
                    <a:pos x="312" y="28"/>
                  </a:cxn>
                  <a:cxn ang="0">
                    <a:pos x="349" y="0"/>
                  </a:cxn>
                  <a:cxn ang="0">
                    <a:pos x="271" y="116"/>
                  </a:cxn>
                  <a:cxn ang="0">
                    <a:pos x="199" y="143"/>
                  </a:cxn>
                  <a:cxn ang="0">
                    <a:pos x="166" y="174"/>
                  </a:cxn>
                  <a:cxn ang="0">
                    <a:pos x="250" y="192"/>
                  </a:cxn>
                  <a:cxn ang="0">
                    <a:pos x="289" y="162"/>
                  </a:cxn>
                  <a:cxn ang="0">
                    <a:pos x="243" y="250"/>
                  </a:cxn>
                  <a:cxn ang="0">
                    <a:pos x="229" y="286"/>
                  </a:cxn>
                  <a:cxn ang="0">
                    <a:pos x="236" y="338"/>
                  </a:cxn>
                  <a:cxn ang="0">
                    <a:pos x="183" y="369"/>
                  </a:cxn>
                  <a:cxn ang="0">
                    <a:pos x="161" y="369"/>
                  </a:cxn>
                  <a:cxn ang="0">
                    <a:pos x="156" y="359"/>
                  </a:cxn>
                  <a:cxn ang="0">
                    <a:pos x="156" y="359"/>
                  </a:cxn>
                  <a:cxn ang="0">
                    <a:pos x="156" y="359"/>
                  </a:cxn>
                </a:cxnLst>
                <a:rect l="0" t="0" r="r" b="b"/>
                <a:pathLst>
                  <a:path w="349" h="543">
                    <a:moveTo>
                      <a:pt x="156" y="359"/>
                    </a:moveTo>
                    <a:lnTo>
                      <a:pt x="127" y="353"/>
                    </a:lnTo>
                    <a:lnTo>
                      <a:pt x="83" y="403"/>
                    </a:lnTo>
                    <a:lnTo>
                      <a:pt x="75" y="478"/>
                    </a:lnTo>
                    <a:lnTo>
                      <a:pt x="75" y="538"/>
                    </a:lnTo>
                    <a:lnTo>
                      <a:pt x="28" y="543"/>
                    </a:lnTo>
                    <a:lnTo>
                      <a:pt x="0" y="468"/>
                    </a:lnTo>
                    <a:lnTo>
                      <a:pt x="11" y="382"/>
                    </a:lnTo>
                    <a:lnTo>
                      <a:pt x="11" y="314"/>
                    </a:lnTo>
                    <a:lnTo>
                      <a:pt x="21" y="236"/>
                    </a:lnTo>
                    <a:lnTo>
                      <a:pt x="54" y="153"/>
                    </a:lnTo>
                    <a:lnTo>
                      <a:pt x="104" y="83"/>
                    </a:lnTo>
                    <a:lnTo>
                      <a:pt x="147" y="56"/>
                    </a:lnTo>
                    <a:lnTo>
                      <a:pt x="212" y="56"/>
                    </a:lnTo>
                    <a:lnTo>
                      <a:pt x="312" y="28"/>
                    </a:lnTo>
                    <a:lnTo>
                      <a:pt x="349" y="0"/>
                    </a:lnTo>
                    <a:lnTo>
                      <a:pt x="271" y="116"/>
                    </a:lnTo>
                    <a:lnTo>
                      <a:pt x="199" y="143"/>
                    </a:lnTo>
                    <a:lnTo>
                      <a:pt x="166" y="174"/>
                    </a:lnTo>
                    <a:lnTo>
                      <a:pt x="250" y="192"/>
                    </a:lnTo>
                    <a:lnTo>
                      <a:pt x="289" y="162"/>
                    </a:lnTo>
                    <a:lnTo>
                      <a:pt x="243" y="250"/>
                    </a:lnTo>
                    <a:lnTo>
                      <a:pt x="229" y="286"/>
                    </a:lnTo>
                    <a:lnTo>
                      <a:pt x="236" y="338"/>
                    </a:lnTo>
                    <a:lnTo>
                      <a:pt x="183" y="369"/>
                    </a:lnTo>
                    <a:lnTo>
                      <a:pt x="161" y="369"/>
                    </a:lnTo>
                    <a:lnTo>
                      <a:pt x="156" y="359"/>
                    </a:lnTo>
                    <a:lnTo>
                      <a:pt x="156" y="359"/>
                    </a:lnTo>
                    <a:lnTo>
                      <a:pt x="156" y="35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1" name="Freeform 27"/>
              <p:cNvSpPr>
                <a:spLocks/>
              </p:cNvSpPr>
              <p:nvPr/>
            </p:nvSpPr>
            <p:spPr bwMode="auto">
              <a:xfrm>
                <a:off x="4431" y="2802"/>
                <a:ext cx="5" cy="1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6"/>
                  </a:cxn>
                  <a:cxn ang="0">
                    <a:pos x="0" y="46"/>
                  </a:cxn>
                  <a:cxn ang="0">
                    <a:pos x="21" y="36"/>
                  </a:cxn>
                  <a:cxn ang="0">
                    <a:pos x="21" y="12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21" h="46">
                    <a:moveTo>
                      <a:pt x="21" y="0"/>
                    </a:moveTo>
                    <a:lnTo>
                      <a:pt x="0" y="36"/>
                    </a:lnTo>
                    <a:lnTo>
                      <a:pt x="0" y="46"/>
                    </a:lnTo>
                    <a:lnTo>
                      <a:pt x="21" y="36"/>
                    </a:lnTo>
                    <a:lnTo>
                      <a:pt x="21" y="12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2" name="Freeform 28"/>
              <p:cNvSpPr>
                <a:spLocks/>
              </p:cNvSpPr>
              <p:nvPr/>
            </p:nvSpPr>
            <p:spPr bwMode="auto">
              <a:xfrm>
                <a:off x="4431" y="2802"/>
                <a:ext cx="5" cy="1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6"/>
                  </a:cxn>
                  <a:cxn ang="0">
                    <a:pos x="0" y="45"/>
                  </a:cxn>
                  <a:cxn ang="0">
                    <a:pos x="21" y="36"/>
                  </a:cxn>
                  <a:cxn ang="0">
                    <a:pos x="21" y="11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21" h="45">
                    <a:moveTo>
                      <a:pt x="21" y="0"/>
                    </a:moveTo>
                    <a:lnTo>
                      <a:pt x="0" y="36"/>
                    </a:lnTo>
                    <a:lnTo>
                      <a:pt x="0" y="45"/>
                    </a:lnTo>
                    <a:lnTo>
                      <a:pt x="21" y="36"/>
                    </a:lnTo>
                    <a:lnTo>
                      <a:pt x="21" y="11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3" name="Freeform 29"/>
              <p:cNvSpPr>
                <a:spLocks/>
              </p:cNvSpPr>
              <p:nvPr/>
            </p:nvSpPr>
            <p:spPr bwMode="auto">
              <a:xfrm>
                <a:off x="4472" y="2793"/>
                <a:ext cx="17" cy="11"/>
              </a:xfrm>
              <a:custGeom>
                <a:avLst/>
                <a:gdLst/>
                <a:ahLst/>
                <a:cxnLst>
                  <a:cxn ang="0">
                    <a:pos x="37" y="23"/>
                  </a:cxn>
                  <a:cxn ang="0">
                    <a:pos x="27" y="9"/>
                  </a:cxn>
                  <a:cxn ang="0">
                    <a:pos x="15" y="15"/>
                  </a:cxn>
                  <a:cxn ang="0">
                    <a:pos x="0" y="36"/>
                  </a:cxn>
                  <a:cxn ang="0">
                    <a:pos x="37" y="46"/>
                  </a:cxn>
                  <a:cxn ang="0">
                    <a:pos x="69" y="31"/>
                  </a:cxn>
                  <a:cxn ang="0">
                    <a:pos x="69" y="9"/>
                  </a:cxn>
                  <a:cxn ang="0">
                    <a:pos x="55" y="0"/>
                  </a:cxn>
                  <a:cxn ang="0">
                    <a:pos x="41" y="0"/>
                  </a:cxn>
                  <a:cxn ang="0">
                    <a:pos x="27" y="0"/>
                  </a:cxn>
                  <a:cxn ang="0">
                    <a:pos x="37" y="23"/>
                  </a:cxn>
                  <a:cxn ang="0">
                    <a:pos x="37" y="23"/>
                  </a:cxn>
                  <a:cxn ang="0">
                    <a:pos x="37" y="23"/>
                  </a:cxn>
                </a:cxnLst>
                <a:rect l="0" t="0" r="r" b="b"/>
                <a:pathLst>
                  <a:path w="69" h="46">
                    <a:moveTo>
                      <a:pt x="37" y="23"/>
                    </a:moveTo>
                    <a:lnTo>
                      <a:pt x="27" y="9"/>
                    </a:lnTo>
                    <a:lnTo>
                      <a:pt x="15" y="15"/>
                    </a:lnTo>
                    <a:lnTo>
                      <a:pt x="0" y="36"/>
                    </a:lnTo>
                    <a:lnTo>
                      <a:pt x="37" y="46"/>
                    </a:lnTo>
                    <a:lnTo>
                      <a:pt x="69" y="31"/>
                    </a:lnTo>
                    <a:lnTo>
                      <a:pt x="69" y="9"/>
                    </a:lnTo>
                    <a:lnTo>
                      <a:pt x="55" y="0"/>
                    </a:lnTo>
                    <a:lnTo>
                      <a:pt x="41" y="0"/>
                    </a:lnTo>
                    <a:lnTo>
                      <a:pt x="27" y="0"/>
                    </a:lnTo>
                    <a:lnTo>
                      <a:pt x="37" y="23"/>
                    </a:lnTo>
                    <a:lnTo>
                      <a:pt x="37" y="23"/>
                    </a:lnTo>
                    <a:lnTo>
                      <a:pt x="37" y="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4" name="Freeform 30"/>
              <p:cNvSpPr>
                <a:spLocks/>
              </p:cNvSpPr>
              <p:nvPr/>
            </p:nvSpPr>
            <p:spPr bwMode="auto">
              <a:xfrm>
                <a:off x="4472" y="2793"/>
                <a:ext cx="18" cy="11"/>
              </a:xfrm>
              <a:custGeom>
                <a:avLst/>
                <a:gdLst/>
                <a:ahLst/>
                <a:cxnLst>
                  <a:cxn ang="0">
                    <a:pos x="37" y="23"/>
                  </a:cxn>
                  <a:cxn ang="0">
                    <a:pos x="27" y="8"/>
                  </a:cxn>
                  <a:cxn ang="0">
                    <a:pos x="16" y="14"/>
                  </a:cxn>
                  <a:cxn ang="0">
                    <a:pos x="0" y="36"/>
                  </a:cxn>
                  <a:cxn ang="0">
                    <a:pos x="37" y="45"/>
                  </a:cxn>
                  <a:cxn ang="0">
                    <a:pos x="70" y="31"/>
                  </a:cxn>
                  <a:cxn ang="0">
                    <a:pos x="70" y="8"/>
                  </a:cxn>
                  <a:cxn ang="0">
                    <a:pos x="57" y="0"/>
                  </a:cxn>
                  <a:cxn ang="0">
                    <a:pos x="41" y="0"/>
                  </a:cxn>
                  <a:cxn ang="0">
                    <a:pos x="27" y="0"/>
                  </a:cxn>
                  <a:cxn ang="0">
                    <a:pos x="37" y="23"/>
                  </a:cxn>
                  <a:cxn ang="0">
                    <a:pos x="37" y="23"/>
                  </a:cxn>
                  <a:cxn ang="0">
                    <a:pos x="37" y="23"/>
                  </a:cxn>
                </a:cxnLst>
                <a:rect l="0" t="0" r="r" b="b"/>
                <a:pathLst>
                  <a:path w="70" h="45">
                    <a:moveTo>
                      <a:pt x="37" y="23"/>
                    </a:moveTo>
                    <a:lnTo>
                      <a:pt x="27" y="8"/>
                    </a:lnTo>
                    <a:lnTo>
                      <a:pt x="16" y="14"/>
                    </a:lnTo>
                    <a:lnTo>
                      <a:pt x="0" y="36"/>
                    </a:lnTo>
                    <a:lnTo>
                      <a:pt x="37" y="45"/>
                    </a:lnTo>
                    <a:lnTo>
                      <a:pt x="70" y="31"/>
                    </a:lnTo>
                    <a:lnTo>
                      <a:pt x="70" y="8"/>
                    </a:lnTo>
                    <a:lnTo>
                      <a:pt x="57" y="0"/>
                    </a:lnTo>
                    <a:lnTo>
                      <a:pt x="41" y="0"/>
                    </a:lnTo>
                    <a:lnTo>
                      <a:pt x="27" y="0"/>
                    </a:lnTo>
                    <a:lnTo>
                      <a:pt x="37" y="23"/>
                    </a:lnTo>
                    <a:lnTo>
                      <a:pt x="37" y="23"/>
                    </a:lnTo>
                    <a:lnTo>
                      <a:pt x="37" y="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5" name="Freeform 31"/>
              <p:cNvSpPr>
                <a:spLocks/>
              </p:cNvSpPr>
              <p:nvPr/>
            </p:nvSpPr>
            <p:spPr bwMode="auto">
              <a:xfrm>
                <a:off x="4460" y="2703"/>
                <a:ext cx="14" cy="44"/>
              </a:xfrm>
              <a:custGeom>
                <a:avLst/>
                <a:gdLst/>
                <a:ahLst/>
                <a:cxnLst>
                  <a:cxn ang="0">
                    <a:pos x="10" y="156"/>
                  </a:cxn>
                  <a:cxn ang="0">
                    <a:pos x="51" y="133"/>
                  </a:cxn>
                  <a:cxn ang="0">
                    <a:pos x="59" y="87"/>
                  </a:cxn>
                  <a:cxn ang="0">
                    <a:pos x="59" y="41"/>
                  </a:cxn>
                  <a:cxn ang="0">
                    <a:pos x="51" y="0"/>
                  </a:cxn>
                  <a:cxn ang="0">
                    <a:pos x="41" y="63"/>
                  </a:cxn>
                  <a:cxn ang="0">
                    <a:pos x="20" y="115"/>
                  </a:cxn>
                  <a:cxn ang="0">
                    <a:pos x="0" y="146"/>
                  </a:cxn>
                  <a:cxn ang="0">
                    <a:pos x="7" y="175"/>
                  </a:cxn>
                  <a:cxn ang="0">
                    <a:pos x="10" y="156"/>
                  </a:cxn>
                  <a:cxn ang="0">
                    <a:pos x="10" y="156"/>
                  </a:cxn>
                  <a:cxn ang="0">
                    <a:pos x="10" y="156"/>
                  </a:cxn>
                </a:cxnLst>
                <a:rect l="0" t="0" r="r" b="b"/>
                <a:pathLst>
                  <a:path w="59" h="175">
                    <a:moveTo>
                      <a:pt x="10" y="156"/>
                    </a:moveTo>
                    <a:lnTo>
                      <a:pt x="51" y="133"/>
                    </a:lnTo>
                    <a:lnTo>
                      <a:pt x="59" y="87"/>
                    </a:lnTo>
                    <a:lnTo>
                      <a:pt x="59" y="41"/>
                    </a:lnTo>
                    <a:lnTo>
                      <a:pt x="51" y="0"/>
                    </a:lnTo>
                    <a:lnTo>
                      <a:pt x="41" y="63"/>
                    </a:lnTo>
                    <a:lnTo>
                      <a:pt x="20" y="115"/>
                    </a:lnTo>
                    <a:lnTo>
                      <a:pt x="0" y="146"/>
                    </a:lnTo>
                    <a:lnTo>
                      <a:pt x="7" y="175"/>
                    </a:lnTo>
                    <a:lnTo>
                      <a:pt x="10" y="156"/>
                    </a:lnTo>
                    <a:lnTo>
                      <a:pt x="10" y="156"/>
                    </a:lnTo>
                    <a:lnTo>
                      <a:pt x="10" y="15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6" name="Freeform 32"/>
              <p:cNvSpPr>
                <a:spLocks/>
              </p:cNvSpPr>
              <p:nvPr/>
            </p:nvSpPr>
            <p:spPr bwMode="auto">
              <a:xfrm>
                <a:off x="4460" y="2703"/>
                <a:ext cx="14" cy="44"/>
              </a:xfrm>
              <a:custGeom>
                <a:avLst/>
                <a:gdLst/>
                <a:ahLst/>
                <a:cxnLst>
                  <a:cxn ang="0">
                    <a:pos x="10" y="156"/>
                  </a:cxn>
                  <a:cxn ang="0">
                    <a:pos x="50" y="133"/>
                  </a:cxn>
                  <a:cxn ang="0">
                    <a:pos x="59" y="88"/>
                  </a:cxn>
                  <a:cxn ang="0">
                    <a:pos x="59" y="41"/>
                  </a:cxn>
                  <a:cxn ang="0">
                    <a:pos x="50" y="0"/>
                  </a:cxn>
                  <a:cxn ang="0">
                    <a:pos x="41" y="64"/>
                  </a:cxn>
                  <a:cxn ang="0">
                    <a:pos x="19" y="115"/>
                  </a:cxn>
                  <a:cxn ang="0">
                    <a:pos x="0" y="146"/>
                  </a:cxn>
                  <a:cxn ang="0">
                    <a:pos x="6" y="176"/>
                  </a:cxn>
                  <a:cxn ang="0">
                    <a:pos x="10" y="156"/>
                  </a:cxn>
                  <a:cxn ang="0">
                    <a:pos x="10" y="156"/>
                  </a:cxn>
                  <a:cxn ang="0">
                    <a:pos x="10" y="156"/>
                  </a:cxn>
                </a:cxnLst>
                <a:rect l="0" t="0" r="r" b="b"/>
                <a:pathLst>
                  <a:path w="59" h="176">
                    <a:moveTo>
                      <a:pt x="10" y="156"/>
                    </a:moveTo>
                    <a:lnTo>
                      <a:pt x="50" y="133"/>
                    </a:lnTo>
                    <a:lnTo>
                      <a:pt x="59" y="88"/>
                    </a:lnTo>
                    <a:lnTo>
                      <a:pt x="59" y="41"/>
                    </a:lnTo>
                    <a:lnTo>
                      <a:pt x="50" y="0"/>
                    </a:lnTo>
                    <a:lnTo>
                      <a:pt x="41" y="64"/>
                    </a:lnTo>
                    <a:lnTo>
                      <a:pt x="19" y="115"/>
                    </a:lnTo>
                    <a:lnTo>
                      <a:pt x="0" y="146"/>
                    </a:lnTo>
                    <a:lnTo>
                      <a:pt x="6" y="176"/>
                    </a:lnTo>
                    <a:lnTo>
                      <a:pt x="10" y="156"/>
                    </a:lnTo>
                    <a:lnTo>
                      <a:pt x="10" y="156"/>
                    </a:lnTo>
                    <a:lnTo>
                      <a:pt x="10" y="15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7" name="Freeform 33"/>
              <p:cNvSpPr>
                <a:spLocks/>
              </p:cNvSpPr>
              <p:nvPr/>
            </p:nvSpPr>
            <p:spPr bwMode="auto">
              <a:xfrm>
                <a:off x="4371" y="2606"/>
                <a:ext cx="76" cy="56"/>
              </a:xfrm>
              <a:custGeom>
                <a:avLst/>
                <a:gdLst/>
                <a:ahLst/>
                <a:cxnLst>
                  <a:cxn ang="0">
                    <a:pos x="133" y="162"/>
                  </a:cxn>
                  <a:cxn ang="0">
                    <a:pos x="100" y="148"/>
                  </a:cxn>
                  <a:cxn ang="0">
                    <a:pos x="76" y="162"/>
                  </a:cxn>
                  <a:cxn ang="0">
                    <a:pos x="38" y="191"/>
                  </a:cxn>
                  <a:cxn ang="0">
                    <a:pos x="0" y="191"/>
                  </a:cxn>
                  <a:cxn ang="0">
                    <a:pos x="38" y="127"/>
                  </a:cxn>
                  <a:cxn ang="0">
                    <a:pos x="76" y="86"/>
                  </a:cxn>
                  <a:cxn ang="0">
                    <a:pos x="116" y="65"/>
                  </a:cxn>
                  <a:cxn ang="0">
                    <a:pos x="191" y="38"/>
                  </a:cxn>
                  <a:cxn ang="0">
                    <a:pos x="240" y="0"/>
                  </a:cxn>
                  <a:cxn ang="0">
                    <a:pos x="298" y="0"/>
                  </a:cxn>
                  <a:cxn ang="0">
                    <a:pos x="305" y="52"/>
                  </a:cxn>
                  <a:cxn ang="0">
                    <a:pos x="290" y="103"/>
                  </a:cxn>
                  <a:cxn ang="0">
                    <a:pos x="261" y="178"/>
                  </a:cxn>
                  <a:cxn ang="0">
                    <a:pos x="181" y="222"/>
                  </a:cxn>
                  <a:cxn ang="0">
                    <a:pos x="154" y="191"/>
                  </a:cxn>
                  <a:cxn ang="0">
                    <a:pos x="137" y="148"/>
                  </a:cxn>
                  <a:cxn ang="0">
                    <a:pos x="133" y="162"/>
                  </a:cxn>
                  <a:cxn ang="0">
                    <a:pos x="133" y="162"/>
                  </a:cxn>
                  <a:cxn ang="0">
                    <a:pos x="133" y="162"/>
                  </a:cxn>
                </a:cxnLst>
                <a:rect l="0" t="0" r="r" b="b"/>
                <a:pathLst>
                  <a:path w="305" h="222">
                    <a:moveTo>
                      <a:pt x="133" y="162"/>
                    </a:moveTo>
                    <a:lnTo>
                      <a:pt x="100" y="148"/>
                    </a:lnTo>
                    <a:lnTo>
                      <a:pt x="76" y="162"/>
                    </a:lnTo>
                    <a:lnTo>
                      <a:pt x="38" y="191"/>
                    </a:lnTo>
                    <a:lnTo>
                      <a:pt x="0" y="191"/>
                    </a:lnTo>
                    <a:lnTo>
                      <a:pt x="38" y="127"/>
                    </a:lnTo>
                    <a:lnTo>
                      <a:pt x="76" y="86"/>
                    </a:lnTo>
                    <a:lnTo>
                      <a:pt x="116" y="65"/>
                    </a:lnTo>
                    <a:lnTo>
                      <a:pt x="191" y="38"/>
                    </a:lnTo>
                    <a:lnTo>
                      <a:pt x="240" y="0"/>
                    </a:lnTo>
                    <a:lnTo>
                      <a:pt x="298" y="0"/>
                    </a:lnTo>
                    <a:lnTo>
                      <a:pt x="305" y="52"/>
                    </a:lnTo>
                    <a:lnTo>
                      <a:pt x="290" y="103"/>
                    </a:lnTo>
                    <a:lnTo>
                      <a:pt x="261" y="178"/>
                    </a:lnTo>
                    <a:lnTo>
                      <a:pt x="181" y="222"/>
                    </a:lnTo>
                    <a:lnTo>
                      <a:pt x="154" y="191"/>
                    </a:lnTo>
                    <a:lnTo>
                      <a:pt x="137" y="148"/>
                    </a:lnTo>
                    <a:lnTo>
                      <a:pt x="133" y="162"/>
                    </a:lnTo>
                    <a:lnTo>
                      <a:pt x="133" y="162"/>
                    </a:lnTo>
                    <a:lnTo>
                      <a:pt x="133" y="16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8" name="Freeform 34"/>
              <p:cNvSpPr>
                <a:spLocks/>
              </p:cNvSpPr>
              <p:nvPr/>
            </p:nvSpPr>
            <p:spPr bwMode="auto">
              <a:xfrm>
                <a:off x="4371" y="2606"/>
                <a:ext cx="76" cy="56"/>
              </a:xfrm>
              <a:custGeom>
                <a:avLst/>
                <a:gdLst/>
                <a:ahLst/>
                <a:cxnLst>
                  <a:cxn ang="0">
                    <a:pos x="133" y="163"/>
                  </a:cxn>
                  <a:cxn ang="0">
                    <a:pos x="101" y="149"/>
                  </a:cxn>
                  <a:cxn ang="0">
                    <a:pos x="77" y="163"/>
                  </a:cxn>
                  <a:cxn ang="0">
                    <a:pos x="39" y="191"/>
                  </a:cxn>
                  <a:cxn ang="0">
                    <a:pos x="0" y="191"/>
                  </a:cxn>
                  <a:cxn ang="0">
                    <a:pos x="39" y="128"/>
                  </a:cxn>
                  <a:cxn ang="0">
                    <a:pos x="77" y="87"/>
                  </a:cxn>
                  <a:cxn ang="0">
                    <a:pos x="117" y="66"/>
                  </a:cxn>
                  <a:cxn ang="0">
                    <a:pos x="193" y="38"/>
                  </a:cxn>
                  <a:cxn ang="0">
                    <a:pos x="241" y="0"/>
                  </a:cxn>
                  <a:cxn ang="0">
                    <a:pos x="299" y="0"/>
                  </a:cxn>
                  <a:cxn ang="0">
                    <a:pos x="307" y="53"/>
                  </a:cxn>
                  <a:cxn ang="0">
                    <a:pos x="291" y="103"/>
                  </a:cxn>
                  <a:cxn ang="0">
                    <a:pos x="262" y="178"/>
                  </a:cxn>
                  <a:cxn ang="0">
                    <a:pos x="183" y="222"/>
                  </a:cxn>
                  <a:cxn ang="0">
                    <a:pos x="154" y="191"/>
                  </a:cxn>
                  <a:cxn ang="0">
                    <a:pos x="138" y="149"/>
                  </a:cxn>
                  <a:cxn ang="0">
                    <a:pos x="133" y="163"/>
                  </a:cxn>
                  <a:cxn ang="0">
                    <a:pos x="133" y="163"/>
                  </a:cxn>
                  <a:cxn ang="0">
                    <a:pos x="133" y="163"/>
                  </a:cxn>
                </a:cxnLst>
                <a:rect l="0" t="0" r="r" b="b"/>
                <a:pathLst>
                  <a:path w="307" h="222">
                    <a:moveTo>
                      <a:pt x="133" y="163"/>
                    </a:moveTo>
                    <a:lnTo>
                      <a:pt x="101" y="149"/>
                    </a:lnTo>
                    <a:lnTo>
                      <a:pt x="77" y="163"/>
                    </a:lnTo>
                    <a:lnTo>
                      <a:pt x="39" y="191"/>
                    </a:lnTo>
                    <a:lnTo>
                      <a:pt x="0" y="191"/>
                    </a:lnTo>
                    <a:lnTo>
                      <a:pt x="39" y="128"/>
                    </a:lnTo>
                    <a:lnTo>
                      <a:pt x="77" y="87"/>
                    </a:lnTo>
                    <a:lnTo>
                      <a:pt x="117" y="66"/>
                    </a:lnTo>
                    <a:lnTo>
                      <a:pt x="193" y="38"/>
                    </a:lnTo>
                    <a:lnTo>
                      <a:pt x="241" y="0"/>
                    </a:lnTo>
                    <a:lnTo>
                      <a:pt x="299" y="0"/>
                    </a:lnTo>
                    <a:lnTo>
                      <a:pt x="307" y="53"/>
                    </a:lnTo>
                    <a:lnTo>
                      <a:pt x="291" y="103"/>
                    </a:lnTo>
                    <a:lnTo>
                      <a:pt x="262" y="178"/>
                    </a:lnTo>
                    <a:lnTo>
                      <a:pt x="183" y="222"/>
                    </a:lnTo>
                    <a:lnTo>
                      <a:pt x="154" y="191"/>
                    </a:lnTo>
                    <a:lnTo>
                      <a:pt x="138" y="149"/>
                    </a:lnTo>
                    <a:lnTo>
                      <a:pt x="133" y="163"/>
                    </a:lnTo>
                    <a:lnTo>
                      <a:pt x="133" y="163"/>
                    </a:lnTo>
                    <a:lnTo>
                      <a:pt x="133" y="16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59" name="Freeform 35"/>
              <p:cNvSpPr>
                <a:spLocks/>
              </p:cNvSpPr>
              <p:nvPr/>
            </p:nvSpPr>
            <p:spPr bwMode="auto">
              <a:xfrm>
                <a:off x="4336" y="2465"/>
                <a:ext cx="41" cy="84"/>
              </a:xfrm>
              <a:custGeom>
                <a:avLst/>
                <a:gdLst/>
                <a:ahLst/>
                <a:cxnLst>
                  <a:cxn ang="0">
                    <a:pos x="91" y="277"/>
                  </a:cxn>
                  <a:cxn ang="0">
                    <a:pos x="91" y="241"/>
                  </a:cxn>
                  <a:cxn ang="0">
                    <a:pos x="113" y="194"/>
                  </a:cxn>
                  <a:cxn ang="0">
                    <a:pos x="135" y="160"/>
                  </a:cxn>
                  <a:cxn ang="0">
                    <a:pos x="140" y="95"/>
                  </a:cxn>
                  <a:cxn ang="0">
                    <a:pos x="164" y="48"/>
                  </a:cxn>
                  <a:cxn ang="0">
                    <a:pos x="120" y="6"/>
                  </a:cxn>
                  <a:cxn ang="0">
                    <a:pos x="61" y="0"/>
                  </a:cxn>
                  <a:cxn ang="0">
                    <a:pos x="48" y="40"/>
                  </a:cxn>
                  <a:cxn ang="0">
                    <a:pos x="48" y="98"/>
                  </a:cxn>
                  <a:cxn ang="0">
                    <a:pos x="34" y="166"/>
                  </a:cxn>
                  <a:cxn ang="0">
                    <a:pos x="0" y="277"/>
                  </a:cxn>
                  <a:cxn ang="0">
                    <a:pos x="14" y="324"/>
                  </a:cxn>
                  <a:cxn ang="0">
                    <a:pos x="48" y="337"/>
                  </a:cxn>
                  <a:cxn ang="0">
                    <a:pos x="87" y="312"/>
                  </a:cxn>
                  <a:cxn ang="0">
                    <a:pos x="91" y="277"/>
                  </a:cxn>
                  <a:cxn ang="0">
                    <a:pos x="91" y="277"/>
                  </a:cxn>
                  <a:cxn ang="0">
                    <a:pos x="91" y="277"/>
                  </a:cxn>
                </a:cxnLst>
                <a:rect l="0" t="0" r="r" b="b"/>
                <a:pathLst>
                  <a:path w="164" h="337">
                    <a:moveTo>
                      <a:pt x="91" y="277"/>
                    </a:moveTo>
                    <a:lnTo>
                      <a:pt x="91" y="241"/>
                    </a:lnTo>
                    <a:lnTo>
                      <a:pt x="113" y="194"/>
                    </a:lnTo>
                    <a:lnTo>
                      <a:pt x="135" y="160"/>
                    </a:lnTo>
                    <a:lnTo>
                      <a:pt x="140" y="95"/>
                    </a:lnTo>
                    <a:lnTo>
                      <a:pt x="164" y="48"/>
                    </a:lnTo>
                    <a:lnTo>
                      <a:pt x="120" y="6"/>
                    </a:lnTo>
                    <a:lnTo>
                      <a:pt x="61" y="0"/>
                    </a:lnTo>
                    <a:lnTo>
                      <a:pt x="48" y="40"/>
                    </a:lnTo>
                    <a:lnTo>
                      <a:pt x="48" y="98"/>
                    </a:lnTo>
                    <a:lnTo>
                      <a:pt x="34" y="166"/>
                    </a:lnTo>
                    <a:lnTo>
                      <a:pt x="0" y="277"/>
                    </a:lnTo>
                    <a:lnTo>
                      <a:pt x="14" y="324"/>
                    </a:lnTo>
                    <a:lnTo>
                      <a:pt x="48" y="337"/>
                    </a:lnTo>
                    <a:lnTo>
                      <a:pt x="87" y="312"/>
                    </a:lnTo>
                    <a:lnTo>
                      <a:pt x="91" y="277"/>
                    </a:lnTo>
                    <a:lnTo>
                      <a:pt x="91" y="277"/>
                    </a:lnTo>
                    <a:lnTo>
                      <a:pt x="91" y="2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0" name="Freeform 36"/>
              <p:cNvSpPr>
                <a:spLocks/>
              </p:cNvSpPr>
              <p:nvPr/>
            </p:nvSpPr>
            <p:spPr bwMode="auto">
              <a:xfrm>
                <a:off x="4336" y="2465"/>
                <a:ext cx="41" cy="84"/>
              </a:xfrm>
              <a:custGeom>
                <a:avLst/>
                <a:gdLst/>
                <a:ahLst/>
                <a:cxnLst>
                  <a:cxn ang="0">
                    <a:pos x="89" y="277"/>
                  </a:cxn>
                  <a:cxn ang="0">
                    <a:pos x="89" y="240"/>
                  </a:cxn>
                  <a:cxn ang="0">
                    <a:pos x="112" y="194"/>
                  </a:cxn>
                  <a:cxn ang="0">
                    <a:pos x="133" y="159"/>
                  </a:cxn>
                  <a:cxn ang="0">
                    <a:pos x="138" y="94"/>
                  </a:cxn>
                  <a:cxn ang="0">
                    <a:pos x="163" y="48"/>
                  </a:cxn>
                  <a:cxn ang="0">
                    <a:pos x="119" y="5"/>
                  </a:cxn>
                  <a:cxn ang="0">
                    <a:pos x="60" y="0"/>
                  </a:cxn>
                  <a:cxn ang="0">
                    <a:pos x="47" y="39"/>
                  </a:cxn>
                  <a:cxn ang="0">
                    <a:pos x="47" y="97"/>
                  </a:cxn>
                  <a:cxn ang="0">
                    <a:pos x="32" y="165"/>
                  </a:cxn>
                  <a:cxn ang="0">
                    <a:pos x="0" y="277"/>
                  </a:cxn>
                  <a:cxn ang="0">
                    <a:pos x="13" y="323"/>
                  </a:cxn>
                  <a:cxn ang="0">
                    <a:pos x="47" y="336"/>
                  </a:cxn>
                  <a:cxn ang="0">
                    <a:pos x="86" y="312"/>
                  </a:cxn>
                  <a:cxn ang="0">
                    <a:pos x="89" y="277"/>
                  </a:cxn>
                  <a:cxn ang="0">
                    <a:pos x="89" y="277"/>
                  </a:cxn>
                  <a:cxn ang="0">
                    <a:pos x="89" y="277"/>
                  </a:cxn>
                </a:cxnLst>
                <a:rect l="0" t="0" r="r" b="b"/>
                <a:pathLst>
                  <a:path w="163" h="336">
                    <a:moveTo>
                      <a:pt x="89" y="277"/>
                    </a:moveTo>
                    <a:lnTo>
                      <a:pt x="89" y="240"/>
                    </a:lnTo>
                    <a:lnTo>
                      <a:pt x="112" y="194"/>
                    </a:lnTo>
                    <a:lnTo>
                      <a:pt x="133" y="159"/>
                    </a:lnTo>
                    <a:lnTo>
                      <a:pt x="138" y="94"/>
                    </a:lnTo>
                    <a:lnTo>
                      <a:pt x="163" y="48"/>
                    </a:lnTo>
                    <a:lnTo>
                      <a:pt x="119" y="5"/>
                    </a:lnTo>
                    <a:lnTo>
                      <a:pt x="60" y="0"/>
                    </a:lnTo>
                    <a:lnTo>
                      <a:pt x="47" y="39"/>
                    </a:lnTo>
                    <a:lnTo>
                      <a:pt x="47" y="97"/>
                    </a:lnTo>
                    <a:lnTo>
                      <a:pt x="32" y="165"/>
                    </a:lnTo>
                    <a:lnTo>
                      <a:pt x="0" y="277"/>
                    </a:lnTo>
                    <a:lnTo>
                      <a:pt x="13" y="323"/>
                    </a:lnTo>
                    <a:lnTo>
                      <a:pt x="47" y="336"/>
                    </a:lnTo>
                    <a:lnTo>
                      <a:pt x="86" y="312"/>
                    </a:lnTo>
                    <a:lnTo>
                      <a:pt x="89" y="277"/>
                    </a:lnTo>
                    <a:lnTo>
                      <a:pt x="89" y="277"/>
                    </a:lnTo>
                    <a:lnTo>
                      <a:pt x="89" y="2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1" name="Freeform 37"/>
              <p:cNvSpPr>
                <a:spLocks/>
              </p:cNvSpPr>
              <p:nvPr/>
            </p:nvSpPr>
            <p:spPr bwMode="auto">
              <a:xfrm>
                <a:off x="4379" y="2551"/>
                <a:ext cx="13" cy="13"/>
              </a:xfrm>
              <a:custGeom>
                <a:avLst/>
                <a:gdLst/>
                <a:ahLst/>
                <a:cxnLst>
                  <a:cxn ang="0">
                    <a:pos x="52" y="23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0" y="31"/>
                  </a:cxn>
                  <a:cxn ang="0">
                    <a:pos x="30" y="52"/>
                  </a:cxn>
                  <a:cxn ang="0">
                    <a:pos x="44" y="42"/>
                  </a:cxn>
                  <a:cxn ang="0">
                    <a:pos x="52" y="23"/>
                  </a:cxn>
                  <a:cxn ang="0">
                    <a:pos x="52" y="23"/>
                  </a:cxn>
                  <a:cxn ang="0">
                    <a:pos x="52" y="23"/>
                  </a:cxn>
                </a:cxnLst>
                <a:rect l="0" t="0" r="r" b="b"/>
                <a:pathLst>
                  <a:path w="52" h="52">
                    <a:moveTo>
                      <a:pt x="52" y="23"/>
                    </a:moveTo>
                    <a:lnTo>
                      <a:pt x="37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30" y="52"/>
                    </a:lnTo>
                    <a:lnTo>
                      <a:pt x="44" y="42"/>
                    </a:lnTo>
                    <a:lnTo>
                      <a:pt x="52" y="23"/>
                    </a:lnTo>
                    <a:lnTo>
                      <a:pt x="52" y="23"/>
                    </a:lnTo>
                    <a:lnTo>
                      <a:pt x="52" y="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2" name="Freeform 38"/>
              <p:cNvSpPr>
                <a:spLocks/>
              </p:cNvSpPr>
              <p:nvPr/>
            </p:nvSpPr>
            <p:spPr bwMode="auto">
              <a:xfrm>
                <a:off x="4379" y="2551"/>
                <a:ext cx="13" cy="13"/>
              </a:xfrm>
              <a:custGeom>
                <a:avLst/>
                <a:gdLst/>
                <a:ahLst/>
                <a:cxnLst>
                  <a:cxn ang="0">
                    <a:pos x="51" y="23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0" y="31"/>
                  </a:cxn>
                  <a:cxn ang="0">
                    <a:pos x="30" y="53"/>
                  </a:cxn>
                  <a:cxn ang="0">
                    <a:pos x="44" y="43"/>
                  </a:cxn>
                  <a:cxn ang="0">
                    <a:pos x="51" y="23"/>
                  </a:cxn>
                  <a:cxn ang="0">
                    <a:pos x="51" y="23"/>
                  </a:cxn>
                  <a:cxn ang="0">
                    <a:pos x="51" y="23"/>
                  </a:cxn>
                </a:cxnLst>
                <a:rect l="0" t="0" r="r" b="b"/>
                <a:pathLst>
                  <a:path w="51" h="53">
                    <a:moveTo>
                      <a:pt x="51" y="23"/>
                    </a:moveTo>
                    <a:lnTo>
                      <a:pt x="37" y="0"/>
                    </a:lnTo>
                    <a:lnTo>
                      <a:pt x="0" y="0"/>
                    </a:lnTo>
                    <a:lnTo>
                      <a:pt x="0" y="31"/>
                    </a:lnTo>
                    <a:lnTo>
                      <a:pt x="30" y="53"/>
                    </a:lnTo>
                    <a:lnTo>
                      <a:pt x="44" y="43"/>
                    </a:lnTo>
                    <a:lnTo>
                      <a:pt x="51" y="23"/>
                    </a:lnTo>
                    <a:lnTo>
                      <a:pt x="51" y="23"/>
                    </a:lnTo>
                    <a:lnTo>
                      <a:pt x="51" y="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3" name="Freeform 39"/>
              <p:cNvSpPr>
                <a:spLocks/>
              </p:cNvSpPr>
              <p:nvPr/>
            </p:nvSpPr>
            <p:spPr bwMode="auto">
              <a:xfrm>
                <a:off x="4405" y="2551"/>
                <a:ext cx="14" cy="1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3" y="0"/>
                  </a:cxn>
                  <a:cxn ang="0">
                    <a:pos x="0" y="37"/>
                  </a:cxn>
                  <a:cxn ang="0">
                    <a:pos x="17" y="42"/>
                  </a:cxn>
                  <a:cxn ang="0">
                    <a:pos x="23" y="23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54" h="42">
                    <a:moveTo>
                      <a:pt x="54" y="0"/>
                    </a:moveTo>
                    <a:lnTo>
                      <a:pt x="23" y="0"/>
                    </a:lnTo>
                    <a:lnTo>
                      <a:pt x="0" y="37"/>
                    </a:lnTo>
                    <a:lnTo>
                      <a:pt x="17" y="42"/>
                    </a:lnTo>
                    <a:lnTo>
                      <a:pt x="23" y="23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4" name="Freeform 40"/>
              <p:cNvSpPr>
                <a:spLocks/>
              </p:cNvSpPr>
              <p:nvPr/>
            </p:nvSpPr>
            <p:spPr bwMode="auto">
              <a:xfrm>
                <a:off x="4405" y="2551"/>
                <a:ext cx="14" cy="11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24" y="0"/>
                  </a:cxn>
                  <a:cxn ang="0">
                    <a:pos x="0" y="38"/>
                  </a:cxn>
                  <a:cxn ang="0">
                    <a:pos x="16" y="43"/>
                  </a:cxn>
                  <a:cxn ang="0">
                    <a:pos x="24" y="23"/>
                  </a:cxn>
                  <a:cxn ang="0">
                    <a:pos x="55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55" h="43">
                    <a:moveTo>
                      <a:pt x="55" y="0"/>
                    </a:moveTo>
                    <a:lnTo>
                      <a:pt x="24" y="0"/>
                    </a:lnTo>
                    <a:lnTo>
                      <a:pt x="0" y="38"/>
                    </a:lnTo>
                    <a:lnTo>
                      <a:pt x="16" y="43"/>
                    </a:lnTo>
                    <a:lnTo>
                      <a:pt x="24" y="23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5" name="Freeform 41"/>
              <p:cNvSpPr>
                <a:spLocks/>
              </p:cNvSpPr>
              <p:nvPr/>
            </p:nvSpPr>
            <p:spPr bwMode="auto">
              <a:xfrm>
                <a:off x="4785" y="2968"/>
                <a:ext cx="73" cy="26"/>
              </a:xfrm>
              <a:custGeom>
                <a:avLst/>
                <a:gdLst/>
                <a:ahLst/>
                <a:cxnLst>
                  <a:cxn ang="0">
                    <a:pos x="128" y="21"/>
                  </a:cxn>
                  <a:cxn ang="0">
                    <a:pos x="93" y="17"/>
                  </a:cxn>
                  <a:cxn ang="0">
                    <a:pos x="63" y="0"/>
                  </a:cxn>
                  <a:cxn ang="0">
                    <a:pos x="0" y="21"/>
                  </a:cxn>
                  <a:cxn ang="0">
                    <a:pos x="29" y="68"/>
                  </a:cxn>
                  <a:cxn ang="0">
                    <a:pos x="86" y="76"/>
                  </a:cxn>
                  <a:cxn ang="0">
                    <a:pos x="120" y="81"/>
                  </a:cxn>
                  <a:cxn ang="0">
                    <a:pos x="177" y="103"/>
                  </a:cxn>
                  <a:cxn ang="0">
                    <a:pos x="221" y="103"/>
                  </a:cxn>
                  <a:cxn ang="0">
                    <a:pos x="281" y="76"/>
                  </a:cxn>
                  <a:cxn ang="0">
                    <a:pos x="294" y="38"/>
                  </a:cxn>
                  <a:cxn ang="0">
                    <a:pos x="252" y="17"/>
                  </a:cxn>
                  <a:cxn ang="0">
                    <a:pos x="203" y="17"/>
                  </a:cxn>
                  <a:cxn ang="0">
                    <a:pos x="155" y="38"/>
                  </a:cxn>
                  <a:cxn ang="0">
                    <a:pos x="128" y="46"/>
                  </a:cxn>
                  <a:cxn ang="0">
                    <a:pos x="120" y="31"/>
                  </a:cxn>
                  <a:cxn ang="0">
                    <a:pos x="128" y="21"/>
                  </a:cxn>
                  <a:cxn ang="0">
                    <a:pos x="128" y="21"/>
                  </a:cxn>
                  <a:cxn ang="0">
                    <a:pos x="128" y="21"/>
                  </a:cxn>
                </a:cxnLst>
                <a:rect l="0" t="0" r="r" b="b"/>
                <a:pathLst>
                  <a:path w="294" h="103">
                    <a:moveTo>
                      <a:pt x="128" y="21"/>
                    </a:moveTo>
                    <a:lnTo>
                      <a:pt x="93" y="17"/>
                    </a:lnTo>
                    <a:lnTo>
                      <a:pt x="63" y="0"/>
                    </a:lnTo>
                    <a:lnTo>
                      <a:pt x="0" y="21"/>
                    </a:lnTo>
                    <a:lnTo>
                      <a:pt x="29" y="68"/>
                    </a:lnTo>
                    <a:lnTo>
                      <a:pt x="86" y="76"/>
                    </a:lnTo>
                    <a:lnTo>
                      <a:pt x="120" y="81"/>
                    </a:lnTo>
                    <a:lnTo>
                      <a:pt x="177" y="103"/>
                    </a:lnTo>
                    <a:lnTo>
                      <a:pt x="221" y="103"/>
                    </a:lnTo>
                    <a:lnTo>
                      <a:pt x="281" y="76"/>
                    </a:lnTo>
                    <a:lnTo>
                      <a:pt x="294" y="38"/>
                    </a:lnTo>
                    <a:lnTo>
                      <a:pt x="252" y="17"/>
                    </a:lnTo>
                    <a:lnTo>
                      <a:pt x="203" y="17"/>
                    </a:lnTo>
                    <a:lnTo>
                      <a:pt x="155" y="38"/>
                    </a:lnTo>
                    <a:lnTo>
                      <a:pt x="128" y="46"/>
                    </a:lnTo>
                    <a:lnTo>
                      <a:pt x="120" y="31"/>
                    </a:lnTo>
                    <a:lnTo>
                      <a:pt x="128" y="21"/>
                    </a:lnTo>
                    <a:lnTo>
                      <a:pt x="128" y="21"/>
                    </a:lnTo>
                    <a:lnTo>
                      <a:pt x="128" y="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6" name="Freeform 42"/>
              <p:cNvSpPr>
                <a:spLocks/>
              </p:cNvSpPr>
              <p:nvPr/>
            </p:nvSpPr>
            <p:spPr bwMode="auto">
              <a:xfrm>
                <a:off x="4785" y="2968"/>
                <a:ext cx="73" cy="26"/>
              </a:xfrm>
              <a:custGeom>
                <a:avLst/>
                <a:gdLst/>
                <a:ahLst/>
                <a:cxnLst>
                  <a:cxn ang="0">
                    <a:pos x="129" y="21"/>
                  </a:cxn>
                  <a:cxn ang="0">
                    <a:pos x="93" y="17"/>
                  </a:cxn>
                  <a:cxn ang="0">
                    <a:pos x="64" y="0"/>
                  </a:cxn>
                  <a:cxn ang="0">
                    <a:pos x="0" y="21"/>
                  </a:cxn>
                  <a:cxn ang="0">
                    <a:pos x="29" y="68"/>
                  </a:cxn>
                  <a:cxn ang="0">
                    <a:pos x="86" y="76"/>
                  </a:cxn>
                  <a:cxn ang="0">
                    <a:pos x="121" y="81"/>
                  </a:cxn>
                  <a:cxn ang="0">
                    <a:pos x="177" y="104"/>
                  </a:cxn>
                  <a:cxn ang="0">
                    <a:pos x="221" y="104"/>
                  </a:cxn>
                  <a:cxn ang="0">
                    <a:pos x="281" y="76"/>
                  </a:cxn>
                  <a:cxn ang="0">
                    <a:pos x="294" y="39"/>
                  </a:cxn>
                  <a:cxn ang="0">
                    <a:pos x="252" y="17"/>
                  </a:cxn>
                  <a:cxn ang="0">
                    <a:pos x="204" y="17"/>
                  </a:cxn>
                  <a:cxn ang="0">
                    <a:pos x="156" y="39"/>
                  </a:cxn>
                  <a:cxn ang="0">
                    <a:pos x="129" y="47"/>
                  </a:cxn>
                  <a:cxn ang="0">
                    <a:pos x="121" y="31"/>
                  </a:cxn>
                  <a:cxn ang="0">
                    <a:pos x="129" y="21"/>
                  </a:cxn>
                  <a:cxn ang="0">
                    <a:pos x="129" y="21"/>
                  </a:cxn>
                  <a:cxn ang="0">
                    <a:pos x="129" y="21"/>
                  </a:cxn>
                </a:cxnLst>
                <a:rect l="0" t="0" r="r" b="b"/>
                <a:pathLst>
                  <a:path w="294" h="104">
                    <a:moveTo>
                      <a:pt x="129" y="21"/>
                    </a:moveTo>
                    <a:lnTo>
                      <a:pt x="93" y="17"/>
                    </a:lnTo>
                    <a:lnTo>
                      <a:pt x="64" y="0"/>
                    </a:lnTo>
                    <a:lnTo>
                      <a:pt x="0" y="21"/>
                    </a:lnTo>
                    <a:lnTo>
                      <a:pt x="29" y="68"/>
                    </a:lnTo>
                    <a:lnTo>
                      <a:pt x="86" y="76"/>
                    </a:lnTo>
                    <a:lnTo>
                      <a:pt x="121" y="81"/>
                    </a:lnTo>
                    <a:lnTo>
                      <a:pt x="177" y="104"/>
                    </a:lnTo>
                    <a:lnTo>
                      <a:pt x="221" y="104"/>
                    </a:lnTo>
                    <a:lnTo>
                      <a:pt x="281" y="76"/>
                    </a:lnTo>
                    <a:lnTo>
                      <a:pt x="294" y="39"/>
                    </a:lnTo>
                    <a:lnTo>
                      <a:pt x="252" y="17"/>
                    </a:lnTo>
                    <a:lnTo>
                      <a:pt x="204" y="17"/>
                    </a:lnTo>
                    <a:lnTo>
                      <a:pt x="156" y="39"/>
                    </a:lnTo>
                    <a:lnTo>
                      <a:pt x="129" y="47"/>
                    </a:lnTo>
                    <a:lnTo>
                      <a:pt x="121" y="31"/>
                    </a:lnTo>
                    <a:lnTo>
                      <a:pt x="129" y="21"/>
                    </a:lnTo>
                    <a:lnTo>
                      <a:pt x="129" y="21"/>
                    </a:lnTo>
                    <a:lnTo>
                      <a:pt x="129" y="2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7" name="Line 43"/>
              <p:cNvSpPr>
                <a:spLocks noChangeShapeType="1"/>
              </p:cNvSpPr>
              <p:nvPr/>
            </p:nvSpPr>
            <p:spPr bwMode="auto">
              <a:xfrm>
                <a:off x="4753" y="2920"/>
                <a:ext cx="1" cy="1"/>
              </a:xfrm>
              <a:prstGeom prst="line">
                <a:avLst/>
              </a:prstGeom>
              <a:noFill/>
              <a:ln w="317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8" name="Freeform 44"/>
              <p:cNvSpPr>
                <a:spLocks/>
              </p:cNvSpPr>
              <p:nvPr/>
            </p:nvSpPr>
            <p:spPr bwMode="auto">
              <a:xfrm>
                <a:off x="4831" y="2940"/>
                <a:ext cx="26" cy="38"/>
              </a:xfrm>
              <a:custGeom>
                <a:avLst/>
                <a:gdLst/>
                <a:ahLst/>
                <a:cxnLst>
                  <a:cxn ang="0">
                    <a:pos x="59" y="129"/>
                  </a:cxn>
                  <a:cxn ang="0">
                    <a:pos x="59" y="106"/>
                  </a:cxn>
                  <a:cxn ang="0">
                    <a:pos x="36" y="81"/>
                  </a:cxn>
                  <a:cxn ang="0">
                    <a:pos x="28" y="35"/>
                  </a:cxn>
                  <a:cxn ang="0">
                    <a:pos x="0" y="0"/>
                  </a:cxn>
                  <a:cxn ang="0">
                    <a:pos x="59" y="14"/>
                  </a:cxn>
                  <a:cxn ang="0">
                    <a:pos x="96" y="54"/>
                  </a:cxn>
                  <a:cxn ang="0">
                    <a:pos x="104" y="96"/>
                  </a:cxn>
                  <a:cxn ang="0">
                    <a:pos x="104" y="129"/>
                  </a:cxn>
                  <a:cxn ang="0">
                    <a:pos x="96" y="150"/>
                  </a:cxn>
                  <a:cxn ang="0">
                    <a:pos x="89" y="150"/>
                  </a:cxn>
                  <a:cxn ang="0">
                    <a:pos x="59" y="129"/>
                  </a:cxn>
                  <a:cxn ang="0">
                    <a:pos x="59" y="129"/>
                  </a:cxn>
                  <a:cxn ang="0">
                    <a:pos x="59" y="129"/>
                  </a:cxn>
                </a:cxnLst>
                <a:rect l="0" t="0" r="r" b="b"/>
                <a:pathLst>
                  <a:path w="104" h="150">
                    <a:moveTo>
                      <a:pt x="59" y="129"/>
                    </a:moveTo>
                    <a:lnTo>
                      <a:pt x="59" y="106"/>
                    </a:lnTo>
                    <a:lnTo>
                      <a:pt x="36" y="81"/>
                    </a:lnTo>
                    <a:lnTo>
                      <a:pt x="28" y="35"/>
                    </a:lnTo>
                    <a:lnTo>
                      <a:pt x="0" y="0"/>
                    </a:lnTo>
                    <a:lnTo>
                      <a:pt x="59" y="14"/>
                    </a:lnTo>
                    <a:lnTo>
                      <a:pt x="96" y="54"/>
                    </a:lnTo>
                    <a:lnTo>
                      <a:pt x="104" y="96"/>
                    </a:lnTo>
                    <a:lnTo>
                      <a:pt x="104" y="129"/>
                    </a:lnTo>
                    <a:lnTo>
                      <a:pt x="96" y="150"/>
                    </a:lnTo>
                    <a:lnTo>
                      <a:pt x="89" y="150"/>
                    </a:lnTo>
                    <a:lnTo>
                      <a:pt x="59" y="129"/>
                    </a:lnTo>
                    <a:lnTo>
                      <a:pt x="59" y="129"/>
                    </a:lnTo>
                    <a:lnTo>
                      <a:pt x="59" y="12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69" name="Freeform 45"/>
              <p:cNvSpPr>
                <a:spLocks/>
              </p:cNvSpPr>
              <p:nvPr/>
            </p:nvSpPr>
            <p:spPr bwMode="auto">
              <a:xfrm>
                <a:off x="4831" y="2940"/>
                <a:ext cx="26" cy="38"/>
              </a:xfrm>
              <a:custGeom>
                <a:avLst/>
                <a:gdLst/>
                <a:ahLst/>
                <a:cxnLst>
                  <a:cxn ang="0">
                    <a:pos x="60" y="128"/>
                  </a:cxn>
                  <a:cxn ang="0">
                    <a:pos x="60" y="106"/>
                  </a:cxn>
                  <a:cxn ang="0">
                    <a:pos x="36" y="80"/>
                  </a:cxn>
                  <a:cxn ang="0">
                    <a:pos x="29" y="35"/>
                  </a:cxn>
                  <a:cxn ang="0">
                    <a:pos x="0" y="0"/>
                  </a:cxn>
                  <a:cxn ang="0">
                    <a:pos x="60" y="13"/>
                  </a:cxn>
                  <a:cxn ang="0">
                    <a:pos x="96" y="53"/>
                  </a:cxn>
                  <a:cxn ang="0">
                    <a:pos x="105" y="96"/>
                  </a:cxn>
                  <a:cxn ang="0">
                    <a:pos x="105" y="128"/>
                  </a:cxn>
                  <a:cxn ang="0">
                    <a:pos x="96" y="150"/>
                  </a:cxn>
                  <a:cxn ang="0">
                    <a:pos x="90" y="150"/>
                  </a:cxn>
                  <a:cxn ang="0">
                    <a:pos x="60" y="128"/>
                  </a:cxn>
                  <a:cxn ang="0">
                    <a:pos x="60" y="128"/>
                  </a:cxn>
                  <a:cxn ang="0">
                    <a:pos x="60" y="128"/>
                  </a:cxn>
                </a:cxnLst>
                <a:rect l="0" t="0" r="r" b="b"/>
                <a:pathLst>
                  <a:path w="105" h="150">
                    <a:moveTo>
                      <a:pt x="60" y="128"/>
                    </a:moveTo>
                    <a:lnTo>
                      <a:pt x="60" y="106"/>
                    </a:lnTo>
                    <a:lnTo>
                      <a:pt x="36" y="80"/>
                    </a:lnTo>
                    <a:lnTo>
                      <a:pt x="29" y="35"/>
                    </a:lnTo>
                    <a:lnTo>
                      <a:pt x="0" y="0"/>
                    </a:lnTo>
                    <a:lnTo>
                      <a:pt x="60" y="13"/>
                    </a:lnTo>
                    <a:lnTo>
                      <a:pt x="96" y="53"/>
                    </a:lnTo>
                    <a:lnTo>
                      <a:pt x="105" y="96"/>
                    </a:lnTo>
                    <a:lnTo>
                      <a:pt x="105" y="128"/>
                    </a:lnTo>
                    <a:lnTo>
                      <a:pt x="96" y="150"/>
                    </a:lnTo>
                    <a:lnTo>
                      <a:pt x="90" y="150"/>
                    </a:lnTo>
                    <a:lnTo>
                      <a:pt x="60" y="128"/>
                    </a:lnTo>
                    <a:lnTo>
                      <a:pt x="60" y="128"/>
                    </a:lnTo>
                    <a:lnTo>
                      <a:pt x="60" y="12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0" name="Line 46"/>
              <p:cNvSpPr>
                <a:spLocks noChangeShapeType="1"/>
              </p:cNvSpPr>
              <p:nvPr/>
            </p:nvSpPr>
            <p:spPr bwMode="auto">
              <a:xfrm flipH="1">
                <a:off x="4892" y="3013"/>
                <a:ext cx="2" cy="1"/>
              </a:xfrm>
              <a:prstGeom prst="line">
                <a:avLst/>
              </a:prstGeom>
              <a:noFill/>
              <a:ln w="317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1" name="Freeform 47"/>
              <p:cNvSpPr>
                <a:spLocks/>
              </p:cNvSpPr>
              <p:nvPr/>
            </p:nvSpPr>
            <p:spPr bwMode="auto">
              <a:xfrm>
                <a:off x="4955" y="3066"/>
                <a:ext cx="7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23"/>
                  </a:cxn>
                  <a:cxn ang="0">
                    <a:pos x="28" y="23"/>
                  </a:cxn>
                  <a:cxn ang="0">
                    <a:pos x="14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8" h="23">
                    <a:moveTo>
                      <a:pt x="0" y="0"/>
                    </a:moveTo>
                    <a:lnTo>
                      <a:pt x="6" y="23"/>
                    </a:lnTo>
                    <a:lnTo>
                      <a:pt x="28" y="23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2" name="Freeform 48"/>
              <p:cNvSpPr>
                <a:spLocks/>
              </p:cNvSpPr>
              <p:nvPr/>
            </p:nvSpPr>
            <p:spPr bwMode="auto">
              <a:xfrm>
                <a:off x="4955" y="3066"/>
                <a:ext cx="7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23"/>
                  </a:cxn>
                  <a:cxn ang="0">
                    <a:pos x="29" y="23"/>
                  </a:cxn>
                  <a:cxn ang="0">
                    <a:pos x="14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9" h="23">
                    <a:moveTo>
                      <a:pt x="0" y="0"/>
                    </a:moveTo>
                    <a:lnTo>
                      <a:pt x="6" y="23"/>
                    </a:lnTo>
                    <a:lnTo>
                      <a:pt x="29" y="23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3" name="Freeform 49"/>
              <p:cNvSpPr>
                <a:spLocks/>
              </p:cNvSpPr>
              <p:nvPr/>
            </p:nvSpPr>
            <p:spPr bwMode="auto">
              <a:xfrm>
                <a:off x="4989" y="3290"/>
                <a:ext cx="21" cy="18"/>
              </a:xfrm>
              <a:custGeom>
                <a:avLst/>
                <a:gdLst/>
                <a:ahLst/>
                <a:cxnLst>
                  <a:cxn ang="0">
                    <a:pos x="79" y="61"/>
                  </a:cxn>
                  <a:cxn ang="0">
                    <a:pos x="79" y="54"/>
                  </a:cxn>
                  <a:cxn ang="0">
                    <a:pos x="48" y="21"/>
                  </a:cxn>
                  <a:cxn ang="0">
                    <a:pos x="0" y="0"/>
                  </a:cxn>
                  <a:cxn ang="0">
                    <a:pos x="36" y="37"/>
                  </a:cxn>
                  <a:cxn ang="0">
                    <a:pos x="63" y="61"/>
                  </a:cxn>
                  <a:cxn ang="0">
                    <a:pos x="84" y="74"/>
                  </a:cxn>
                  <a:cxn ang="0">
                    <a:pos x="79" y="61"/>
                  </a:cxn>
                  <a:cxn ang="0">
                    <a:pos x="79" y="61"/>
                  </a:cxn>
                  <a:cxn ang="0">
                    <a:pos x="79" y="61"/>
                  </a:cxn>
                </a:cxnLst>
                <a:rect l="0" t="0" r="r" b="b"/>
                <a:pathLst>
                  <a:path w="84" h="74">
                    <a:moveTo>
                      <a:pt x="79" y="61"/>
                    </a:moveTo>
                    <a:lnTo>
                      <a:pt x="79" y="54"/>
                    </a:lnTo>
                    <a:lnTo>
                      <a:pt x="48" y="21"/>
                    </a:lnTo>
                    <a:lnTo>
                      <a:pt x="0" y="0"/>
                    </a:lnTo>
                    <a:lnTo>
                      <a:pt x="36" y="37"/>
                    </a:lnTo>
                    <a:lnTo>
                      <a:pt x="63" y="61"/>
                    </a:lnTo>
                    <a:lnTo>
                      <a:pt x="84" y="74"/>
                    </a:lnTo>
                    <a:lnTo>
                      <a:pt x="79" y="61"/>
                    </a:lnTo>
                    <a:lnTo>
                      <a:pt x="79" y="61"/>
                    </a:lnTo>
                    <a:lnTo>
                      <a:pt x="79" y="6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4" name="Freeform 50"/>
              <p:cNvSpPr>
                <a:spLocks/>
              </p:cNvSpPr>
              <p:nvPr/>
            </p:nvSpPr>
            <p:spPr bwMode="auto">
              <a:xfrm>
                <a:off x="4990" y="3290"/>
                <a:ext cx="21" cy="18"/>
              </a:xfrm>
              <a:custGeom>
                <a:avLst/>
                <a:gdLst/>
                <a:ahLst/>
                <a:cxnLst>
                  <a:cxn ang="0">
                    <a:pos x="78" y="60"/>
                  </a:cxn>
                  <a:cxn ang="0">
                    <a:pos x="78" y="54"/>
                  </a:cxn>
                  <a:cxn ang="0">
                    <a:pos x="47" y="21"/>
                  </a:cxn>
                  <a:cxn ang="0">
                    <a:pos x="0" y="0"/>
                  </a:cxn>
                  <a:cxn ang="0">
                    <a:pos x="36" y="37"/>
                  </a:cxn>
                  <a:cxn ang="0">
                    <a:pos x="63" y="60"/>
                  </a:cxn>
                  <a:cxn ang="0">
                    <a:pos x="84" y="73"/>
                  </a:cxn>
                  <a:cxn ang="0">
                    <a:pos x="78" y="60"/>
                  </a:cxn>
                  <a:cxn ang="0">
                    <a:pos x="78" y="60"/>
                  </a:cxn>
                  <a:cxn ang="0">
                    <a:pos x="78" y="60"/>
                  </a:cxn>
                </a:cxnLst>
                <a:rect l="0" t="0" r="r" b="b"/>
                <a:pathLst>
                  <a:path w="84" h="73">
                    <a:moveTo>
                      <a:pt x="78" y="60"/>
                    </a:moveTo>
                    <a:lnTo>
                      <a:pt x="78" y="54"/>
                    </a:lnTo>
                    <a:lnTo>
                      <a:pt x="47" y="21"/>
                    </a:lnTo>
                    <a:lnTo>
                      <a:pt x="0" y="0"/>
                    </a:lnTo>
                    <a:lnTo>
                      <a:pt x="36" y="37"/>
                    </a:lnTo>
                    <a:lnTo>
                      <a:pt x="63" y="60"/>
                    </a:lnTo>
                    <a:lnTo>
                      <a:pt x="84" y="73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8" y="6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5" name="Freeform 51"/>
              <p:cNvSpPr>
                <a:spLocks/>
              </p:cNvSpPr>
              <p:nvPr/>
            </p:nvSpPr>
            <p:spPr bwMode="auto">
              <a:xfrm>
                <a:off x="5065" y="3228"/>
                <a:ext cx="1" cy="3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h="9">
                    <a:moveTo>
                      <a:pt x="0" y="9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6" name="Freeform 52"/>
              <p:cNvSpPr>
                <a:spLocks/>
              </p:cNvSpPr>
              <p:nvPr/>
            </p:nvSpPr>
            <p:spPr bwMode="auto">
              <a:xfrm>
                <a:off x="5065" y="3229"/>
                <a:ext cx="1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7" name="Freeform 53"/>
              <p:cNvSpPr>
                <a:spLocks/>
              </p:cNvSpPr>
              <p:nvPr/>
            </p:nvSpPr>
            <p:spPr bwMode="auto">
              <a:xfrm>
                <a:off x="5039" y="3211"/>
                <a:ext cx="2" cy="1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5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9" y="0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lnTo>
                      <a:pt x="0" y="5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8" name="Freeform 54"/>
              <p:cNvSpPr>
                <a:spLocks/>
              </p:cNvSpPr>
              <p:nvPr/>
            </p:nvSpPr>
            <p:spPr bwMode="auto">
              <a:xfrm>
                <a:off x="5039" y="3211"/>
                <a:ext cx="3" cy="1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10" h="6">
                    <a:moveTo>
                      <a:pt x="10" y="0"/>
                    </a:moveTo>
                    <a:lnTo>
                      <a:pt x="0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79" name="Freeform 55"/>
              <p:cNvSpPr>
                <a:spLocks/>
              </p:cNvSpPr>
              <p:nvPr/>
            </p:nvSpPr>
            <p:spPr bwMode="auto">
              <a:xfrm>
                <a:off x="5178" y="3281"/>
                <a:ext cx="26" cy="18"/>
              </a:xfrm>
              <a:custGeom>
                <a:avLst/>
                <a:gdLst/>
                <a:ahLst/>
                <a:cxnLst>
                  <a:cxn ang="0">
                    <a:pos x="89" y="63"/>
                  </a:cxn>
                  <a:cxn ang="0">
                    <a:pos x="101" y="49"/>
                  </a:cxn>
                  <a:cxn ang="0">
                    <a:pos x="66" y="0"/>
                  </a:cxn>
                  <a:cxn ang="0">
                    <a:pos x="0" y="0"/>
                  </a:cxn>
                  <a:cxn ang="0">
                    <a:pos x="9" y="49"/>
                  </a:cxn>
                  <a:cxn ang="0">
                    <a:pos x="73" y="63"/>
                  </a:cxn>
                  <a:cxn ang="0">
                    <a:pos x="108" y="69"/>
                  </a:cxn>
                  <a:cxn ang="0">
                    <a:pos x="108" y="53"/>
                  </a:cxn>
                  <a:cxn ang="0">
                    <a:pos x="89" y="63"/>
                  </a:cxn>
                  <a:cxn ang="0">
                    <a:pos x="89" y="63"/>
                  </a:cxn>
                  <a:cxn ang="0">
                    <a:pos x="89" y="63"/>
                  </a:cxn>
                </a:cxnLst>
                <a:rect l="0" t="0" r="r" b="b"/>
                <a:pathLst>
                  <a:path w="108" h="69">
                    <a:moveTo>
                      <a:pt x="89" y="63"/>
                    </a:moveTo>
                    <a:lnTo>
                      <a:pt x="101" y="49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9" y="49"/>
                    </a:lnTo>
                    <a:lnTo>
                      <a:pt x="73" y="63"/>
                    </a:lnTo>
                    <a:lnTo>
                      <a:pt x="108" y="69"/>
                    </a:lnTo>
                    <a:lnTo>
                      <a:pt x="108" y="53"/>
                    </a:lnTo>
                    <a:lnTo>
                      <a:pt x="89" y="63"/>
                    </a:lnTo>
                    <a:lnTo>
                      <a:pt x="89" y="63"/>
                    </a:lnTo>
                    <a:lnTo>
                      <a:pt x="89" y="6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0" name="Freeform 56"/>
              <p:cNvSpPr>
                <a:spLocks/>
              </p:cNvSpPr>
              <p:nvPr/>
            </p:nvSpPr>
            <p:spPr bwMode="auto">
              <a:xfrm>
                <a:off x="5178" y="3281"/>
                <a:ext cx="27" cy="18"/>
              </a:xfrm>
              <a:custGeom>
                <a:avLst/>
                <a:gdLst/>
                <a:ahLst/>
                <a:cxnLst>
                  <a:cxn ang="0">
                    <a:pos x="89" y="64"/>
                  </a:cxn>
                  <a:cxn ang="0">
                    <a:pos x="102" y="49"/>
                  </a:cxn>
                  <a:cxn ang="0">
                    <a:pos x="66" y="0"/>
                  </a:cxn>
                  <a:cxn ang="0">
                    <a:pos x="0" y="0"/>
                  </a:cxn>
                  <a:cxn ang="0">
                    <a:pos x="10" y="49"/>
                  </a:cxn>
                  <a:cxn ang="0">
                    <a:pos x="73" y="64"/>
                  </a:cxn>
                  <a:cxn ang="0">
                    <a:pos x="109" y="70"/>
                  </a:cxn>
                  <a:cxn ang="0">
                    <a:pos x="109" y="54"/>
                  </a:cxn>
                  <a:cxn ang="0">
                    <a:pos x="89" y="64"/>
                  </a:cxn>
                  <a:cxn ang="0">
                    <a:pos x="89" y="64"/>
                  </a:cxn>
                  <a:cxn ang="0">
                    <a:pos x="89" y="64"/>
                  </a:cxn>
                </a:cxnLst>
                <a:rect l="0" t="0" r="r" b="b"/>
                <a:pathLst>
                  <a:path w="109" h="70">
                    <a:moveTo>
                      <a:pt x="89" y="64"/>
                    </a:moveTo>
                    <a:lnTo>
                      <a:pt x="102" y="49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10" y="49"/>
                    </a:lnTo>
                    <a:lnTo>
                      <a:pt x="73" y="64"/>
                    </a:lnTo>
                    <a:lnTo>
                      <a:pt x="109" y="70"/>
                    </a:lnTo>
                    <a:lnTo>
                      <a:pt x="109" y="54"/>
                    </a:lnTo>
                    <a:lnTo>
                      <a:pt x="89" y="64"/>
                    </a:lnTo>
                    <a:lnTo>
                      <a:pt x="89" y="64"/>
                    </a:lnTo>
                    <a:lnTo>
                      <a:pt x="89" y="6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1" name="Freeform 57"/>
              <p:cNvSpPr>
                <a:spLocks/>
              </p:cNvSpPr>
              <p:nvPr/>
            </p:nvSpPr>
            <p:spPr bwMode="auto">
              <a:xfrm>
                <a:off x="4604" y="3598"/>
                <a:ext cx="59" cy="66"/>
              </a:xfrm>
              <a:custGeom>
                <a:avLst/>
                <a:gdLst/>
                <a:ahLst/>
                <a:cxnLst>
                  <a:cxn ang="0">
                    <a:pos x="203" y="33"/>
                  </a:cxn>
                  <a:cxn ang="0">
                    <a:pos x="168" y="5"/>
                  </a:cxn>
                  <a:cxn ang="0">
                    <a:pos x="75" y="0"/>
                  </a:cxn>
                  <a:cxn ang="0">
                    <a:pos x="0" y="0"/>
                  </a:cxn>
                  <a:cxn ang="0">
                    <a:pos x="26" y="67"/>
                  </a:cxn>
                  <a:cxn ang="0">
                    <a:pos x="26" y="111"/>
                  </a:cxn>
                  <a:cxn ang="0">
                    <a:pos x="47" y="179"/>
                  </a:cxn>
                  <a:cxn ang="0">
                    <a:pos x="47" y="244"/>
                  </a:cxn>
                  <a:cxn ang="0">
                    <a:pos x="111" y="265"/>
                  </a:cxn>
                  <a:cxn ang="0">
                    <a:pos x="146" y="238"/>
                  </a:cxn>
                  <a:cxn ang="0">
                    <a:pos x="197" y="179"/>
                  </a:cxn>
                  <a:cxn ang="0">
                    <a:pos x="234" y="131"/>
                  </a:cxn>
                  <a:cxn ang="0">
                    <a:pos x="234" y="74"/>
                  </a:cxn>
                  <a:cxn ang="0">
                    <a:pos x="218" y="44"/>
                  </a:cxn>
                  <a:cxn ang="0">
                    <a:pos x="204" y="44"/>
                  </a:cxn>
                  <a:cxn ang="0">
                    <a:pos x="203" y="33"/>
                  </a:cxn>
                  <a:cxn ang="0">
                    <a:pos x="203" y="33"/>
                  </a:cxn>
                  <a:cxn ang="0">
                    <a:pos x="203" y="33"/>
                  </a:cxn>
                </a:cxnLst>
                <a:rect l="0" t="0" r="r" b="b"/>
                <a:pathLst>
                  <a:path w="234" h="265">
                    <a:moveTo>
                      <a:pt x="203" y="33"/>
                    </a:moveTo>
                    <a:lnTo>
                      <a:pt x="168" y="5"/>
                    </a:lnTo>
                    <a:lnTo>
                      <a:pt x="75" y="0"/>
                    </a:lnTo>
                    <a:lnTo>
                      <a:pt x="0" y="0"/>
                    </a:lnTo>
                    <a:lnTo>
                      <a:pt x="26" y="67"/>
                    </a:lnTo>
                    <a:lnTo>
                      <a:pt x="26" y="111"/>
                    </a:lnTo>
                    <a:lnTo>
                      <a:pt x="47" y="179"/>
                    </a:lnTo>
                    <a:lnTo>
                      <a:pt x="47" y="244"/>
                    </a:lnTo>
                    <a:lnTo>
                      <a:pt x="111" y="265"/>
                    </a:lnTo>
                    <a:lnTo>
                      <a:pt x="146" y="238"/>
                    </a:lnTo>
                    <a:lnTo>
                      <a:pt x="197" y="179"/>
                    </a:lnTo>
                    <a:lnTo>
                      <a:pt x="234" y="131"/>
                    </a:lnTo>
                    <a:lnTo>
                      <a:pt x="234" y="74"/>
                    </a:lnTo>
                    <a:lnTo>
                      <a:pt x="218" y="44"/>
                    </a:lnTo>
                    <a:lnTo>
                      <a:pt x="204" y="44"/>
                    </a:lnTo>
                    <a:lnTo>
                      <a:pt x="203" y="33"/>
                    </a:lnTo>
                    <a:lnTo>
                      <a:pt x="203" y="33"/>
                    </a:lnTo>
                    <a:lnTo>
                      <a:pt x="203" y="3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2" name="Freeform 58"/>
              <p:cNvSpPr>
                <a:spLocks/>
              </p:cNvSpPr>
              <p:nvPr/>
            </p:nvSpPr>
            <p:spPr bwMode="auto">
              <a:xfrm>
                <a:off x="4605" y="3598"/>
                <a:ext cx="58" cy="67"/>
              </a:xfrm>
              <a:custGeom>
                <a:avLst/>
                <a:gdLst/>
                <a:ahLst/>
                <a:cxnLst>
                  <a:cxn ang="0">
                    <a:pos x="202" y="32"/>
                  </a:cxn>
                  <a:cxn ang="0">
                    <a:pos x="167" y="5"/>
                  </a:cxn>
                  <a:cxn ang="0">
                    <a:pos x="75" y="0"/>
                  </a:cxn>
                  <a:cxn ang="0">
                    <a:pos x="0" y="0"/>
                  </a:cxn>
                  <a:cxn ang="0">
                    <a:pos x="25" y="67"/>
                  </a:cxn>
                  <a:cxn ang="0">
                    <a:pos x="25" y="112"/>
                  </a:cxn>
                  <a:cxn ang="0">
                    <a:pos x="47" y="178"/>
                  </a:cxn>
                  <a:cxn ang="0">
                    <a:pos x="47" y="244"/>
                  </a:cxn>
                  <a:cxn ang="0">
                    <a:pos x="110" y="265"/>
                  </a:cxn>
                  <a:cxn ang="0">
                    <a:pos x="146" y="237"/>
                  </a:cxn>
                  <a:cxn ang="0">
                    <a:pos x="197" y="178"/>
                  </a:cxn>
                  <a:cxn ang="0">
                    <a:pos x="233" y="130"/>
                  </a:cxn>
                  <a:cxn ang="0">
                    <a:pos x="233" y="73"/>
                  </a:cxn>
                  <a:cxn ang="0">
                    <a:pos x="218" y="44"/>
                  </a:cxn>
                  <a:cxn ang="0">
                    <a:pos x="204" y="44"/>
                  </a:cxn>
                  <a:cxn ang="0">
                    <a:pos x="202" y="32"/>
                  </a:cxn>
                  <a:cxn ang="0">
                    <a:pos x="202" y="32"/>
                  </a:cxn>
                  <a:cxn ang="0">
                    <a:pos x="202" y="32"/>
                  </a:cxn>
                </a:cxnLst>
                <a:rect l="0" t="0" r="r" b="b"/>
                <a:pathLst>
                  <a:path w="233" h="265">
                    <a:moveTo>
                      <a:pt x="202" y="32"/>
                    </a:moveTo>
                    <a:lnTo>
                      <a:pt x="167" y="5"/>
                    </a:lnTo>
                    <a:lnTo>
                      <a:pt x="75" y="0"/>
                    </a:lnTo>
                    <a:lnTo>
                      <a:pt x="0" y="0"/>
                    </a:lnTo>
                    <a:lnTo>
                      <a:pt x="25" y="67"/>
                    </a:lnTo>
                    <a:lnTo>
                      <a:pt x="25" y="112"/>
                    </a:lnTo>
                    <a:lnTo>
                      <a:pt x="47" y="178"/>
                    </a:lnTo>
                    <a:lnTo>
                      <a:pt x="47" y="244"/>
                    </a:lnTo>
                    <a:lnTo>
                      <a:pt x="110" y="265"/>
                    </a:lnTo>
                    <a:lnTo>
                      <a:pt x="146" y="237"/>
                    </a:lnTo>
                    <a:lnTo>
                      <a:pt x="197" y="178"/>
                    </a:lnTo>
                    <a:lnTo>
                      <a:pt x="233" y="130"/>
                    </a:lnTo>
                    <a:lnTo>
                      <a:pt x="233" y="73"/>
                    </a:lnTo>
                    <a:lnTo>
                      <a:pt x="218" y="44"/>
                    </a:lnTo>
                    <a:lnTo>
                      <a:pt x="204" y="44"/>
                    </a:lnTo>
                    <a:lnTo>
                      <a:pt x="202" y="32"/>
                    </a:lnTo>
                    <a:lnTo>
                      <a:pt x="202" y="32"/>
                    </a:lnTo>
                    <a:lnTo>
                      <a:pt x="202" y="3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3" name="Freeform 59"/>
              <p:cNvSpPr>
                <a:spLocks/>
              </p:cNvSpPr>
              <p:nvPr/>
            </p:nvSpPr>
            <p:spPr bwMode="auto">
              <a:xfrm>
                <a:off x="4926" y="3648"/>
                <a:ext cx="151" cy="118"/>
              </a:xfrm>
              <a:custGeom>
                <a:avLst/>
                <a:gdLst/>
                <a:ahLst/>
                <a:cxnLst>
                  <a:cxn ang="0">
                    <a:pos x="175" y="467"/>
                  </a:cxn>
                  <a:cxn ang="0">
                    <a:pos x="122" y="467"/>
                  </a:cxn>
                  <a:cxn ang="0">
                    <a:pos x="95" y="430"/>
                  </a:cxn>
                  <a:cxn ang="0">
                    <a:pos x="39" y="399"/>
                  </a:cxn>
                  <a:cxn ang="0">
                    <a:pos x="7" y="392"/>
                  </a:cxn>
                  <a:cxn ang="0">
                    <a:pos x="0" y="332"/>
                  </a:cxn>
                  <a:cxn ang="0">
                    <a:pos x="89" y="303"/>
                  </a:cxn>
                  <a:cxn ang="0">
                    <a:pos x="122" y="259"/>
                  </a:cxn>
                  <a:cxn ang="0">
                    <a:pos x="189" y="238"/>
                  </a:cxn>
                  <a:cxn ang="0">
                    <a:pos x="284" y="199"/>
                  </a:cxn>
                  <a:cxn ang="0">
                    <a:pos x="318" y="157"/>
                  </a:cxn>
                  <a:cxn ang="0">
                    <a:pos x="382" y="110"/>
                  </a:cxn>
                  <a:cxn ang="0">
                    <a:pos x="489" y="38"/>
                  </a:cxn>
                  <a:cxn ang="0">
                    <a:pos x="517" y="0"/>
                  </a:cxn>
                  <a:cxn ang="0">
                    <a:pos x="561" y="0"/>
                  </a:cxn>
                  <a:cxn ang="0">
                    <a:pos x="540" y="65"/>
                  </a:cxn>
                  <a:cxn ang="0">
                    <a:pos x="567" y="95"/>
                  </a:cxn>
                  <a:cxn ang="0">
                    <a:pos x="606" y="105"/>
                  </a:cxn>
                  <a:cxn ang="0">
                    <a:pos x="561" y="189"/>
                  </a:cxn>
                  <a:cxn ang="0">
                    <a:pos x="502" y="211"/>
                  </a:cxn>
                  <a:cxn ang="0">
                    <a:pos x="463" y="259"/>
                  </a:cxn>
                  <a:cxn ang="0">
                    <a:pos x="419" y="272"/>
                  </a:cxn>
                  <a:cxn ang="0">
                    <a:pos x="382" y="267"/>
                  </a:cxn>
                  <a:cxn ang="0">
                    <a:pos x="353" y="303"/>
                  </a:cxn>
                  <a:cxn ang="0">
                    <a:pos x="318" y="355"/>
                  </a:cxn>
                  <a:cxn ang="0">
                    <a:pos x="291" y="406"/>
                  </a:cxn>
                  <a:cxn ang="0">
                    <a:pos x="255" y="451"/>
                  </a:cxn>
                  <a:cxn ang="0">
                    <a:pos x="219" y="467"/>
                  </a:cxn>
                  <a:cxn ang="0">
                    <a:pos x="195" y="471"/>
                  </a:cxn>
                  <a:cxn ang="0">
                    <a:pos x="175" y="467"/>
                  </a:cxn>
                  <a:cxn ang="0">
                    <a:pos x="175" y="467"/>
                  </a:cxn>
                  <a:cxn ang="0">
                    <a:pos x="175" y="467"/>
                  </a:cxn>
                </a:cxnLst>
                <a:rect l="0" t="0" r="r" b="b"/>
                <a:pathLst>
                  <a:path w="606" h="471">
                    <a:moveTo>
                      <a:pt x="175" y="467"/>
                    </a:moveTo>
                    <a:lnTo>
                      <a:pt x="122" y="467"/>
                    </a:lnTo>
                    <a:lnTo>
                      <a:pt x="95" y="430"/>
                    </a:lnTo>
                    <a:lnTo>
                      <a:pt x="39" y="399"/>
                    </a:lnTo>
                    <a:lnTo>
                      <a:pt x="7" y="392"/>
                    </a:lnTo>
                    <a:lnTo>
                      <a:pt x="0" y="332"/>
                    </a:lnTo>
                    <a:lnTo>
                      <a:pt x="89" y="303"/>
                    </a:lnTo>
                    <a:lnTo>
                      <a:pt x="122" y="259"/>
                    </a:lnTo>
                    <a:lnTo>
                      <a:pt x="189" y="238"/>
                    </a:lnTo>
                    <a:lnTo>
                      <a:pt x="284" y="199"/>
                    </a:lnTo>
                    <a:lnTo>
                      <a:pt x="318" y="157"/>
                    </a:lnTo>
                    <a:lnTo>
                      <a:pt x="382" y="110"/>
                    </a:lnTo>
                    <a:lnTo>
                      <a:pt x="489" y="38"/>
                    </a:lnTo>
                    <a:lnTo>
                      <a:pt x="517" y="0"/>
                    </a:lnTo>
                    <a:lnTo>
                      <a:pt x="561" y="0"/>
                    </a:lnTo>
                    <a:lnTo>
                      <a:pt x="540" y="65"/>
                    </a:lnTo>
                    <a:lnTo>
                      <a:pt x="567" y="95"/>
                    </a:lnTo>
                    <a:lnTo>
                      <a:pt x="606" y="105"/>
                    </a:lnTo>
                    <a:lnTo>
                      <a:pt x="561" y="189"/>
                    </a:lnTo>
                    <a:lnTo>
                      <a:pt x="502" y="211"/>
                    </a:lnTo>
                    <a:lnTo>
                      <a:pt x="463" y="259"/>
                    </a:lnTo>
                    <a:lnTo>
                      <a:pt x="419" y="272"/>
                    </a:lnTo>
                    <a:lnTo>
                      <a:pt x="382" y="267"/>
                    </a:lnTo>
                    <a:lnTo>
                      <a:pt x="353" y="303"/>
                    </a:lnTo>
                    <a:lnTo>
                      <a:pt x="318" y="355"/>
                    </a:lnTo>
                    <a:lnTo>
                      <a:pt x="291" y="406"/>
                    </a:lnTo>
                    <a:lnTo>
                      <a:pt x="255" y="451"/>
                    </a:lnTo>
                    <a:lnTo>
                      <a:pt x="219" y="467"/>
                    </a:lnTo>
                    <a:lnTo>
                      <a:pt x="195" y="471"/>
                    </a:lnTo>
                    <a:lnTo>
                      <a:pt x="175" y="467"/>
                    </a:lnTo>
                    <a:lnTo>
                      <a:pt x="175" y="467"/>
                    </a:lnTo>
                    <a:lnTo>
                      <a:pt x="175" y="46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4" name="Freeform 60"/>
              <p:cNvSpPr>
                <a:spLocks/>
              </p:cNvSpPr>
              <p:nvPr/>
            </p:nvSpPr>
            <p:spPr bwMode="auto">
              <a:xfrm>
                <a:off x="4926" y="3648"/>
                <a:ext cx="151" cy="118"/>
              </a:xfrm>
              <a:custGeom>
                <a:avLst/>
                <a:gdLst/>
                <a:ahLst/>
                <a:cxnLst>
                  <a:cxn ang="0">
                    <a:pos x="176" y="466"/>
                  </a:cxn>
                  <a:cxn ang="0">
                    <a:pos x="122" y="466"/>
                  </a:cxn>
                  <a:cxn ang="0">
                    <a:pos x="95" y="429"/>
                  </a:cxn>
                  <a:cxn ang="0">
                    <a:pos x="40" y="398"/>
                  </a:cxn>
                  <a:cxn ang="0">
                    <a:pos x="7" y="391"/>
                  </a:cxn>
                  <a:cxn ang="0">
                    <a:pos x="0" y="332"/>
                  </a:cxn>
                  <a:cxn ang="0">
                    <a:pos x="89" y="302"/>
                  </a:cxn>
                  <a:cxn ang="0">
                    <a:pos x="122" y="258"/>
                  </a:cxn>
                  <a:cxn ang="0">
                    <a:pos x="191" y="237"/>
                  </a:cxn>
                  <a:cxn ang="0">
                    <a:pos x="284" y="199"/>
                  </a:cxn>
                  <a:cxn ang="0">
                    <a:pos x="319" y="156"/>
                  </a:cxn>
                  <a:cxn ang="0">
                    <a:pos x="382" y="110"/>
                  </a:cxn>
                  <a:cxn ang="0">
                    <a:pos x="491" y="37"/>
                  </a:cxn>
                  <a:cxn ang="0">
                    <a:pos x="518" y="0"/>
                  </a:cxn>
                  <a:cxn ang="0">
                    <a:pos x="562" y="0"/>
                  </a:cxn>
                  <a:cxn ang="0">
                    <a:pos x="540" y="65"/>
                  </a:cxn>
                  <a:cxn ang="0">
                    <a:pos x="567" y="94"/>
                  </a:cxn>
                  <a:cxn ang="0">
                    <a:pos x="607" y="104"/>
                  </a:cxn>
                  <a:cxn ang="0">
                    <a:pos x="562" y="189"/>
                  </a:cxn>
                  <a:cxn ang="0">
                    <a:pos x="502" y="210"/>
                  </a:cxn>
                  <a:cxn ang="0">
                    <a:pos x="464" y="258"/>
                  </a:cxn>
                  <a:cxn ang="0">
                    <a:pos x="420" y="271"/>
                  </a:cxn>
                  <a:cxn ang="0">
                    <a:pos x="382" y="266"/>
                  </a:cxn>
                  <a:cxn ang="0">
                    <a:pos x="354" y="302"/>
                  </a:cxn>
                  <a:cxn ang="0">
                    <a:pos x="319" y="354"/>
                  </a:cxn>
                  <a:cxn ang="0">
                    <a:pos x="292" y="405"/>
                  </a:cxn>
                  <a:cxn ang="0">
                    <a:pos x="256" y="452"/>
                  </a:cxn>
                  <a:cxn ang="0">
                    <a:pos x="220" y="466"/>
                  </a:cxn>
                  <a:cxn ang="0">
                    <a:pos x="195" y="470"/>
                  </a:cxn>
                  <a:cxn ang="0">
                    <a:pos x="176" y="466"/>
                  </a:cxn>
                  <a:cxn ang="0">
                    <a:pos x="176" y="466"/>
                  </a:cxn>
                  <a:cxn ang="0">
                    <a:pos x="176" y="466"/>
                  </a:cxn>
                </a:cxnLst>
                <a:rect l="0" t="0" r="r" b="b"/>
                <a:pathLst>
                  <a:path w="607" h="470">
                    <a:moveTo>
                      <a:pt x="176" y="466"/>
                    </a:moveTo>
                    <a:lnTo>
                      <a:pt x="122" y="466"/>
                    </a:lnTo>
                    <a:lnTo>
                      <a:pt x="95" y="429"/>
                    </a:lnTo>
                    <a:lnTo>
                      <a:pt x="40" y="398"/>
                    </a:lnTo>
                    <a:lnTo>
                      <a:pt x="7" y="391"/>
                    </a:lnTo>
                    <a:lnTo>
                      <a:pt x="0" y="332"/>
                    </a:lnTo>
                    <a:lnTo>
                      <a:pt x="89" y="302"/>
                    </a:lnTo>
                    <a:lnTo>
                      <a:pt x="122" y="258"/>
                    </a:lnTo>
                    <a:lnTo>
                      <a:pt x="191" y="237"/>
                    </a:lnTo>
                    <a:lnTo>
                      <a:pt x="284" y="199"/>
                    </a:lnTo>
                    <a:lnTo>
                      <a:pt x="319" y="156"/>
                    </a:lnTo>
                    <a:lnTo>
                      <a:pt x="382" y="110"/>
                    </a:lnTo>
                    <a:lnTo>
                      <a:pt x="491" y="37"/>
                    </a:lnTo>
                    <a:lnTo>
                      <a:pt x="518" y="0"/>
                    </a:lnTo>
                    <a:lnTo>
                      <a:pt x="562" y="0"/>
                    </a:lnTo>
                    <a:lnTo>
                      <a:pt x="540" y="65"/>
                    </a:lnTo>
                    <a:lnTo>
                      <a:pt x="567" y="94"/>
                    </a:lnTo>
                    <a:lnTo>
                      <a:pt x="607" y="104"/>
                    </a:lnTo>
                    <a:lnTo>
                      <a:pt x="562" y="189"/>
                    </a:lnTo>
                    <a:lnTo>
                      <a:pt x="502" y="210"/>
                    </a:lnTo>
                    <a:lnTo>
                      <a:pt x="464" y="258"/>
                    </a:lnTo>
                    <a:lnTo>
                      <a:pt x="420" y="271"/>
                    </a:lnTo>
                    <a:lnTo>
                      <a:pt x="382" y="266"/>
                    </a:lnTo>
                    <a:lnTo>
                      <a:pt x="354" y="302"/>
                    </a:lnTo>
                    <a:lnTo>
                      <a:pt x="319" y="354"/>
                    </a:lnTo>
                    <a:lnTo>
                      <a:pt x="292" y="405"/>
                    </a:lnTo>
                    <a:lnTo>
                      <a:pt x="256" y="452"/>
                    </a:lnTo>
                    <a:lnTo>
                      <a:pt x="220" y="466"/>
                    </a:lnTo>
                    <a:lnTo>
                      <a:pt x="195" y="470"/>
                    </a:lnTo>
                    <a:lnTo>
                      <a:pt x="176" y="466"/>
                    </a:lnTo>
                    <a:lnTo>
                      <a:pt x="176" y="466"/>
                    </a:lnTo>
                    <a:lnTo>
                      <a:pt x="176" y="4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5" name="Freeform 61"/>
              <p:cNvSpPr>
                <a:spLocks/>
              </p:cNvSpPr>
              <p:nvPr/>
            </p:nvSpPr>
            <p:spPr bwMode="auto">
              <a:xfrm>
                <a:off x="5083" y="3544"/>
                <a:ext cx="64" cy="126"/>
              </a:xfrm>
              <a:custGeom>
                <a:avLst/>
                <a:gdLst/>
                <a:ahLst/>
                <a:cxnLst>
                  <a:cxn ang="0">
                    <a:pos x="0" y="498"/>
                  </a:cxn>
                  <a:cxn ang="0">
                    <a:pos x="0" y="437"/>
                  </a:cxn>
                  <a:cxn ang="0">
                    <a:pos x="0" y="385"/>
                  </a:cxn>
                  <a:cxn ang="0">
                    <a:pos x="8" y="347"/>
                  </a:cxn>
                  <a:cxn ang="0">
                    <a:pos x="64" y="290"/>
                  </a:cxn>
                  <a:cxn ang="0">
                    <a:pos x="72" y="236"/>
                  </a:cxn>
                  <a:cxn ang="0">
                    <a:pos x="72" y="171"/>
                  </a:cxn>
                  <a:cxn ang="0">
                    <a:pos x="72" y="85"/>
                  </a:cxn>
                  <a:cxn ang="0">
                    <a:pos x="42" y="0"/>
                  </a:cxn>
                  <a:cxn ang="0">
                    <a:pos x="78" y="92"/>
                  </a:cxn>
                  <a:cxn ang="0">
                    <a:pos x="119" y="208"/>
                  </a:cxn>
                  <a:cxn ang="0">
                    <a:pos x="158" y="266"/>
                  </a:cxn>
                  <a:cxn ang="0">
                    <a:pos x="212" y="283"/>
                  </a:cxn>
                  <a:cxn ang="0">
                    <a:pos x="241" y="236"/>
                  </a:cxn>
                  <a:cxn ang="0">
                    <a:pos x="254" y="318"/>
                  </a:cxn>
                  <a:cxn ang="0">
                    <a:pos x="236" y="347"/>
                  </a:cxn>
                  <a:cxn ang="0">
                    <a:pos x="177" y="402"/>
                  </a:cxn>
                  <a:cxn ang="0">
                    <a:pos x="129" y="454"/>
                  </a:cxn>
                  <a:cxn ang="0">
                    <a:pos x="98" y="491"/>
                  </a:cxn>
                  <a:cxn ang="0">
                    <a:pos x="42" y="503"/>
                  </a:cxn>
                  <a:cxn ang="0">
                    <a:pos x="13" y="503"/>
                  </a:cxn>
                  <a:cxn ang="0">
                    <a:pos x="0" y="498"/>
                  </a:cxn>
                  <a:cxn ang="0">
                    <a:pos x="0" y="498"/>
                  </a:cxn>
                  <a:cxn ang="0">
                    <a:pos x="0" y="498"/>
                  </a:cxn>
                </a:cxnLst>
                <a:rect l="0" t="0" r="r" b="b"/>
                <a:pathLst>
                  <a:path w="254" h="503">
                    <a:moveTo>
                      <a:pt x="0" y="498"/>
                    </a:moveTo>
                    <a:lnTo>
                      <a:pt x="0" y="437"/>
                    </a:lnTo>
                    <a:lnTo>
                      <a:pt x="0" y="385"/>
                    </a:lnTo>
                    <a:lnTo>
                      <a:pt x="8" y="347"/>
                    </a:lnTo>
                    <a:lnTo>
                      <a:pt x="64" y="290"/>
                    </a:lnTo>
                    <a:lnTo>
                      <a:pt x="72" y="236"/>
                    </a:lnTo>
                    <a:lnTo>
                      <a:pt x="72" y="171"/>
                    </a:lnTo>
                    <a:lnTo>
                      <a:pt x="72" y="85"/>
                    </a:lnTo>
                    <a:lnTo>
                      <a:pt x="42" y="0"/>
                    </a:lnTo>
                    <a:lnTo>
                      <a:pt x="78" y="92"/>
                    </a:lnTo>
                    <a:lnTo>
                      <a:pt x="119" y="208"/>
                    </a:lnTo>
                    <a:lnTo>
                      <a:pt x="158" y="266"/>
                    </a:lnTo>
                    <a:lnTo>
                      <a:pt x="212" y="283"/>
                    </a:lnTo>
                    <a:lnTo>
                      <a:pt x="241" y="236"/>
                    </a:lnTo>
                    <a:lnTo>
                      <a:pt x="254" y="318"/>
                    </a:lnTo>
                    <a:lnTo>
                      <a:pt x="236" y="347"/>
                    </a:lnTo>
                    <a:lnTo>
                      <a:pt x="177" y="402"/>
                    </a:lnTo>
                    <a:lnTo>
                      <a:pt x="129" y="454"/>
                    </a:lnTo>
                    <a:lnTo>
                      <a:pt x="98" y="491"/>
                    </a:lnTo>
                    <a:lnTo>
                      <a:pt x="42" y="503"/>
                    </a:lnTo>
                    <a:lnTo>
                      <a:pt x="13" y="503"/>
                    </a:lnTo>
                    <a:lnTo>
                      <a:pt x="0" y="498"/>
                    </a:lnTo>
                    <a:lnTo>
                      <a:pt x="0" y="498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6" name="Freeform 62"/>
              <p:cNvSpPr>
                <a:spLocks/>
              </p:cNvSpPr>
              <p:nvPr/>
            </p:nvSpPr>
            <p:spPr bwMode="auto">
              <a:xfrm>
                <a:off x="5083" y="3544"/>
                <a:ext cx="64" cy="126"/>
              </a:xfrm>
              <a:custGeom>
                <a:avLst/>
                <a:gdLst/>
                <a:ahLst/>
                <a:cxnLst>
                  <a:cxn ang="0">
                    <a:pos x="0" y="497"/>
                  </a:cxn>
                  <a:cxn ang="0">
                    <a:pos x="0" y="437"/>
                  </a:cxn>
                  <a:cxn ang="0">
                    <a:pos x="0" y="385"/>
                  </a:cxn>
                  <a:cxn ang="0">
                    <a:pos x="9" y="346"/>
                  </a:cxn>
                  <a:cxn ang="0">
                    <a:pos x="64" y="289"/>
                  </a:cxn>
                  <a:cxn ang="0">
                    <a:pos x="72" y="235"/>
                  </a:cxn>
                  <a:cxn ang="0">
                    <a:pos x="72" y="172"/>
                  </a:cxn>
                  <a:cxn ang="0">
                    <a:pos x="72" y="84"/>
                  </a:cxn>
                  <a:cxn ang="0">
                    <a:pos x="43" y="0"/>
                  </a:cxn>
                  <a:cxn ang="0">
                    <a:pos x="80" y="92"/>
                  </a:cxn>
                  <a:cxn ang="0">
                    <a:pos x="119" y="208"/>
                  </a:cxn>
                  <a:cxn ang="0">
                    <a:pos x="159" y="266"/>
                  </a:cxn>
                  <a:cxn ang="0">
                    <a:pos x="212" y="283"/>
                  </a:cxn>
                  <a:cxn ang="0">
                    <a:pos x="241" y="235"/>
                  </a:cxn>
                  <a:cxn ang="0">
                    <a:pos x="254" y="318"/>
                  </a:cxn>
                  <a:cxn ang="0">
                    <a:pos x="236" y="346"/>
                  </a:cxn>
                  <a:cxn ang="0">
                    <a:pos x="177" y="401"/>
                  </a:cxn>
                  <a:cxn ang="0">
                    <a:pos x="129" y="453"/>
                  </a:cxn>
                  <a:cxn ang="0">
                    <a:pos x="98" y="491"/>
                  </a:cxn>
                  <a:cxn ang="0">
                    <a:pos x="43" y="502"/>
                  </a:cxn>
                  <a:cxn ang="0">
                    <a:pos x="13" y="502"/>
                  </a:cxn>
                  <a:cxn ang="0">
                    <a:pos x="0" y="497"/>
                  </a:cxn>
                  <a:cxn ang="0">
                    <a:pos x="0" y="497"/>
                  </a:cxn>
                  <a:cxn ang="0">
                    <a:pos x="0" y="497"/>
                  </a:cxn>
                </a:cxnLst>
                <a:rect l="0" t="0" r="r" b="b"/>
                <a:pathLst>
                  <a:path w="254" h="502">
                    <a:moveTo>
                      <a:pt x="0" y="497"/>
                    </a:moveTo>
                    <a:lnTo>
                      <a:pt x="0" y="437"/>
                    </a:lnTo>
                    <a:lnTo>
                      <a:pt x="0" y="385"/>
                    </a:lnTo>
                    <a:lnTo>
                      <a:pt x="9" y="346"/>
                    </a:lnTo>
                    <a:lnTo>
                      <a:pt x="64" y="289"/>
                    </a:lnTo>
                    <a:lnTo>
                      <a:pt x="72" y="235"/>
                    </a:lnTo>
                    <a:lnTo>
                      <a:pt x="72" y="172"/>
                    </a:lnTo>
                    <a:lnTo>
                      <a:pt x="72" y="84"/>
                    </a:lnTo>
                    <a:lnTo>
                      <a:pt x="43" y="0"/>
                    </a:lnTo>
                    <a:lnTo>
                      <a:pt x="80" y="92"/>
                    </a:lnTo>
                    <a:lnTo>
                      <a:pt x="119" y="208"/>
                    </a:lnTo>
                    <a:lnTo>
                      <a:pt x="159" y="266"/>
                    </a:lnTo>
                    <a:lnTo>
                      <a:pt x="212" y="283"/>
                    </a:lnTo>
                    <a:lnTo>
                      <a:pt x="241" y="235"/>
                    </a:lnTo>
                    <a:lnTo>
                      <a:pt x="254" y="318"/>
                    </a:lnTo>
                    <a:lnTo>
                      <a:pt x="236" y="346"/>
                    </a:lnTo>
                    <a:lnTo>
                      <a:pt x="177" y="401"/>
                    </a:lnTo>
                    <a:lnTo>
                      <a:pt x="129" y="453"/>
                    </a:lnTo>
                    <a:lnTo>
                      <a:pt x="98" y="491"/>
                    </a:lnTo>
                    <a:lnTo>
                      <a:pt x="43" y="502"/>
                    </a:lnTo>
                    <a:lnTo>
                      <a:pt x="13" y="502"/>
                    </a:lnTo>
                    <a:lnTo>
                      <a:pt x="0" y="497"/>
                    </a:lnTo>
                    <a:lnTo>
                      <a:pt x="0" y="497"/>
                    </a:lnTo>
                    <a:lnTo>
                      <a:pt x="0" y="49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7" name="Freeform 63"/>
              <p:cNvSpPr>
                <a:spLocks/>
              </p:cNvSpPr>
              <p:nvPr/>
            </p:nvSpPr>
            <p:spPr bwMode="auto">
              <a:xfrm>
                <a:off x="1608" y="3795"/>
                <a:ext cx="16" cy="26"/>
              </a:xfrm>
              <a:custGeom>
                <a:avLst/>
                <a:gdLst/>
                <a:ahLst/>
                <a:cxnLst>
                  <a:cxn ang="0">
                    <a:pos x="62" y="29"/>
                  </a:cxn>
                  <a:cxn ang="0">
                    <a:pos x="66" y="0"/>
                  </a:cxn>
                  <a:cxn ang="0">
                    <a:pos x="41" y="10"/>
                  </a:cxn>
                  <a:cxn ang="0">
                    <a:pos x="0" y="76"/>
                  </a:cxn>
                  <a:cxn ang="0">
                    <a:pos x="27" y="107"/>
                  </a:cxn>
                  <a:cxn ang="0">
                    <a:pos x="39" y="91"/>
                  </a:cxn>
                  <a:cxn ang="0">
                    <a:pos x="41" y="68"/>
                  </a:cxn>
                  <a:cxn ang="0">
                    <a:pos x="62" y="29"/>
                  </a:cxn>
                  <a:cxn ang="0">
                    <a:pos x="62" y="29"/>
                  </a:cxn>
                  <a:cxn ang="0">
                    <a:pos x="62" y="29"/>
                  </a:cxn>
                </a:cxnLst>
                <a:rect l="0" t="0" r="r" b="b"/>
                <a:pathLst>
                  <a:path w="66" h="107">
                    <a:moveTo>
                      <a:pt x="62" y="29"/>
                    </a:moveTo>
                    <a:lnTo>
                      <a:pt x="66" y="0"/>
                    </a:lnTo>
                    <a:lnTo>
                      <a:pt x="41" y="10"/>
                    </a:lnTo>
                    <a:lnTo>
                      <a:pt x="0" y="76"/>
                    </a:lnTo>
                    <a:lnTo>
                      <a:pt x="27" y="107"/>
                    </a:lnTo>
                    <a:lnTo>
                      <a:pt x="39" y="91"/>
                    </a:lnTo>
                    <a:lnTo>
                      <a:pt x="41" y="68"/>
                    </a:lnTo>
                    <a:lnTo>
                      <a:pt x="62" y="29"/>
                    </a:lnTo>
                    <a:lnTo>
                      <a:pt x="62" y="29"/>
                    </a:lnTo>
                    <a:lnTo>
                      <a:pt x="62" y="2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8" name="Freeform 64"/>
              <p:cNvSpPr>
                <a:spLocks/>
              </p:cNvSpPr>
              <p:nvPr/>
            </p:nvSpPr>
            <p:spPr bwMode="auto">
              <a:xfrm>
                <a:off x="1608" y="3795"/>
                <a:ext cx="17" cy="26"/>
              </a:xfrm>
              <a:custGeom>
                <a:avLst/>
                <a:gdLst/>
                <a:ahLst/>
                <a:cxnLst>
                  <a:cxn ang="0">
                    <a:pos x="62" y="30"/>
                  </a:cxn>
                  <a:cxn ang="0">
                    <a:pos x="66" y="0"/>
                  </a:cxn>
                  <a:cxn ang="0">
                    <a:pos x="41" y="10"/>
                  </a:cxn>
                  <a:cxn ang="0">
                    <a:pos x="0" y="76"/>
                  </a:cxn>
                  <a:cxn ang="0">
                    <a:pos x="27" y="107"/>
                  </a:cxn>
                  <a:cxn ang="0">
                    <a:pos x="38" y="92"/>
                  </a:cxn>
                  <a:cxn ang="0">
                    <a:pos x="41" y="68"/>
                  </a:cxn>
                  <a:cxn ang="0">
                    <a:pos x="62" y="30"/>
                  </a:cxn>
                  <a:cxn ang="0">
                    <a:pos x="62" y="30"/>
                  </a:cxn>
                  <a:cxn ang="0">
                    <a:pos x="62" y="30"/>
                  </a:cxn>
                </a:cxnLst>
                <a:rect l="0" t="0" r="r" b="b"/>
                <a:pathLst>
                  <a:path w="66" h="107">
                    <a:moveTo>
                      <a:pt x="62" y="30"/>
                    </a:moveTo>
                    <a:lnTo>
                      <a:pt x="66" y="0"/>
                    </a:lnTo>
                    <a:lnTo>
                      <a:pt x="41" y="10"/>
                    </a:lnTo>
                    <a:lnTo>
                      <a:pt x="0" y="76"/>
                    </a:lnTo>
                    <a:lnTo>
                      <a:pt x="27" y="107"/>
                    </a:lnTo>
                    <a:lnTo>
                      <a:pt x="38" y="92"/>
                    </a:lnTo>
                    <a:lnTo>
                      <a:pt x="41" y="68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3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89" name="Freeform 65"/>
              <p:cNvSpPr>
                <a:spLocks/>
              </p:cNvSpPr>
              <p:nvPr/>
            </p:nvSpPr>
            <p:spPr bwMode="auto">
              <a:xfrm>
                <a:off x="1621" y="3799"/>
                <a:ext cx="16" cy="19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7" y="12"/>
                  </a:cxn>
                  <a:cxn ang="0">
                    <a:pos x="6" y="51"/>
                  </a:cxn>
                  <a:cxn ang="0">
                    <a:pos x="0" y="74"/>
                  </a:cxn>
                  <a:cxn ang="0">
                    <a:pos x="30" y="68"/>
                  </a:cxn>
                  <a:cxn ang="0">
                    <a:pos x="37" y="40"/>
                  </a:cxn>
                  <a:cxn ang="0">
                    <a:pos x="63" y="31"/>
                  </a:cxn>
                  <a:cxn ang="0">
                    <a:pos x="66" y="20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40" y="0"/>
                  </a:cxn>
                </a:cxnLst>
                <a:rect l="0" t="0" r="r" b="b"/>
                <a:pathLst>
                  <a:path w="66" h="74">
                    <a:moveTo>
                      <a:pt x="40" y="0"/>
                    </a:moveTo>
                    <a:lnTo>
                      <a:pt x="27" y="12"/>
                    </a:lnTo>
                    <a:lnTo>
                      <a:pt x="6" y="51"/>
                    </a:lnTo>
                    <a:lnTo>
                      <a:pt x="0" y="74"/>
                    </a:lnTo>
                    <a:lnTo>
                      <a:pt x="30" y="68"/>
                    </a:lnTo>
                    <a:lnTo>
                      <a:pt x="37" y="40"/>
                    </a:lnTo>
                    <a:lnTo>
                      <a:pt x="63" y="31"/>
                    </a:lnTo>
                    <a:lnTo>
                      <a:pt x="66" y="20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0" name="Freeform 66"/>
              <p:cNvSpPr>
                <a:spLocks/>
              </p:cNvSpPr>
              <p:nvPr/>
            </p:nvSpPr>
            <p:spPr bwMode="auto">
              <a:xfrm>
                <a:off x="1621" y="3800"/>
                <a:ext cx="16" cy="18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7" y="11"/>
                  </a:cxn>
                  <a:cxn ang="0">
                    <a:pos x="6" y="50"/>
                  </a:cxn>
                  <a:cxn ang="0">
                    <a:pos x="0" y="73"/>
                  </a:cxn>
                  <a:cxn ang="0">
                    <a:pos x="31" y="68"/>
                  </a:cxn>
                  <a:cxn ang="0">
                    <a:pos x="37" y="39"/>
                  </a:cxn>
                  <a:cxn ang="0">
                    <a:pos x="63" y="31"/>
                  </a:cxn>
                  <a:cxn ang="0">
                    <a:pos x="67" y="19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40" y="0"/>
                  </a:cxn>
                </a:cxnLst>
                <a:rect l="0" t="0" r="r" b="b"/>
                <a:pathLst>
                  <a:path w="67" h="73">
                    <a:moveTo>
                      <a:pt x="40" y="0"/>
                    </a:moveTo>
                    <a:lnTo>
                      <a:pt x="27" y="11"/>
                    </a:lnTo>
                    <a:lnTo>
                      <a:pt x="6" y="50"/>
                    </a:lnTo>
                    <a:lnTo>
                      <a:pt x="0" y="73"/>
                    </a:lnTo>
                    <a:lnTo>
                      <a:pt x="31" y="68"/>
                    </a:lnTo>
                    <a:lnTo>
                      <a:pt x="37" y="39"/>
                    </a:lnTo>
                    <a:lnTo>
                      <a:pt x="63" y="31"/>
                    </a:lnTo>
                    <a:lnTo>
                      <a:pt x="67" y="19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4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1" name="Freeform 67"/>
              <p:cNvSpPr>
                <a:spLocks/>
              </p:cNvSpPr>
              <p:nvPr/>
            </p:nvSpPr>
            <p:spPr bwMode="auto">
              <a:xfrm>
                <a:off x="1439" y="3754"/>
                <a:ext cx="8" cy="17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67"/>
                  </a:cxn>
                  <a:cxn ang="0">
                    <a:pos x="26" y="45"/>
                  </a:cxn>
                  <a:cxn ang="0">
                    <a:pos x="23" y="18"/>
                  </a:cxn>
                  <a:cxn ang="0">
                    <a:pos x="33" y="1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33" h="67">
                    <a:moveTo>
                      <a:pt x="19" y="0"/>
                    </a:moveTo>
                    <a:lnTo>
                      <a:pt x="3" y="0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23" y="18"/>
                    </a:lnTo>
                    <a:lnTo>
                      <a:pt x="33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2" name="Freeform 68"/>
              <p:cNvSpPr>
                <a:spLocks/>
              </p:cNvSpPr>
              <p:nvPr/>
            </p:nvSpPr>
            <p:spPr bwMode="auto">
              <a:xfrm>
                <a:off x="1439" y="3754"/>
                <a:ext cx="8" cy="1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67"/>
                  </a:cxn>
                  <a:cxn ang="0">
                    <a:pos x="25" y="46"/>
                  </a:cxn>
                  <a:cxn ang="0">
                    <a:pos x="22" y="20"/>
                  </a:cxn>
                  <a:cxn ang="0">
                    <a:pos x="32" y="2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2" h="67">
                    <a:moveTo>
                      <a:pt x="18" y="0"/>
                    </a:moveTo>
                    <a:lnTo>
                      <a:pt x="4" y="0"/>
                    </a:lnTo>
                    <a:lnTo>
                      <a:pt x="0" y="67"/>
                    </a:lnTo>
                    <a:lnTo>
                      <a:pt x="25" y="46"/>
                    </a:lnTo>
                    <a:lnTo>
                      <a:pt x="22" y="20"/>
                    </a:lnTo>
                    <a:lnTo>
                      <a:pt x="32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3" name="Freeform 69"/>
              <p:cNvSpPr>
                <a:spLocks/>
              </p:cNvSpPr>
              <p:nvPr/>
            </p:nvSpPr>
            <p:spPr bwMode="auto">
              <a:xfrm>
                <a:off x="1455" y="3816"/>
                <a:ext cx="9" cy="11"/>
              </a:xfrm>
              <a:custGeom>
                <a:avLst/>
                <a:gdLst/>
                <a:ahLst/>
                <a:cxnLst>
                  <a:cxn ang="0">
                    <a:pos x="28" y="20"/>
                  </a:cxn>
                  <a:cxn ang="0">
                    <a:pos x="7" y="0"/>
                  </a:cxn>
                  <a:cxn ang="0">
                    <a:pos x="0" y="30"/>
                  </a:cxn>
                  <a:cxn ang="0">
                    <a:pos x="20" y="44"/>
                  </a:cxn>
                  <a:cxn ang="0">
                    <a:pos x="38" y="25"/>
                  </a:cxn>
                  <a:cxn ang="0">
                    <a:pos x="28" y="20"/>
                  </a:cxn>
                  <a:cxn ang="0">
                    <a:pos x="28" y="20"/>
                  </a:cxn>
                  <a:cxn ang="0">
                    <a:pos x="28" y="20"/>
                  </a:cxn>
                </a:cxnLst>
                <a:rect l="0" t="0" r="r" b="b"/>
                <a:pathLst>
                  <a:path w="38" h="44">
                    <a:moveTo>
                      <a:pt x="28" y="20"/>
                    </a:moveTo>
                    <a:lnTo>
                      <a:pt x="7" y="0"/>
                    </a:lnTo>
                    <a:lnTo>
                      <a:pt x="0" y="30"/>
                    </a:lnTo>
                    <a:lnTo>
                      <a:pt x="20" y="44"/>
                    </a:lnTo>
                    <a:lnTo>
                      <a:pt x="38" y="25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4" name="Freeform 70"/>
              <p:cNvSpPr>
                <a:spLocks/>
              </p:cNvSpPr>
              <p:nvPr/>
            </p:nvSpPr>
            <p:spPr bwMode="auto">
              <a:xfrm>
                <a:off x="1455" y="3816"/>
                <a:ext cx="9" cy="12"/>
              </a:xfrm>
              <a:custGeom>
                <a:avLst/>
                <a:gdLst/>
                <a:ahLst/>
                <a:cxnLst>
                  <a:cxn ang="0">
                    <a:pos x="28" y="19"/>
                  </a:cxn>
                  <a:cxn ang="0">
                    <a:pos x="7" y="0"/>
                  </a:cxn>
                  <a:cxn ang="0">
                    <a:pos x="0" y="29"/>
                  </a:cxn>
                  <a:cxn ang="0">
                    <a:pos x="20" y="44"/>
                  </a:cxn>
                  <a:cxn ang="0">
                    <a:pos x="38" y="25"/>
                  </a:cxn>
                  <a:cxn ang="0">
                    <a:pos x="28" y="19"/>
                  </a:cxn>
                  <a:cxn ang="0">
                    <a:pos x="28" y="19"/>
                  </a:cxn>
                  <a:cxn ang="0">
                    <a:pos x="28" y="19"/>
                  </a:cxn>
                </a:cxnLst>
                <a:rect l="0" t="0" r="r" b="b"/>
                <a:pathLst>
                  <a:path w="38" h="44">
                    <a:moveTo>
                      <a:pt x="28" y="19"/>
                    </a:moveTo>
                    <a:lnTo>
                      <a:pt x="7" y="0"/>
                    </a:lnTo>
                    <a:lnTo>
                      <a:pt x="0" y="29"/>
                    </a:lnTo>
                    <a:lnTo>
                      <a:pt x="20" y="44"/>
                    </a:lnTo>
                    <a:lnTo>
                      <a:pt x="38" y="25"/>
                    </a:lnTo>
                    <a:lnTo>
                      <a:pt x="28" y="19"/>
                    </a:lnTo>
                    <a:lnTo>
                      <a:pt x="28" y="19"/>
                    </a:lnTo>
                    <a:lnTo>
                      <a:pt x="28" y="1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5" name="Freeform 71"/>
              <p:cNvSpPr>
                <a:spLocks/>
              </p:cNvSpPr>
              <p:nvPr/>
            </p:nvSpPr>
            <p:spPr bwMode="auto">
              <a:xfrm>
                <a:off x="1476" y="3850"/>
                <a:ext cx="19" cy="10"/>
              </a:xfrm>
              <a:custGeom>
                <a:avLst/>
                <a:gdLst/>
                <a:ahLst/>
                <a:cxnLst>
                  <a:cxn ang="0">
                    <a:pos x="47" y="11"/>
                  </a:cxn>
                  <a:cxn ang="0">
                    <a:pos x="8" y="0"/>
                  </a:cxn>
                  <a:cxn ang="0">
                    <a:pos x="0" y="13"/>
                  </a:cxn>
                  <a:cxn ang="0">
                    <a:pos x="17" y="37"/>
                  </a:cxn>
                  <a:cxn ang="0">
                    <a:pos x="57" y="34"/>
                  </a:cxn>
                  <a:cxn ang="0">
                    <a:pos x="74" y="34"/>
                  </a:cxn>
                  <a:cxn ang="0">
                    <a:pos x="75" y="18"/>
                  </a:cxn>
                  <a:cxn ang="0">
                    <a:pos x="47" y="11"/>
                  </a:cxn>
                  <a:cxn ang="0">
                    <a:pos x="47" y="11"/>
                  </a:cxn>
                  <a:cxn ang="0">
                    <a:pos x="47" y="11"/>
                  </a:cxn>
                </a:cxnLst>
                <a:rect l="0" t="0" r="r" b="b"/>
                <a:pathLst>
                  <a:path w="75" h="37">
                    <a:moveTo>
                      <a:pt x="47" y="11"/>
                    </a:moveTo>
                    <a:lnTo>
                      <a:pt x="8" y="0"/>
                    </a:lnTo>
                    <a:lnTo>
                      <a:pt x="0" y="13"/>
                    </a:lnTo>
                    <a:lnTo>
                      <a:pt x="17" y="37"/>
                    </a:lnTo>
                    <a:lnTo>
                      <a:pt x="57" y="34"/>
                    </a:lnTo>
                    <a:lnTo>
                      <a:pt x="74" y="34"/>
                    </a:lnTo>
                    <a:lnTo>
                      <a:pt x="75" y="18"/>
                    </a:lnTo>
                    <a:lnTo>
                      <a:pt x="47" y="11"/>
                    </a:lnTo>
                    <a:lnTo>
                      <a:pt x="47" y="11"/>
                    </a:lnTo>
                    <a:lnTo>
                      <a:pt x="47" y="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6" name="Freeform 72"/>
              <p:cNvSpPr>
                <a:spLocks/>
              </p:cNvSpPr>
              <p:nvPr/>
            </p:nvSpPr>
            <p:spPr bwMode="auto">
              <a:xfrm>
                <a:off x="1477" y="3850"/>
                <a:ext cx="18" cy="10"/>
              </a:xfrm>
              <a:custGeom>
                <a:avLst/>
                <a:gdLst/>
                <a:ahLst/>
                <a:cxnLst>
                  <a:cxn ang="0">
                    <a:pos x="46" y="11"/>
                  </a:cxn>
                  <a:cxn ang="0">
                    <a:pos x="7" y="0"/>
                  </a:cxn>
                  <a:cxn ang="0">
                    <a:pos x="0" y="13"/>
                  </a:cxn>
                  <a:cxn ang="0">
                    <a:pos x="17" y="37"/>
                  </a:cxn>
                  <a:cxn ang="0">
                    <a:pos x="56" y="34"/>
                  </a:cxn>
                  <a:cxn ang="0">
                    <a:pos x="73" y="34"/>
                  </a:cxn>
                  <a:cxn ang="0">
                    <a:pos x="75" y="19"/>
                  </a:cxn>
                  <a:cxn ang="0">
                    <a:pos x="46" y="11"/>
                  </a:cxn>
                  <a:cxn ang="0">
                    <a:pos x="46" y="11"/>
                  </a:cxn>
                  <a:cxn ang="0">
                    <a:pos x="46" y="11"/>
                  </a:cxn>
                </a:cxnLst>
                <a:rect l="0" t="0" r="r" b="b"/>
                <a:pathLst>
                  <a:path w="75" h="37">
                    <a:moveTo>
                      <a:pt x="46" y="11"/>
                    </a:moveTo>
                    <a:lnTo>
                      <a:pt x="7" y="0"/>
                    </a:lnTo>
                    <a:lnTo>
                      <a:pt x="0" y="13"/>
                    </a:lnTo>
                    <a:lnTo>
                      <a:pt x="17" y="37"/>
                    </a:lnTo>
                    <a:lnTo>
                      <a:pt x="56" y="34"/>
                    </a:lnTo>
                    <a:lnTo>
                      <a:pt x="73" y="34"/>
                    </a:lnTo>
                    <a:lnTo>
                      <a:pt x="75" y="19"/>
                    </a:lnTo>
                    <a:lnTo>
                      <a:pt x="46" y="11"/>
                    </a:lnTo>
                    <a:lnTo>
                      <a:pt x="46" y="11"/>
                    </a:lnTo>
                    <a:lnTo>
                      <a:pt x="46" y="1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7" name="Freeform 73"/>
              <p:cNvSpPr>
                <a:spLocks/>
              </p:cNvSpPr>
              <p:nvPr/>
            </p:nvSpPr>
            <p:spPr bwMode="auto">
              <a:xfrm>
                <a:off x="1912" y="2971"/>
                <a:ext cx="7" cy="3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4" y="0"/>
                  </a:cxn>
                  <a:cxn ang="0">
                    <a:pos x="0" y="11"/>
                  </a:cxn>
                  <a:cxn ang="0">
                    <a:pos x="12" y="15"/>
                  </a:cxn>
                  <a:cxn ang="0">
                    <a:pos x="26" y="7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26" h="15">
                    <a:moveTo>
                      <a:pt x="10" y="0"/>
                    </a:moveTo>
                    <a:lnTo>
                      <a:pt x="4" y="0"/>
                    </a:lnTo>
                    <a:lnTo>
                      <a:pt x="0" y="11"/>
                    </a:lnTo>
                    <a:lnTo>
                      <a:pt x="12" y="15"/>
                    </a:lnTo>
                    <a:lnTo>
                      <a:pt x="26" y="7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8" name="Freeform 74"/>
              <p:cNvSpPr>
                <a:spLocks/>
              </p:cNvSpPr>
              <p:nvPr/>
            </p:nvSpPr>
            <p:spPr bwMode="auto">
              <a:xfrm>
                <a:off x="1912" y="2971"/>
                <a:ext cx="7" cy="4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11"/>
                  </a:cxn>
                  <a:cxn ang="0">
                    <a:pos x="11" y="16"/>
                  </a:cxn>
                  <a:cxn ang="0">
                    <a:pos x="26" y="7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26" h="16">
                    <a:moveTo>
                      <a:pt x="10" y="0"/>
                    </a:moveTo>
                    <a:lnTo>
                      <a:pt x="3" y="0"/>
                    </a:lnTo>
                    <a:lnTo>
                      <a:pt x="0" y="11"/>
                    </a:lnTo>
                    <a:lnTo>
                      <a:pt x="11" y="16"/>
                    </a:lnTo>
                    <a:lnTo>
                      <a:pt x="26" y="7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9" name="Freeform 75"/>
              <p:cNvSpPr>
                <a:spLocks/>
              </p:cNvSpPr>
              <p:nvPr/>
            </p:nvSpPr>
            <p:spPr bwMode="auto">
              <a:xfrm>
                <a:off x="1932" y="2959"/>
                <a:ext cx="13" cy="12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19"/>
                  </a:cxn>
                  <a:cxn ang="0">
                    <a:pos x="0" y="42"/>
                  </a:cxn>
                  <a:cxn ang="0">
                    <a:pos x="35" y="48"/>
                  </a:cxn>
                  <a:cxn ang="0">
                    <a:pos x="39" y="32"/>
                  </a:cxn>
                  <a:cxn ang="0">
                    <a:pos x="54" y="22"/>
                  </a:cxn>
                  <a:cxn ang="0">
                    <a:pos x="41" y="5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54" h="48">
                    <a:moveTo>
                      <a:pt x="20" y="0"/>
                    </a:moveTo>
                    <a:lnTo>
                      <a:pt x="0" y="19"/>
                    </a:lnTo>
                    <a:lnTo>
                      <a:pt x="0" y="42"/>
                    </a:lnTo>
                    <a:lnTo>
                      <a:pt x="35" y="48"/>
                    </a:lnTo>
                    <a:lnTo>
                      <a:pt x="39" y="32"/>
                    </a:lnTo>
                    <a:lnTo>
                      <a:pt x="54" y="22"/>
                    </a:lnTo>
                    <a:lnTo>
                      <a:pt x="41" y="5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0" name="Freeform 76"/>
              <p:cNvSpPr>
                <a:spLocks/>
              </p:cNvSpPr>
              <p:nvPr/>
            </p:nvSpPr>
            <p:spPr bwMode="auto">
              <a:xfrm>
                <a:off x="1932" y="2959"/>
                <a:ext cx="13" cy="1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0" y="20"/>
                  </a:cxn>
                  <a:cxn ang="0">
                    <a:pos x="0" y="42"/>
                  </a:cxn>
                  <a:cxn ang="0">
                    <a:pos x="35" y="48"/>
                  </a:cxn>
                  <a:cxn ang="0">
                    <a:pos x="39" y="33"/>
                  </a:cxn>
                  <a:cxn ang="0">
                    <a:pos x="53" y="23"/>
                  </a:cxn>
                  <a:cxn ang="0">
                    <a:pos x="40" y="6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53" h="48">
                    <a:moveTo>
                      <a:pt x="19" y="0"/>
                    </a:moveTo>
                    <a:lnTo>
                      <a:pt x="0" y="20"/>
                    </a:lnTo>
                    <a:lnTo>
                      <a:pt x="0" y="42"/>
                    </a:lnTo>
                    <a:lnTo>
                      <a:pt x="35" y="48"/>
                    </a:lnTo>
                    <a:lnTo>
                      <a:pt x="39" y="33"/>
                    </a:lnTo>
                    <a:lnTo>
                      <a:pt x="53" y="23"/>
                    </a:lnTo>
                    <a:lnTo>
                      <a:pt x="40" y="6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1" name="Freeform 77"/>
              <p:cNvSpPr>
                <a:spLocks/>
              </p:cNvSpPr>
              <p:nvPr/>
            </p:nvSpPr>
            <p:spPr bwMode="auto">
              <a:xfrm>
                <a:off x="1729" y="2744"/>
                <a:ext cx="19" cy="14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0" y="22"/>
                  </a:cxn>
                  <a:cxn ang="0">
                    <a:pos x="2" y="49"/>
                  </a:cxn>
                  <a:cxn ang="0">
                    <a:pos x="41" y="40"/>
                  </a:cxn>
                  <a:cxn ang="0">
                    <a:pos x="49" y="57"/>
                  </a:cxn>
                  <a:cxn ang="0">
                    <a:pos x="78" y="58"/>
                  </a:cxn>
                  <a:cxn ang="0">
                    <a:pos x="72" y="20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47" y="0"/>
                  </a:cxn>
                </a:cxnLst>
                <a:rect l="0" t="0" r="r" b="b"/>
                <a:pathLst>
                  <a:path w="78" h="58">
                    <a:moveTo>
                      <a:pt x="47" y="0"/>
                    </a:moveTo>
                    <a:lnTo>
                      <a:pt x="0" y="22"/>
                    </a:lnTo>
                    <a:lnTo>
                      <a:pt x="2" y="49"/>
                    </a:lnTo>
                    <a:lnTo>
                      <a:pt x="41" y="40"/>
                    </a:lnTo>
                    <a:lnTo>
                      <a:pt x="49" y="57"/>
                    </a:lnTo>
                    <a:lnTo>
                      <a:pt x="78" y="58"/>
                    </a:lnTo>
                    <a:lnTo>
                      <a:pt x="72" y="20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2" name="Freeform 78"/>
              <p:cNvSpPr>
                <a:spLocks/>
              </p:cNvSpPr>
              <p:nvPr/>
            </p:nvSpPr>
            <p:spPr bwMode="auto">
              <a:xfrm>
                <a:off x="1729" y="2744"/>
                <a:ext cx="20" cy="15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0" y="21"/>
                  </a:cxn>
                  <a:cxn ang="0">
                    <a:pos x="2" y="49"/>
                  </a:cxn>
                  <a:cxn ang="0">
                    <a:pos x="40" y="39"/>
                  </a:cxn>
                  <a:cxn ang="0">
                    <a:pos x="49" y="56"/>
                  </a:cxn>
                  <a:cxn ang="0">
                    <a:pos x="78" y="58"/>
                  </a:cxn>
                  <a:cxn ang="0">
                    <a:pos x="71" y="19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47" y="0"/>
                  </a:cxn>
                </a:cxnLst>
                <a:rect l="0" t="0" r="r" b="b"/>
                <a:pathLst>
                  <a:path w="78" h="58">
                    <a:moveTo>
                      <a:pt x="47" y="0"/>
                    </a:moveTo>
                    <a:lnTo>
                      <a:pt x="0" y="21"/>
                    </a:lnTo>
                    <a:lnTo>
                      <a:pt x="2" y="49"/>
                    </a:lnTo>
                    <a:lnTo>
                      <a:pt x="40" y="39"/>
                    </a:lnTo>
                    <a:lnTo>
                      <a:pt x="49" y="56"/>
                    </a:lnTo>
                    <a:lnTo>
                      <a:pt x="78" y="58"/>
                    </a:lnTo>
                    <a:lnTo>
                      <a:pt x="71" y="19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4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3" name="Freeform 79"/>
              <p:cNvSpPr>
                <a:spLocks/>
              </p:cNvSpPr>
              <p:nvPr/>
            </p:nvSpPr>
            <p:spPr bwMode="auto">
              <a:xfrm>
                <a:off x="1392" y="2701"/>
                <a:ext cx="224" cy="290"/>
              </a:xfrm>
              <a:custGeom>
                <a:avLst/>
                <a:gdLst/>
                <a:ahLst/>
                <a:cxnLst>
                  <a:cxn ang="0">
                    <a:pos x="162" y="592"/>
                  </a:cxn>
                  <a:cxn ang="0">
                    <a:pos x="0" y="715"/>
                  </a:cxn>
                  <a:cxn ang="0">
                    <a:pos x="110" y="775"/>
                  </a:cxn>
                  <a:cxn ang="0">
                    <a:pos x="104" y="817"/>
                  </a:cxn>
                  <a:cxn ang="0">
                    <a:pos x="252" y="826"/>
                  </a:cxn>
                  <a:cxn ang="0">
                    <a:pos x="297" y="836"/>
                  </a:cxn>
                  <a:cxn ang="0">
                    <a:pos x="368" y="972"/>
                  </a:cxn>
                  <a:cxn ang="0">
                    <a:pos x="504" y="991"/>
                  </a:cxn>
                  <a:cxn ang="0">
                    <a:pos x="596" y="1035"/>
                  </a:cxn>
                  <a:cxn ang="0">
                    <a:pos x="579" y="1155"/>
                  </a:cxn>
                  <a:cxn ang="0">
                    <a:pos x="605" y="1160"/>
                  </a:cxn>
                  <a:cxn ang="0">
                    <a:pos x="704" y="956"/>
                  </a:cxn>
                  <a:cxn ang="0">
                    <a:pos x="661" y="906"/>
                  </a:cxn>
                  <a:cxn ang="0">
                    <a:pos x="665" y="864"/>
                  </a:cxn>
                  <a:cxn ang="0">
                    <a:pos x="726" y="817"/>
                  </a:cxn>
                  <a:cxn ang="0">
                    <a:pos x="686" y="798"/>
                  </a:cxn>
                  <a:cxn ang="0">
                    <a:pos x="692" y="771"/>
                  </a:cxn>
                  <a:cxn ang="0">
                    <a:pos x="723" y="775"/>
                  </a:cxn>
                  <a:cxn ang="0">
                    <a:pos x="770" y="812"/>
                  </a:cxn>
                  <a:cxn ang="0">
                    <a:pos x="827" y="808"/>
                  </a:cxn>
                  <a:cxn ang="0">
                    <a:pos x="860" y="866"/>
                  </a:cxn>
                  <a:cxn ang="0">
                    <a:pos x="897" y="874"/>
                  </a:cxn>
                  <a:cxn ang="0">
                    <a:pos x="881" y="826"/>
                  </a:cxn>
                  <a:cxn ang="0">
                    <a:pos x="889" y="788"/>
                  </a:cxn>
                  <a:cxn ang="0">
                    <a:pos x="842" y="698"/>
                  </a:cxn>
                  <a:cxn ang="0">
                    <a:pos x="866" y="630"/>
                  </a:cxn>
                  <a:cxn ang="0">
                    <a:pos x="846" y="600"/>
                  </a:cxn>
                  <a:cxn ang="0">
                    <a:pos x="876" y="494"/>
                  </a:cxn>
                  <a:cxn ang="0">
                    <a:pos x="749" y="490"/>
                  </a:cxn>
                  <a:cxn ang="0">
                    <a:pos x="561" y="378"/>
                  </a:cxn>
                  <a:cxn ang="0">
                    <a:pos x="518" y="286"/>
                  </a:cxn>
                  <a:cxn ang="0">
                    <a:pos x="474" y="291"/>
                  </a:cxn>
                  <a:cxn ang="0">
                    <a:pos x="531" y="202"/>
                  </a:cxn>
                  <a:cxn ang="0">
                    <a:pos x="517" y="129"/>
                  </a:cxn>
                  <a:cxn ang="0">
                    <a:pos x="562" y="112"/>
                  </a:cxn>
                  <a:cxn ang="0">
                    <a:pos x="617" y="21"/>
                  </a:cxn>
                  <a:cxn ang="0">
                    <a:pos x="576" y="0"/>
                  </a:cxn>
                  <a:cxn ang="0">
                    <a:pos x="546" y="27"/>
                  </a:cxn>
                  <a:cxn ang="0">
                    <a:pos x="314" y="96"/>
                  </a:cxn>
                  <a:cxn ang="0">
                    <a:pos x="302" y="142"/>
                  </a:cxn>
                  <a:cxn ang="0">
                    <a:pos x="244" y="255"/>
                  </a:cxn>
                  <a:cxn ang="0">
                    <a:pos x="189" y="276"/>
                  </a:cxn>
                  <a:cxn ang="0">
                    <a:pos x="164" y="337"/>
                  </a:cxn>
                  <a:cxn ang="0">
                    <a:pos x="179" y="495"/>
                  </a:cxn>
                  <a:cxn ang="0">
                    <a:pos x="146" y="519"/>
                  </a:cxn>
                  <a:cxn ang="0">
                    <a:pos x="162" y="592"/>
                  </a:cxn>
                  <a:cxn ang="0">
                    <a:pos x="162" y="592"/>
                  </a:cxn>
                  <a:cxn ang="0">
                    <a:pos x="162" y="592"/>
                  </a:cxn>
                </a:cxnLst>
                <a:rect l="0" t="0" r="r" b="b"/>
                <a:pathLst>
                  <a:path w="897" h="1160">
                    <a:moveTo>
                      <a:pt x="162" y="592"/>
                    </a:moveTo>
                    <a:lnTo>
                      <a:pt x="0" y="715"/>
                    </a:lnTo>
                    <a:lnTo>
                      <a:pt x="110" y="775"/>
                    </a:lnTo>
                    <a:lnTo>
                      <a:pt x="104" y="817"/>
                    </a:lnTo>
                    <a:lnTo>
                      <a:pt x="252" y="826"/>
                    </a:lnTo>
                    <a:lnTo>
                      <a:pt x="297" y="836"/>
                    </a:lnTo>
                    <a:lnTo>
                      <a:pt x="368" y="972"/>
                    </a:lnTo>
                    <a:lnTo>
                      <a:pt x="504" y="991"/>
                    </a:lnTo>
                    <a:lnTo>
                      <a:pt x="596" y="1035"/>
                    </a:lnTo>
                    <a:lnTo>
                      <a:pt x="579" y="1155"/>
                    </a:lnTo>
                    <a:lnTo>
                      <a:pt x="605" y="1160"/>
                    </a:lnTo>
                    <a:lnTo>
                      <a:pt x="704" y="956"/>
                    </a:lnTo>
                    <a:lnTo>
                      <a:pt x="661" y="906"/>
                    </a:lnTo>
                    <a:lnTo>
                      <a:pt x="665" y="864"/>
                    </a:lnTo>
                    <a:lnTo>
                      <a:pt x="726" y="817"/>
                    </a:lnTo>
                    <a:lnTo>
                      <a:pt x="686" y="798"/>
                    </a:lnTo>
                    <a:lnTo>
                      <a:pt x="692" y="771"/>
                    </a:lnTo>
                    <a:lnTo>
                      <a:pt x="723" y="775"/>
                    </a:lnTo>
                    <a:lnTo>
                      <a:pt x="770" y="812"/>
                    </a:lnTo>
                    <a:lnTo>
                      <a:pt x="827" y="808"/>
                    </a:lnTo>
                    <a:lnTo>
                      <a:pt x="860" y="866"/>
                    </a:lnTo>
                    <a:lnTo>
                      <a:pt x="897" y="874"/>
                    </a:lnTo>
                    <a:lnTo>
                      <a:pt x="881" y="826"/>
                    </a:lnTo>
                    <a:lnTo>
                      <a:pt x="889" y="788"/>
                    </a:lnTo>
                    <a:lnTo>
                      <a:pt x="842" y="698"/>
                    </a:lnTo>
                    <a:lnTo>
                      <a:pt x="866" y="630"/>
                    </a:lnTo>
                    <a:lnTo>
                      <a:pt x="846" y="600"/>
                    </a:lnTo>
                    <a:lnTo>
                      <a:pt x="876" y="494"/>
                    </a:lnTo>
                    <a:lnTo>
                      <a:pt x="749" y="490"/>
                    </a:lnTo>
                    <a:lnTo>
                      <a:pt x="561" y="378"/>
                    </a:lnTo>
                    <a:lnTo>
                      <a:pt x="518" y="286"/>
                    </a:lnTo>
                    <a:lnTo>
                      <a:pt x="474" y="291"/>
                    </a:lnTo>
                    <a:lnTo>
                      <a:pt x="531" y="202"/>
                    </a:lnTo>
                    <a:lnTo>
                      <a:pt x="517" y="129"/>
                    </a:lnTo>
                    <a:lnTo>
                      <a:pt x="562" y="112"/>
                    </a:lnTo>
                    <a:lnTo>
                      <a:pt x="617" y="21"/>
                    </a:lnTo>
                    <a:lnTo>
                      <a:pt x="576" y="0"/>
                    </a:lnTo>
                    <a:lnTo>
                      <a:pt x="546" y="27"/>
                    </a:lnTo>
                    <a:lnTo>
                      <a:pt x="314" y="96"/>
                    </a:lnTo>
                    <a:lnTo>
                      <a:pt x="302" y="142"/>
                    </a:lnTo>
                    <a:lnTo>
                      <a:pt x="244" y="255"/>
                    </a:lnTo>
                    <a:lnTo>
                      <a:pt x="189" y="276"/>
                    </a:lnTo>
                    <a:lnTo>
                      <a:pt x="164" y="337"/>
                    </a:lnTo>
                    <a:lnTo>
                      <a:pt x="179" y="495"/>
                    </a:lnTo>
                    <a:lnTo>
                      <a:pt x="146" y="519"/>
                    </a:lnTo>
                    <a:lnTo>
                      <a:pt x="162" y="592"/>
                    </a:lnTo>
                    <a:lnTo>
                      <a:pt x="162" y="592"/>
                    </a:lnTo>
                    <a:lnTo>
                      <a:pt x="162" y="59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4" name="Freeform 80"/>
              <p:cNvSpPr>
                <a:spLocks/>
              </p:cNvSpPr>
              <p:nvPr/>
            </p:nvSpPr>
            <p:spPr bwMode="auto">
              <a:xfrm>
                <a:off x="1392" y="2701"/>
                <a:ext cx="224" cy="290"/>
              </a:xfrm>
              <a:custGeom>
                <a:avLst/>
                <a:gdLst/>
                <a:ahLst/>
                <a:cxnLst>
                  <a:cxn ang="0">
                    <a:pos x="162" y="592"/>
                  </a:cxn>
                  <a:cxn ang="0">
                    <a:pos x="0" y="714"/>
                  </a:cxn>
                  <a:cxn ang="0">
                    <a:pos x="110" y="774"/>
                  </a:cxn>
                  <a:cxn ang="0">
                    <a:pos x="104" y="817"/>
                  </a:cxn>
                  <a:cxn ang="0">
                    <a:pos x="254" y="826"/>
                  </a:cxn>
                  <a:cxn ang="0">
                    <a:pos x="298" y="836"/>
                  </a:cxn>
                  <a:cxn ang="0">
                    <a:pos x="369" y="971"/>
                  </a:cxn>
                  <a:cxn ang="0">
                    <a:pos x="504" y="991"/>
                  </a:cxn>
                  <a:cxn ang="0">
                    <a:pos x="596" y="1035"/>
                  </a:cxn>
                  <a:cxn ang="0">
                    <a:pos x="579" y="1155"/>
                  </a:cxn>
                  <a:cxn ang="0">
                    <a:pos x="605" y="1159"/>
                  </a:cxn>
                  <a:cxn ang="0">
                    <a:pos x="704" y="956"/>
                  </a:cxn>
                  <a:cxn ang="0">
                    <a:pos x="662" y="906"/>
                  </a:cxn>
                  <a:cxn ang="0">
                    <a:pos x="666" y="863"/>
                  </a:cxn>
                  <a:cxn ang="0">
                    <a:pos x="727" y="817"/>
                  </a:cxn>
                  <a:cxn ang="0">
                    <a:pos x="687" y="797"/>
                  </a:cxn>
                  <a:cxn ang="0">
                    <a:pos x="693" y="770"/>
                  </a:cxn>
                  <a:cxn ang="0">
                    <a:pos x="724" y="774"/>
                  </a:cxn>
                  <a:cxn ang="0">
                    <a:pos x="772" y="811"/>
                  </a:cxn>
                  <a:cxn ang="0">
                    <a:pos x="828" y="807"/>
                  </a:cxn>
                  <a:cxn ang="0">
                    <a:pos x="861" y="865"/>
                  </a:cxn>
                  <a:cxn ang="0">
                    <a:pos x="897" y="873"/>
                  </a:cxn>
                  <a:cxn ang="0">
                    <a:pos x="882" y="826"/>
                  </a:cxn>
                  <a:cxn ang="0">
                    <a:pos x="889" y="787"/>
                  </a:cxn>
                  <a:cxn ang="0">
                    <a:pos x="843" y="698"/>
                  </a:cxn>
                  <a:cxn ang="0">
                    <a:pos x="866" y="629"/>
                  </a:cxn>
                  <a:cxn ang="0">
                    <a:pos x="847" y="599"/>
                  </a:cxn>
                  <a:cxn ang="0">
                    <a:pos x="876" y="493"/>
                  </a:cxn>
                  <a:cxn ang="0">
                    <a:pos x="750" y="489"/>
                  </a:cxn>
                  <a:cxn ang="0">
                    <a:pos x="561" y="377"/>
                  </a:cxn>
                  <a:cxn ang="0">
                    <a:pos x="519" y="285"/>
                  </a:cxn>
                  <a:cxn ang="0">
                    <a:pos x="475" y="291"/>
                  </a:cxn>
                  <a:cxn ang="0">
                    <a:pos x="532" y="202"/>
                  </a:cxn>
                  <a:cxn ang="0">
                    <a:pos x="517" y="128"/>
                  </a:cxn>
                  <a:cxn ang="0">
                    <a:pos x="563" y="111"/>
                  </a:cxn>
                  <a:cxn ang="0">
                    <a:pos x="618" y="21"/>
                  </a:cxn>
                  <a:cxn ang="0">
                    <a:pos x="577" y="0"/>
                  </a:cxn>
                  <a:cxn ang="0">
                    <a:pos x="547" y="26"/>
                  </a:cxn>
                  <a:cxn ang="0">
                    <a:pos x="314" y="96"/>
                  </a:cxn>
                  <a:cxn ang="0">
                    <a:pos x="303" y="141"/>
                  </a:cxn>
                  <a:cxn ang="0">
                    <a:pos x="244" y="254"/>
                  </a:cxn>
                  <a:cxn ang="0">
                    <a:pos x="189" y="275"/>
                  </a:cxn>
                  <a:cxn ang="0">
                    <a:pos x="164" y="336"/>
                  </a:cxn>
                  <a:cxn ang="0">
                    <a:pos x="179" y="495"/>
                  </a:cxn>
                  <a:cxn ang="0">
                    <a:pos x="147" y="518"/>
                  </a:cxn>
                  <a:cxn ang="0">
                    <a:pos x="162" y="592"/>
                  </a:cxn>
                  <a:cxn ang="0">
                    <a:pos x="162" y="592"/>
                  </a:cxn>
                  <a:cxn ang="0">
                    <a:pos x="162" y="592"/>
                  </a:cxn>
                </a:cxnLst>
                <a:rect l="0" t="0" r="r" b="b"/>
                <a:pathLst>
                  <a:path w="897" h="1159">
                    <a:moveTo>
                      <a:pt x="162" y="592"/>
                    </a:moveTo>
                    <a:lnTo>
                      <a:pt x="0" y="714"/>
                    </a:lnTo>
                    <a:lnTo>
                      <a:pt x="110" y="774"/>
                    </a:lnTo>
                    <a:lnTo>
                      <a:pt x="104" y="817"/>
                    </a:lnTo>
                    <a:lnTo>
                      <a:pt x="254" y="826"/>
                    </a:lnTo>
                    <a:lnTo>
                      <a:pt x="298" y="836"/>
                    </a:lnTo>
                    <a:lnTo>
                      <a:pt x="369" y="971"/>
                    </a:lnTo>
                    <a:lnTo>
                      <a:pt x="504" y="991"/>
                    </a:lnTo>
                    <a:lnTo>
                      <a:pt x="596" y="1035"/>
                    </a:lnTo>
                    <a:lnTo>
                      <a:pt x="579" y="1155"/>
                    </a:lnTo>
                    <a:lnTo>
                      <a:pt x="605" y="1159"/>
                    </a:lnTo>
                    <a:lnTo>
                      <a:pt x="704" y="956"/>
                    </a:lnTo>
                    <a:lnTo>
                      <a:pt x="662" y="906"/>
                    </a:lnTo>
                    <a:lnTo>
                      <a:pt x="666" y="863"/>
                    </a:lnTo>
                    <a:lnTo>
                      <a:pt x="727" y="817"/>
                    </a:lnTo>
                    <a:lnTo>
                      <a:pt x="687" y="797"/>
                    </a:lnTo>
                    <a:lnTo>
                      <a:pt x="693" y="770"/>
                    </a:lnTo>
                    <a:lnTo>
                      <a:pt x="724" y="774"/>
                    </a:lnTo>
                    <a:lnTo>
                      <a:pt x="772" y="811"/>
                    </a:lnTo>
                    <a:lnTo>
                      <a:pt x="828" y="807"/>
                    </a:lnTo>
                    <a:lnTo>
                      <a:pt x="861" y="865"/>
                    </a:lnTo>
                    <a:lnTo>
                      <a:pt x="897" y="873"/>
                    </a:lnTo>
                    <a:lnTo>
                      <a:pt x="882" y="826"/>
                    </a:lnTo>
                    <a:lnTo>
                      <a:pt x="889" y="787"/>
                    </a:lnTo>
                    <a:lnTo>
                      <a:pt x="843" y="698"/>
                    </a:lnTo>
                    <a:lnTo>
                      <a:pt x="866" y="629"/>
                    </a:lnTo>
                    <a:lnTo>
                      <a:pt x="847" y="599"/>
                    </a:lnTo>
                    <a:lnTo>
                      <a:pt x="876" y="493"/>
                    </a:lnTo>
                    <a:lnTo>
                      <a:pt x="750" y="489"/>
                    </a:lnTo>
                    <a:lnTo>
                      <a:pt x="561" y="377"/>
                    </a:lnTo>
                    <a:lnTo>
                      <a:pt x="519" y="285"/>
                    </a:lnTo>
                    <a:lnTo>
                      <a:pt x="475" y="291"/>
                    </a:lnTo>
                    <a:lnTo>
                      <a:pt x="532" y="202"/>
                    </a:lnTo>
                    <a:lnTo>
                      <a:pt x="517" y="128"/>
                    </a:lnTo>
                    <a:lnTo>
                      <a:pt x="563" y="111"/>
                    </a:lnTo>
                    <a:lnTo>
                      <a:pt x="618" y="21"/>
                    </a:lnTo>
                    <a:lnTo>
                      <a:pt x="577" y="0"/>
                    </a:lnTo>
                    <a:lnTo>
                      <a:pt x="547" y="26"/>
                    </a:lnTo>
                    <a:lnTo>
                      <a:pt x="314" y="96"/>
                    </a:lnTo>
                    <a:lnTo>
                      <a:pt x="303" y="141"/>
                    </a:lnTo>
                    <a:lnTo>
                      <a:pt x="244" y="254"/>
                    </a:lnTo>
                    <a:lnTo>
                      <a:pt x="189" y="275"/>
                    </a:lnTo>
                    <a:lnTo>
                      <a:pt x="164" y="336"/>
                    </a:lnTo>
                    <a:lnTo>
                      <a:pt x="179" y="495"/>
                    </a:lnTo>
                    <a:lnTo>
                      <a:pt x="147" y="518"/>
                    </a:lnTo>
                    <a:lnTo>
                      <a:pt x="162" y="592"/>
                    </a:lnTo>
                    <a:lnTo>
                      <a:pt x="162" y="592"/>
                    </a:lnTo>
                    <a:lnTo>
                      <a:pt x="162" y="59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5" name="Freeform 81"/>
              <p:cNvSpPr>
                <a:spLocks/>
              </p:cNvSpPr>
              <p:nvPr/>
            </p:nvSpPr>
            <p:spPr bwMode="auto">
              <a:xfrm>
                <a:off x="1362" y="2880"/>
                <a:ext cx="94" cy="107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65" y="49"/>
                  </a:cxn>
                  <a:cxn ang="0">
                    <a:pos x="0" y="206"/>
                  </a:cxn>
                  <a:cxn ang="0">
                    <a:pos x="3" y="276"/>
                  </a:cxn>
                  <a:cxn ang="0">
                    <a:pos x="28" y="281"/>
                  </a:cxn>
                  <a:cxn ang="0">
                    <a:pos x="66" y="227"/>
                  </a:cxn>
                  <a:cxn ang="0">
                    <a:pos x="76" y="248"/>
                  </a:cxn>
                  <a:cxn ang="0">
                    <a:pos x="45" y="351"/>
                  </a:cxn>
                  <a:cxn ang="0">
                    <a:pos x="103" y="430"/>
                  </a:cxn>
                  <a:cxn ang="0">
                    <a:pos x="228" y="339"/>
                  </a:cxn>
                  <a:cxn ang="0">
                    <a:pos x="237" y="285"/>
                  </a:cxn>
                  <a:cxn ang="0">
                    <a:pos x="322" y="257"/>
                  </a:cxn>
                  <a:cxn ang="0">
                    <a:pos x="377" y="111"/>
                  </a:cxn>
                  <a:cxn ang="0">
                    <a:pos x="226" y="102"/>
                  </a:cxn>
                  <a:cxn ang="0">
                    <a:pos x="232" y="60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28" y="0"/>
                  </a:cxn>
                </a:cxnLst>
                <a:rect l="0" t="0" r="r" b="b"/>
                <a:pathLst>
                  <a:path w="377" h="430">
                    <a:moveTo>
                      <a:pt x="128" y="0"/>
                    </a:moveTo>
                    <a:lnTo>
                      <a:pt x="65" y="49"/>
                    </a:lnTo>
                    <a:lnTo>
                      <a:pt x="0" y="206"/>
                    </a:lnTo>
                    <a:lnTo>
                      <a:pt x="3" y="276"/>
                    </a:lnTo>
                    <a:lnTo>
                      <a:pt x="28" y="281"/>
                    </a:lnTo>
                    <a:lnTo>
                      <a:pt x="66" y="227"/>
                    </a:lnTo>
                    <a:lnTo>
                      <a:pt x="76" y="248"/>
                    </a:lnTo>
                    <a:lnTo>
                      <a:pt x="45" y="351"/>
                    </a:lnTo>
                    <a:lnTo>
                      <a:pt x="103" y="430"/>
                    </a:lnTo>
                    <a:lnTo>
                      <a:pt x="228" y="339"/>
                    </a:lnTo>
                    <a:lnTo>
                      <a:pt x="237" y="285"/>
                    </a:lnTo>
                    <a:lnTo>
                      <a:pt x="322" y="257"/>
                    </a:lnTo>
                    <a:lnTo>
                      <a:pt x="377" y="111"/>
                    </a:lnTo>
                    <a:lnTo>
                      <a:pt x="226" y="102"/>
                    </a:lnTo>
                    <a:lnTo>
                      <a:pt x="232" y="60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6" name="Freeform 82"/>
              <p:cNvSpPr>
                <a:spLocks/>
              </p:cNvSpPr>
              <p:nvPr/>
            </p:nvSpPr>
            <p:spPr bwMode="auto">
              <a:xfrm>
                <a:off x="1362" y="2880"/>
                <a:ext cx="94" cy="108"/>
              </a:xfrm>
              <a:custGeom>
                <a:avLst/>
                <a:gdLst/>
                <a:ahLst/>
                <a:cxnLst>
                  <a:cxn ang="0">
                    <a:pos x="129" y="0"/>
                  </a:cxn>
                  <a:cxn ang="0">
                    <a:pos x="65" y="49"/>
                  </a:cxn>
                  <a:cxn ang="0">
                    <a:pos x="0" y="206"/>
                  </a:cxn>
                  <a:cxn ang="0">
                    <a:pos x="3" y="277"/>
                  </a:cxn>
                  <a:cxn ang="0">
                    <a:pos x="28" y="281"/>
                  </a:cxn>
                  <a:cxn ang="0">
                    <a:pos x="67" y="228"/>
                  </a:cxn>
                  <a:cxn ang="0">
                    <a:pos x="76" y="249"/>
                  </a:cxn>
                  <a:cxn ang="0">
                    <a:pos x="45" y="352"/>
                  </a:cxn>
                  <a:cxn ang="0">
                    <a:pos x="103" y="431"/>
                  </a:cxn>
                  <a:cxn ang="0">
                    <a:pos x="228" y="339"/>
                  </a:cxn>
                  <a:cxn ang="0">
                    <a:pos x="238" y="286"/>
                  </a:cxn>
                  <a:cxn ang="0">
                    <a:pos x="324" y="257"/>
                  </a:cxn>
                  <a:cxn ang="0">
                    <a:pos x="377" y="112"/>
                  </a:cxn>
                  <a:cxn ang="0">
                    <a:pos x="226" y="103"/>
                  </a:cxn>
                  <a:cxn ang="0">
                    <a:pos x="232" y="60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29" y="0"/>
                  </a:cxn>
                </a:cxnLst>
                <a:rect l="0" t="0" r="r" b="b"/>
                <a:pathLst>
                  <a:path w="377" h="431">
                    <a:moveTo>
                      <a:pt x="129" y="0"/>
                    </a:moveTo>
                    <a:lnTo>
                      <a:pt x="65" y="49"/>
                    </a:lnTo>
                    <a:lnTo>
                      <a:pt x="0" y="206"/>
                    </a:lnTo>
                    <a:lnTo>
                      <a:pt x="3" y="277"/>
                    </a:lnTo>
                    <a:lnTo>
                      <a:pt x="28" y="281"/>
                    </a:lnTo>
                    <a:lnTo>
                      <a:pt x="67" y="228"/>
                    </a:lnTo>
                    <a:lnTo>
                      <a:pt x="76" y="249"/>
                    </a:lnTo>
                    <a:lnTo>
                      <a:pt x="45" y="352"/>
                    </a:lnTo>
                    <a:lnTo>
                      <a:pt x="103" y="431"/>
                    </a:lnTo>
                    <a:lnTo>
                      <a:pt x="228" y="339"/>
                    </a:lnTo>
                    <a:lnTo>
                      <a:pt x="238" y="286"/>
                    </a:lnTo>
                    <a:lnTo>
                      <a:pt x="324" y="257"/>
                    </a:lnTo>
                    <a:lnTo>
                      <a:pt x="377" y="112"/>
                    </a:lnTo>
                    <a:lnTo>
                      <a:pt x="226" y="103"/>
                    </a:lnTo>
                    <a:lnTo>
                      <a:pt x="232" y="60"/>
                    </a:lnTo>
                    <a:lnTo>
                      <a:pt x="129" y="0"/>
                    </a:lnTo>
                    <a:lnTo>
                      <a:pt x="129" y="0"/>
                    </a:lnTo>
                    <a:lnTo>
                      <a:pt x="12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7" name="Freeform 83"/>
              <p:cNvSpPr>
                <a:spLocks/>
              </p:cNvSpPr>
              <p:nvPr/>
            </p:nvSpPr>
            <p:spPr bwMode="auto">
              <a:xfrm>
                <a:off x="1511" y="2716"/>
                <a:ext cx="255" cy="208"/>
              </a:xfrm>
              <a:custGeom>
                <a:avLst/>
                <a:gdLst/>
                <a:ahLst/>
                <a:cxnLst>
                  <a:cxn ang="0">
                    <a:pos x="82" y="54"/>
                  </a:cxn>
                  <a:cxn ang="0">
                    <a:pos x="99" y="136"/>
                  </a:cxn>
                  <a:cxn ang="0">
                    <a:pos x="145" y="185"/>
                  </a:cxn>
                  <a:cxn ang="0">
                    <a:pos x="154" y="146"/>
                  </a:cxn>
                  <a:cxn ang="0">
                    <a:pos x="137" y="87"/>
                  </a:cxn>
                  <a:cxn ang="0">
                    <a:pos x="184" y="65"/>
                  </a:cxn>
                  <a:cxn ang="0">
                    <a:pos x="206" y="0"/>
                  </a:cxn>
                  <a:cxn ang="0">
                    <a:pos x="333" y="50"/>
                  </a:cxn>
                  <a:cxn ang="0">
                    <a:pos x="370" y="112"/>
                  </a:cxn>
                  <a:cxn ang="0">
                    <a:pos x="779" y="146"/>
                  </a:cxn>
                  <a:cxn ang="0">
                    <a:pos x="780" y="177"/>
                  </a:cxn>
                  <a:cxn ang="0">
                    <a:pos x="891" y="245"/>
                  </a:cxn>
                  <a:cxn ang="0">
                    <a:pos x="881" y="300"/>
                  </a:cxn>
                  <a:cxn ang="0">
                    <a:pos x="1019" y="383"/>
                  </a:cxn>
                  <a:cxn ang="0">
                    <a:pos x="909" y="406"/>
                  </a:cxn>
                  <a:cxn ang="0">
                    <a:pos x="940" y="455"/>
                  </a:cxn>
                  <a:cxn ang="0">
                    <a:pos x="909" y="489"/>
                  </a:cxn>
                  <a:cxn ang="0">
                    <a:pos x="881" y="488"/>
                  </a:cxn>
                  <a:cxn ang="0">
                    <a:pos x="891" y="583"/>
                  </a:cxn>
                  <a:cxn ang="0">
                    <a:pos x="852" y="663"/>
                  </a:cxn>
                  <a:cxn ang="0">
                    <a:pos x="759" y="647"/>
                  </a:cxn>
                  <a:cxn ang="0">
                    <a:pos x="727" y="669"/>
                  </a:cxn>
                  <a:cxn ang="0">
                    <a:pos x="595" y="590"/>
                  </a:cxn>
                  <a:cxn ang="0">
                    <a:pos x="567" y="614"/>
                  </a:cxn>
                  <a:cxn ang="0">
                    <a:pos x="660" y="740"/>
                  </a:cxn>
                  <a:cxn ang="0">
                    <a:pos x="533" y="834"/>
                  </a:cxn>
                  <a:cxn ang="0">
                    <a:pos x="421" y="816"/>
                  </a:cxn>
                  <a:cxn ang="0">
                    <a:pos x="407" y="771"/>
                  </a:cxn>
                  <a:cxn ang="0">
                    <a:pos x="414" y="730"/>
                  </a:cxn>
                  <a:cxn ang="0">
                    <a:pos x="370" y="642"/>
                  </a:cxn>
                  <a:cxn ang="0">
                    <a:pos x="387" y="572"/>
                  </a:cxn>
                  <a:cxn ang="0">
                    <a:pos x="370" y="542"/>
                  </a:cxn>
                  <a:cxn ang="0">
                    <a:pos x="400" y="436"/>
                  </a:cxn>
                  <a:cxn ang="0">
                    <a:pos x="260" y="427"/>
                  </a:cxn>
                  <a:cxn ang="0">
                    <a:pos x="72" y="317"/>
                  </a:cxn>
                  <a:cxn ang="0">
                    <a:pos x="42" y="228"/>
                  </a:cxn>
                  <a:cxn ang="0">
                    <a:pos x="0" y="235"/>
                  </a:cxn>
                  <a:cxn ang="0">
                    <a:pos x="55" y="144"/>
                  </a:cxn>
                  <a:cxn ang="0">
                    <a:pos x="41" y="71"/>
                  </a:cxn>
                  <a:cxn ang="0">
                    <a:pos x="82" y="54"/>
                  </a:cxn>
                  <a:cxn ang="0">
                    <a:pos x="82" y="54"/>
                  </a:cxn>
                  <a:cxn ang="0">
                    <a:pos x="82" y="54"/>
                  </a:cxn>
                </a:cxnLst>
                <a:rect l="0" t="0" r="r" b="b"/>
                <a:pathLst>
                  <a:path w="1019" h="834">
                    <a:moveTo>
                      <a:pt x="82" y="54"/>
                    </a:moveTo>
                    <a:lnTo>
                      <a:pt x="99" y="136"/>
                    </a:lnTo>
                    <a:lnTo>
                      <a:pt x="145" y="185"/>
                    </a:lnTo>
                    <a:lnTo>
                      <a:pt x="154" y="146"/>
                    </a:lnTo>
                    <a:lnTo>
                      <a:pt x="137" y="87"/>
                    </a:lnTo>
                    <a:lnTo>
                      <a:pt x="184" y="65"/>
                    </a:lnTo>
                    <a:lnTo>
                      <a:pt x="206" y="0"/>
                    </a:lnTo>
                    <a:lnTo>
                      <a:pt x="333" y="50"/>
                    </a:lnTo>
                    <a:lnTo>
                      <a:pt x="370" y="112"/>
                    </a:lnTo>
                    <a:lnTo>
                      <a:pt x="779" y="146"/>
                    </a:lnTo>
                    <a:lnTo>
                      <a:pt x="780" y="177"/>
                    </a:lnTo>
                    <a:lnTo>
                      <a:pt x="891" y="245"/>
                    </a:lnTo>
                    <a:lnTo>
                      <a:pt x="881" y="300"/>
                    </a:lnTo>
                    <a:lnTo>
                      <a:pt x="1019" y="383"/>
                    </a:lnTo>
                    <a:lnTo>
                      <a:pt x="909" y="406"/>
                    </a:lnTo>
                    <a:lnTo>
                      <a:pt x="940" y="455"/>
                    </a:lnTo>
                    <a:lnTo>
                      <a:pt x="909" y="489"/>
                    </a:lnTo>
                    <a:lnTo>
                      <a:pt x="881" y="488"/>
                    </a:lnTo>
                    <a:lnTo>
                      <a:pt x="891" y="583"/>
                    </a:lnTo>
                    <a:lnTo>
                      <a:pt x="852" y="663"/>
                    </a:lnTo>
                    <a:lnTo>
                      <a:pt x="759" y="647"/>
                    </a:lnTo>
                    <a:lnTo>
                      <a:pt x="727" y="669"/>
                    </a:lnTo>
                    <a:lnTo>
                      <a:pt x="595" y="590"/>
                    </a:lnTo>
                    <a:lnTo>
                      <a:pt x="567" y="614"/>
                    </a:lnTo>
                    <a:lnTo>
                      <a:pt x="660" y="740"/>
                    </a:lnTo>
                    <a:lnTo>
                      <a:pt x="533" y="834"/>
                    </a:lnTo>
                    <a:lnTo>
                      <a:pt x="421" y="816"/>
                    </a:lnTo>
                    <a:lnTo>
                      <a:pt x="407" y="771"/>
                    </a:lnTo>
                    <a:lnTo>
                      <a:pt x="414" y="730"/>
                    </a:lnTo>
                    <a:lnTo>
                      <a:pt x="370" y="642"/>
                    </a:lnTo>
                    <a:lnTo>
                      <a:pt x="387" y="572"/>
                    </a:lnTo>
                    <a:lnTo>
                      <a:pt x="370" y="542"/>
                    </a:lnTo>
                    <a:lnTo>
                      <a:pt x="400" y="436"/>
                    </a:lnTo>
                    <a:lnTo>
                      <a:pt x="260" y="427"/>
                    </a:lnTo>
                    <a:lnTo>
                      <a:pt x="72" y="317"/>
                    </a:lnTo>
                    <a:lnTo>
                      <a:pt x="42" y="228"/>
                    </a:lnTo>
                    <a:lnTo>
                      <a:pt x="0" y="235"/>
                    </a:lnTo>
                    <a:lnTo>
                      <a:pt x="55" y="144"/>
                    </a:lnTo>
                    <a:lnTo>
                      <a:pt x="41" y="71"/>
                    </a:lnTo>
                    <a:lnTo>
                      <a:pt x="82" y="54"/>
                    </a:lnTo>
                    <a:lnTo>
                      <a:pt x="82" y="54"/>
                    </a:lnTo>
                    <a:lnTo>
                      <a:pt x="82" y="5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8" name="Freeform 84"/>
              <p:cNvSpPr>
                <a:spLocks/>
              </p:cNvSpPr>
              <p:nvPr/>
            </p:nvSpPr>
            <p:spPr bwMode="auto">
              <a:xfrm>
                <a:off x="1511" y="2716"/>
                <a:ext cx="255" cy="209"/>
              </a:xfrm>
              <a:custGeom>
                <a:avLst/>
                <a:gdLst/>
                <a:ahLst/>
                <a:cxnLst>
                  <a:cxn ang="0">
                    <a:pos x="82" y="54"/>
                  </a:cxn>
                  <a:cxn ang="0">
                    <a:pos x="99" y="137"/>
                  </a:cxn>
                  <a:cxn ang="0">
                    <a:pos x="146" y="186"/>
                  </a:cxn>
                  <a:cxn ang="0">
                    <a:pos x="155" y="146"/>
                  </a:cxn>
                  <a:cxn ang="0">
                    <a:pos x="137" y="88"/>
                  </a:cxn>
                  <a:cxn ang="0">
                    <a:pos x="184" y="67"/>
                  </a:cxn>
                  <a:cxn ang="0">
                    <a:pos x="207" y="0"/>
                  </a:cxn>
                  <a:cxn ang="0">
                    <a:pos x="334" y="50"/>
                  </a:cxn>
                  <a:cxn ang="0">
                    <a:pos x="371" y="112"/>
                  </a:cxn>
                  <a:cxn ang="0">
                    <a:pos x="779" y="146"/>
                  </a:cxn>
                  <a:cxn ang="0">
                    <a:pos x="781" y="177"/>
                  </a:cxn>
                  <a:cxn ang="0">
                    <a:pos x="891" y="245"/>
                  </a:cxn>
                  <a:cxn ang="0">
                    <a:pos x="881" y="301"/>
                  </a:cxn>
                  <a:cxn ang="0">
                    <a:pos x="1020" y="384"/>
                  </a:cxn>
                  <a:cxn ang="0">
                    <a:pos x="909" y="407"/>
                  </a:cxn>
                  <a:cxn ang="0">
                    <a:pos x="940" y="456"/>
                  </a:cxn>
                  <a:cxn ang="0">
                    <a:pos x="909" y="490"/>
                  </a:cxn>
                  <a:cxn ang="0">
                    <a:pos x="881" y="488"/>
                  </a:cxn>
                  <a:cxn ang="0">
                    <a:pos x="891" y="584"/>
                  </a:cxn>
                  <a:cxn ang="0">
                    <a:pos x="853" y="664"/>
                  </a:cxn>
                  <a:cxn ang="0">
                    <a:pos x="760" y="647"/>
                  </a:cxn>
                  <a:cxn ang="0">
                    <a:pos x="727" y="669"/>
                  </a:cxn>
                  <a:cxn ang="0">
                    <a:pos x="597" y="590"/>
                  </a:cxn>
                  <a:cxn ang="0">
                    <a:pos x="567" y="615"/>
                  </a:cxn>
                  <a:cxn ang="0">
                    <a:pos x="660" y="740"/>
                  </a:cxn>
                  <a:cxn ang="0">
                    <a:pos x="535" y="836"/>
                  </a:cxn>
                  <a:cxn ang="0">
                    <a:pos x="421" y="816"/>
                  </a:cxn>
                  <a:cxn ang="0">
                    <a:pos x="407" y="771"/>
                  </a:cxn>
                  <a:cxn ang="0">
                    <a:pos x="415" y="730"/>
                  </a:cxn>
                  <a:cxn ang="0">
                    <a:pos x="371" y="642"/>
                  </a:cxn>
                  <a:cxn ang="0">
                    <a:pos x="388" y="572"/>
                  </a:cxn>
                  <a:cxn ang="0">
                    <a:pos x="371" y="542"/>
                  </a:cxn>
                  <a:cxn ang="0">
                    <a:pos x="400" y="436"/>
                  </a:cxn>
                  <a:cxn ang="0">
                    <a:pos x="261" y="428"/>
                  </a:cxn>
                  <a:cxn ang="0">
                    <a:pos x="72" y="317"/>
                  </a:cxn>
                  <a:cxn ang="0">
                    <a:pos x="43" y="228"/>
                  </a:cxn>
                  <a:cxn ang="0">
                    <a:pos x="0" y="235"/>
                  </a:cxn>
                  <a:cxn ang="0">
                    <a:pos x="56" y="145"/>
                  </a:cxn>
                  <a:cxn ang="0">
                    <a:pos x="41" y="71"/>
                  </a:cxn>
                  <a:cxn ang="0">
                    <a:pos x="82" y="54"/>
                  </a:cxn>
                  <a:cxn ang="0">
                    <a:pos x="82" y="54"/>
                  </a:cxn>
                  <a:cxn ang="0">
                    <a:pos x="82" y="54"/>
                  </a:cxn>
                </a:cxnLst>
                <a:rect l="0" t="0" r="r" b="b"/>
                <a:pathLst>
                  <a:path w="1020" h="836">
                    <a:moveTo>
                      <a:pt x="82" y="54"/>
                    </a:moveTo>
                    <a:lnTo>
                      <a:pt x="99" y="137"/>
                    </a:lnTo>
                    <a:lnTo>
                      <a:pt x="146" y="186"/>
                    </a:lnTo>
                    <a:lnTo>
                      <a:pt x="155" y="146"/>
                    </a:lnTo>
                    <a:lnTo>
                      <a:pt x="137" y="88"/>
                    </a:lnTo>
                    <a:lnTo>
                      <a:pt x="184" y="67"/>
                    </a:lnTo>
                    <a:lnTo>
                      <a:pt x="207" y="0"/>
                    </a:lnTo>
                    <a:lnTo>
                      <a:pt x="334" y="50"/>
                    </a:lnTo>
                    <a:lnTo>
                      <a:pt x="371" y="112"/>
                    </a:lnTo>
                    <a:lnTo>
                      <a:pt x="779" y="146"/>
                    </a:lnTo>
                    <a:lnTo>
                      <a:pt x="781" y="177"/>
                    </a:lnTo>
                    <a:lnTo>
                      <a:pt x="891" y="245"/>
                    </a:lnTo>
                    <a:lnTo>
                      <a:pt x="881" y="301"/>
                    </a:lnTo>
                    <a:lnTo>
                      <a:pt x="1020" y="384"/>
                    </a:lnTo>
                    <a:lnTo>
                      <a:pt x="909" y="407"/>
                    </a:lnTo>
                    <a:lnTo>
                      <a:pt x="940" y="456"/>
                    </a:lnTo>
                    <a:lnTo>
                      <a:pt x="909" y="490"/>
                    </a:lnTo>
                    <a:lnTo>
                      <a:pt x="881" y="488"/>
                    </a:lnTo>
                    <a:lnTo>
                      <a:pt x="891" y="584"/>
                    </a:lnTo>
                    <a:lnTo>
                      <a:pt x="853" y="664"/>
                    </a:lnTo>
                    <a:lnTo>
                      <a:pt x="760" y="647"/>
                    </a:lnTo>
                    <a:lnTo>
                      <a:pt x="727" y="669"/>
                    </a:lnTo>
                    <a:lnTo>
                      <a:pt x="597" y="590"/>
                    </a:lnTo>
                    <a:lnTo>
                      <a:pt x="567" y="615"/>
                    </a:lnTo>
                    <a:lnTo>
                      <a:pt x="660" y="740"/>
                    </a:lnTo>
                    <a:lnTo>
                      <a:pt x="535" y="836"/>
                    </a:lnTo>
                    <a:lnTo>
                      <a:pt x="421" y="816"/>
                    </a:lnTo>
                    <a:lnTo>
                      <a:pt x="407" y="771"/>
                    </a:lnTo>
                    <a:lnTo>
                      <a:pt x="415" y="730"/>
                    </a:lnTo>
                    <a:lnTo>
                      <a:pt x="371" y="642"/>
                    </a:lnTo>
                    <a:lnTo>
                      <a:pt x="388" y="572"/>
                    </a:lnTo>
                    <a:lnTo>
                      <a:pt x="371" y="542"/>
                    </a:lnTo>
                    <a:lnTo>
                      <a:pt x="400" y="436"/>
                    </a:lnTo>
                    <a:lnTo>
                      <a:pt x="261" y="428"/>
                    </a:lnTo>
                    <a:lnTo>
                      <a:pt x="72" y="317"/>
                    </a:lnTo>
                    <a:lnTo>
                      <a:pt x="43" y="228"/>
                    </a:lnTo>
                    <a:lnTo>
                      <a:pt x="0" y="235"/>
                    </a:lnTo>
                    <a:lnTo>
                      <a:pt x="56" y="145"/>
                    </a:lnTo>
                    <a:lnTo>
                      <a:pt x="41" y="71"/>
                    </a:lnTo>
                    <a:lnTo>
                      <a:pt x="82" y="54"/>
                    </a:lnTo>
                    <a:lnTo>
                      <a:pt x="82" y="54"/>
                    </a:lnTo>
                    <a:lnTo>
                      <a:pt x="82" y="5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09" name="Freeform 85"/>
              <p:cNvSpPr>
                <a:spLocks/>
              </p:cNvSpPr>
              <p:nvPr/>
            </p:nvSpPr>
            <p:spPr bwMode="auto">
              <a:xfrm>
                <a:off x="1350" y="2908"/>
                <a:ext cx="215" cy="333"/>
              </a:xfrm>
              <a:custGeom>
                <a:avLst/>
                <a:gdLst/>
                <a:ahLst/>
                <a:cxnLst>
                  <a:cxn ang="0">
                    <a:pos x="91" y="240"/>
                  </a:cxn>
                  <a:cxn ang="0">
                    <a:pos x="0" y="301"/>
                  </a:cxn>
                  <a:cxn ang="0">
                    <a:pos x="9" y="423"/>
                  </a:cxn>
                  <a:cxn ang="0">
                    <a:pos x="95" y="492"/>
                  </a:cxn>
                  <a:cxn ang="0">
                    <a:pos x="111" y="573"/>
                  </a:cxn>
                  <a:cxn ang="0">
                    <a:pos x="163" y="599"/>
                  </a:cxn>
                  <a:cxn ang="0">
                    <a:pos x="176" y="756"/>
                  </a:cxn>
                  <a:cxn ang="0">
                    <a:pos x="293" y="892"/>
                  </a:cxn>
                  <a:cxn ang="0">
                    <a:pos x="295" y="991"/>
                  </a:cxn>
                  <a:cxn ang="0">
                    <a:pos x="436" y="1165"/>
                  </a:cxn>
                  <a:cxn ang="0">
                    <a:pos x="631" y="1230"/>
                  </a:cxn>
                  <a:cxn ang="0">
                    <a:pos x="677" y="1335"/>
                  </a:cxn>
                  <a:cxn ang="0">
                    <a:pos x="798" y="1217"/>
                  </a:cxn>
                  <a:cxn ang="0">
                    <a:pos x="802" y="1131"/>
                  </a:cxn>
                  <a:cxn ang="0">
                    <a:pos x="860" y="1015"/>
                  </a:cxn>
                  <a:cxn ang="0">
                    <a:pos x="787" y="853"/>
                  </a:cxn>
                  <a:cxn ang="0">
                    <a:pos x="724" y="813"/>
                  </a:cxn>
                  <a:cxn ang="0">
                    <a:pos x="735" y="747"/>
                  </a:cxn>
                  <a:cxn ang="0">
                    <a:pos x="698" y="712"/>
                  </a:cxn>
                  <a:cxn ang="0">
                    <a:pos x="623" y="743"/>
                  </a:cxn>
                  <a:cxn ang="0">
                    <a:pos x="575" y="679"/>
                  </a:cxn>
                  <a:cxn ang="0">
                    <a:pos x="513" y="725"/>
                  </a:cxn>
                  <a:cxn ang="0">
                    <a:pos x="490" y="610"/>
                  </a:cxn>
                  <a:cxn ang="0">
                    <a:pos x="550" y="508"/>
                  </a:cxn>
                  <a:cxn ang="0">
                    <a:pos x="558" y="454"/>
                  </a:cxn>
                  <a:cxn ang="0">
                    <a:pos x="773" y="334"/>
                  </a:cxn>
                  <a:cxn ang="0">
                    <a:pos x="747" y="329"/>
                  </a:cxn>
                  <a:cxn ang="0">
                    <a:pos x="764" y="209"/>
                  </a:cxn>
                  <a:cxn ang="0">
                    <a:pos x="675" y="165"/>
                  </a:cxn>
                  <a:cxn ang="0">
                    <a:pos x="536" y="146"/>
                  </a:cxn>
                  <a:cxn ang="0">
                    <a:pos x="464" y="9"/>
                  </a:cxn>
                  <a:cxn ang="0">
                    <a:pos x="420" y="0"/>
                  </a:cxn>
                  <a:cxn ang="0">
                    <a:pos x="368" y="146"/>
                  </a:cxn>
                  <a:cxn ang="0">
                    <a:pos x="282" y="174"/>
                  </a:cxn>
                  <a:cxn ang="0">
                    <a:pos x="274" y="238"/>
                  </a:cxn>
                  <a:cxn ang="0">
                    <a:pos x="146" y="321"/>
                  </a:cxn>
                  <a:cxn ang="0">
                    <a:pos x="91" y="240"/>
                  </a:cxn>
                  <a:cxn ang="0">
                    <a:pos x="91" y="240"/>
                  </a:cxn>
                  <a:cxn ang="0">
                    <a:pos x="91" y="240"/>
                  </a:cxn>
                </a:cxnLst>
                <a:rect l="0" t="0" r="r" b="b"/>
                <a:pathLst>
                  <a:path w="860" h="1335">
                    <a:moveTo>
                      <a:pt x="91" y="240"/>
                    </a:moveTo>
                    <a:lnTo>
                      <a:pt x="0" y="301"/>
                    </a:lnTo>
                    <a:lnTo>
                      <a:pt x="9" y="423"/>
                    </a:lnTo>
                    <a:lnTo>
                      <a:pt x="95" y="492"/>
                    </a:lnTo>
                    <a:lnTo>
                      <a:pt x="111" y="573"/>
                    </a:lnTo>
                    <a:lnTo>
                      <a:pt x="163" y="599"/>
                    </a:lnTo>
                    <a:lnTo>
                      <a:pt x="176" y="756"/>
                    </a:lnTo>
                    <a:lnTo>
                      <a:pt x="293" y="892"/>
                    </a:lnTo>
                    <a:lnTo>
                      <a:pt x="295" y="991"/>
                    </a:lnTo>
                    <a:lnTo>
                      <a:pt x="436" y="1165"/>
                    </a:lnTo>
                    <a:lnTo>
                      <a:pt x="631" y="1230"/>
                    </a:lnTo>
                    <a:lnTo>
                      <a:pt x="677" y="1335"/>
                    </a:lnTo>
                    <a:lnTo>
                      <a:pt x="798" y="1217"/>
                    </a:lnTo>
                    <a:lnTo>
                      <a:pt x="802" y="1131"/>
                    </a:lnTo>
                    <a:lnTo>
                      <a:pt x="860" y="1015"/>
                    </a:lnTo>
                    <a:lnTo>
                      <a:pt x="787" y="853"/>
                    </a:lnTo>
                    <a:lnTo>
                      <a:pt x="724" y="813"/>
                    </a:lnTo>
                    <a:lnTo>
                      <a:pt x="735" y="747"/>
                    </a:lnTo>
                    <a:lnTo>
                      <a:pt x="698" y="712"/>
                    </a:lnTo>
                    <a:lnTo>
                      <a:pt x="623" y="743"/>
                    </a:lnTo>
                    <a:lnTo>
                      <a:pt x="575" y="679"/>
                    </a:lnTo>
                    <a:lnTo>
                      <a:pt x="513" y="725"/>
                    </a:lnTo>
                    <a:lnTo>
                      <a:pt x="490" y="610"/>
                    </a:lnTo>
                    <a:lnTo>
                      <a:pt x="550" y="508"/>
                    </a:lnTo>
                    <a:lnTo>
                      <a:pt x="558" y="454"/>
                    </a:lnTo>
                    <a:lnTo>
                      <a:pt x="773" y="334"/>
                    </a:lnTo>
                    <a:lnTo>
                      <a:pt x="747" y="329"/>
                    </a:lnTo>
                    <a:lnTo>
                      <a:pt x="764" y="209"/>
                    </a:lnTo>
                    <a:lnTo>
                      <a:pt x="675" y="165"/>
                    </a:lnTo>
                    <a:lnTo>
                      <a:pt x="536" y="146"/>
                    </a:lnTo>
                    <a:lnTo>
                      <a:pt x="464" y="9"/>
                    </a:lnTo>
                    <a:lnTo>
                      <a:pt x="420" y="0"/>
                    </a:lnTo>
                    <a:lnTo>
                      <a:pt x="368" y="146"/>
                    </a:lnTo>
                    <a:lnTo>
                      <a:pt x="282" y="174"/>
                    </a:lnTo>
                    <a:lnTo>
                      <a:pt x="274" y="238"/>
                    </a:lnTo>
                    <a:lnTo>
                      <a:pt x="146" y="321"/>
                    </a:lnTo>
                    <a:lnTo>
                      <a:pt x="91" y="240"/>
                    </a:lnTo>
                    <a:lnTo>
                      <a:pt x="91" y="240"/>
                    </a:lnTo>
                    <a:lnTo>
                      <a:pt x="91" y="24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" name="Freeform 86"/>
              <p:cNvSpPr>
                <a:spLocks/>
              </p:cNvSpPr>
              <p:nvPr/>
            </p:nvSpPr>
            <p:spPr bwMode="auto">
              <a:xfrm>
                <a:off x="1350" y="2908"/>
                <a:ext cx="215" cy="333"/>
              </a:xfrm>
              <a:custGeom>
                <a:avLst/>
                <a:gdLst/>
                <a:ahLst/>
                <a:cxnLst>
                  <a:cxn ang="0">
                    <a:pos x="90" y="240"/>
                  </a:cxn>
                  <a:cxn ang="0">
                    <a:pos x="0" y="301"/>
                  </a:cxn>
                  <a:cxn ang="0">
                    <a:pos x="8" y="422"/>
                  </a:cxn>
                  <a:cxn ang="0">
                    <a:pos x="94" y="493"/>
                  </a:cxn>
                  <a:cxn ang="0">
                    <a:pos x="110" y="572"/>
                  </a:cxn>
                  <a:cxn ang="0">
                    <a:pos x="162" y="599"/>
                  </a:cxn>
                  <a:cxn ang="0">
                    <a:pos x="175" y="756"/>
                  </a:cxn>
                  <a:cxn ang="0">
                    <a:pos x="293" y="891"/>
                  </a:cxn>
                  <a:cxn ang="0">
                    <a:pos x="294" y="992"/>
                  </a:cxn>
                  <a:cxn ang="0">
                    <a:pos x="435" y="1165"/>
                  </a:cxn>
                  <a:cxn ang="0">
                    <a:pos x="630" y="1231"/>
                  </a:cxn>
                  <a:cxn ang="0">
                    <a:pos x="676" y="1334"/>
                  </a:cxn>
                  <a:cxn ang="0">
                    <a:pos x="798" y="1217"/>
                  </a:cxn>
                  <a:cxn ang="0">
                    <a:pos x="802" y="1130"/>
                  </a:cxn>
                  <a:cxn ang="0">
                    <a:pos x="860" y="1015"/>
                  </a:cxn>
                  <a:cxn ang="0">
                    <a:pos x="786" y="852"/>
                  </a:cxn>
                  <a:cxn ang="0">
                    <a:pos x="723" y="813"/>
                  </a:cxn>
                  <a:cxn ang="0">
                    <a:pos x="735" y="746"/>
                  </a:cxn>
                  <a:cxn ang="0">
                    <a:pos x="697" y="712"/>
                  </a:cxn>
                  <a:cxn ang="0">
                    <a:pos x="622" y="743"/>
                  </a:cxn>
                  <a:cxn ang="0">
                    <a:pos x="574" y="678"/>
                  </a:cxn>
                  <a:cxn ang="0">
                    <a:pos x="512" y="725"/>
                  </a:cxn>
                  <a:cxn ang="0">
                    <a:pos x="489" y="610"/>
                  </a:cxn>
                  <a:cxn ang="0">
                    <a:pos x="550" y="507"/>
                  </a:cxn>
                  <a:cxn ang="0">
                    <a:pos x="557" y="453"/>
                  </a:cxn>
                  <a:cxn ang="0">
                    <a:pos x="772" y="333"/>
                  </a:cxn>
                  <a:cxn ang="0">
                    <a:pos x="746" y="329"/>
                  </a:cxn>
                  <a:cxn ang="0">
                    <a:pos x="763" y="209"/>
                  </a:cxn>
                  <a:cxn ang="0">
                    <a:pos x="674" y="165"/>
                  </a:cxn>
                  <a:cxn ang="0">
                    <a:pos x="536" y="145"/>
                  </a:cxn>
                  <a:cxn ang="0">
                    <a:pos x="463" y="8"/>
                  </a:cxn>
                  <a:cxn ang="0">
                    <a:pos x="421" y="0"/>
                  </a:cxn>
                  <a:cxn ang="0">
                    <a:pos x="369" y="145"/>
                  </a:cxn>
                  <a:cxn ang="0">
                    <a:pos x="281" y="174"/>
                  </a:cxn>
                  <a:cxn ang="0">
                    <a:pos x="273" y="237"/>
                  </a:cxn>
                  <a:cxn ang="0">
                    <a:pos x="146" y="320"/>
                  </a:cxn>
                  <a:cxn ang="0">
                    <a:pos x="90" y="240"/>
                  </a:cxn>
                  <a:cxn ang="0">
                    <a:pos x="90" y="240"/>
                  </a:cxn>
                  <a:cxn ang="0">
                    <a:pos x="90" y="240"/>
                  </a:cxn>
                </a:cxnLst>
                <a:rect l="0" t="0" r="r" b="b"/>
                <a:pathLst>
                  <a:path w="860" h="1334">
                    <a:moveTo>
                      <a:pt x="90" y="240"/>
                    </a:moveTo>
                    <a:lnTo>
                      <a:pt x="0" y="301"/>
                    </a:lnTo>
                    <a:lnTo>
                      <a:pt x="8" y="422"/>
                    </a:lnTo>
                    <a:lnTo>
                      <a:pt x="94" y="493"/>
                    </a:lnTo>
                    <a:lnTo>
                      <a:pt x="110" y="572"/>
                    </a:lnTo>
                    <a:lnTo>
                      <a:pt x="162" y="599"/>
                    </a:lnTo>
                    <a:lnTo>
                      <a:pt x="175" y="756"/>
                    </a:lnTo>
                    <a:lnTo>
                      <a:pt x="293" y="891"/>
                    </a:lnTo>
                    <a:lnTo>
                      <a:pt x="294" y="992"/>
                    </a:lnTo>
                    <a:lnTo>
                      <a:pt x="435" y="1165"/>
                    </a:lnTo>
                    <a:lnTo>
                      <a:pt x="630" y="1231"/>
                    </a:lnTo>
                    <a:lnTo>
                      <a:pt x="676" y="1334"/>
                    </a:lnTo>
                    <a:lnTo>
                      <a:pt x="798" y="1217"/>
                    </a:lnTo>
                    <a:lnTo>
                      <a:pt x="802" y="1130"/>
                    </a:lnTo>
                    <a:lnTo>
                      <a:pt x="860" y="1015"/>
                    </a:lnTo>
                    <a:lnTo>
                      <a:pt x="786" y="852"/>
                    </a:lnTo>
                    <a:lnTo>
                      <a:pt x="723" y="813"/>
                    </a:lnTo>
                    <a:lnTo>
                      <a:pt x="735" y="746"/>
                    </a:lnTo>
                    <a:lnTo>
                      <a:pt x="697" y="712"/>
                    </a:lnTo>
                    <a:lnTo>
                      <a:pt x="622" y="743"/>
                    </a:lnTo>
                    <a:lnTo>
                      <a:pt x="574" y="678"/>
                    </a:lnTo>
                    <a:lnTo>
                      <a:pt x="512" y="725"/>
                    </a:lnTo>
                    <a:lnTo>
                      <a:pt x="489" y="610"/>
                    </a:lnTo>
                    <a:lnTo>
                      <a:pt x="550" y="507"/>
                    </a:lnTo>
                    <a:lnTo>
                      <a:pt x="557" y="453"/>
                    </a:lnTo>
                    <a:lnTo>
                      <a:pt x="772" y="333"/>
                    </a:lnTo>
                    <a:lnTo>
                      <a:pt x="746" y="329"/>
                    </a:lnTo>
                    <a:lnTo>
                      <a:pt x="763" y="209"/>
                    </a:lnTo>
                    <a:lnTo>
                      <a:pt x="674" y="165"/>
                    </a:lnTo>
                    <a:lnTo>
                      <a:pt x="536" y="145"/>
                    </a:lnTo>
                    <a:lnTo>
                      <a:pt x="463" y="8"/>
                    </a:lnTo>
                    <a:lnTo>
                      <a:pt x="421" y="0"/>
                    </a:lnTo>
                    <a:lnTo>
                      <a:pt x="369" y="145"/>
                    </a:lnTo>
                    <a:lnTo>
                      <a:pt x="281" y="174"/>
                    </a:lnTo>
                    <a:lnTo>
                      <a:pt x="273" y="237"/>
                    </a:lnTo>
                    <a:lnTo>
                      <a:pt x="146" y="320"/>
                    </a:lnTo>
                    <a:lnTo>
                      <a:pt x="90" y="240"/>
                    </a:lnTo>
                    <a:lnTo>
                      <a:pt x="90" y="240"/>
                    </a:lnTo>
                    <a:lnTo>
                      <a:pt x="90" y="2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" name="Freeform 87"/>
              <p:cNvSpPr>
                <a:spLocks/>
              </p:cNvSpPr>
              <p:nvPr/>
            </p:nvSpPr>
            <p:spPr bwMode="auto">
              <a:xfrm>
                <a:off x="1455" y="3226"/>
                <a:ext cx="122" cy="623"/>
              </a:xfrm>
              <a:custGeom>
                <a:avLst/>
                <a:gdLst/>
                <a:ahLst/>
                <a:cxnLst>
                  <a:cxn ang="0">
                    <a:pos x="296" y="137"/>
                  </a:cxn>
                  <a:cxn ang="0">
                    <a:pos x="275" y="610"/>
                  </a:cxn>
                  <a:cxn ang="0">
                    <a:pos x="166" y="858"/>
                  </a:cxn>
                  <a:cxn ang="0">
                    <a:pos x="134" y="1255"/>
                  </a:cxn>
                  <a:cxn ang="0">
                    <a:pos x="95" y="1471"/>
                  </a:cxn>
                  <a:cxn ang="0">
                    <a:pos x="134" y="1694"/>
                  </a:cxn>
                  <a:cxn ang="0">
                    <a:pos x="95" y="1788"/>
                  </a:cxn>
                  <a:cxn ang="0">
                    <a:pos x="104" y="1934"/>
                  </a:cxn>
                  <a:cxn ang="0">
                    <a:pos x="0" y="2003"/>
                  </a:cxn>
                  <a:cxn ang="0">
                    <a:pos x="42" y="2076"/>
                  </a:cxn>
                  <a:cxn ang="0">
                    <a:pos x="60" y="2151"/>
                  </a:cxn>
                  <a:cxn ang="0">
                    <a:pos x="70" y="2345"/>
                  </a:cxn>
                  <a:cxn ang="0">
                    <a:pos x="109" y="2447"/>
                  </a:cxn>
                  <a:cxn ang="0">
                    <a:pos x="157" y="2443"/>
                  </a:cxn>
                  <a:cxn ang="0">
                    <a:pos x="182" y="2432"/>
                  </a:cxn>
                  <a:cxn ang="0">
                    <a:pos x="199" y="2493"/>
                  </a:cxn>
                  <a:cxn ang="0">
                    <a:pos x="288" y="2418"/>
                  </a:cxn>
                  <a:cxn ang="0">
                    <a:pos x="226" y="2425"/>
                  </a:cxn>
                  <a:cxn ang="0">
                    <a:pos x="165" y="2360"/>
                  </a:cxn>
                  <a:cxn ang="0">
                    <a:pos x="95" y="2252"/>
                  </a:cxn>
                  <a:cxn ang="0">
                    <a:pos x="161" y="2125"/>
                  </a:cxn>
                  <a:cxn ang="0">
                    <a:pos x="124" y="2073"/>
                  </a:cxn>
                  <a:cxn ang="0">
                    <a:pos x="168" y="1985"/>
                  </a:cxn>
                  <a:cxn ang="0">
                    <a:pos x="211" y="1907"/>
                  </a:cxn>
                  <a:cxn ang="0">
                    <a:pos x="230" y="1356"/>
                  </a:cxn>
                  <a:cxn ang="0">
                    <a:pos x="322" y="1288"/>
                  </a:cxn>
                  <a:cxn ang="0">
                    <a:pos x="303" y="1130"/>
                  </a:cxn>
                  <a:cxn ang="0">
                    <a:pos x="396" y="645"/>
                  </a:cxn>
                  <a:cxn ang="0">
                    <a:pos x="434" y="484"/>
                  </a:cxn>
                  <a:cxn ang="0">
                    <a:pos x="491" y="481"/>
                  </a:cxn>
                  <a:cxn ang="0">
                    <a:pos x="442" y="363"/>
                  </a:cxn>
                  <a:cxn ang="0">
                    <a:pos x="325" y="0"/>
                  </a:cxn>
                  <a:cxn ang="0">
                    <a:pos x="259" y="61"/>
                  </a:cxn>
                </a:cxnLst>
                <a:rect l="0" t="0" r="r" b="b"/>
                <a:pathLst>
                  <a:path w="491" h="2493">
                    <a:moveTo>
                      <a:pt x="259" y="61"/>
                    </a:moveTo>
                    <a:lnTo>
                      <a:pt x="296" y="137"/>
                    </a:lnTo>
                    <a:lnTo>
                      <a:pt x="239" y="575"/>
                    </a:lnTo>
                    <a:lnTo>
                      <a:pt x="275" y="610"/>
                    </a:lnTo>
                    <a:lnTo>
                      <a:pt x="213" y="672"/>
                    </a:lnTo>
                    <a:lnTo>
                      <a:pt x="166" y="858"/>
                    </a:lnTo>
                    <a:lnTo>
                      <a:pt x="206" y="962"/>
                    </a:lnTo>
                    <a:lnTo>
                      <a:pt x="134" y="1255"/>
                    </a:lnTo>
                    <a:lnTo>
                      <a:pt x="69" y="1373"/>
                    </a:lnTo>
                    <a:lnTo>
                      <a:pt x="95" y="1471"/>
                    </a:lnTo>
                    <a:lnTo>
                      <a:pt x="91" y="1612"/>
                    </a:lnTo>
                    <a:lnTo>
                      <a:pt x="134" y="1694"/>
                    </a:lnTo>
                    <a:lnTo>
                      <a:pt x="141" y="1743"/>
                    </a:lnTo>
                    <a:lnTo>
                      <a:pt x="95" y="1788"/>
                    </a:lnTo>
                    <a:lnTo>
                      <a:pt x="134" y="1881"/>
                    </a:lnTo>
                    <a:lnTo>
                      <a:pt x="104" y="1934"/>
                    </a:lnTo>
                    <a:lnTo>
                      <a:pt x="7" y="1970"/>
                    </a:lnTo>
                    <a:lnTo>
                      <a:pt x="0" y="2003"/>
                    </a:lnTo>
                    <a:lnTo>
                      <a:pt x="51" y="2022"/>
                    </a:lnTo>
                    <a:lnTo>
                      <a:pt x="42" y="2076"/>
                    </a:lnTo>
                    <a:lnTo>
                      <a:pt x="85" y="2100"/>
                    </a:lnTo>
                    <a:lnTo>
                      <a:pt x="60" y="2151"/>
                    </a:lnTo>
                    <a:lnTo>
                      <a:pt x="42" y="2254"/>
                    </a:lnTo>
                    <a:lnTo>
                      <a:pt x="70" y="2345"/>
                    </a:lnTo>
                    <a:lnTo>
                      <a:pt x="93" y="2370"/>
                    </a:lnTo>
                    <a:lnTo>
                      <a:pt x="109" y="2447"/>
                    </a:lnTo>
                    <a:lnTo>
                      <a:pt x="137" y="2453"/>
                    </a:lnTo>
                    <a:lnTo>
                      <a:pt x="157" y="2443"/>
                    </a:lnTo>
                    <a:lnTo>
                      <a:pt x="166" y="2418"/>
                    </a:lnTo>
                    <a:lnTo>
                      <a:pt x="182" y="2432"/>
                    </a:lnTo>
                    <a:lnTo>
                      <a:pt x="162" y="2476"/>
                    </a:lnTo>
                    <a:lnTo>
                      <a:pt x="199" y="2493"/>
                    </a:lnTo>
                    <a:lnTo>
                      <a:pt x="264" y="2458"/>
                    </a:lnTo>
                    <a:lnTo>
                      <a:pt x="288" y="2418"/>
                    </a:lnTo>
                    <a:lnTo>
                      <a:pt x="246" y="2411"/>
                    </a:lnTo>
                    <a:lnTo>
                      <a:pt x="226" y="2425"/>
                    </a:lnTo>
                    <a:lnTo>
                      <a:pt x="172" y="2398"/>
                    </a:lnTo>
                    <a:lnTo>
                      <a:pt x="165" y="2360"/>
                    </a:lnTo>
                    <a:lnTo>
                      <a:pt x="95" y="2335"/>
                    </a:lnTo>
                    <a:lnTo>
                      <a:pt x="95" y="2252"/>
                    </a:lnTo>
                    <a:lnTo>
                      <a:pt x="149" y="2195"/>
                    </a:lnTo>
                    <a:lnTo>
                      <a:pt x="161" y="2125"/>
                    </a:lnTo>
                    <a:lnTo>
                      <a:pt x="124" y="2089"/>
                    </a:lnTo>
                    <a:lnTo>
                      <a:pt x="124" y="2073"/>
                    </a:lnTo>
                    <a:lnTo>
                      <a:pt x="158" y="2039"/>
                    </a:lnTo>
                    <a:lnTo>
                      <a:pt x="168" y="1985"/>
                    </a:lnTo>
                    <a:lnTo>
                      <a:pt x="186" y="1960"/>
                    </a:lnTo>
                    <a:lnTo>
                      <a:pt x="211" y="1907"/>
                    </a:lnTo>
                    <a:lnTo>
                      <a:pt x="202" y="1867"/>
                    </a:lnTo>
                    <a:lnTo>
                      <a:pt x="230" y="1356"/>
                    </a:lnTo>
                    <a:lnTo>
                      <a:pt x="317" y="1327"/>
                    </a:lnTo>
                    <a:lnTo>
                      <a:pt x="322" y="1288"/>
                    </a:lnTo>
                    <a:lnTo>
                      <a:pt x="268" y="1261"/>
                    </a:lnTo>
                    <a:lnTo>
                      <a:pt x="303" y="1130"/>
                    </a:lnTo>
                    <a:lnTo>
                      <a:pt x="268" y="932"/>
                    </a:lnTo>
                    <a:lnTo>
                      <a:pt x="396" y="645"/>
                    </a:lnTo>
                    <a:lnTo>
                      <a:pt x="400" y="531"/>
                    </a:lnTo>
                    <a:lnTo>
                      <a:pt x="434" y="484"/>
                    </a:lnTo>
                    <a:lnTo>
                      <a:pt x="473" y="502"/>
                    </a:lnTo>
                    <a:lnTo>
                      <a:pt x="491" y="481"/>
                    </a:lnTo>
                    <a:lnTo>
                      <a:pt x="486" y="407"/>
                    </a:lnTo>
                    <a:lnTo>
                      <a:pt x="442" y="363"/>
                    </a:lnTo>
                    <a:lnTo>
                      <a:pt x="384" y="11"/>
                    </a:lnTo>
                    <a:lnTo>
                      <a:pt x="325" y="0"/>
                    </a:lnTo>
                    <a:lnTo>
                      <a:pt x="259" y="61"/>
                    </a:lnTo>
                    <a:lnTo>
                      <a:pt x="259" y="61"/>
                    </a:lnTo>
                    <a:lnTo>
                      <a:pt x="259" y="6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2" name="Freeform 88"/>
              <p:cNvSpPr>
                <a:spLocks/>
              </p:cNvSpPr>
              <p:nvPr/>
            </p:nvSpPr>
            <p:spPr bwMode="auto">
              <a:xfrm>
                <a:off x="1455" y="3226"/>
                <a:ext cx="123" cy="624"/>
              </a:xfrm>
              <a:custGeom>
                <a:avLst/>
                <a:gdLst/>
                <a:ahLst/>
                <a:cxnLst>
                  <a:cxn ang="0">
                    <a:pos x="297" y="138"/>
                  </a:cxn>
                  <a:cxn ang="0">
                    <a:pos x="275" y="610"/>
                  </a:cxn>
                  <a:cxn ang="0">
                    <a:pos x="167" y="859"/>
                  </a:cxn>
                  <a:cxn ang="0">
                    <a:pos x="134" y="1255"/>
                  </a:cxn>
                  <a:cxn ang="0">
                    <a:pos x="95" y="1471"/>
                  </a:cxn>
                  <a:cxn ang="0">
                    <a:pos x="134" y="1694"/>
                  </a:cxn>
                  <a:cxn ang="0">
                    <a:pos x="95" y="1788"/>
                  </a:cxn>
                  <a:cxn ang="0">
                    <a:pos x="105" y="1935"/>
                  </a:cxn>
                  <a:cxn ang="0">
                    <a:pos x="0" y="2003"/>
                  </a:cxn>
                  <a:cxn ang="0">
                    <a:pos x="43" y="2078"/>
                  </a:cxn>
                  <a:cxn ang="0">
                    <a:pos x="61" y="2151"/>
                  </a:cxn>
                  <a:cxn ang="0">
                    <a:pos x="71" y="2345"/>
                  </a:cxn>
                  <a:cxn ang="0">
                    <a:pos x="109" y="2447"/>
                  </a:cxn>
                  <a:cxn ang="0">
                    <a:pos x="157" y="2444"/>
                  </a:cxn>
                  <a:cxn ang="0">
                    <a:pos x="182" y="2432"/>
                  </a:cxn>
                  <a:cxn ang="0">
                    <a:pos x="199" y="2494"/>
                  </a:cxn>
                  <a:cxn ang="0">
                    <a:pos x="288" y="2418"/>
                  </a:cxn>
                  <a:cxn ang="0">
                    <a:pos x="226" y="2426"/>
                  </a:cxn>
                  <a:cxn ang="0">
                    <a:pos x="165" y="2361"/>
                  </a:cxn>
                  <a:cxn ang="0">
                    <a:pos x="95" y="2252"/>
                  </a:cxn>
                  <a:cxn ang="0">
                    <a:pos x="161" y="2126"/>
                  </a:cxn>
                  <a:cxn ang="0">
                    <a:pos x="124" y="2073"/>
                  </a:cxn>
                  <a:cxn ang="0">
                    <a:pos x="168" y="1985"/>
                  </a:cxn>
                  <a:cxn ang="0">
                    <a:pos x="212" y="1907"/>
                  </a:cxn>
                  <a:cxn ang="0">
                    <a:pos x="230" y="1356"/>
                  </a:cxn>
                  <a:cxn ang="0">
                    <a:pos x="323" y="1289"/>
                  </a:cxn>
                  <a:cxn ang="0">
                    <a:pos x="303" y="1130"/>
                  </a:cxn>
                  <a:cxn ang="0">
                    <a:pos x="396" y="645"/>
                  </a:cxn>
                  <a:cxn ang="0">
                    <a:pos x="434" y="485"/>
                  </a:cxn>
                  <a:cxn ang="0">
                    <a:pos x="492" y="481"/>
                  </a:cxn>
                  <a:cxn ang="0">
                    <a:pos x="443" y="364"/>
                  </a:cxn>
                  <a:cxn ang="0">
                    <a:pos x="325" y="0"/>
                  </a:cxn>
                  <a:cxn ang="0">
                    <a:pos x="259" y="61"/>
                  </a:cxn>
                </a:cxnLst>
                <a:rect l="0" t="0" r="r" b="b"/>
                <a:pathLst>
                  <a:path w="492" h="2494">
                    <a:moveTo>
                      <a:pt x="259" y="61"/>
                    </a:moveTo>
                    <a:lnTo>
                      <a:pt x="297" y="138"/>
                    </a:lnTo>
                    <a:lnTo>
                      <a:pt x="239" y="576"/>
                    </a:lnTo>
                    <a:lnTo>
                      <a:pt x="275" y="610"/>
                    </a:lnTo>
                    <a:lnTo>
                      <a:pt x="213" y="672"/>
                    </a:lnTo>
                    <a:lnTo>
                      <a:pt x="167" y="859"/>
                    </a:lnTo>
                    <a:lnTo>
                      <a:pt x="207" y="962"/>
                    </a:lnTo>
                    <a:lnTo>
                      <a:pt x="134" y="1255"/>
                    </a:lnTo>
                    <a:lnTo>
                      <a:pt x="69" y="1374"/>
                    </a:lnTo>
                    <a:lnTo>
                      <a:pt x="95" y="1471"/>
                    </a:lnTo>
                    <a:lnTo>
                      <a:pt x="92" y="1613"/>
                    </a:lnTo>
                    <a:lnTo>
                      <a:pt x="134" y="1694"/>
                    </a:lnTo>
                    <a:lnTo>
                      <a:pt x="142" y="1743"/>
                    </a:lnTo>
                    <a:lnTo>
                      <a:pt x="95" y="1788"/>
                    </a:lnTo>
                    <a:lnTo>
                      <a:pt x="134" y="1881"/>
                    </a:lnTo>
                    <a:lnTo>
                      <a:pt x="105" y="1935"/>
                    </a:lnTo>
                    <a:lnTo>
                      <a:pt x="7" y="1971"/>
                    </a:lnTo>
                    <a:lnTo>
                      <a:pt x="0" y="2003"/>
                    </a:lnTo>
                    <a:lnTo>
                      <a:pt x="51" y="2023"/>
                    </a:lnTo>
                    <a:lnTo>
                      <a:pt x="43" y="2078"/>
                    </a:lnTo>
                    <a:lnTo>
                      <a:pt x="85" y="2100"/>
                    </a:lnTo>
                    <a:lnTo>
                      <a:pt x="61" y="2151"/>
                    </a:lnTo>
                    <a:lnTo>
                      <a:pt x="43" y="2255"/>
                    </a:lnTo>
                    <a:lnTo>
                      <a:pt x="71" y="2345"/>
                    </a:lnTo>
                    <a:lnTo>
                      <a:pt x="93" y="2370"/>
                    </a:lnTo>
                    <a:lnTo>
                      <a:pt x="109" y="2447"/>
                    </a:lnTo>
                    <a:lnTo>
                      <a:pt x="137" y="2454"/>
                    </a:lnTo>
                    <a:lnTo>
                      <a:pt x="157" y="2444"/>
                    </a:lnTo>
                    <a:lnTo>
                      <a:pt x="167" y="2418"/>
                    </a:lnTo>
                    <a:lnTo>
                      <a:pt x="182" y="2432"/>
                    </a:lnTo>
                    <a:lnTo>
                      <a:pt x="163" y="2476"/>
                    </a:lnTo>
                    <a:lnTo>
                      <a:pt x="199" y="2494"/>
                    </a:lnTo>
                    <a:lnTo>
                      <a:pt x="264" y="2458"/>
                    </a:lnTo>
                    <a:lnTo>
                      <a:pt x="288" y="2418"/>
                    </a:lnTo>
                    <a:lnTo>
                      <a:pt x="246" y="2411"/>
                    </a:lnTo>
                    <a:lnTo>
                      <a:pt x="226" y="2426"/>
                    </a:lnTo>
                    <a:lnTo>
                      <a:pt x="173" y="2400"/>
                    </a:lnTo>
                    <a:lnTo>
                      <a:pt x="165" y="2361"/>
                    </a:lnTo>
                    <a:lnTo>
                      <a:pt x="95" y="2335"/>
                    </a:lnTo>
                    <a:lnTo>
                      <a:pt x="95" y="2252"/>
                    </a:lnTo>
                    <a:lnTo>
                      <a:pt x="150" y="2195"/>
                    </a:lnTo>
                    <a:lnTo>
                      <a:pt x="161" y="2126"/>
                    </a:lnTo>
                    <a:lnTo>
                      <a:pt x="124" y="2089"/>
                    </a:lnTo>
                    <a:lnTo>
                      <a:pt x="124" y="2073"/>
                    </a:lnTo>
                    <a:lnTo>
                      <a:pt x="160" y="2039"/>
                    </a:lnTo>
                    <a:lnTo>
                      <a:pt x="168" y="1985"/>
                    </a:lnTo>
                    <a:lnTo>
                      <a:pt x="186" y="1961"/>
                    </a:lnTo>
                    <a:lnTo>
                      <a:pt x="212" y="1907"/>
                    </a:lnTo>
                    <a:lnTo>
                      <a:pt x="202" y="1867"/>
                    </a:lnTo>
                    <a:lnTo>
                      <a:pt x="230" y="1356"/>
                    </a:lnTo>
                    <a:lnTo>
                      <a:pt x="318" y="1327"/>
                    </a:lnTo>
                    <a:lnTo>
                      <a:pt x="323" y="1289"/>
                    </a:lnTo>
                    <a:lnTo>
                      <a:pt x="269" y="1262"/>
                    </a:lnTo>
                    <a:lnTo>
                      <a:pt x="303" y="1130"/>
                    </a:lnTo>
                    <a:lnTo>
                      <a:pt x="269" y="932"/>
                    </a:lnTo>
                    <a:lnTo>
                      <a:pt x="396" y="645"/>
                    </a:lnTo>
                    <a:lnTo>
                      <a:pt x="400" y="532"/>
                    </a:lnTo>
                    <a:lnTo>
                      <a:pt x="434" y="485"/>
                    </a:lnTo>
                    <a:lnTo>
                      <a:pt x="474" y="503"/>
                    </a:lnTo>
                    <a:lnTo>
                      <a:pt x="492" y="481"/>
                    </a:lnTo>
                    <a:lnTo>
                      <a:pt x="487" y="408"/>
                    </a:lnTo>
                    <a:lnTo>
                      <a:pt x="443" y="364"/>
                    </a:lnTo>
                    <a:lnTo>
                      <a:pt x="385" y="12"/>
                    </a:lnTo>
                    <a:lnTo>
                      <a:pt x="325" y="0"/>
                    </a:lnTo>
                    <a:lnTo>
                      <a:pt x="259" y="61"/>
                    </a:lnTo>
                    <a:lnTo>
                      <a:pt x="259" y="61"/>
                    </a:lnTo>
                    <a:lnTo>
                      <a:pt x="259" y="6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3" name="Freeform 89"/>
              <p:cNvSpPr>
                <a:spLocks/>
              </p:cNvSpPr>
              <p:nvPr/>
            </p:nvSpPr>
            <p:spPr bwMode="auto">
              <a:xfrm>
                <a:off x="1454" y="3698"/>
                <a:ext cx="9" cy="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3"/>
                  </a:cxn>
                  <a:cxn ang="0">
                    <a:pos x="10" y="34"/>
                  </a:cxn>
                  <a:cxn ang="0">
                    <a:pos x="34" y="21"/>
                  </a:cxn>
                  <a:cxn ang="0">
                    <a:pos x="21" y="6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34" h="34">
                    <a:moveTo>
                      <a:pt x="10" y="0"/>
                    </a:moveTo>
                    <a:lnTo>
                      <a:pt x="0" y="13"/>
                    </a:lnTo>
                    <a:lnTo>
                      <a:pt x="10" y="34"/>
                    </a:lnTo>
                    <a:lnTo>
                      <a:pt x="34" y="21"/>
                    </a:lnTo>
                    <a:lnTo>
                      <a:pt x="21" y="6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4" name="Freeform 90"/>
              <p:cNvSpPr>
                <a:spLocks/>
              </p:cNvSpPr>
              <p:nvPr/>
            </p:nvSpPr>
            <p:spPr bwMode="auto">
              <a:xfrm>
                <a:off x="1454" y="3698"/>
                <a:ext cx="9" cy="9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4"/>
                  </a:cxn>
                  <a:cxn ang="0">
                    <a:pos x="10" y="35"/>
                  </a:cxn>
                  <a:cxn ang="0">
                    <a:pos x="34" y="20"/>
                  </a:cxn>
                  <a:cxn ang="0">
                    <a:pos x="21" y="5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34" h="35">
                    <a:moveTo>
                      <a:pt x="10" y="0"/>
                    </a:moveTo>
                    <a:lnTo>
                      <a:pt x="0" y="14"/>
                    </a:lnTo>
                    <a:lnTo>
                      <a:pt x="10" y="35"/>
                    </a:lnTo>
                    <a:lnTo>
                      <a:pt x="34" y="20"/>
                    </a:lnTo>
                    <a:lnTo>
                      <a:pt x="21" y="5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5" name="Freeform 91"/>
              <p:cNvSpPr>
                <a:spLocks/>
              </p:cNvSpPr>
              <p:nvPr/>
            </p:nvSpPr>
            <p:spPr bwMode="auto">
              <a:xfrm>
                <a:off x="1462" y="3643"/>
                <a:ext cx="11" cy="2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3" y="20"/>
                  </a:cxn>
                  <a:cxn ang="0">
                    <a:pos x="8" y="52"/>
                  </a:cxn>
                  <a:cxn ang="0">
                    <a:pos x="0" y="96"/>
                  </a:cxn>
                  <a:cxn ang="0">
                    <a:pos x="24" y="116"/>
                  </a:cxn>
                  <a:cxn ang="0">
                    <a:pos x="41" y="103"/>
                  </a:cxn>
                  <a:cxn ang="0">
                    <a:pos x="31" y="72"/>
                  </a:cxn>
                  <a:cxn ang="0">
                    <a:pos x="44" y="28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44" h="116">
                    <a:moveTo>
                      <a:pt x="26" y="0"/>
                    </a:moveTo>
                    <a:lnTo>
                      <a:pt x="3" y="20"/>
                    </a:lnTo>
                    <a:lnTo>
                      <a:pt x="8" y="52"/>
                    </a:lnTo>
                    <a:lnTo>
                      <a:pt x="0" y="96"/>
                    </a:lnTo>
                    <a:lnTo>
                      <a:pt x="24" y="116"/>
                    </a:lnTo>
                    <a:lnTo>
                      <a:pt x="41" y="103"/>
                    </a:lnTo>
                    <a:lnTo>
                      <a:pt x="31" y="72"/>
                    </a:lnTo>
                    <a:lnTo>
                      <a:pt x="44" y="28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6" name="Freeform 92"/>
              <p:cNvSpPr>
                <a:spLocks/>
              </p:cNvSpPr>
              <p:nvPr/>
            </p:nvSpPr>
            <p:spPr bwMode="auto">
              <a:xfrm>
                <a:off x="1462" y="3643"/>
                <a:ext cx="11" cy="2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3" y="20"/>
                  </a:cxn>
                  <a:cxn ang="0">
                    <a:pos x="8" y="53"/>
                  </a:cxn>
                  <a:cxn ang="0">
                    <a:pos x="0" y="97"/>
                  </a:cxn>
                  <a:cxn ang="0">
                    <a:pos x="25" y="116"/>
                  </a:cxn>
                  <a:cxn ang="0">
                    <a:pos x="41" y="103"/>
                  </a:cxn>
                  <a:cxn ang="0">
                    <a:pos x="31" y="72"/>
                  </a:cxn>
                  <a:cxn ang="0">
                    <a:pos x="44" y="28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44" h="116">
                    <a:moveTo>
                      <a:pt x="26" y="0"/>
                    </a:moveTo>
                    <a:lnTo>
                      <a:pt x="3" y="20"/>
                    </a:lnTo>
                    <a:lnTo>
                      <a:pt x="8" y="53"/>
                    </a:lnTo>
                    <a:lnTo>
                      <a:pt x="0" y="97"/>
                    </a:lnTo>
                    <a:lnTo>
                      <a:pt x="25" y="116"/>
                    </a:lnTo>
                    <a:lnTo>
                      <a:pt x="41" y="103"/>
                    </a:lnTo>
                    <a:lnTo>
                      <a:pt x="31" y="72"/>
                    </a:lnTo>
                    <a:lnTo>
                      <a:pt x="44" y="28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7" name="Freeform 93"/>
              <p:cNvSpPr>
                <a:spLocks/>
              </p:cNvSpPr>
              <p:nvPr/>
            </p:nvSpPr>
            <p:spPr bwMode="auto">
              <a:xfrm>
                <a:off x="1498" y="3848"/>
                <a:ext cx="48" cy="51"/>
              </a:xfrm>
              <a:custGeom>
                <a:avLst/>
                <a:gdLst/>
                <a:ahLst/>
                <a:cxnLst>
                  <a:cxn ang="0">
                    <a:pos x="143" y="0"/>
                  </a:cxn>
                  <a:cxn ang="0">
                    <a:pos x="93" y="28"/>
                  </a:cxn>
                  <a:cxn ang="0">
                    <a:pos x="96" y="86"/>
                  </a:cxn>
                  <a:cxn ang="0">
                    <a:pos x="23" y="103"/>
                  </a:cxn>
                  <a:cxn ang="0">
                    <a:pos x="0" y="140"/>
                  </a:cxn>
                  <a:cxn ang="0">
                    <a:pos x="85" y="140"/>
                  </a:cxn>
                  <a:cxn ang="0">
                    <a:pos x="107" y="188"/>
                  </a:cxn>
                  <a:cxn ang="0">
                    <a:pos x="147" y="206"/>
                  </a:cxn>
                  <a:cxn ang="0">
                    <a:pos x="189" y="174"/>
                  </a:cxn>
                  <a:cxn ang="0">
                    <a:pos x="165" y="112"/>
                  </a:cxn>
                  <a:cxn ang="0">
                    <a:pos x="143" y="0"/>
                  </a:cxn>
                  <a:cxn ang="0">
                    <a:pos x="143" y="0"/>
                  </a:cxn>
                  <a:cxn ang="0">
                    <a:pos x="143" y="0"/>
                  </a:cxn>
                </a:cxnLst>
                <a:rect l="0" t="0" r="r" b="b"/>
                <a:pathLst>
                  <a:path w="189" h="206">
                    <a:moveTo>
                      <a:pt x="143" y="0"/>
                    </a:moveTo>
                    <a:lnTo>
                      <a:pt x="93" y="28"/>
                    </a:lnTo>
                    <a:lnTo>
                      <a:pt x="96" y="86"/>
                    </a:lnTo>
                    <a:lnTo>
                      <a:pt x="23" y="103"/>
                    </a:lnTo>
                    <a:lnTo>
                      <a:pt x="0" y="140"/>
                    </a:lnTo>
                    <a:lnTo>
                      <a:pt x="85" y="140"/>
                    </a:lnTo>
                    <a:lnTo>
                      <a:pt x="107" y="188"/>
                    </a:lnTo>
                    <a:lnTo>
                      <a:pt x="147" y="206"/>
                    </a:lnTo>
                    <a:lnTo>
                      <a:pt x="189" y="174"/>
                    </a:lnTo>
                    <a:lnTo>
                      <a:pt x="165" y="112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8" name="Freeform 94"/>
              <p:cNvSpPr>
                <a:spLocks/>
              </p:cNvSpPr>
              <p:nvPr/>
            </p:nvSpPr>
            <p:spPr bwMode="auto">
              <a:xfrm>
                <a:off x="1498" y="3848"/>
                <a:ext cx="48" cy="51"/>
              </a:xfrm>
              <a:custGeom>
                <a:avLst/>
                <a:gdLst/>
                <a:ahLst/>
                <a:cxnLst>
                  <a:cxn ang="0">
                    <a:pos x="144" y="0"/>
                  </a:cxn>
                  <a:cxn ang="0">
                    <a:pos x="93" y="29"/>
                  </a:cxn>
                  <a:cxn ang="0">
                    <a:pos x="96" y="87"/>
                  </a:cxn>
                  <a:cxn ang="0">
                    <a:pos x="24" y="104"/>
                  </a:cxn>
                  <a:cxn ang="0">
                    <a:pos x="0" y="140"/>
                  </a:cxn>
                  <a:cxn ang="0">
                    <a:pos x="85" y="140"/>
                  </a:cxn>
                  <a:cxn ang="0">
                    <a:pos x="108" y="189"/>
                  </a:cxn>
                  <a:cxn ang="0">
                    <a:pos x="147" y="207"/>
                  </a:cxn>
                  <a:cxn ang="0">
                    <a:pos x="189" y="174"/>
                  </a:cxn>
                  <a:cxn ang="0">
                    <a:pos x="165" y="112"/>
                  </a:cxn>
                  <a:cxn ang="0">
                    <a:pos x="144" y="0"/>
                  </a:cxn>
                  <a:cxn ang="0">
                    <a:pos x="144" y="0"/>
                  </a:cxn>
                  <a:cxn ang="0">
                    <a:pos x="144" y="0"/>
                  </a:cxn>
                </a:cxnLst>
                <a:rect l="0" t="0" r="r" b="b"/>
                <a:pathLst>
                  <a:path w="189" h="207">
                    <a:moveTo>
                      <a:pt x="144" y="0"/>
                    </a:moveTo>
                    <a:lnTo>
                      <a:pt x="93" y="29"/>
                    </a:lnTo>
                    <a:lnTo>
                      <a:pt x="96" y="87"/>
                    </a:lnTo>
                    <a:lnTo>
                      <a:pt x="24" y="104"/>
                    </a:lnTo>
                    <a:lnTo>
                      <a:pt x="0" y="140"/>
                    </a:lnTo>
                    <a:lnTo>
                      <a:pt x="85" y="140"/>
                    </a:lnTo>
                    <a:lnTo>
                      <a:pt x="108" y="189"/>
                    </a:lnTo>
                    <a:lnTo>
                      <a:pt x="147" y="207"/>
                    </a:lnTo>
                    <a:lnTo>
                      <a:pt x="189" y="174"/>
                    </a:lnTo>
                    <a:lnTo>
                      <a:pt x="165" y="112"/>
                    </a:lnTo>
                    <a:lnTo>
                      <a:pt x="144" y="0"/>
                    </a:lnTo>
                    <a:lnTo>
                      <a:pt x="144" y="0"/>
                    </a:lnTo>
                    <a:lnTo>
                      <a:pt x="14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9" name="Freeform 95"/>
              <p:cNvSpPr>
                <a:spLocks/>
              </p:cNvSpPr>
              <p:nvPr/>
            </p:nvSpPr>
            <p:spPr bwMode="auto">
              <a:xfrm>
                <a:off x="1534" y="3848"/>
                <a:ext cx="44" cy="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" y="109"/>
                  </a:cxn>
                  <a:cxn ang="0">
                    <a:pos x="46" y="174"/>
                  </a:cxn>
                  <a:cxn ang="0">
                    <a:pos x="104" y="195"/>
                  </a:cxn>
                  <a:cxn ang="0">
                    <a:pos x="176" y="178"/>
                  </a:cxn>
                  <a:cxn ang="0">
                    <a:pos x="143" y="129"/>
                  </a:cxn>
                  <a:cxn ang="0">
                    <a:pos x="115" y="125"/>
                  </a:cxn>
                  <a:cxn ang="0">
                    <a:pos x="77" y="106"/>
                  </a:cxn>
                  <a:cxn ang="0">
                    <a:pos x="33" y="1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76" h="195">
                    <a:moveTo>
                      <a:pt x="0" y="0"/>
                    </a:moveTo>
                    <a:lnTo>
                      <a:pt x="19" y="109"/>
                    </a:lnTo>
                    <a:lnTo>
                      <a:pt x="46" y="174"/>
                    </a:lnTo>
                    <a:lnTo>
                      <a:pt x="104" y="195"/>
                    </a:lnTo>
                    <a:lnTo>
                      <a:pt x="176" y="178"/>
                    </a:lnTo>
                    <a:lnTo>
                      <a:pt x="143" y="129"/>
                    </a:lnTo>
                    <a:lnTo>
                      <a:pt x="115" y="125"/>
                    </a:lnTo>
                    <a:lnTo>
                      <a:pt x="77" y="106"/>
                    </a:lnTo>
                    <a:lnTo>
                      <a:pt x="33" y="1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0" name="Freeform 96"/>
              <p:cNvSpPr>
                <a:spLocks/>
              </p:cNvSpPr>
              <p:nvPr/>
            </p:nvSpPr>
            <p:spPr bwMode="auto">
              <a:xfrm>
                <a:off x="1534" y="3848"/>
                <a:ext cx="44" cy="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" y="109"/>
                  </a:cxn>
                  <a:cxn ang="0">
                    <a:pos x="45" y="174"/>
                  </a:cxn>
                  <a:cxn ang="0">
                    <a:pos x="103" y="195"/>
                  </a:cxn>
                  <a:cxn ang="0">
                    <a:pos x="175" y="179"/>
                  </a:cxn>
                  <a:cxn ang="0">
                    <a:pos x="143" y="129"/>
                  </a:cxn>
                  <a:cxn ang="0">
                    <a:pos x="115" y="125"/>
                  </a:cxn>
                  <a:cxn ang="0">
                    <a:pos x="76" y="106"/>
                  </a:cxn>
                  <a:cxn ang="0">
                    <a:pos x="32" y="1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75" h="195">
                    <a:moveTo>
                      <a:pt x="0" y="0"/>
                    </a:moveTo>
                    <a:lnTo>
                      <a:pt x="19" y="109"/>
                    </a:lnTo>
                    <a:lnTo>
                      <a:pt x="45" y="174"/>
                    </a:lnTo>
                    <a:lnTo>
                      <a:pt x="103" y="195"/>
                    </a:lnTo>
                    <a:lnTo>
                      <a:pt x="175" y="179"/>
                    </a:lnTo>
                    <a:lnTo>
                      <a:pt x="143" y="129"/>
                    </a:lnTo>
                    <a:lnTo>
                      <a:pt x="115" y="125"/>
                    </a:lnTo>
                    <a:lnTo>
                      <a:pt x="76" y="106"/>
                    </a:lnTo>
                    <a:lnTo>
                      <a:pt x="32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1" name="Freeform 97"/>
              <p:cNvSpPr>
                <a:spLocks/>
              </p:cNvSpPr>
              <p:nvPr/>
            </p:nvSpPr>
            <p:spPr bwMode="auto">
              <a:xfrm>
                <a:off x="1479" y="3309"/>
                <a:ext cx="314" cy="524"/>
              </a:xfrm>
              <a:custGeom>
                <a:avLst/>
                <a:gdLst/>
                <a:ahLst/>
                <a:cxnLst>
                  <a:cxn ang="0">
                    <a:pos x="398" y="146"/>
                  </a:cxn>
                  <a:cxn ang="0">
                    <a:pos x="339" y="152"/>
                  </a:cxn>
                  <a:cxn ang="0">
                    <a:pos x="303" y="299"/>
                  </a:cxn>
                  <a:cxn ang="0">
                    <a:pos x="211" y="798"/>
                  </a:cxn>
                  <a:cxn ang="0">
                    <a:pos x="227" y="956"/>
                  </a:cxn>
                  <a:cxn ang="0">
                    <a:pos x="135" y="1024"/>
                  </a:cxn>
                  <a:cxn ang="0">
                    <a:pos x="116" y="1575"/>
                  </a:cxn>
                  <a:cxn ang="0">
                    <a:pos x="70" y="1661"/>
                  </a:cxn>
                  <a:cxn ang="0">
                    <a:pos x="29" y="1737"/>
                  </a:cxn>
                  <a:cxn ang="0">
                    <a:pos x="66" y="1793"/>
                  </a:cxn>
                  <a:cxn ang="0">
                    <a:pos x="0" y="1920"/>
                  </a:cxn>
                  <a:cxn ang="0">
                    <a:pos x="73" y="2040"/>
                  </a:cxn>
                  <a:cxn ang="0">
                    <a:pos x="131" y="2093"/>
                  </a:cxn>
                  <a:cxn ang="0">
                    <a:pos x="193" y="2089"/>
                  </a:cxn>
                  <a:cxn ang="0">
                    <a:pos x="195" y="2022"/>
                  </a:cxn>
                  <a:cxn ang="0">
                    <a:pos x="363" y="1854"/>
                  </a:cxn>
                  <a:cxn ang="0">
                    <a:pos x="299" y="1743"/>
                  </a:cxn>
                  <a:cxn ang="0">
                    <a:pos x="396" y="1633"/>
                  </a:cxn>
                  <a:cxn ang="0">
                    <a:pos x="518" y="1477"/>
                  </a:cxn>
                  <a:cxn ang="0">
                    <a:pos x="476" y="1435"/>
                  </a:cxn>
                  <a:cxn ang="0">
                    <a:pos x="609" y="1357"/>
                  </a:cxn>
                  <a:cxn ang="0">
                    <a:pos x="627" y="1257"/>
                  </a:cxn>
                  <a:cxn ang="0">
                    <a:pos x="920" y="1175"/>
                  </a:cxn>
                  <a:cxn ang="0">
                    <a:pos x="877" y="907"/>
                  </a:cxn>
                  <a:cxn ang="0">
                    <a:pos x="995" y="602"/>
                  </a:cxn>
                  <a:cxn ang="0">
                    <a:pos x="1257" y="365"/>
                  </a:cxn>
                  <a:cxn ang="0">
                    <a:pos x="1163" y="420"/>
                  </a:cxn>
                  <a:cxn ang="0">
                    <a:pos x="920" y="463"/>
                  </a:cxn>
                  <a:cxn ang="0">
                    <a:pos x="997" y="324"/>
                  </a:cxn>
                  <a:cxn ang="0">
                    <a:pos x="858" y="234"/>
                  </a:cxn>
                  <a:cxn ang="0">
                    <a:pos x="756" y="162"/>
                  </a:cxn>
                  <a:cxn ang="0">
                    <a:pos x="637" y="33"/>
                  </a:cxn>
                  <a:cxn ang="0">
                    <a:pos x="588" y="77"/>
                  </a:cxn>
                  <a:cxn ang="0">
                    <a:pos x="476" y="0"/>
                  </a:cxn>
                  <a:cxn ang="0">
                    <a:pos x="390" y="77"/>
                  </a:cxn>
                  <a:cxn ang="0">
                    <a:pos x="390" y="77"/>
                  </a:cxn>
                </a:cxnLst>
                <a:rect l="0" t="0" r="r" b="b"/>
                <a:pathLst>
                  <a:path w="1257" h="2093">
                    <a:moveTo>
                      <a:pt x="390" y="77"/>
                    </a:moveTo>
                    <a:lnTo>
                      <a:pt x="398" y="146"/>
                    </a:lnTo>
                    <a:lnTo>
                      <a:pt x="378" y="170"/>
                    </a:lnTo>
                    <a:lnTo>
                      <a:pt x="339" y="152"/>
                    </a:lnTo>
                    <a:lnTo>
                      <a:pt x="305" y="194"/>
                    </a:lnTo>
                    <a:lnTo>
                      <a:pt x="303" y="299"/>
                    </a:lnTo>
                    <a:lnTo>
                      <a:pt x="173" y="600"/>
                    </a:lnTo>
                    <a:lnTo>
                      <a:pt x="211" y="798"/>
                    </a:lnTo>
                    <a:lnTo>
                      <a:pt x="175" y="929"/>
                    </a:lnTo>
                    <a:lnTo>
                      <a:pt x="227" y="956"/>
                    </a:lnTo>
                    <a:lnTo>
                      <a:pt x="222" y="995"/>
                    </a:lnTo>
                    <a:lnTo>
                      <a:pt x="135" y="1024"/>
                    </a:lnTo>
                    <a:lnTo>
                      <a:pt x="107" y="1535"/>
                    </a:lnTo>
                    <a:lnTo>
                      <a:pt x="116" y="1575"/>
                    </a:lnTo>
                    <a:lnTo>
                      <a:pt x="94" y="1628"/>
                    </a:lnTo>
                    <a:lnTo>
                      <a:pt x="70" y="1661"/>
                    </a:lnTo>
                    <a:lnTo>
                      <a:pt x="63" y="1712"/>
                    </a:lnTo>
                    <a:lnTo>
                      <a:pt x="29" y="1737"/>
                    </a:lnTo>
                    <a:lnTo>
                      <a:pt x="29" y="1757"/>
                    </a:lnTo>
                    <a:lnTo>
                      <a:pt x="66" y="1793"/>
                    </a:lnTo>
                    <a:lnTo>
                      <a:pt x="58" y="1856"/>
                    </a:lnTo>
                    <a:lnTo>
                      <a:pt x="0" y="1920"/>
                    </a:lnTo>
                    <a:lnTo>
                      <a:pt x="5" y="2001"/>
                    </a:lnTo>
                    <a:lnTo>
                      <a:pt x="73" y="2040"/>
                    </a:lnTo>
                    <a:lnTo>
                      <a:pt x="79" y="2066"/>
                    </a:lnTo>
                    <a:lnTo>
                      <a:pt x="131" y="2093"/>
                    </a:lnTo>
                    <a:lnTo>
                      <a:pt x="144" y="2080"/>
                    </a:lnTo>
                    <a:lnTo>
                      <a:pt x="193" y="2089"/>
                    </a:lnTo>
                    <a:lnTo>
                      <a:pt x="206" y="2065"/>
                    </a:lnTo>
                    <a:lnTo>
                      <a:pt x="195" y="2022"/>
                    </a:lnTo>
                    <a:lnTo>
                      <a:pt x="203" y="1986"/>
                    </a:lnTo>
                    <a:lnTo>
                      <a:pt x="363" y="1854"/>
                    </a:lnTo>
                    <a:lnTo>
                      <a:pt x="349" y="1764"/>
                    </a:lnTo>
                    <a:lnTo>
                      <a:pt x="299" y="1743"/>
                    </a:lnTo>
                    <a:lnTo>
                      <a:pt x="313" y="1661"/>
                    </a:lnTo>
                    <a:lnTo>
                      <a:pt x="396" y="1633"/>
                    </a:lnTo>
                    <a:lnTo>
                      <a:pt x="433" y="1498"/>
                    </a:lnTo>
                    <a:lnTo>
                      <a:pt x="518" y="1477"/>
                    </a:lnTo>
                    <a:lnTo>
                      <a:pt x="511" y="1444"/>
                    </a:lnTo>
                    <a:lnTo>
                      <a:pt x="476" y="1435"/>
                    </a:lnTo>
                    <a:lnTo>
                      <a:pt x="501" y="1396"/>
                    </a:lnTo>
                    <a:lnTo>
                      <a:pt x="609" y="1357"/>
                    </a:lnTo>
                    <a:lnTo>
                      <a:pt x="632" y="1286"/>
                    </a:lnTo>
                    <a:lnTo>
                      <a:pt x="627" y="1257"/>
                    </a:lnTo>
                    <a:lnTo>
                      <a:pt x="819" y="1236"/>
                    </a:lnTo>
                    <a:lnTo>
                      <a:pt x="920" y="1175"/>
                    </a:lnTo>
                    <a:lnTo>
                      <a:pt x="941" y="1041"/>
                    </a:lnTo>
                    <a:lnTo>
                      <a:pt x="877" y="907"/>
                    </a:lnTo>
                    <a:lnTo>
                      <a:pt x="892" y="743"/>
                    </a:lnTo>
                    <a:lnTo>
                      <a:pt x="995" y="602"/>
                    </a:lnTo>
                    <a:lnTo>
                      <a:pt x="1251" y="476"/>
                    </a:lnTo>
                    <a:lnTo>
                      <a:pt x="1257" y="365"/>
                    </a:lnTo>
                    <a:lnTo>
                      <a:pt x="1217" y="358"/>
                    </a:lnTo>
                    <a:lnTo>
                      <a:pt x="1163" y="420"/>
                    </a:lnTo>
                    <a:lnTo>
                      <a:pt x="1043" y="486"/>
                    </a:lnTo>
                    <a:lnTo>
                      <a:pt x="920" y="463"/>
                    </a:lnTo>
                    <a:lnTo>
                      <a:pt x="904" y="420"/>
                    </a:lnTo>
                    <a:lnTo>
                      <a:pt x="997" y="324"/>
                    </a:lnTo>
                    <a:lnTo>
                      <a:pt x="910" y="242"/>
                    </a:lnTo>
                    <a:lnTo>
                      <a:pt x="858" y="234"/>
                    </a:lnTo>
                    <a:lnTo>
                      <a:pt x="838" y="173"/>
                    </a:lnTo>
                    <a:lnTo>
                      <a:pt x="756" y="162"/>
                    </a:lnTo>
                    <a:lnTo>
                      <a:pt x="703" y="44"/>
                    </a:lnTo>
                    <a:lnTo>
                      <a:pt x="637" y="33"/>
                    </a:lnTo>
                    <a:lnTo>
                      <a:pt x="601" y="79"/>
                    </a:lnTo>
                    <a:lnTo>
                      <a:pt x="588" y="77"/>
                    </a:lnTo>
                    <a:lnTo>
                      <a:pt x="531" y="8"/>
                    </a:lnTo>
                    <a:lnTo>
                      <a:pt x="476" y="0"/>
                    </a:lnTo>
                    <a:lnTo>
                      <a:pt x="420" y="66"/>
                    </a:lnTo>
                    <a:lnTo>
                      <a:pt x="390" y="77"/>
                    </a:lnTo>
                    <a:lnTo>
                      <a:pt x="390" y="77"/>
                    </a:lnTo>
                    <a:lnTo>
                      <a:pt x="390" y="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2" name="Freeform 98"/>
              <p:cNvSpPr>
                <a:spLocks/>
              </p:cNvSpPr>
              <p:nvPr/>
            </p:nvSpPr>
            <p:spPr bwMode="auto">
              <a:xfrm>
                <a:off x="1479" y="3309"/>
                <a:ext cx="314" cy="524"/>
              </a:xfrm>
              <a:custGeom>
                <a:avLst/>
                <a:gdLst/>
                <a:ahLst/>
                <a:cxnLst>
                  <a:cxn ang="0">
                    <a:pos x="398" y="145"/>
                  </a:cxn>
                  <a:cxn ang="0">
                    <a:pos x="339" y="152"/>
                  </a:cxn>
                  <a:cxn ang="0">
                    <a:pos x="304" y="298"/>
                  </a:cxn>
                  <a:cxn ang="0">
                    <a:pos x="211" y="797"/>
                  </a:cxn>
                  <a:cxn ang="0">
                    <a:pos x="228" y="956"/>
                  </a:cxn>
                  <a:cxn ang="0">
                    <a:pos x="135" y="1023"/>
                  </a:cxn>
                  <a:cxn ang="0">
                    <a:pos x="117" y="1574"/>
                  </a:cxn>
                  <a:cxn ang="0">
                    <a:pos x="70" y="1660"/>
                  </a:cxn>
                  <a:cxn ang="0">
                    <a:pos x="29" y="1736"/>
                  </a:cxn>
                  <a:cxn ang="0">
                    <a:pos x="66" y="1793"/>
                  </a:cxn>
                  <a:cxn ang="0">
                    <a:pos x="0" y="1919"/>
                  </a:cxn>
                  <a:cxn ang="0">
                    <a:pos x="73" y="2039"/>
                  </a:cxn>
                  <a:cxn ang="0">
                    <a:pos x="131" y="2093"/>
                  </a:cxn>
                  <a:cxn ang="0">
                    <a:pos x="193" y="2088"/>
                  </a:cxn>
                  <a:cxn ang="0">
                    <a:pos x="195" y="2022"/>
                  </a:cxn>
                  <a:cxn ang="0">
                    <a:pos x="363" y="1854"/>
                  </a:cxn>
                  <a:cxn ang="0">
                    <a:pos x="299" y="1742"/>
                  </a:cxn>
                  <a:cxn ang="0">
                    <a:pos x="397" y="1633"/>
                  </a:cxn>
                  <a:cxn ang="0">
                    <a:pos x="519" y="1476"/>
                  </a:cxn>
                  <a:cxn ang="0">
                    <a:pos x="476" y="1435"/>
                  </a:cxn>
                  <a:cxn ang="0">
                    <a:pos x="609" y="1356"/>
                  </a:cxn>
                  <a:cxn ang="0">
                    <a:pos x="627" y="1257"/>
                  </a:cxn>
                  <a:cxn ang="0">
                    <a:pos x="920" y="1174"/>
                  </a:cxn>
                  <a:cxn ang="0">
                    <a:pos x="878" y="906"/>
                  </a:cxn>
                  <a:cxn ang="0">
                    <a:pos x="995" y="602"/>
                  </a:cxn>
                  <a:cxn ang="0">
                    <a:pos x="1258" y="365"/>
                  </a:cxn>
                  <a:cxn ang="0">
                    <a:pos x="1163" y="420"/>
                  </a:cxn>
                  <a:cxn ang="0">
                    <a:pos x="920" y="462"/>
                  </a:cxn>
                  <a:cxn ang="0">
                    <a:pos x="998" y="324"/>
                  </a:cxn>
                  <a:cxn ang="0">
                    <a:pos x="858" y="233"/>
                  </a:cxn>
                  <a:cxn ang="0">
                    <a:pos x="756" y="161"/>
                  </a:cxn>
                  <a:cxn ang="0">
                    <a:pos x="637" y="33"/>
                  </a:cxn>
                  <a:cxn ang="0">
                    <a:pos x="588" y="77"/>
                  </a:cxn>
                  <a:cxn ang="0">
                    <a:pos x="476" y="0"/>
                  </a:cxn>
                  <a:cxn ang="0">
                    <a:pos x="390" y="77"/>
                  </a:cxn>
                  <a:cxn ang="0">
                    <a:pos x="390" y="77"/>
                  </a:cxn>
                </a:cxnLst>
                <a:rect l="0" t="0" r="r" b="b"/>
                <a:pathLst>
                  <a:path w="1258" h="2093">
                    <a:moveTo>
                      <a:pt x="390" y="77"/>
                    </a:moveTo>
                    <a:lnTo>
                      <a:pt x="398" y="145"/>
                    </a:lnTo>
                    <a:lnTo>
                      <a:pt x="379" y="170"/>
                    </a:lnTo>
                    <a:lnTo>
                      <a:pt x="339" y="152"/>
                    </a:lnTo>
                    <a:lnTo>
                      <a:pt x="305" y="194"/>
                    </a:lnTo>
                    <a:lnTo>
                      <a:pt x="304" y="298"/>
                    </a:lnTo>
                    <a:lnTo>
                      <a:pt x="174" y="599"/>
                    </a:lnTo>
                    <a:lnTo>
                      <a:pt x="211" y="797"/>
                    </a:lnTo>
                    <a:lnTo>
                      <a:pt x="175" y="929"/>
                    </a:lnTo>
                    <a:lnTo>
                      <a:pt x="228" y="956"/>
                    </a:lnTo>
                    <a:lnTo>
                      <a:pt x="223" y="994"/>
                    </a:lnTo>
                    <a:lnTo>
                      <a:pt x="135" y="1023"/>
                    </a:lnTo>
                    <a:lnTo>
                      <a:pt x="107" y="1534"/>
                    </a:lnTo>
                    <a:lnTo>
                      <a:pt x="117" y="1574"/>
                    </a:lnTo>
                    <a:lnTo>
                      <a:pt x="96" y="1628"/>
                    </a:lnTo>
                    <a:lnTo>
                      <a:pt x="70" y="1660"/>
                    </a:lnTo>
                    <a:lnTo>
                      <a:pt x="65" y="1711"/>
                    </a:lnTo>
                    <a:lnTo>
                      <a:pt x="29" y="1736"/>
                    </a:lnTo>
                    <a:lnTo>
                      <a:pt x="29" y="1756"/>
                    </a:lnTo>
                    <a:lnTo>
                      <a:pt x="66" y="1793"/>
                    </a:lnTo>
                    <a:lnTo>
                      <a:pt x="58" y="1855"/>
                    </a:lnTo>
                    <a:lnTo>
                      <a:pt x="0" y="1919"/>
                    </a:lnTo>
                    <a:lnTo>
                      <a:pt x="5" y="2001"/>
                    </a:lnTo>
                    <a:lnTo>
                      <a:pt x="73" y="2039"/>
                    </a:lnTo>
                    <a:lnTo>
                      <a:pt x="79" y="2067"/>
                    </a:lnTo>
                    <a:lnTo>
                      <a:pt x="131" y="2093"/>
                    </a:lnTo>
                    <a:lnTo>
                      <a:pt x="144" y="2080"/>
                    </a:lnTo>
                    <a:lnTo>
                      <a:pt x="193" y="2088"/>
                    </a:lnTo>
                    <a:lnTo>
                      <a:pt x="206" y="2064"/>
                    </a:lnTo>
                    <a:lnTo>
                      <a:pt x="195" y="2022"/>
                    </a:lnTo>
                    <a:lnTo>
                      <a:pt x="203" y="1985"/>
                    </a:lnTo>
                    <a:lnTo>
                      <a:pt x="363" y="1854"/>
                    </a:lnTo>
                    <a:lnTo>
                      <a:pt x="349" y="1763"/>
                    </a:lnTo>
                    <a:lnTo>
                      <a:pt x="299" y="1742"/>
                    </a:lnTo>
                    <a:lnTo>
                      <a:pt x="313" y="1660"/>
                    </a:lnTo>
                    <a:lnTo>
                      <a:pt x="397" y="1633"/>
                    </a:lnTo>
                    <a:lnTo>
                      <a:pt x="434" y="1497"/>
                    </a:lnTo>
                    <a:lnTo>
                      <a:pt x="519" y="1476"/>
                    </a:lnTo>
                    <a:lnTo>
                      <a:pt x="512" y="1444"/>
                    </a:lnTo>
                    <a:lnTo>
                      <a:pt x="476" y="1435"/>
                    </a:lnTo>
                    <a:lnTo>
                      <a:pt x="502" y="1395"/>
                    </a:lnTo>
                    <a:lnTo>
                      <a:pt x="609" y="1356"/>
                    </a:lnTo>
                    <a:lnTo>
                      <a:pt x="632" y="1285"/>
                    </a:lnTo>
                    <a:lnTo>
                      <a:pt x="627" y="1257"/>
                    </a:lnTo>
                    <a:lnTo>
                      <a:pt x="821" y="1236"/>
                    </a:lnTo>
                    <a:lnTo>
                      <a:pt x="920" y="1174"/>
                    </a:lnTo>
                    <a:lnTo>
                      <a:pt x="941" y="1041"/>
                    </a:lnTo>
                    <a:lnTo>
                      <a:pt x="878" y="906"/>
                    </a:lnTo>
                    <a:lnTo>
                      <a:pt x="892" y="742"/>
                    </a:lnTo>
                    <a:lnTo>
                      <a:pt x="995" y="602"/>
                    </a:lnTo>
                    <a:lnTo>
                      <a:pt x="1251" y="475"/>
                    </a:lnTo>
                    <a:lnTo>
                      <a:pt x="1258" y="365"/>
                    </a:lnTo>
                    <a:lnTo>
                      <a:pt x="1217" y="358"/>
                    </a:lnTo>
                    <a:lnTo>
                      <a:pt x="1163" y="420"/>
                    </a:lnTo>
                    <a:lnTo>
                      <a:pt x="1043" y="485"/>
                    </a:lnTo>
                    <a:lnTo>
                      <a:pt x="920" y="462"/>
                    </a:lnTo>
                    <a:lnTo>
                      <a:pt x="905" y="420"/>
                    </a:lnTo>
                    <a:lnTo>
                      <a:pt x="998" y="324"/>
                    </a:lnTo>
                    <a:lnTo>
                      <a:pt x="910" y="241"/>
                    </a:lnTo>
                    <a:lnTo>
                      <a:pt x="858" y="233"/>
                    </a:lnTo>
                    <a:lnTo>
                      <a:pt x="839" y="173"/>
                    </a:lnTo>
                    <a:lnTo>
                      <a:pt x="756" y="161"/>
                    </a:lnTo>
                    <a:lnTo>
                      <a:pt x="704" y="44"/>
                    </a:lnTo>
                    <a:lnTo>
                      <a:pt x="637" y="33"/>
                    </a:lnTo>
                    <a:lnTo>
                      <a:pt x="603" y="79"/>
                    </a:lnTo>
                    <a:lnTo>
                      <a:pt x="588" y="77"/>
                    </a:lnTo>
                    <a:lnTo>
                      <a:pt x="531" y="7"/>
                    </a:lnTo>
                    <a:lnTo>
                      <a:pt x="476" y="0"/>
                    </a:lnTo>
                    <a:lnTo>
                      <a:pt x="421" y="65"/>
                    </a:lnTo>
                    <a:lnTo>
                      <a:pt x="390" y="77"/>
                    </a:lnTo>
                    <a:lnTo>
                      <a:pt x="390" y="77"/>
                    </a:lnTo>
                    <a:lnTo>
                      <a:pt x="390" y="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3" name="Freeform 99"/>
              <p:cNvSpPr>
                <a:spLocks/>
              </p:cNvSpPr>
              <p:nvPr/>
            </p:nvSpPr>
            <p:spPr bwMode="auto">
              <a:xfrm>
                <a:off x="1698" y="3460"/>
                <a:ext cx="89" cy="96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170" y="36"/>
                  </a:cxn>
                  <a:cxn ang="0">
                    <a:pos x="176" y="97"/>
                  </a:cxn>
                  <a:cxn ang="0">
                    <a:pos x="229" y="104"/>
                  </a:cxn>
                  <a:cxn ang="0">
                    <a:pos x="301" y="172"/>
                  </a:cxn>
                  <a:cxn ang="0">
                    <a:pos x="293" y="210"/>
                  </a:cxn>
                  <a:cxn ang="0">
                    <a:pos x="355" y="288"/>
                  </a:cxn>
                  <a:cxn ang="0">
                    <a:pos x="252" y="385"/>
                  </a:cxn>
                  <a:cxn ang="0">
                    <a:pos x="89" y="357"/>
                  </a:cxn>
                  <a:cxn ang="0">
                    <a:pos x="0" y="305"/>
                  </a:cxn>
                  <a:cxn ang="0">
                    <a:pos x="15" y="141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8" y="0"/>
                  </a:cxn>
                </a:cxnLst>
                <a:rect l="0" t="0" r="r" b="b"/>
                <a:pathLst>
                  <a:path w="355" h="385">
                    <a:moveTo>
                      <a:pt x="118" y="0"/>
                    </a:moveTo>
                    <a:lnTo>
                      <a:pt x="170" y="36"/>
                    </a:lnTo>
                    <a:lnTo>
                      <a:pt x="176" y="97"/>
                    </a:lnTo>
                    <a:lnTo>
                      <a:pt x="229" y="104"/>
                    </a:lnTo>
                    <a:lnTo>
                      <a:pt x="301" y="172"/>
                    </a:lnTo>
                    <a:lnTo>
                      <a:pt x="293" y="210"/>
                    </a:lnTo>
                    <a:lnTo>
                      <a:pt x="355" y="288"/>
                    </a:lnTo>
                    <a:lnTo>
                      <a:pt x="252" y="385"/>
                    </a:lnTo>
                    <a:lnTo>
                      <a:pt x="89" y="357"/>
                    </a:lnTo>
                    <a:lnTo>
                      <a:pt x="0" y="305"/>
                    </a:lnTo>
                    <a:lnTo>
                      <a:pt x="15" y="141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4" name="Freeform 100"/>
              <p:cNvSpPr>
                <a:spLocks/>
              </p:cNvSpPr>
              <p:nvPr/>
            </p:nvSpPr>
            <p:spPr bwMode="auto">
              <a:xfrm>
                <a:off x="1698" y="3460"/>
                <a:ext cx="89" cy="96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69" y="36"/>
                  </a:cxn>
                  <a:cxn ang="0">
                    <a:pos x="175" y="96"/>
                  </a:cxn>
                  <a:cxn ang="0">
                    <a:pos x="229" y="103"/>
                  </a:cxn>
                  <a:cxn ang="0">
                    <a:pos x="301" y="171"/>
                  </a:cxn>
                  <a:cxn ang="0">
                    <a:pos x="293" y="209"/>
                  </a:cxn>
                  <a:cxn ang="0">
                    <a:pos x="355" y="288"/>
                  </a:cxn>
                  <a:cxn ang="0">
                    <a:pos x="252" y="385"/>
                  </a:cxn>
                  <a:cxn ang="0">
                    <a:pos x="89" y="356"/>
                  </a:cxn>
                  <a:cxn ang="0">
                    <a:pos x="0" y="304"/>
                  </a:cxn>
                  <a:cxn ang="0">
                    <a:pos x="14" y="140"/>
                  </a:cxn>
                  <a:cxn ang="0">
                    <a:pos x="117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355" h="385">
                    <a:moveTo>
                      <a:pt x="117" y="0"/>
                    </a:moveTo>
                    <a:lnTo>
                      <a:pt x="169" y="36"/>
                    </a:lnTo>
                    <a:lnTo>
                      <a:pt x="175" y="96"/>
                    </a:lnTo>
                    <a:lnTo>
                      <a:pt x="229" y="103"/>
                    </a:lnTo>
                    <a:lnTo>
                      <a:pt x="301" y="171"/>
                    </a:lnTo>
                    <a:lnTo>
                      <a:pt x="293" y="209"/>
                    </a:lnTo>
                    <a:lnTo>
                      <a:pt x="355" y="288"/>
                    </a:lnTo>
                    <a:lnTo>
                      <a:pt x="252" y="385"/>
                    </a:lnTo>
                    <a:lnTo>
                      <a:pt x="89" y="356"/>
                    </a:lnTo>
                    <a:lnTo>
                      <a:pt x="0" y="304"/>
                    </a:lnTo>
                    <a:lnTo>
                      <a:pt x="14" y="14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1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5" name="Freeform 101"/>
              <p:cNvSpPr>
                <a:spLocks/>
              </p:cNvSpPr>
              <p:nvPr/>
            </p:nvSpPr>
            <p:spPr bwMode="auto">
              <a:xfrm>
                <a:off x="1535" y="3107"/>
                <a:ext cx="213" cy="222"/>
              </a:xfrm>
              <a:custGeom>
                <a:avLst/>
                <a:gdLst/>
                <a:ahLst/>
                <a:cxnLst>
                  <a:cxn ang="0">
                    <a:pos x="0" y="478"/>
                  </a:cxn>
                  <a:cxn ang="0">
                    <a:pos x="59" y="486"/>
                  </a:cxn>
                  <a:cxn ang="0">
                    <a:pos x="121" y="837"/>
                  </a:cxn>
                  <a:cxn ang="0">
                    <a:pos x="164" y="885"/>
                  </a:cxn>
                  <a:cxn ang="0">
                    <a:pos x="204" y="872"/>
                  </a:cxn>
                  <a:cxn ang="0">
                    <a:pos x="250" y="808"/>
                  </a:cxn>
                  <a:cxn ang="0">
                    <a:pos x="305" y="816"/>
                  </a:cxn>
                  <a:cxn ang="0">
                    <a:pos x="358" y="885"/>
                  </a:cxn>
                  <a:cxn ang="0">
                    <a:pos x="380" y="887"/>
                  </a:cxn>
                  <a:cxn ang="0">
                    <a:pos x="411" y="843"/>
                  </a:cxn>
                  <a:cxn ang="0">
                    <a:pos x="482" y="854"/>
                  </a:cxn>
                  <a:cxn ang="0">
                    <a:pos x="526" y="752"/>
                  </a:cxn>
                  <a:cxn ang="0">
                    <a:pos x="632" y="712"/>
                  </a:cxn>
                  <a:cxn ang="0">
                    <a:pos x="778" y="710"/>
                  </a:cxn>
                  <a:cxn ang="0">
                    <a:pos x="774" y="752"/>
                  </a:cxn>
                  <a:cxn ang="0">
                    <a:pos x="814" y="774"/>
                  </a:cxn>
                  <a:cxn ang="0">
                    <a:pos x="818" y="731"/>
                  </a:cxn>
                  <a:cxn ang="0">
                    <a:pos x="851" y="693"/>
                  </a:cxn>
                  <a:cxn ang="0">
                    <a:pos x="809" y="531"/>
                  </a:cxn>
                  <a:cxn ang="0">
                    <a:pos x="709" y="500"/>
                  </a:cxn>
                  <a:cxn ang="0">
                    <a:pos x="692" y="429"/>
                  </a:cxn>
                  <a:cxn ang="0">
                    <a:pos x="664" y="409"/>
                  </a:cxn>
                  <a:cxn ang="0">
                    <a:pos x="671" y="382"/>
                  </a:cxn>
                  <a:cxn ang="0">
                    <a:pos x="702" y="358"/>
                  </a:cxn>
                  <a:cxn ang="0">
                    <a:pos x="514" y="203"/>
                  </a:cxn>
                  <a:cxn ang="0">
                    <a:pos x="420" y="188"/>
                  </a:cxn>
                  <a:cxn ang="0">
                    <a:pos x="360" y="110"/>
                  </a:cxn>
                  <a:cxn ang="0">
                    <a:pos x="406" y="89"/>
                  </a:cxn>
                  <a:cxn ang="0">
                    <a:pos x="420" y="6"/>
                  </a:cxn>
                  <a:cxn ang="0">
                    <a:pos x="375" y="0"/>
                  </a:cxn>
                  <a:cxn ang="0">
                    <a:pos x="204" y="26"/>
                  </a:cxn>
                  <a:cxn ang="0">
                    <a:pos x="194" y="14"/>
                  </a:cxn>
                  <a:cxn ang="0">
                    <a:pos x="137" y="14"/>
                  </a:cxn>
                  <a:cxn ang="0">
                    <a:pos x="111" y="70"/>
                  </a:cxn>
                  <a:cxn ang="0">
                    <a:pos x="46" y="57"/>
                  </a:cxn>
                  <a:cxn ang="0">
                    <a:pos x="120" y="224"/>
                  </a:cxn>
                  <a:cxn ang="0">
                    <a:pos x="59" y="342"/>
                  </a:cxn>
                  <a:cxn ang="0">
                    <a:pos x="56" y="423"/>
                  </a:cxn>
                  <a:cxn ang="0">
                    <a:pos x="0" y="478"/>
                  </a:cxn>
                  <a:cxn ang="0">
                    <a:pos x="0" y="478"/>
                  </a:cxn>
                  <a:cxn ang="0">
                    <a:pos x="0" y="478"/>
                  </a:cxn>
                </a:cxnLst>
                <a:rect l="0" t="0" r="r" b="b"/>
                <a:pathLst>
                  <a:path w="851" h="887">
                    <a:moveTo>
                      <a:pt x="0" y="478"/>
                    </a:moveTo>
                    <a:lnTo>
                      <a:pt x="59" y="486"/>
                    </a:lnTo>
                    <a:lnTo>
                      <a:pt x="121" y="837"/>
                    </a:lnTo>
                    <a:lnTo>
                      <a:pt x="164" y="885"/>
                    </a:lnTo>
                    <a:lnTo>
                      <a:pt x="204" y="872"/>
                    </a:lnTo>
                    <a:lnTo>
                      <a:pt x="250" y="808"/>
                    </a:lnTo>
                    <a:lnTo>
                      <a:pt x="305" y="816"/>
                    </a:lnTo>
                    <a:lnTo>
                      <a:pt x="358" y="885"/>
                    </a:lnTo>
                    <a:lnTo>
                      <a:pt x="380" y="887"/>
                    </a:lnTo>
                    <a:lnTo>
                      <a:pt x="411" y="843"/>
                    </a:lnTo>
                    <a:lnTo>
                      <a:pt x="482" y="854"/>
                    </a:lnTo>
                    <a:lnTo>
                      <a:pt x="526" y="752"/>
                    </a:lnTo>
                    <a:lnTo>
                      <a:pt x="632" y="712"/>
                    </a:lnTo>
                    <a:lnTo>
                      <a:pt x="778" y="710"/>
                    </a:lnTo>
                    <a:lnTo>
                      <a:pt x="774" y="752"/>
                    </a:lnTo>
                    <a:lnTo>
                      <a:pt x="814" y="774"/>
                    </a:lnTo>
                    <a:lnTo>
                      <a:pt x="818" y="731"/>
                    </a:lnTo>
                    <a:lnTo>
                      <a:pt x="851" y="693"/>
                    </a:lnTo>
                    <a:lnTo>
                      <a:pt x="809" y="531"/>
                    </a:lnTo>
                    <a:lnTo>
                      <a:pt x="709" y="500"/>
                    </a:lnTo>
                    <a:lnTo>
                      <a:pt x="692" y="429"/>
                    </a:lnTo>
                    <a:lnTo>
                      <a:pt x="664" y="409"/>
                    </a:lnTo>
                    <a:lnTo>
                      <a:pt x="671" y="382"/>
                    </a:lnTo>
                    <a:lnTo>
                      <a:pt x="702" y="358"/>
                    </a:lnTo>
                    <a:lnTo>
                      <a:pt x="514" y="203"/>
                    </a:lnTo>
                    <a:lnTo>
                      <a:pt x="420" y="188"/>
                    </a:lnTo>
                    <a:lnTo>
                      <a:pt x="360" y="110"/>
                    </a:lnTo>
                    <a:lnTo>
                      <a:pt x="406" y="89"/>
                    </a:lnTo>
                    <a:lnTo>
                      <a:pt x="420" y="6"/>
                    </a:lnTo>
                    <a:lnTo>
                      <a:pt x="375" y="0"/>
                    </a:lnTo>
                    <a:lnTo>
                      <a:pt x="204" y="26"/>
                    </a:lnTo>
                    <a:lnTo>
                      <a:pt x="194" y="14"/>
                    </a:lnTo>
                    <a:lnTo>
                      <a:pt x="137" y="14"/>
                    </a:lnTo>
                    <a:lnTo>
                      <a:pt x="111" y="70"/>
                    </a:lnTo>
                    <a:lnTo>
                      <a:pt x="46" y="57"/>
                    </a:lnTo>
                    <a:lnTo>
                      <a:pt x="120" y="224"/>
                    </a:lnTo>
                    <a:lnTo>
                      <a:pt x="59" y="342"/>
                    </a:lnTo>
                    <a:lnTo>
                      <a:pt x="56" y="423"/>
                    </a:lnTo>
                    <a:lnTo>
                      <a:pt x="0" y="478"/>
                    </a:lnTo>
                    <a:lnTo>
                      <a:pt x="0" y="478"/>
                    </a:lnTo>
                    <a:lnTo>
                      <a:pt x="0" y="4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6" name="Freeform 102"/>
              <p:cNvSpPr>
                <a:spLocks/>
              </p:cNvSpPr>
              <p:nvPr/>
            </p:nvSpPr>
            <p:spPr bwMode="auto">
              <a:xfrm>
                <a:off x="1535" y="3107"/>
                <a:ext cx="213" cy="222"/>
              </a:xfrm>
              <a:custGeom>
                <a:avLst/>
                <a:gdLst/>
                <a:ahLst/>
                <a:cxnLst>
                  <a:cxn ang="0">
                    <a:pos x="0" y="478"/>
                  </a:cxn>
                  <a:cxn ang="0">
                    <a:pos x="60" y="488"/>
                  </a:cxn>
                  <a:cxn ang="0">
                    <a:pos x="122" y="838"/>
                  </a:cxn>
                  <a:cxn ang="0">
                    <a:pos x="164" y="886"/>
                  </a:cxn>
                  <a:cxn ang="0">
                    <a:pos x="205" y="873"/>
                  </a:cxn>
                  <a:cxn ang="0">
                    <a:pos x="250" y="808"/>
                  </a:cxn>
                  <a:cxn ang="0">
                    <a:pos x="305" y="817"/>
                  </a:cxn>
                  <a:cxn ang="0">
                    <a:pos x="359" y="886"/>
                  </a:cxn>
                  <a:cxn ang="0">
                    <a:pos x="380" y="888"/>
                  </a:cxn>
                  <a:cxn ang="0">
                    <a:pos x="411" y="844"/>
                  </a:cxn>
                  <a:cxn ang="0">
                    <a:pos x="482" y="855"/>
                  </a:cxn>
                  <a:cxn ang="0">
                    <a:pos x="526" y="753"/>
                  </a:cxn>
                  <a:cxn ang="0">
                    <a:pos x="632" y="712"/>
                  </a:cxn>
                  <a:cxn ang="0">
                    <a:pos x="779" y="711"/>
                  </a:cxn>
                  <a:cxn ang="0">
                    <a:pos x="775" y="753"/>
                  </a:cxn>
                  <a:cxn ang="0">
                    <a:pos x="814" y="774"/>
                  </a:cxn>
                  <a:cxn ang="0">
                    <a:pos x="819" y="732"/>
                  </a:cxn>
                  <a:cxn ang="0">
                    <a:pos x="852" y="693"/>
                  </a:cxn>
                  <a:cxn ang="0">
                    <a:pos x="810" y="532"/>
                  </a:cxn>
                  <a:cxn ang="0">
                    <a:pos x="710" y="501"/>
                  </a:cxn>
                  <a:cxn ang="0">
                    <a:pos x="693" y="429"/>
                  </a:cxn>
                  <a:cxn ang="0">
                    <a:pos x="665" y="410"/>
                  </a:cxn>
                  <a:cxn ang="0">
                    <a:pos x="671" y="384"/>
                  </a:cxn>
                  <a:cxn ang="0">
                    <a:pos x="702" y="358"/>
                  </a:cxn>
                  <a:cxn ang="0">
                    <a:pos x="515" y="203"/>
                  </a:cxn>
                  <a:cxn ang="0">
                    <a:pos x="421" y="189"/>
                  </a:cxn>
                  <a:cxn ang="0">
                    <a:pos x="361" y="111"/>
                  </a:cxn>
                  <a:cxn ang="0">
                    <a:pos x="406" y="90"/>
                  </a:cxn>
                  <a:cxn ang="0">
                    <a:pos x="421" y="7"/>
                  </a:cxn>
                  <a:cxn ang="0">
                    <a:pos x="377" y="0"/>
                  </a:cxn>
                  <a:cxn ang="0">
                    <a:pos x="205" y="26"/>
                  </a:cxn>
                  <a:cxn ang="0">
                    <a:pos x="195" y="15"/>
                  </a:cxn>
                  <a:cxn ang="0">
                    <a:pos x="137" y="15"/>
                  </a:cxn>
                  <a:cxn ang="0">
                    <a:pos x="112" y="70"/>
                  </a:cxn>
                  <a:cxn ang="0">
                    <a:pos x="47" y="57"/>
                  </a:cxn>
                  <a:cxn ang="0">
                    <a:pos x="120" y="224"/>
                  </a:cxn>
                  <a:cxn ang="0">
                    <a:pos x="60" y="343"/>
                  </a:cxn>
                  <a:cxn ang="0">
                    <a:pos x="56" y="423"/>
                  </a:cxn>
                  <a:cxn ang="0">
                    <a:pos x="0" y="478"/>
                  </a:cxn>
                  <a:cxn ang="0">
                    <a:pos x="0" y="478"/>
                  </a:cxn>
                  <a:cxn ang="0">
                    <a:pos x="0" y="478"/>
                  </a:cxn>
                </a:cxnLst>
                <a:rect l="0" t="0" r="r" b="b"/>
                <a:pathLst>
                  <a:path w="852" h="888">
                    <a:moveTo>
                      <a:pt x="0" y="478"/>
                    </a:moveTo>
                    <a:lnTo>
                      <a:pt x="60" y="488"/>
                    </a:lnTo>
                    <a:lnTo>
                      <a:pt x="122" y="838"/>
                    </a:lnTo>
                    <a:lnTo>
                      <a:pt x="164" y="886"/>
                    </a:lnTo>
                    <a:lnTo>
                      <a:pt x="205" y="873"/>
                    </a:lnTo>
                    <a:lnTo>
                      <a:pt x="250" y="808"/>
                    </a:lnTo>
                    <a:lnTo>
                      <a:pt x="305" y="817"/>
                    </a:lnTo>
                    <a:lnTo>
                      <a:pt x="359" y="886"/>
                    </a:lnTo>
                    <a:lnTo>
                      <a:pt x="380" y="888"/>
                    </a:lnTo>
                    <a:lnTo>
                      <a:pt x="411" y="844"/>
                    </a:lnTo>
                    <a:lnTo>
                      <a:pt x="482" y="855"/>
                    </a:lnTo>
                    <a:lnTo>
                      <a:pt x="526" y="753"/>
                    </a:lnTo>
                    <a:lnTo>
                      <a:pt x="632" y="712"/>
                    </a:lnTo>
                    <a:lnTo>
                      <a:pt x="779" y="711"/>
                    </a:lnTo>
                    <a:lnTo>
                      <a:pt x="775" y="753"/>
                    </a:lnTo>
                    <a:lnTo>
                      <a:pt x="814" y="774"/>
                    </a:lnTo>
                    <a:lnTo>
                      <a:pt x="819" y="732"/>
                    </a:lnTo>
                    <a:lnTo>
                      <a:pt x="852" y="693"/>
                    </a:lnTo>
                    <a:lnTo>
                      <a:pt x="810" y="532"/>
                    </a:lnTo>
                    <a:lnTo>
                      <a:pt x="710" y="501"/>
                    </a:lnTo>
                    <a:lnTo>
                      <a:pt x="693" y="429"/>
                    </a:lnTo>
                    <a:lnTo>
                      <a:pt x="665" y="410"/>
                    </a:lnTo>
                    <a:lnTo>
                      <a:pt x="671" y="384"/>
                    </a:lnTo>
                    <a:lnTo>
                      <a:pt x="702" y="358"/>
                    </a:lnTo>
                    <a:lnTo>
                      <a:pt x="515" y="203"/>
                    </a:lnTo>
                    <a:lnTo>
                      <a:pt x="421" y="189"/>
                    </a:lnTo>
                    <a:lnTo>
                      <a:pt x="361" y="111"/>
                    </a:lnTo>
                    <a:lnTo>
                      <a:pt x="406" y="90"/>
                    </a:lnTo>
                    <a:lnTo>
                      <a:pt x="421" y="7"/>
                    </a:lnTo>
                    <a:lnTo>
                      <a:pt x="377" y="0"/>
                    </a:lnTo>
                    <a:lnTo>
                      <a:pt x="205" y="26"/>
                    </a:lnTo>
                    <a:lnTo>
                      <a:pt x="195" y="15"/>
                    </a:lnTo>
                    <a:lnTo>
                      <a:pt x="137" y="15"/>
                    </a:lnTo>
                    <a:lnTo>
                      <a:pt x="112" y="70"/>
                    </a:lnTo>
                    <a:lnTo>
                      <a:pt x="47" y="57"/>
                    </a:lnTo>
                    <a:lnTo>
                      <a:pt x="120" y="224"/>
                    </a:lnTo>
                    <a:lnTo>
                      <a:pt x="60" y="343"/>
                    </a:lnTo>
                    <a:lnTo>
                      <a:pt x="56" y="423"/>
                    </a:lnTo>
                    <a:lnTo>
                      <a:pt x="0" y="478"/>
                    </a:lnTo>
                    <a:lnTo>
                      <a:pt x="0" y="478"/>
                    </a:lnTo>
                    <a:lnTo>
                      <a:pt x="0" y="47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7" name="Freeform 103"/>
              <p:cNvSpPr>
                <a:spLocks/>
              </p:cNvSpPr>
              <p:nvPr/>
            </p:nvSpPr>
            <p:spPr bwMode="auto">
              <a:xfrm>
                <a:off x="1654" y="3285"/>
                <a:ext cx="138" cy="146"/>
              </a:xfrm>
              <a:custGeom>
                <a:avLst/>
                <a:gdLst/>
                <a:ahLst/>
                <a:cxnLst>
                  <a:cxn ang="0">
                    <a:pos x="337" y="62"/>
                  </a:cxn>
                  <a:cxn ang="0">
                    <a:pos x="319" y="168"/>
                  </a:cxn>
                  <a:cxn ang="0">
                    <a:pos x="353" y="210"/>
                  </a:cxn>
                  <a:cxn ang="0">
                    <a:pos x="395" y="200"/>
                  </a:cxn>
                  <a:cxn ang="0">
                    <a:pos x="512" y="276"/>
                  </a:cxn>
                  <a:cxn ang="0">
                    <a:pos x="501" y="343"/>
                  </a:cxn>
                  <a:cxn ang="0">
                    <a:pos x="553" y="380"/>
                  </a:cxn>
                  <a:cxn ang="0">
                    <a:pos x="540" y="463"/>
                  </a:cxn>
                  <a:cxn ang="0">
                    <a:pos x="514" y="459"/>
                  </a:cxn>
                  <a:cxn ang="0">
                    <a:pos x="460" y="518"/>
                  </a:cxn>
                  <a:cxn ang="0">
                    <a:pos x="340" y="584"/>
                  </a:cxn>
                  <a:cxn ang="0">
                    <a:pos x="215" y="561"/>
                  </a:cxn>
                  <a:cxn ang="0">
                    <a:pos x="201" y="520"/>
                  </a:cxn>
                  <a:cxn ang="0">
                    <a:pos x="292" y="426"/>
                  </a:cxn>
                  <a:cxn ang="0">
                    <a:pos x="215" y="343"/>
                  </a:cxn>
                  <a:cxn ang="0">
                    <a:pos x="155" y="333"/>
                  </a:cxn>
                  <a:cxn ang="0">
                    <a:pos x="135" y="275"/>
                  </a:cxn>
                  <a:cxn ang="0">
                    <a:pos x="54" y="261"/>
                  </a:cxn>
                  <a:cxn ang="0">
                    <a:pos x="0" y="142"/>
                  </a:cxn>
                  <a:cxn ang="0">
                    <a:pos x="49" y="40"/>
                  </a:cxn>
                  <a:cxn ang="0">
                    <a:pos x="155" y="0"/>
                  </a:cxn>
                  <a:cxn ang="0">
                    <a:pos x="299" y="0"/>
                  </a:cxn>
                  <a:cxn ang="0">
                    <a:pos x="297" y="40"/>
                  </a:cxn>
                  <a:cxn ang="0">
                    <a:pos x="337" y="62"/>
                  </a:cxn>
                  <a:cxn ang="0">
                    <a:pos x="337" y="62"/>
                  </a:cxn>
                  <a:cxn ang="0">
                    <a:pos x="337" y="62"/>
                  </a:cxn>
                </a:cxnLst>
                <a:rect l="0" t="0" r="r" b="b"/>
                <a:pathLst>
                  <a:path w="553" h="584">
                    <a:moveTo>
                      <a:pt x="337" y="62"/>
                    </a:moveTo>
                    <a:lnTo>
                      <a:pt x="319" y="168"/>
                    </a:lnTo>
                    <a:lnTo>
                      <a:pt x="353" y="210"/>
                    </a:lnTo>
                    <a:lnTo>
                      <a:pt x="395" y="200"/>
                    </a:lnTo>
                    <a:lnTo>
                      <a:pt x="512" y="276"/>
                    </a:lnTo>
                    <a:lnTo>
                      <a:pt x="501" y="343"/>
                    </a:lnTo>
                    <a:lnTo>
                      <a:pt x="553" y="380"/>
                    </a:lnTo>
                    <a:lnTo>
                      <a:pt x="540" y="463"/>
                    </a:lnTo>
                    <a:lnTo>
                      <a:pt x="514" y="459"/>
                    </a:lnTo>
                    <a:lnTo>
                      <a:pt x="460" y="518"/>
                    </a:lnTo>
                    <a:lnTo>
                      <a:pt x="340" y="584"/>
                    </a:lnTo>
                    <a:lnTo>
                      <a:pt x="215" y="561"/>
                    </a:lnTo>
                    <a:lnTo>
                      <a:pt x="201" y="520"/>
                    </a:lnTo>
                    <a:lnTo>
                      <a:pt x="292" y="426"/>
                    </a:lnTo>
                    <a:lnTo>
                      <a:pt x="215" y="343"/>
                    </a:lnTo>
                    <a:lnTo>
                      <a:pt x="155" y="333"/>
                    </a:lnTo>
                    <a:lnTo>
                      <a:pt x="135" y="275"/>
                    </a:lnTo>
                    <a:lnTo>
                      <a:pt x="54" y="261"/>
                    </a:lnTo>
                    <a:lnTo>
                      <a:pt x="0" y="142"/>
                    </a:lnTo>
                    <a:lnTo>
                      <a:pt x="49" y="40"/>
                    </a:lnTo>
                    <a:lnTo>
                      <a:pt x="155" y="0"/>
                    </a:lnTo>
                    <a:lnTo>
                      <a:pt x="299" y="0"/>
                    </a:lnTo>
                    <a:lnTo>
                      <a:pt x="297" y="40"/>
                    </a:lnTo>
                    <a:lnTo>
                      <a:pt x="337" y="62"/>
                    </a:lnTo>
                    <a:lnTo>
                      <a:pt x="337" y="62"/>
                    </a:lnTo>
                    <a:lnTo>
                      <a:pt x="337" y="6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8" name="Freeform 104"/>
              <p:cNvSpPr>
                <a:spLocks/>
              </p:cNvSpPr>
              <p:nvPr/>
            </p:nvSpPr>
            <p:spPr bwMode="auto">
              <a:xfrm>
                <a:off x="1655" y="3285"/>
                <a:ext cx="137" cy="146"/>
              </a:xfrm>
              <a:custGeom>
                <a:avLst/>
                <a:gdLst/>
                <a:ahLst/>
                <a:cxnLst>
                  <a:cxn ang="0">
                    <a:pos x="336" y="62"/>
                  </a:cxn>
                  <a:cxn ang="0">
                    <a:pos x="318" y="168"/>
                  </a:cxn>
                  <a:cxn ang="0">
                    <a:pos x="352" y="212"/>
                  </a:cxn>
                  <a:cxn ang="0">
                    <a:pos x="395" y="202"/>
                  </a:cxn>
                  <a:cxn ang="0">
                    <a:pos x="512" y="277"/>
                  </a:cxn>
                  <a:cxn ang="0">
                    <a:pos x="500" y="344"/>
                  </a:cxn>
                  <a:cxn ang="0">
                    <a:pos x="552" y="380"/>
                  </a:cxn>
                  <a:cxn ang="0">
                    <a:pos x="540" y="464"/>
                  </a:cxn>
                  <a:cxn ang="0">
                    <a:pos x="513" y="459"/>
                  </a:cxn>
                  <a:cxn ang="0">
                    <a:pos x="459" y="519"/>
                  </a:cxn>
                  <a:cxn ang="0">
                    <a:pos x="339" y="584"/>
                  </a:cxn>
                  <a:cxn ang="0">
                    <a:pos x="215" y="561"/>
                  </a:cxn>
                  <a:cxn ang="0">
                    <a:pos x="201" y="521"/>
                  </a:cxn>
                  <a:cxn ang="0">
                    <a:pos x="291" y="427"/>
                  </a:cxn>
                  <a:cxn ang="0">
                    <a:pos x="215" y="344"/>
                  </a:cxn>
                  <a:cxn ang="0">
                    <a:pos x="154" y="334"/>
                  </a:cxn>
                  <a:cxn ang="0">
                    <a:pos x="135" y="275"/>
                  </a:cxn>
                  <a:cxn ang="0">
                    <a:pos x="55" y="262"/>
                  </a:cxn>
                  <a:cxn ang="0">
                    <a:pos x="0" y="143"/>
                  </a:cxn>
                  <a:cxn ang="0">
                    <a:pos x="48" y="41"/>
                  </a:cxn>
                  <a:cxn ang="0">
                    <a:pos x="154" y="0"/>
                  </a:cxn>
                  <a:cxn ang="0">
                    <a:pos x="299" y="0"/>
                  </a:cxn>
                  <a:cxn ang="0">
                    <a:pos x="297" y="41"/>
                  </a:cxn>
                  <a:cxn ang="0">
                    <a:pos x="336" y="62"/>
                  </a:cxn>
                  <a:cxn ang="0">
                    <a:pos x="336" y="62"/>
                  </a:cxn>
                  <a:cxn ang="0">
                    <a:pos x="336" y="62"/>
                  </a:cxn>
                </a:cxnLst>
                <a:rect l="0" t="0" r="r" b="b"/>
                <a:pathLst>
                  <a:path w="552" h="584">
                    <a:moveTo>
                      <a:pt x="336" y="62"/>
                    </a:moveTo>
                    <a:lnTo>
                      <a:pt x="318" y="168"/>
                    </a:lnTo>
                    <a:lnTo>
                      <a:pt x="352" y="212"/>
                    </a:lnTo>
                    <a:lnTo>
                      <a:pt x="395" y="202"/>
                    </a:lnTo>
                    <a:lnTo>
                      <a:pt x="512" y="277"/>
                    </a:lnTo>
                    <a:lnTo>
                      <a:pt x="500" y="344"/>
                    </a:lnTo>
                    <a:lnTo>
                      <a:pt x="552" y="380"/>
                    </a:lnTo>
                    <a:lnTo>
                      <a:pt x="540" y="464"/>
                    </a:lnTo>
                    <a:lnTo>
                      <a:pt x="513" y="459"/>
                    </a:lnTo>
                    <a:lnTo>
                      <a:pt x="459" y="519"/>
                    </a:lnTo>
                    <a:lnTo>
                      <a:pt x="339" y="584"/>
                    </a:lnTo>
                    <a:lnTo>
                      <a:pt x="215" y="561"/>
                    </a:lnTo>
                    <a:lnTo>
                      <a:pt x="201" y="521"/>
                    </a:lnTo>
                    <a:lnTo>
                      <a:pt x="291" y="427"/>
                    </a:lnTo>
                    <a:lnTo>
                      <a:pt x="215" y="344"/>
                    </a:lnTo>
                    <a:lnTo>
                      <a:pt x="154" y="334"/>
                    </a:lnTo>
                    <a:lnTo>
                      <a:pt x="135" y="275"/>
                    </a:lnTo>
                    <a:lnTo>
                      <a:pt x="55" y="262"/>
                    </a:lnTo>
                    <a:lnTo>
                      <a:pt x="0" y="143"/>
                    </a:lnTo>
                    <a:lnTo>
                      <a:pt x="48" y="41"/>
                    </a:lnTo>
                    <a:lnTo>
                      <a:pt x="154" y="0"/>
                    </a:lnTo>
                    <a:lnTo>
                      <a:pt x="299" y="0"/>
                    </a:lnTo>
                    <a:lnTo>
                      <a:pt x="297" y="41"/>
                    </a:lnTo>
                    <a:lnTo>
                      <a:pt x="336" y="62"/>
                    </a:lnTo>
                    <a:lnTo>
                      <a:pt x="336" y="62"/>
                    </a:lnTo>
                    <a:lnTo>
                      <a:pt x="336" y="6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29" name="Freeform 105"/>
              <p:cNvSpPr>
                <a:spLocks/>
              </p:cNvSpPr>
              <p:nvPr/>
            </p:nvSpPr>
            <p:spPr bwMode="auto">
              <a:xfrm>
                <a:off x="1731" y="2812"/>
                <a:ext cx="92" cy="122"/>
              </a:xfrm>
              <a:custGeom>
                <a:avLst/>
                <a:gdLst/>
                <a:ahLst/>
                <a:cxnLst>
                  <a:cxn ang="0">
                    <a:pos x="138" y="0"/>
                  </a:cxn>
                  <a:cxn ang="0">
                    <a:pos x="75" y="4"/>
                  </a:cxn>
                  <a:cxn ang="0">
                    <a:pos x="34" y="26"/>
                  </a:cxn>
                  <a:cxn ang="0">
                    <a:pos x="59" y="72"/>
                  </a:cxn>
                  <a:cxn ang="0">
                    <a:pos x="28" y="106"/>
                  </a:cxn>
                  <a:cxn ang="0">
                    <a:pos x="0" y="105"/>
                  </a:cxn>
                  <a:cxn ang="0">
                    <a:pos x="13" y="174"/>
                  </a:cxn>
                  <a:cxn ang="0">
                    <a:pos x="73" y="200"/>
                  </a:cxn>
                  <a:cxn ang="0">
                    <a:pos x="65" y="241"/>
                  </a:cxn>
                  <a:cxn ang="0">
                    <a:pos x="93" y="261"/>
                  </a:cxn>
                  <a:cxn ang="0">
                    <a:pos x="89" y="444"/>
                  </a:cxn>
                  <a:cxn ang="0">
                    <a:pos x="113" y="490"/>
                  </a:cxn>
                  <a:cxn ang="0">
                    <a:pos x="322" y="454"/>
                  </a:cxn>
                  <a:cxn ang="0">
                    <a:pos x="294" y="378"/>
                  </a:cxn>
                  <a:cxn ang="0">
                    <a:pos x="230" y="338"/>
                  </a:cxn>
                  <a:cxn ang="0">
                    <a:pos x="240" y="257"/>
                  </a:cxn>
                  <a:cxn ang="0">
                    <a:pos x="367" y="160"/>
                  </a:cxn>
                  <a:cxn ang="0">
                    <a:pos x="248" y="155"/>
                  </a:cxn>
                  <a:cxn ang="0">
                    <a:pos x="138" y="0"/>
                  </a:cxn>
                  <a:cxn ang="0">
                    <a:pos x="138" y="0"/>
                  </a:cxn>
                  <a:cxn ang="0">
                    <a:pos x="138" y="0"/>
                  </a:cxn>
                </a:cxnLst>
                <a:rect l="0" t="0" r="r" b="b"/>
                <a:pathLst>
                  <a:path w="367" h="490">
                    <a:moveTo>
                      <a:pt x="138" y="0"/>
                    </a:moveTo>
                    <a:lnTo>
                      <a:pt x="75" y="4"/>
                    </a:lnTo>
                    <a:lnTo>
                      <a:pt x="34" y="26"/>
                    </a:lnTo>
                    <a:lnTo>
                      <a:pt x="59" y="72"/>
                    </a:lnTo>
                    <a:lnTo>
                      <a:pt x="28" y="106"/>
                    </a:lnTo>
                    <a:lnTo>
                      <a:pt x="0" y="105"/>
                    </a:lnTo>
                    <a:lnTo>
                      <a:pt x="13" y="174"/>
                    </a:lnTo>
                    <a:lnTo>
                      <a:pt x="73" y="200"/>
                    </a:lnTo>
                    <a:lnTo>
                      <a:pt x="65" y="241"/>
                    </a:lnTo>
                    <a:lnTo>
                      <a:pt x="93" y="261"/>
                    </a:lnTo>
                    <a:lnTo>
                      <a:pt x="89" y="444"/>
                    </a:lnTo>
                    <a:lnTo>
                      <a:pt x="113" y="490"/>
                    </a:lnTo>
                    <a:lnTo>
                      <a:pt x="322" y="454"/>
                    </a:lnTo>
                    <a:lnTo>
                      <a:pt x="294" y="378"/>
                    </a:lnTo>
                    <a:lnTo>
                      <a:pt x="230" y="338"/>
                    </a:lnTo>
                    <a:lnTo>
                      <a:pt x="240" y="257"/>
                    </a:lnTo>
                    <a:lnTo>
                      <a:pt x="367" y="160"/>
                    </a:lnTo>
                    <a:lnTo>
                      <a:pt x="248" y="155"/>
                    </a:lnTo>
                    <a:lnTo>
                      <a:pt x="138" y="0"/>
                    </a:lnTo>
                    <a:lnTo>
                      <a:pt x="138" y="0"/>
                    </a:lnTo>
                    <a:lnTo>
                      <a:pt x="13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0" name="Freeform 106"/>
              <p:cNvSpPr>
                <a:spLocks/>
              </p:cNvSpPr>
              <p:nvPr/>
            </p:nvSpPr>
            <p:spPr bwMode="auto">
              <a:xfrm>
                <a:off x="1731" y="2812"/>
                <a:ext cx="92" cy="122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75" y="3"/>
                  </a:cxn>
                  <a:cxn ang="0">
                    <a:pos x="34" y="25"/>
                  </a:cxn>
                  <a:cxn ang="0">
                    <a:pos x="61" y="72"/>
                  </a:cxn>
                  <a:cxn ang="0">
                    <a:pos x="30" y="106"/>
                  </a:cxn>
                  <a:cxn ang="0">
                    <a:pos x="0" y="104"/>
                  </a:cxn>
                  <a:cxn ang="0">
                    <a:pos x="13" y="174"/>
                  </a:cxn>
                  <a:cxn ang="0">
                    <a:pos x="74" y="200"/>
                  </a:cxn>
                  <a:cxn ang="0">
                    <a:pos x="65" y="240"/>
                  </a:cxn>
                  <a:cxn ang="0">
                    <a:pos x="93" y="260"/>
                  </a:cxn>
                  <a:cxn ang="0">
                    <a:pos x="90" y="444"/>
                  </a:cxn>
                  <a:cxn ang="0">
                    <a:pos x="114" y="489"/>
                  </a:cxn>
                  <a:cxn ang="0">
                    <a:pos x="322" y="453"/>
                  </a:cxn>
                  <a:cxn ang="0">
                    <a:pos x="295" y="377"/>
                  </a:cxn>
                  <a:cxn ang="0">
                    <a:pos x="231" y="338"/>
                  </a:cxn>
                  <a:cxn ang="0">
                    <a:pos x="241" y="257"/>
                  </a:cxn>
                  <a:cxn ang="0">
                    <a:pos x="368" y="161"/>
                  </a:cxn>
                  <a:cxn ang="0">
                    <a:pos x="249" y="154"/>
                  </a:cxn>
                  <a:cxn ang="0">
                    <a:pos x="139" y="0"/>
                  </a:cxn>
                  <a:cxn ang="0">
                    <a:pos x="139" y="0"/>
                  </a:cxn>
                  <a:cxn ang="0">
                    <a:pos x="139" y="0"/>
                  </a:cxn>
                </a:cxnLst>
                <a:rect l="0" t="0" r="r" b="b"/>
                <a:pathLst>
                  <a:path w="368" h="489">
                    <a:moveTo>
                      <a:pt x="139" y="0"/>
                    </a:moveTo>
                    <a:lnTo>
                      <a:pt x="75" y="3"/>
                    </a:lnTo>
                    <a:lnTo>
                      <a:pt x="34" y="25"/>
                    </a:lnTo>
                    <a:lnTo>
                      <a:pt x="61" y="72"/>
                    </a:lnTo>
                    <a:lnTo>
                      <a:pt x="30" y="106"/>
                    </a:lnTo>
                    <a:lnTo>
                      <a:pt x="0" y="104"/>
                    </a:lnTo>
                    <a:lnTo>
                      <a:pt x="13" y="174"/>
                    </a:lnTo>
                    <a:lnTo>
                      <a:pt x="74" y="200"/>
                    </a:lnTo>
                    <a:lnTo>
                      <a:pt x="65" y="240"/>
                    </a:lnTo>
                    <a:lnTo>
                      <a:pt x="93" y="260"/>
                    </a:lnTo>
                    <a:lnTo>
                      <a:pt x="90" y="444"/>
                    </a:lnTo>
                    <a:lnTo>
                      <a:pt x="114" y="489"/>
                    </a:lnTo>
                    <a:lnTo>
                      <a:pt x="322" y="453"/>
                    </a:lnTo>
                    <a:lnTo>
                      <a:pt x="295" y="377"/>
                    </a:lnTo>
                    <a:lnTo>
                      <a:pt x="231" y="338"/>
                    </a:lnTo>
                    <a:lnTo>
                      <a:pt x="241" y="257"/>
                    </a:lnTo>
                    <a:lnTo>
                      <a:pt x="368" y="161"/>
                    </a:lnTo>
                    <a:lnTo>
                      <a:pt x="249" y="154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3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1" name="Freeform 107"/>
              <p:cNvSpPr>
                <a:spLocks/>
              </p:cNvSpPr>
              <p:nvPr/>
            </p:nvSpPr>
            <p:spPr bwMode="auto">
              <a:xfrm>
                <a:off x="1788" y="2852"/>
                <a:ext cx="79" cy="73"/>
              </a:xfrm>
              <a:custGeom>
                <a:avLst/>
                <a:gdLst/>
                <a:ahLst/>
                <a:cxnLst>
                  <a:cxn ang="0">
                    <a:pos x="137" y="0"/>
                  </a:cxn>
                  <a:cxn ang="0">
                    <a:pos x="10" y="97"/>
                  </a:cxn>
                  <a:cxn ang="0">
                    <a:pos x="0" y="178"/>
                  </a:cxn>
                  <a:cxn ang="0">
                    <a:pos x="69" y="218"/>
                  </a:cxn>
                  <a:cxn ang="0">
                    <a:pos x="92" y="294"/>
                  </a:cxn>
                  <a:cxn ang="0">
                    <a:pos x="139" y="256"/>
                  </a:cxn>
                  <a:cxn ang="0">
                    <a:pos x="195" y="294"/>
                  </a:cxn>
                  <a:cxn ang="0">
                    <a:pos x="262" y="294"/>
                  </a:cxn>
                  <a:cxn ang="0">
                    <a:pos x="310" y="185"/>
                  </a:cxn>
                  <a:cxn ang="0">
                    <a:pos x="287" y="139"/>
                  </a:cxn>
                  <a:cxn ang="0">
                    <a:pos x="316" y="91"/>
                  </a:cxn>
                  <a:cxn ang="0">
                    <a:pos x="256" y="76"/>
                  </a:cxn>
                  <a:cxn ang="0">
                    <a:pos x="170" y="4"/>
                  </a:cxn>
                  <a:cxn ang="0">
                    <a:pos x="137" y="0"/>
                  </a:cxn>
                  <a:cxn ang="0">
                    <a:pos x="137" y="0"/>
                  </a:cxn>
                  <a:cxn ang="0">
                    <a:pos x="137" y="0"/>
                  </a:cxn>
                </a:cxnLst>
                <a:rect l="0" t="0" r="r" b="b"/>
                <a:pathLst>
                  <a:path w="316" h="294">
                    <a:moveTo>
                      <a:pt x="137" y="0"/>
                    </a:moveTo>
                    <a:lnTo>
                      <a:pt x="10" y="97"/>
                    </a:lnTo>
                    <a:lnTo>
                      <a:pt x="0" y="178"/>
                    </a:lnTo>
                    <a:lnTo>
                      <a:pt x="69" y="218"/>
                    </a:lnTo>
                    <a:lnTo>
                      <a:pt x="92" y="294"/>
                    </a:lnTo>
                    <a:lnTo>
                      <a:pt x="139" y="256"/>
                    </a:lnTo>
                    <a:lnTo>
                      <a:pt x="195" y="294"/>
                    </a:lnTo>
                    <a:lnTo>
                      <a:pt x="262" y="294"/>
                    </a:lnTo>
                    <a:lnTo>
                      <a:pt x="310" y="185"/>
                    </a:lnTo>
                    <a:lnTo>
                      <a:pt x="287" y="139"/>
                    </a:lnTo>
                    <a:lnTo>
                      <a:pt x="316" y="91"/>
                    </a:lnTo>
                    <a:lnTo>
                      <a:pt x="256" y="76"/>
                    </a:lnTo>
                    <a:lnTo>
                      <a:pt x="170" y="4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2" name="Freeform 108"/>
              <p:cNvSpPr>
                <a:spLocks/>
              </p:cNvSpPr>
              <p:nvPr/>
            </p:nvSpPr>
            <p:spPr bwMode="auto">
              <a:xfrm>
                <a:off x="1789" y="2852"/>
                <a:ext cx="79" cy="73"/>
              </a:xfrm>
              <a:custGeom>
                <a:avLst/>
                <a:gdLst/>
                <a:ahLst/>
                <a:cxnLst>
                  <a:cxn ang="0">
                    <a:pos x="137" y="0"/>
                  </a:cxn>
                  <a:cxn ang="0">
                    <a:pos x="10" y="96"/>
                  </a:cxn>
                  <a:cxn ang="0">
                    <a:pos x="0" y="177"/>
                  </a:cxn>
                  <a:cxn ang="0">
                    <a:pos x="69" y="216"/>
                  </a:cxn>
                  <a:cxn ang="0">
                    <a:pos x="91" y="292"/>
                  </a:cxn>
                  <a:cxn ang="0">
                    <a:pos x="139" y="255"/>
                  </a:cxn>
                  <a:cxn ang="0">
                    <a:pos x="195" y="292"/>
                  </a:cxn>
                  <a:cxn ang="0">
                    <a:pos x="262" y="292"/>
                  </a:cxn>
                  <a:cxn ang="0">
                    <a:pos x="309" y="184"/>
                  </a:cxn>
                  <a:cxn ang="0">
                    <a:pos x="286" y="137"/>
                  </a:cxn>
                  <a:cxn ang="0">
                    <a:pos x="317" y="89"/>
                  </a:cxn>
                  <a:cxn ang="0">
                    <a:pos x="255" y="75"/>
                  </a:cxn>
                  <a:cxn ang="0">
                    <a:pos x="170" y="3"/>
                  </a:cxn>
                  <a:cxn ang="0">
                    <a:pos x="137" y="0"/>
                  </a:cxn>
                  <a:cxn ang="0">
                    <a:pos x="137" y="0"/>
                  </a:cxn>
                  <a:cxn ang="0">
                    <a:pos x="137" y="0"/>
                  </a:cxn>
                </a:cxnLst>
                <a:rect l="0" t="0" r="r" b="b"/>
                <a:pathLst>
                  <a:path w="317" h="292">
                    <a:moveTo>
                      <a:pt x="137" y="0"/>
                    </a:moveTo>
                    <a:lnTo>
                      <a:pt x="10" y="96"/>
                    </a:lnTo>
                    <a:lnTo>
                      <a:pt x="0" y="177"/>
                    </a:lnTo>
                    <a:lnTo>
                      <a:pt x="69" y="216"/>
                    </a:lnTo>
                    <a:lnTo>
                      <a:pt x="91" y="292"/>
                    </a:lnTo>
                    <a:lnTo>
                      <a:pt x="139" y="255"/>
                    </a:lnTo>
                    <a:lnTo>
                      <a:pt x="195" y="292"/>
                    </a:lnTo>
                    <a:lnTo>
                      <a:pt x="262" y="292"/>
                    </a:lnTo>
                    <a:lnTo>
                      <a:pt x="309" y="184"/>
                    </a:lnTo>
                    <a:lnTo>
                      <a:pt x="286" y="137"/>
                    </a:lnTo>
                    <a:lnTo>
                      <a:pt x="317" y="89"/>
                    </a:lnTo>
                    <a:lnTo>
                      <a:pt x="255" y="75"/>
                    </a:lnTo>
                    <a:lnTo>
                      <a:pt x="170" y="3"/>
                    </a:lnTo>
                    <a:lnTo>
                      <a:pt x="137" y="0"/>
                    </a:lnTo>
                    <a:lnTo>
                      <a:pt x="137" y="0"/>
                    </a:lnTo>
                    <a:lnTo>
                      <a:pt x="13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3" name="Freeform 109"/>
              <p:cNvSpPr>
                <a:spLocks/>
              </p:cNvSpPr>
              <p:nvPr/>
            </p:nvSpPr>
            <p:spPr bwMode="auto">
              <a:xfrm>
                <a:off x="1854" y="2874"/>
                <a:ext cx="43" cy="59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48"/>
                  </a:cxn>
                  <a:cxn ang="0">
                    <a:pos x="48" y="94"/>
                  </a:cxn>
                  <a:cxn ang="0">
                    <a:pos x="0" y="203"/>
                  </a:cxn>
                  <a:cxn ang="0">
                    <a:pos x="38" y="234"/>
                  </a:cxn>
                  <a:cxn ang="0">
                    <a:pos x="83" y="227"/>
                  </a:cxn>
                  <a:cxn ang="0">
                    <a:pos x="174" y="96"/>
                  </a:cxn>
                  <a:cxn ang="0">
                    <a:pos x="88" y="10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174" h="234">
                    <a:moveTo>
                      <a:pt x="54" y="0"/>
                    </a:moveTo>
                    <a:lnTo>
                      <a:pt x="25" y="48"/>
                    </a:lnTo>
                    <a:lnTo>
                      <a:pt x="48" y="94"/>
                    </a:lnTo>
                    <a:lnTo>
                      <a:pt x="0" y="203"/>
                    </a:lnTo>
                    <a:lnTo>
                      <a:pt x="38" y="234"/>
                    </a:lnTo>
                    <a:lnTo>
                      <a:pt x="83" y="227"/>
                    </a:lnTo>
                    <a:lnTo>
                      <a:pt x="174" y="96"/>
                    </a:lnTo>
                    <a:lnTo>
                      <a:pt x="88" y="1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4" name="Freeform 110"/>
              <p:cNvSpPr>
                <a:spLocks/>
              </p:cNvSpPr>
              <p:nvPr/>
            </p:nvSpPr>
            <p:spPr bwMode="auto">
              <a:xfrm>
                <a:off x="1854" y="2874"/>
                <a:ext cx="44" cy="59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24" y="48"/>
                  </a:cxn>
                  <a:cxn ang="0">
                    <a:pos x="47" y="95"/>
                  </a:cxn>
                  <a:cxn ang="0">
                    <a:pos x="0" y="203"/>
                  </a:cxn>
                  <a:cxn ang="0">
                    <a:pos x="37" y="234"/>
                  </a:cxn>
                  <a:cxn ang="0">
                    <a:pos x="83" y="228"/>
                  </a:cxn>
                  <a:cxn ang="0">
                    <a:pos x="174" y="96"/>
                  </a:cxn>
                  <a:cxn ang="0">
                    <a:pos x="87" y="10"/>
                  </a:cxn>
                  <a:cxn ang="0">
                    <a:pos x="55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174" h="234">
                    <a:moveTo>
                      <a:pt x="55" y="0"/>
                    </a:moveTo>
                    <a:lnTo>
                      <a:pt x="24" y="48"/>
                    </a:lnTo>
                    <a:lnTo>
                      <a:pt x="47" y="95"/>
                    </a:lnTo>
                    <a:lnTo>
                      <a:pt x="0" y="203"/>
                    </a:lnTo>
                    <a:lnTo>
                      <a:pt x="37" y="234"/>
                    </a:lnTo>
                    <a:lnTo>
                      <a:pt x="83" y="228"/>
                    </a:lnTo>
                    <a:lnTo>
                      <a:pt x="174" y="96"/>
                    </a:lnTo>
                    <a:lnTo>
                      <a:pt x="87" y="10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5" name="Freeform 111"/>
              <p:cNvSpPr>
                <a:spLocks/>
              </p:cNvSpPr>
              <p:nvPr/>
            </p:nvSpPr>
            <p:spPr bwMode="auto">
              <a:xfrm>
                <a:off x="1474" y="2855"/>
                <a:ext cx="698" cy="677"/>
              </a:xfrm>
              <a:custGeom>
                <a:avLst/>
                <a:gdLst/>
                <a:ahLst/>
                <a:cxnLst>
                  <a:cxn ang="0">
                    <a:pos x="1733" y="202"/>
                  </a:cxn>
                  <a:cxn ang="0">
                    <a:pos x="1832" y="360"/>
                  </a:cxn>
                  <a:cxn ang="0">
                    <a:pos x="1742" y="535"/>
                  </a:cxn>
                  <a:cxn ang="0">
                    <a:pos x="1863" y="508"/>
                  </a:cxn>
                  <a:cxn ang="0">
                    <a:pos x="1772" y="563"/>
                  </a:cxn>
                  <a:cxn ang="0">
                    <a:pos x="1931" y="545"/>
                  </a:cxn>
                  <a:cxn ang="0">
                    <a:pos x="2112" y="594"/>
                  </a:cxn>
                  <a:cxn ang="0">
                    <a:pos x="2131" y="648"/>
                  </a:cxn>
                  <a:cxn ang="0">
                    <a:pos x="2154" y="690"/>
                  </a:cxn>
                  <a:cxn ang="0">
                    <a:pos x="2378" y="753"/>
                  </a:cxn>
                  <a:cxn ang="0">
                    <a:pos x="2492" y="732"/>
                  </a:cxn>
                  <a:cxn ang="0">
                    <a:pos x="2692" y="917"/>
                  </a:cxn>
                  <a:cxn ang="0">
                    <a:pos x="2789" y="931"/>
                  </a:cxn>
                  <a:cxn ang="0">
                    <a:pos x="2752" y="1206"/>
                  </a:cxn>
                  <a:cxn ang="0">
                    <a:pos x="2497" y="1399"/>
                  </a:cxn>
                  <a:cxn ang="0">
                    <a:pos x="2430" y="1557"/>
                  </a:cxn>
                  <a:cxn ang="0">
                    <a:pos x="2361" y="1769"/>
                  </a:cxn>
                  <a:cxn ang="0">
                    <a:pos x="2089" y="2075"/>
                  </a:cxn>
                  <a:cxn ang="0">
                    <a:pos x="1869" y="2126"/>
                  </a:cxn>
                  <a:cxn ang="0">
                    <a:pos x="1622" y="2213"/>
                  </a:cxn>
                  <a:cxn ang="0">
                    <a:pos x="1374" y="2621"/>
                  </a:cxn>
                  <a:cxn ang="0">
                    <a:pos x="1398" y="2480"/>
                  </a:cxn>
                  <a:cxn ang="0">
                    <a:pos x="1252" y="2707"/>
                  </a:cxn>
                  <a:cxn ang="0">
                    <a:pos x="1198" y="2591"/>
                  </a:cxn>
                  <a:cxn ang="0">
                    <a:pos x="1076" y="2516"/>
                  </a:cxn>
                  <a:cxn ang="0">
                    <a:pos x="1019" y="2419"/>
                  </a:cxn>
                  <a:cxn ang="0">
                    <a:pos x="1277" y="2187"/>
                  </a:cxn>
                  <a:cxn ang="0">
                    <a:pos x="1276" y="2099"/>
                  </a:cxn>
                  <a:cxn ang="0">
                    <a:pos x="1235" y="1995"/>
                  </a:cxn>
                  <a:cxn ang="0">
                    <a:pos x="1076" y="1929"/>
                  </a:cxn>
                  <a:cxn ang="0">
                    <a:pos x="1064" y="1738"/>
                  </a:cxn>
                  <a:cxn ang="0">
                    <a:pos x="1055" y="1538"/>
                  </a:cxn>
                  <a:cxn ang="0">
                    <a:pos x="938" y="1437"/>
                  </a:cxn>
                  <a:cxn ang="0">
                    <a:pos x="915" y="1396"/>
                  </a:cxn>
                  <a:cxn ang="0">
                    <a:pos x="754" y="1206"/>
                  </a:cxn>
                  <a:cxn ang="0">
                    <a:pos x="606" y="1116"/>
                  </a:cxn>
                  <a:cxn ang="0">
                    <a:pos x="666" y="1013"/>
                  </a:cxn>
                  <a:cxn ang="0">
                    <a:pos x="450" y="1033"/>
                  </a:cxn>
                  <a:cxn ang="0">
                    <a:pos x="383" y="1021"/>
                  </a:cxn>
                  <a:cxn ang="0">
                    <a:pos x="298" y="1068"/>
                  </a:cxn>
                  <a:cxn ang="0">
                    <a:pos x="242" y="954"/>
                  </a:cxn>
                  <a:cxn ang="0">
                    <a:pos x="130" y="954"/>
                  </a:cxn>
                  <a:cxn ang="0">
                    <a:pos x="25" y="936"/>
                  </a:cxn>
                  <a:cxn ang="0">
                    <a:pos x="57" y="719"/>
                  </a:cxn>
                  <a:cxn ang="0">
                    <a:pos x="277" y="550"/>
                  </a:cxn>
                  <a:cxn ang="0">
                    <a:pos x="329" y="296"/>
                  </a:cxn>
                  <a:cxn ang="0">
                    <a:pos x="400" y="202"/>
                  </a:cxn>
                  <a:cxn ang="0">
                    <a:pos x="359" y="185"/>
                  </a:cxn>
                  <a:cxn ang="0">
                    <a:pos x="397" y="158"/>
                  </a:cxn>
                  <a:cxn ang="0">
                    <a:pos x="500" y="193"/>
                  </a:cxn>
                  <a:cxn ang="0">
                    <a:pos x="684" y="277"/>
                  </a:cxn>
                  <a:cxn ang="0">
                    <a:pos x="718" y="57"/>
                  </a:cxn>
                  <a:cxn ang="0">
                    <a:pos x="879" y="114"/>
                  </a:cxn>
                  <a:cxn ang="0">
                    <a:pos x="1003" y="106"/>
                  </a:cxn>
                  <a:cxn ang="0">
                    <a:pos x="1040" y="0"/>
                  </a:cxn>
                  <a:cxn ang="0">
                    <a:pos x="1097" y="65"/>
                  </a:cxn>
                  <a:cxn ang="0">
                    <a:pos x="1118" y="269"/>
                  </a:cxn>
                  <a:cxn ang="0">
                    <a:pos x="1346" y="280"/>
                  </a:cxn>
                  <a:cxn ang="0">
                    <a:pos x="1458" y="280"/>
                  </a:cxn>
                  <a:cxn ang="0">
                    <a:pos x="1562" y="308"/>
                  </a:cxn>
                  <a:cxn ang="0">
                    <a:pos x="1699" y="173"/>
                  </a:cxn>
                  <a:cxn ang="0">
                    <a:pos x="1699" y="173"/>
                  </a:cxn>
                </a:cxnLst>
                <a:rect l="0" t="0" r="r" b="b"/>
                <a:pathLst>
                  <a:path w="2795" h="2707">
                    <a:moveTo>
                      <a:pt x="1699" y="173"/>
                    </a:moveTo>
                    <a:lnTo>
                      <a:pt x="1733" y="202"/>
                    </a:lnTo>
                    <a:lnTo>
                      <a:pt x="1781" y="324"/>
                    </a:lnTo>
                    <a:lnTo>
                      <a:pt x="1832" y="360"/>
                    </a:lnTo>
                    <a:lnTo>
                      <a:pt x="1647" y="543"/>
                    </a:lnTo>
                    <a:lnTo>
                      <a:pt x="1742" y="535"/>
                    </a:lnTo>
                    <a:lnTo>
                      <a:pt x="1809" y="498"/>
                    </a:lnTo>
                    <a:lnTo>
                      <a:pt x="1863" y="508"/>
                    </a:lnTo>
                    <a:lnTo>
                      <a:pt x="1846" y="561"/>
                    </a:lnTo>
                    <a:lnTo>
                      <a:pt x="1772" y="563"/>
                    </a:lnTo>
                    <a:lnTo>
                      <a:pt x="1850" y="604"/>
                    </a:lnTo>
                    <a:lnTo>
                      <a:pt x="1931" y="545"/>
                    </a:lnTo>
                    <a:lnTo>
                      <a:pt x="2106" y="556"/>
                    </a:lnTo>
                    <a:lnTo>
                      <a:pt x="2112" y="594"/>
                    </a:lnTo>
                    <a:lnTo>
                      <a:pt x="2140" y="591"/>
                    </a:lnTo>
                    <a:lnTo>
                      <a:pt x="2131" y="648"/>
                    </a:lnTo>
                    <a:lnTo>
                      <a:pt x="2171" y="669"/>
                    </a:lnTo>
                    <a:lnTo>
                      <a:pt x="2154" y="690"/>
                    </a:lnTo>
                    <a:lnTo>
                      <a:pt x="2279" y="694"/>
                    </a:lnTo>
                    <a:lnTo>
                      <a:pt x="2378" y="753"/>
                    </a:lnTo>
                    <a:lnTo>
                      <a:pt x="2445" y="710"/>
                    </a:lnTo>
                    <a:lnTo>
                      <a:pt x="2492" y="732"/>
                    </a:lnTo>
                    <a:lnTo>
                      <a:pt x="2648" y="905"/>
                    </a:lnTo>
                    <a:lnTo>
                      <a:pt x="2692" y="917"/>
                    </a:lnTo>
                    <a:lnTo>
                      <a:pt x="2748" y="896"/>
                    </a:lnTo>
                    <a:lnTo>
                      <a:pt x="2789" y="931"/>
                    </a:lnTo>
                    <a:lnTo>
                      <a:pt x="2795" y="1123"/>
                    </a:lnTo>
                    <a:lnTo>
                      <a:pt x="2752" y="1206"/>
                    </a:lnTo>
                    <a:lnTo>
                      <a:pt x="2685" y="1226"/>
                    </a:lnTo>
                    <a:lnTo>
                      <a:pt x="2497" y="1399"/>
                    </a:lnTo>
                    <a:lnTo>
                      <a:pt x="2441" y="1428"/>
                    </a:lnTo>
                    <a:lnTo>
                      <a:pt x="2430" y="1557"/>
                    </a:lnTo>
                    <a:lnTo>
                      <a:pt x="2382" y="1657"/>
                    </a:lnTo>
                    <a:lnTo>
                      <a:pt x="2361" y="1769"/>
                    </a:lnTo>
                    <a:lnTo>
                      <a:pt x="2133" y="2059"/>
                    </a:lnTo>
                    <a:lnTo>
                      <a:pt x="2089" y="2075"/>
                    </a:lnTo>
                    <a:lnTo>
                      <a:pt x="1996" y="2064"/>
                    </a:lnTo>
                    <a:lnTo>
                      <a:pt x="1869" y="2126"/>
                    </a:lnTo>
                    <a:lnTo>
                      <a:pt x="1815" y="2116"/>
                    </a:lnTo>
                    <a:lnTo>
                      <a:pt x="1622" y="2213"/>
                    </a:lnTo>
                    <a:lnTo>
                      <a:pt x="1578" y="2397"/>
                    </a:lnTo>
                    <a:lnTo>
                      <a:pt x="1374" y="2621"/>
                    </a:lnTo>
                    <a:lnTo>
                      <a:pt x="1331" y="2621"/>
                    </a:lnTo>
                    <a:lnTo>
                      <a:pt x="1398" y="2480"/>
                    </a:lnTo>
                    <a:lnTo>
                      <a:pt x="1367" y="2488"/>
                    </a:lnTo>
                    <a:lnTo>
                      <a:pt x="1252" y="2707"/>
                    </a:lnTo>
                    <a:lnTo>
                      <a:pt x="1190" y="2629"/>
                    </a:lnTo>
                    <a:lnTo>
                      <a:pt x="1198" y="2591"/>
                    </a:lnTo>
                    <a:lnTo>
                      <a:pt x="1126" y="2523"/>
                    </a:lnTo>
                    <a:lnTo>
                      <a:pt x="1076" y="2516"/>
                    </a:lnTo>
                    <a:lnTo>
                      <a:pt x="1071" y="2455"/>
                    </a:lnTo>
                    <a:lnTo>
                      <a:pt x="1019" y="2419"/>
                    </a:lnTo>
                    <a:lnTo>
                      <a:pt x="1276" y="2288"/>
                    </a:lnTo>
                    <a:lnTo>
                      <a:pt x="1277" y="2187"/>
                    </a:lnTo>
                    <a:lnTo>
                      <a:pt x="1263" y="2182"/>
                    </a:lnTo>
                    <a:lnTo>
                      <a:pt x="1276" y="2099"/>
                    </a:lnTo>
                    <a:lnTo>
                      <a:pt x="1224" y="2062"/>
                    </a:lnTo>
                    <a:lnTo>
                      <a:pt x="1235" y="1995"/>
                    </a:lnTo>
                    <a:lnTo>
                      <a:pt x="1118" y="1919"/>
                    </a:lnTo>
                    <a:lnTo>
                      <a:pt x="1076" y="1929"/>
                    </a:lnTo>
                    <a:lnTo>
                      <a:pt x="1040" y="1896"/>
                    </a:lnTo>
                    <a:lnTo>
                      <a:pt x="1064" y="1738"/>
                    </a:lnTo>
                    <a:lnTo>
                      <a:pt x="1097" y="1700"/>
                    </a:lnTo>
                    <a:lnTo>
                      <a:pt x="1055" y="1538"/>
                    </a:lnTo>
                    <a:lnTo>
                      <a:pt x="955" y="1509"/>
                    </a:lnTo>
                    <a:lnTo>
                      <a:pt x="938" y="1437"/>
                    </a:lnTo>
                    <a:lnTo>
                      <a:pt x="912" y="1418"/>
                    </a:lnTo>
                    <a:lnTo>
                      <a:pt x="915" y="1396"/>
                    </a:lnTo>
                    <a:lnTo>
                      <a:pt x="955" y="1365"/>
                    </a:lnTo>
                    <a:lnTo>
                      <a:pt x="754" y="1206"/>
                    </a:lnTo>
                    <a:lnTo>
                      <a:pt x="666" y="1195"/>
                    </a:lnTo>
                    <a:lnTo>
                      <a:pt x="606" y="1116"/>
                    </a:lnTo>
                    <a:lnTo>
                      <a:pt x="652" y="1096"/>
                    </a:lnTo>
                    <a:lnTo>
                      <a:pt x="666" y="1013"/>
                    </a:lnTo>
                    <a:lnTo>
                      <a:pt x="621" y="1007"/>
                    </a:lnTo>
                    <a:lnTo>
                      <a:pt x="450" y="1033"/>
                    </a:lnTo>
                    <a:lnTo>
                      <a:pt x="440" y="1020"/>
                    </a:lnTo>
                    <a:lnTo>
                      <a:pt x="383" y="1021"/>
                    </a:lnTo>
                    <a:lnTo>
                      <a:pt x="357" y="1075"/>
                    </a:lnTo>
                    <a:lnTo>
                      <a:pt x="298" y="1068"/>
                    </a:lnTo>
                    <a:lnTo>
                      <a:pt x="228" y="1028"/>
                    </a:lnTo>
                    <a:lnTo>
                      <a:pt x="242" y="954"/>
                    </a:lnTo>
                    <a:lnTo>
                      <a:pt x="211" y="927"/>
                    </a:lnTo>
                    <a:lnTo>
                      <a:pt x="130" y="954"/>
                    </a:lnTo>
                    <a:lnTo>
                      <a:pt x="91" y="894"/>
                    </a:lnTo>
                    <a:lnTo>
                      <a:pt x="25" y="936"/>
                    </a:lnTo>
                    <a:lnTo>
                      <a:pt x="0" y="819"/>
                    </a:lnTo>
                    <a:lnTo>
                      <a:pt x="57" y="719"/>
                    </a:lnTo>
                    <a:lnTo>
                      <a:pt x="65" y="669"/>
                    </a:lnTo>
                    <a:lnTo>
                      <a:pt x="277" y="550"/>
                    </a:lnTo>
                    <a:lnTo>
                      <a:pt x="377" y="341"/>
                    </a:lnTo>
                    <a:lnTo>
                      <a:pt x="329" y="296"/>
                    </a:lnTo>
                    <a:lnTo>
                      <a:pt x="336" y="249"/>
                    </a:lnTo>
                    <a:lnTo>
                      <a:pt x="400" y="202"/>
                    </a:lnTo>
                    <a:lnTo>
                      <a:pt x="377" y="193"/>
                    </a:lnTo>
                    <a:lnTo>
                      <a:pt x="359" y="185"/>
                    </a:lnTo>
                    <a:lnTo>
                      <a:pt x="367" y="154"/>
                    </a:lnTo>
                    <a:lnTo>
                      <a:pt x="397" y="158"/>
                    </a:lnTo>
                    <a:lnTo>
                      <a:pt x="450" y="197"/>
                    </a:lnTo>
                    <a:lnTo>
                      <a:pt x="500" y="193"/>
                    </a:lnTo>
                    <a:lnTo>
                      <a:pt x="535" y="251"/>
                    </a:lnTo>
                    <a:lnTo>
                      <a:pt x="684" y="277"/>
                    </a:lnTo>
                    <a:lnTo>
                      <a:pt x="811" y="183"/>
                    </a:lnTo>
                    <a:lnTo>
                      <a:pt x="718" y="57"/>
                    </a:lnTo>
                    <a:lnTo>
                      <a:pt x="750" y="34"/>
                    </a:lnTo>
                    <a:lnTo>
                      <a:pt x="879" y="114"/>
                    </a:lnTo>
                    <a:lnTo>
                      <a:pt x="910" y="90"/>
                    </a:lnTo>
                    <a:lnTo>
                      <a:pt x="1003" y="106"/>
                    </a:lnTo>
                    <a:lnTo>
                      <a:pt x="1042" y="26"/>
                    </a:lnTo>
                    <a:lnTo>
                      <a:pt x="1040" y="0"/>
                    </a:lnTo>
                    <a:lnTo>
                      <a:pt x="1102" y="30"/>
                    </a:lnTo>
                    <a:lnTo>
                      <a:pt x="1097" y="65"/>
                    </a:lnTo>
                    <a:lnTo>
                      <a:pt x="1122" y="87"/>
                    </a:lnTo>
                    <a:lnTo>
                      <a:pt x="1118" y="269"/>
                    </a:lnTo>
                    <a:lnTo>
                      <a:pt x="1142" y="316"/>
                    </a:lnTo>
                    <a:lnTo>
                      <a:pt x="1346" y="280"/>
                    </a:lnTo>
                    <a:lnTo>
                      <a:pt x="1398" y="242"/>
                    </a:lnTo>
                    <a:lnTo>
                      <a:pt x="1458" y="280"/>
                    </a:lnTo>
                    <a:lnTo>
                      <a:pt x="1528" y="277"/>
                    </a:lnTo>
                    <a:lnTo>
                      <a:pt x="1562" y="308"/>
                    </a:lnTo>
                    <a:lnTo>
                      <a:pt x="1604" y="304"/>
                    </a:lnTo>
                    <a:lnTo>
                      <a:pt x="1699" y="173"/>
                    </a:lnTo>
                    <a:lnTo>
                      <a:pt x="1699" y="173"/>
                    </a:lnTo>
                    <a:lnTo>
                      <a:pt x="1699" y="17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6" name="Freeform 112"/>
              <p:cNvSpPr>
                <a:spLocks/>
              </p:cNvSpPr>
              <p:nvPr/>
            </p:nvSpPr>
            <p:spPr bwMode="auto">
              <a:xfrm>
                <a:off x="1474" y="2855"/>
                <a:ext cx="698" cy="677"/>
              </a:xfrm>
              <a:custGeom>
                <a:avLst/>
                <a:gdLst/>
                <a:ahLst/>
                <a:cxnLst>
                  <a:cxn ang="0">
                    <a:pos x="1733" y="202"/>
                  </a:cxn>
                  <a:cxn ang="0">
                    <a:pos x="1833" y="359"/>
                  </a:cxn>
                  <a:cxn ang="0">
                    <a:pos x="1743" y="535"/>
                  </a:cxn>
                  <a:cxn ang="0">
                    <a:pos x="1864" y="507"/>
                  </a:cxn>
                  <a:cxn ang="0">
                    <a:pos x="1774" y="562"/>
                  </a:cxn>
                  <a:cxn ang="0">
                    <a:pos x="1931" y="544"/>
                  </a:cxn>
                  <a:cxn ang="0">
                    <a:pos x="2112" y="593"/>
                  </a:cxn>
                  <a:cxn ang="0">
                    <a:pos x="2132" y="647"/>
                  </a:cxn>
                  <a:cxn ang="0">
                    <a:pos x="2155" y="690"/>
                  </a:cxn>
                  <a:cxn ang="0">
                    <a:pos x="2378" y="752"/>
                  </a:cxn>
                  <a:cxn ang="0">
                    <a:pos x="2492" y="731"/>
                  </a:cxn>
                  <a:cxn ang="0">
                    <a:pos x="2692" y="916"/>
                  </a:cxn>
                  <a:cxn ang="0">
                    <a:pos x="2789" y="930"/>
                  </a:cxn>
                  <a:cxn ang="0">
                    <a:pos x="2753" y="1206"/>
                  </a:cxn>
                  <a:cxn ang="0">
                    <a:pos x="2497" y="1398"/>
                  </a:cxn>
                  <a:cxn ang="0">
                    <a:pos x="2430" y="1557"/>
                  </a:cxn>
                  <a:cxn ang="0">
                    <a:pos x="2361" y="1769"/>
                  </a:cxn>
                  <a:cxn ang="0">
                    <a:pos x="2090" y="2076"/>
                  </a:cxn>
                  <a:cxn ang="0">
                    <a:pos x="1869" y="2125"/>
                  </a:cxn>
                  <a:cxn ang="0">
                    <a:pos x="1623" y="2213"/>
                  </a:cxn>
                  <a:cxn ang="0">
                    <a:pos x="1374" y="2620"/>
                  </a:cxn>
                  <a:cxn ang="0">
                    <a:pos x="1399" y="2479"/>
                  </a:cxn>
                  <a:cxn ang="0">
                    <a:pos x="1253" y="2707"/>
                  </a:cxn>
                  <a:cxn ang="0">
                    <a:pos x="1199" y="2590"/>
                  </a:cxn>
                  <a:cxn ang="0">
                    <a:pos x="1076" y="2515"/>
                  </a:cxn>
                  <a:cxn ang="0">
                    <a:pos x="1019" y="2419"/>
                  </a:cxn>
                  <a:cxn ang="0">
                    <a:pos x="1278" y="2186"/>
                  </a:cxn>
                  <a:cxn ang="0">
                    <a:pos x="1276" y="2098"/>
                  </a:cxn>
                  <a:cxn ang="0">
                    <a:pos x="1236" y="1995"/>
                  </a:cxn>
                  <a:cxn ang="0">
                    <a:pos x="1076" y="1930"/>
                  </a:cxn>
                  <a:cxn ang="0">
                    <a:pos x="1065" y="1738"/>
                  </a:cxn>
                  <a:cxn ang="0">
                    <a:pos x="1056" y="1538"/>
                  </a:cxn>
                  <a:cxn ang="0">
                    <a:pos x="939" y="1437"/>
                  </a:cxn>
                  <a:cxn ang="0">
                    <a:pos x="916" y="1395"/>
                  </a:cxn>
                  <a:cxn ang="0">
                    <a:pos x="755" y="1206"/>
                  </a:cxn>
                  <a:cxn ang="0">
                    <a:pos x="607" y="1115"/>
                  </a:cxn>
                  <a:cxn ang="0">
                    <a:pos x="667" y="1013"/>
                  </a:cxn>
                  <a:cxn ang="0">
                    <a:pos x="451" y="1032"/>
                  </a:cxn>
                  <a:cxn ang="0">
                    <a:pos x="383" y="1021"/>
                  </a:cxn>
                  <a:cxn ang="0">
                    <a:pos x="298" y="1067"/>
                  </a:cxn>
                  <a:cxn ang="0">
                    <a:pos x="243" y="954"/>
                  </a:cxn>
                  <a:cxn ang="0">
                    <a:pos x="130" y="954"/>
                  </a:cxn>
                  <a:cxn ang="0">
                    <a:pos x="25" y="936"/>
                  </a:cxn>
                  <a:cxn ang="0">
                    <a:pos x="58" y="718"/>
                  </a:cxn>
                  <a:cxn ang="0">
                    <a:pos x="277" y="549"/>
                  </a:cxn>
                  <a:cxn ang="0">
                    <a:pos x="329" y="296"/>
                  </a:cxn>
                  <a:cxn ang="0">
                    <a:pos x="400" y="202"/>
                  </a:cxn>
                  <a:cxn ang="0">
                    <a:pos x="359" y="185"/>
                  </a:cxn>
                  <a:cxn ang="0">
                    <a:pos x="397" y="158"/>
                  </a:cxn>
                  <a:cxn ang="0">
                    <a:pos x="501" y="192"/>
                  </a:cxn>
                  <a:cxn ang="0">
                    <a:pos x="686" y="278"/>
                  </a:cxn>
                  <a:cxn ang="0">
                    <a:pos x="718" y="57"/>
                  </a:cxn>
                  <a:cxn ang="0">
                    <a:pos x="880" y="113"/>
                  </a:cxn>
                  <a:cxn ang="0">
                    <a:pos x="1004" y="106"/>
                  </a:cxn>
                  <a:cxn ang="0">
                    <a:pos x="1041" y="0"/>
                  </a:cxn>
                  <a:cxn ang="0">
                    <a:pos x="1098" y="65"/>
                  </a:cxn>
                  <a:cxn ang="0">
                    <a:pos x="1119" y="268"/>
                  </a:cxn>
                  <a:cxn ang="0">
                    <a:pos x="1346" y="279"/>
                  </a:cxn>
                  <a:cxn ang="0">
                    <a:pos x="1459" y="279"/>
                  </a:cxn>
                  <a:cxn ang="0">
                    <a:pos x="1563" y="307"/>
                  </a:cxn>
                  <a:cxn ang="0">
                    <a:pos x="1701" y="172"/>
                  </a:cxn>
                  <a:cxn ang="0">
                    <a:pos x="1701" y="172"/>
                  </a:cxn>
                </a:cxnLst>
                <a:rect l="0" t="0" r="r" b="b"/>
                <a:pathLst>
                  <a:path w="2795" h="2707">
                    <a:moveTo>
                      <a:pt x="1701" y="172"/>
                    </a:moveTo>
                    <a:lnTo>
                      <a:pt x="1733" y="202"/>
                    </a:lnTo>
                    <a:lnTo>
                      <a:pt x="1782" y="323"/>
                    </a:lnTo>
                    <a:lnTo>
                      <a:pt x="1833" y="359"/>
                    </a:lnTo>
                    <a:lnTo>
                      <a:pt x="1647" y="543"/>
                    </a:lnTo>
                    <a:lnTo>
                      <a:pt x="1743" y="535"/>
                    </a:lnTo>
                    <a:lnTo>
                      <a:pt x="1810" y="497"/>
                    </a:lnTo>
                    <a:lnTo>
                      <a:pt x="1864" y="507"/>
                    </a:lnTo>
                    <a:lnTo>
                      <a:pt x="1847" y="561"/>
                    </a:lnTo>
                    <a:lnTo>
                      <a:pt x="1774" y="562"/>
                    </a:lnTo>
                    <a:lnTo>
                      <a:pt x="1851" y="603"/>
                    </a:lnTo>
                    <a:lnTo>
                      <a:pt x="1931" y="544"/>
                    </a:lnTo>
                    <a:lnTo>
                      <a:pt x="2107" y="556"/>
                    </a:lnTo>
                    <a:lnTo>
                      <a:pt x="2112" y="593"/>
                    </a:lnTo>
                    <a:lnTo>
                      <a:pt x="2141" y="591"/>
                    </a:lnTo>
                    <a:lnTo>
                      <a:pt x="2132" y="647"/>
                    </a:lnTo>
                    <a:lnTo>
                      <a:pt x="2172" y="668"/>
                    </a:lnTo>
                    <a:lnTo>
                      <a:pt x="2155" y="690"/>
                    </a:lnTo>
                    <a:lnTo>
                      <a:pt x="2279" y="694"/>
                    </a:lnTo>
                    <a:lnTo>
                      <a:pt x="2378" y="752"/>
                    </a:lnTo>
                    <a:lnTo>
                      <a:pt x="2447" y="710"/>
                    </a:lnTo>
                    <a:lnTo>
                      <a:pt x="2492" y="731"/>
                    </a:lnTo>
                    <a:lnTo>
                      <a:pt x="2648" y="905"/>
                    </a:lnTo>
                    <a:lnTo>
                      <a:pt x="2692" y="916"/>
                    </a:lnTo>
                    <a:lnTo>
                      <a:pt x="2749" y="896"/>
                    </a:lnTo>
                    <a:lnTo>
                      <a:pt x="2789" y="930"/>
                    </a:lnTo>
                    <a:lnTo>
                      <a:pt x="2795" y="1123"/>
                    </a:lnTo>
                    <a:lnTo>
                      <a:pt x="2753" y="1206"/>
                    </a:lnTo>
                    <a:lnTo>
                      <a:pt x="2686" y="1226"/>
                    </a:lnTo>
                    <a:lnTo>
                      <a:pt x="2497" y="1398"/>
                    </a:lnTo>
                    <a:lnTo>
                      <a:pt x="2442" y="1428"/>
                    </a:lnTo>
                    <a:lnTo>
                      <a:pt x="2430" y="1557"/>
                    </a:lnTo>
                    <a:lnTo>
                      <a:pt x="2382" y="1657"/>
                    </a:lnTo>
                    <a:lnTo>
                      <a:pt x="2361" y="1769"/>
                    </a:lnTo>
                    <a:lnTo>
                      <a:pt x="2134" y="2058"/>
                    </a:lnTo>
                    <a:lnTo>
                      <a:pt x="2090" y="2076"/>
                    </a:lnTo>
                    <a:lnTo>
                      <a:pt x="1997" y="2063"/>
                    </a:lnTo>
                    <a:lnTo>
                      <a:pt x="1869" y="2125"/>
                    </a:lnTo>
                    <a:lnTo>
                      <a:pt x="1816" y="2115"/>
                    </a:lnTo>
                    <a:lnTo>
                      <a:pt x="1623" y="2213"/>
                    </a:lnTo>
                    <a:lnTo>
                      <a:pt x="1579" y="2398"/>
                    </a:lnTo>
                    <a:lnTo>
                      <a:pt x="1374" y="2620"/>
                    </a:lnTo>
                    <a:lnTo>
                      <a:pt x="1332" y="2620"/>
                    </a:lnTo>
                    <a:lnTo>
                      <a:pt x="1399" y="2479"/>
                    </a:lnTo>
                    <a:lnTo>
                      <a:pt x="1369" y="2487"/>
                    </a:lnTo>
                    <a:lnTo>
                      <a:pt x="1253" y="2707"/>
                    </a:lnTo>
                    <a:lnTo>
                      <a:pt x="1191" y="2628"/>
                    </a:lnTo>
                    <a:lnTo>
                      <a:pt x="1199" y="2590"/>
                    </a:lnTo>
                    <a:lnTo>
                      <a:pt x="1127" y="2522"/>
                    </a:lnTo>
                    <a:lnTo>
                      <a:pt x="1076" y="2515"/>
                    </a:lnTo>
                    <a:lnTo>
                      <a:pt x="1072" y="2455"/>
                    </a:lnTo>
                    <a:lnTo>
                      <a:pt x="1019" y="2419"/>
                    </a:lnTo>
                    <a:lnTo>
                      <a:pt x="1276" y="2288"/>
                    </a:lnTo>
                    <a:lnTo>
                      <a:pt x="1278" y="2186"/>
                    </a:lnTo>
                    <a:lnTo>
                      <a:pt x="1264" y="2182"/>
                    </a:lnTo>
                    <a:lnTo>
                      <a:pt x="1276" y="2098"/>
                    </a:lnTo>
                    <a:lnTo>
                      <a:pt x="1224" y="2062"/>
                    </a:lnTo>
                    <a:lnTo>
                      <a:pt x="1236" y="1995"/>
                    </a:lnTo>
                    <a:lnTo>
                      <a:pt x="1119" y="1920"/>
                    </a:lnTo>
                    <a:lnTo>
                      <a:pt x="1076" y="1930"/>
                    </a:lnTo>
                    <a:lnTo>
                      <a:pt x="1041" y="1896"/>
                    </a:lnTo>
                    <a:lnTo>
                      <a:pt x="1065" y="1738"/>
                    </a:lnTo>
                    <a:lnTo>
                      <a:pt x="1098" y="1699"/>
                    </a:lnTo>
                    <a:lnTo>
                      <a:pt x="1056" y="1538"/>
                    </a:lnTo>
                    <a:lnTo>
                      <a:pt x="956" y="1509"/>
                    </a:lnTo>
                    <a:lnTo>
                      <a:pt x="939" y="1437"/>
                    </a:lnTo>
                    <a:lnTo>
                      <a:pt x="912" y="1418"/>
                    </a:lnTo>
                    <a:lnTo>
                      <a:pt x="916" y="1395"/>
                    </a:lnTo>
                    <a:lnTo>
                      <a:pt x="956" y="1364"/>
                    </a:lnTo>
                    <a:lnTo>
                      <a:pt x="755" y="1206"/>
                    </a:lnTo>
                    <a:lnTo>
                      <a:pt x="667" y="1195"/>
                    </a:lnTo>
                    <a:lnTo>
                      <a:pt x="607" y="1115"/>
                    </a:lnTo>
                    <a:lnTo>
                      <a:pt x="652" y="1096"/>
                    </a:lnTo>
                    <a:lnTo>
                      <a:pt x="667" y="1013"/>
                    </a:lnTo>
                    <a:lnTo>
                      <a:pt x="623" y="1006"/>
                    </a:lnTo>
                    <a:lnTo>
                      <a:pt x="451" y="1032"/>
                    </a:lnTo>
                    <a:lnTo>
                      <a:pt x="441" y="1019"/>
                    </a:lnTo>
                    <a:lnTo>
                      <a:pt x="383" y="1021"/>
                    </a:lnTo>
                    <a:lnTo>
                      <a:pt x="358" y="1075"/>
                    </a:lnTo>
                    <a:lnTo>
                      <a:pt x="298" y="1067"/>
                    </a:lnTo>
                    <a:lnTo>
                      <a:pt x="228" y="1027"/>
                    </a:lnTo>
                    <a:lnTo>
                      <a:pt x="243" y="954"/>
                    </a:lnTo>
                    <a:lnTo>
                      <a:pt x="212" y="926"/>
                    </a:lnTo>
                    <a:lnTo>
                      <a:pt x="130" y="954"/>
                    </a:lnTo>
                    <a:lnTo>
                      <a:pt x="92" y="894"/>
                    </a:lnTo>
                    <a:lnTo>
                      <a:pt x="25" y="936"/>
                    </a:lnTo>
                    <a:lnTo>
                      <a:pt x="0" y="819"/>
                    </a:lnTo>
                    <a:lnTo>
                      <a:pt x="58" y="718"/>
                    </a:lnTo>
                    <a:lnTo>
                      <a:pt x="65" y="668"/>
                    </a:lnTo>
                    <a:lnTo>
                      <a:pt x="277" y="549"/>
                    </a:lnTo>
                    <a:lnTo>
                      <a:pt x="377" y="341"/>
                    </a:lnTo>
                    <a:lnTo>
                      <a:pt x="329" y="296"/>
                    </a:lnTo>
                    <a:lnTo>
                      <a:pt x="337" y="248"/>
                    </a:lnTo>
                    <a:lnTo>
                      <a:pt x="400" y="202"/>
                    </a:lnTo>
                    <a:lnTo>
                      <a:pt x="377" y="192"/>
                    </a:lnTo>
                    <a:lnTo>
                      <a:pt x="359" y="185"/>
                    </a:lnTo>
                    <a:lnTo>
                      <a:pt x="368" y="154"/>
                    </a:lnTo>
                    <a:lnTo>
                      <a:pt x="397" y="158"/>
                    </a:lnTo>
                    <a:lnTo>
                      <a:pt x="451" y="196"/>
                    </a:lnTo>
                    <a:lnTo>
                      <a:pt x="501" y="192"/>
                    </a:lnTo>
                    <a:lnTo>
                      <a:pt x="536" y="250"/>
                    </a:lnTo>
                    <a:lnTo>
                      <a:pt x="686" y="278"/>
                    </a:lnTo>
                    <a:lnTo>
                      <a:pt x="811" y="182"/>
                    </a:lnTo>
                    <a:lnTo>
                      <a:pt x="718" y="57"/>
                    </a:lnTo>
                    <a:lnTo>
                      <a:pt x="751" y="34"/>
                    </a:lnTo>
                    <a:lnTo>
                      <a:pt x="880" y="113"/>
                    </a:lnTo>
                    <a:lnTo>
                      <a:pt x="911" y="89"/>
                    </a:lnTo>
                    <a:lnTo>
                      <a:pt x="1004" y="106"/>
                    </a:lnTo>
                    <a:lnTo>
                      <a:pt x="1042" y="26"/>
                    </a:lnTo>
                    <a:lnTo>
                      <a:pt x="1041" y="0"/>
                    </a:lnTo>
                    <a:lnTo>
                      <a:pt x="1103" y="29"/>
                    </a:lnTo>
                    <a:lnTo>
                      <a:pt x="1098" y="65"/>
                    </a:lnTo>
                    <a:lnTo>
                      <a:pt x="1122" y="86"/>
                    </a:lnTo>
                    <a:lnTo>
                      <a:pt x="1119" y="268"/>
                    </a:lnTo>
                    <a:lnTo>
                      <a:pt x="1143" y="315"/>
                    </a:lnTo>
                    <a:lnTo>
                      <a:pt x="1346" y="279"/>
                    </a:lnTo>
                    <a:lnTo>
                      <a:pt x="1399" y="242"/>
                    </a:lnTo>
                    <a:lnTo>
                      <a:pt x="1459" y="279"/>
                    </a:lnTo>
                    <a:lnTo>
                      <a:pt x="1528" y="278"/>
                    </a:lnTo>
                    <a:lnTo>
                      <a:pt x="1563" y="307"/>
                    </a:lnTo>
                    <a:lnTo>
                      <a:pt x="1605" y="304"/>
                    </a:lnTo>
                    <a:lnTo>
                      <a:pt x="1701" y="172"/>
                    </a:lnTo>
                    <a:lnTo>
                      <a:pt x="1701" y="172"/>
                    </a:lnTo>
                    <a:lnTo>
                      <a:pt x="1701" y="17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7" name="Freeform 113"/>
              <p:cNvSpPr>
                <a:spLocks/>
              </p:cNvSpPr>
              <p:nvPr/>
            </p:nvSpPr>
            <p:spPr bwMode="auto">
              <a:xfrm>
                <a:off x="1345" y="2374"/>
                <a:ext cx="229" cy="99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34" y="44"/>
                  </a:cxn>
                  <a:cxn ang="0">
                    <a:pos x="248" y="0"/>
                  </a:cxn>
                  <a:cxn ang="0">
                    <a:pos x="533" y="108"/>
                  </a:cxn>
                  <a:cxn ang="0">
                    <a:pos x="632" y="200"/>
                  </a:cxn>
                  <a:cxn ang="0">
                    <a:pos x="834" y="251"/>
                  </a:cxn>
                  <a:cxn ang="0">
                    <a:pos x="836" y="293"/>
                  </a:cxn>
                  <a:cxn ang="0">
                    <a:pos x="918" y="351"/>
                  </a:cxn>
                  <a:cxn ang="0">
                    <a:pos x="865" y="394"/>
                  </a:cxn>
                  <a:cxn ang="0">
                    <a:pos x="591" y="374"/>
                  </a:cxn>
                  <a:cxn ang="0">
                    <a:pos x="593" y="293"/>
                  </a:cxn>
                  <a:cxn ang="0">
                    <a:pos x="500" y="197"/>
                  </a:cxn>
                  <a:cxn ang="0">
                    <a:pos x="440" y="193"/>
                  </a:cxn>
                  <a:cxn ang="0">
                    <a:pos x="234" y="98"/>
                  </a:cxn>
                  <a:cxn ang="0">
                    <a:pos x="201" y="62"/>
                  </a:cxn>
                  <a:cxn ang="0">
                    <a:pos x="82" y="110"/>
                  </a:cxn>
                  <a:cxn ang="0">
                    <a:pos x="0" y="97"/>
                  </a:cxn>
                  <a:cxn ang="0">
                    <a:pos x="0" y="97"/>
                  </a:cxn>
                  <a:cxn ang="0">
                    <a:pos x="0" y="97"/>
                  </a:cxn>
                </a:cxnLst>
                <a:rect l="0" t="0" r="r" b="b"/>
                <a:pathLst>
                  <a:path w="918" h="394">
                    <a:moveTo>
                      <a:pt x="0" y="97"/>
                    </a:moveTo>
                    <a:lnTo>
                      <a:pt x="34" y="44"/>
                    </a:lnTo>
                    <a:lnTo>
                      <a:pt x="248" y="0"/>
                    </a:lnTo>
                    <a:lnTo>
                      <a:pt x="533" y="108"/>
                    </a:lnTo>
                    <a:lnTo>
                      <a:pt x="632" y="200"/>
                    </a:lnTo>
                    <a:lnTo>
                      <a:pt x="834" y="251"/>
                    </a:lnTo>
                    <a:lnTo>
                      <a:pt x="836" y="293"/>
                    </a:lnTo>
                    <a:lnTo>
                      <a:pt x="918" y="351"/>
                    </a:lnTo>
                    <a:lnTo>
                      <a:pt x="865" y="394"/>
                    </a:lnTo>
                    <a:lnTo>
                      <a:pt x="591" y="374"/>
                    </a:lnTo>
                    <a:lnTo>
                      <a:pt x="593" y="293"/>
                    </a:lnTo>
                    <a:lnTo>
                      <a:pt x="500" y="197"/>
                    </a:lnTo>
                    <a:lnTo>
                      <a:pt x="440" y="193"/>
                    </a:lnTo>
                    <a:lnTo>
                      <a:pt x="234" y="98"/>
                    </a:lnTo>
                    <a:lnTo>
                      <a:pt x="201" y="62"/>
                    </a:lnTo>
                    <a:lnTo>
                      <a:pt x="82" y="110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9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8" name="Freeform 114"/>
              <p:cNvSpPr>
                <a:spLocks/>
              </p:cNvSpPr>
              <p:nvPr/>
            </p:nvSpPr>
            <p:spPr bwMode="auto">
              <a:xfrm>
                <a:off x="1345" y="2375"/>
                <a:ext cx="229" cy="98"/>
              </a:xfrm>
              <a:custGeom>
                <a:avLst/>
                <a:gdLst/>
                <a:ahLst/>
                <a:cxnLst>
                  <a:cxn ang="0">
                    <a:pos x="0" y="96"/>
                  </a:cxn>
                  <a:cxn ang="0">
                    <a:pos x="34" y="44"/>
                  </a:cxn>
                  <a:cxn ang="0">
                    <a:pos x="249" y="0"/>
                  </a:cxn>
                  <a:cxn ang="0">
                    <a:pos x="533" y="108"/>
                  </a:cxn>
                  <a:cxn ang="0">
                    <a:pos x="632" y="200"/>
                  </a:cxn>
                  <a:cxn ang="0">
                    <a:pos x="834" y="250"/>
                  </a:cxn>
                  <a:cxn ang="0">
                    <a:pos x="836" y="293"/>
                  </a:cxn>
                  <a:cxn ang="0">
                    <a:pos x="918" y="351"/>
                  </a:cxn>
                  <a:cxn ang="0">
                    <a:pos x="865" y="393"/>
                  </a:cxn>
                  <a:cxn ang="0">
                    <a:pos x="591" y="374"/>
                  </a:cxn>
                  <a:cxn ang="0">
                    <a:pos x="593" y="293"/>
                  </a:cxn>
                  <a:cxn ang="0">
                    <a:pos x="501" y="197"/>
                  </a:cxn>
                  <a:cxn ang="0">
                    <a:pos x="440" y="192"/>
                  </a:cxn>
                  <a:cxn ang="0">
                    <a:pos x="234" y="98"/>
                  </a:cxn>
                  <a:cxn ang="0">
                    <a:pos x="201" y="62"/>
                  </a:cxn>
                  <a:cxn ang="0">
                    <a:pos x="82" y="109"/>
                  </a:cxn>
                  <a:cxn ang="0">
                    <a:pos x="0" y="96"/>
                  </a:cxn>
                  <a:cxn ang="0">
                    <a:pos x="0" y="96"/>
                  </a:cxn>
                  <a:cxn ang="0">
                    <a:pos x="0" y="96"/>
                  </a:cxn>
                </a:cxnLst>
                <a:rect l="0" t="0" r="r" b="b"/>
                <a:pathLst>
                  <a:path w="918" h="393">
                    <a:moveTo>
                      <a:pt x="0" y="96"/>
                    </a:moveTo>
                    <a:lnTo>
                      <a:pt x="34" y="44"/>
                    </a:lnTo>
                    <a:lnTo>
                      <a:pt x="249" y="0"/>
                    </a:lnTo>
                    <a:lnTo>
                      <a:pt x="533" y="108"/>
                    </a:lnTo>
                    <a:lnTo>
                      <a:pt x="632" y="200"/>
                    </a:lnTo>
                    <a:lnTo>
                      <a:pt x="834" y="250"/>
                    </a:lnTo>
                    <a:lnTo>
                      <a:pt x="836" y="293"/>
                    </a:lnTo>
                    <a:lnTo>
                      <a:pt x="918" y="351"/>
                    </a:lnTo>
                    <a:lnTo>
                      <a:pt x="865" y="393"/>
                    </a:lnTo>
                    <a:lnTo>
                      <a:pt x="591" y="374"/>
                    </a:lnTo>
                    <a:lnTo>
                      <a:pt x="593" y="293"/>
                    </a:lnTo>
                    <a:lnTo>
                      <a:pt x="501" y="197"/>
                    </a:lnTo>
                    <a:lnTo>
                      <a:pt x="440" y="192"/>
                    </a:lnTo>
                    <a:lnTo>
                      <a:pt x="234" y="98"/>
                    </a:lnTo>
                    <a:lnTo>
                      <a:pt x="201" y="62"/>
                    </a:lnTo>
                    <a:lnTo>
                      <a:pt x="82" y="109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9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39" name="Freeform 115"/>
              <p:cNvSpPr>
                <a:spLocks/>
              </p:cNvSpPr>
              <p:nvPr/>
            </p:nvSpPr>
            <p:spPr bwMode="auto">
              <a:xfrm>
                <a:off x="1710" y="2521"/>
                <a:ext cx="46" cy="16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14" y="10"/>
                  </a:cxn>
                  <a:cxn ang="0">
                    <a:pos x="126" y="8"/>
                  </a:cxn>
                  <a:cxn ang="0">
                    <a:pos x="170" y="0"/>
                  </a:cxn>
                  <a:cxn ang="0">
                    <a:pos x="183" y="25"/>
                  </a:cxn>
                  <a:cxn ang="0">
                    <a:pos x="105" y="64"/>
                  </a:cxn>
                  <a:cxn ang="0">
                    <a:pos x="69" y="47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183" h="64">
                    <a:moveTo>
                      <a:pt x="0" y="45"/>
                    </a:moveTo>
                    <a:lnTo>
                      <a:pt x="14" y="10"/>
                    </a:lnTo>
                    <a:lnTo>
                      <a:pt x="126" y="8"/>
                    </a:lnTo>
                    <a:lnTo>
                      <a:pt x="170" y="0"/>
                    </a:lnTo>
                    <a:lnTo>
                      <a:pt x="183" y="25"/>
                    </a:lnTo>
                    <a:lnTo>
                      <a:pt x="105" y="64"/>
                    </a:lnTo>
                    <a:lnTo>
                      <a:pt x="69" y="47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0" name="Freeform 116"/>
              <p:cNvSpPr>
                <a:spLocks/>
              </p:cNvSpPr>
              <p:nvPr/>
            </p:nvSpPr>
            <p:spPr bwMode="auto">
              <a:xfrm>
                <a:off x="1710" y="2521"/>
                <a:ext cx="46" cy="16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15" y="9"/>
                  </a:cxn>
                  <a:cxn ang="0">
                    <a:pos x="127" y="8"/>
                  </a:cxn>
                  <a:cxn ang="0">
                    <a:pos x="171" y="0"/>
                  </a:cxn>
                  <a:cxn ang="0">
                    <a:pos x="183" y="25"/>
                  </a:cxn>
                  <a:cxn ang="0">
                    <a:pos x="106" y="63"/>
                  </a:cxn>
                  <a:cxn ang="0">
                    <a:pos x="70" y="46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183" h="63">
                    <a:moveTo>
                      <a:pt x="0" y="45"/>
                    </a:moveTo>
                    <a:lnTo>
                      <a:pt x="15" y="9"/>
                    </a:lnTo>
                    <a:lnTo>
                      <a:pt x="127" y="8"/>
                    </a:lnTo>
                    <a:lnTo>
                      <a:pt x="171" y="0"/>
                    </a:lnTo>
                    <a:lnTo>
                      <a:pt x="183" y="25"/>
                    </a:lnTo>
                    <a:lnTo>
                      <a:pt x="106" y="63"/>
                    </a:lnTo>
                    <a:lnTo>
                      <a:pt x="70" y="46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1" name="Freeform 117"/>
              <p:cNvSpPr>
                <a:spLocks/>
              </p:cNvSpPr>
              <p:nvPr/>
            </p:nvSpPr>
            <p:spPr bwMode="auto">
              <a:xfrm>
                <a:off x="1466" y="2495"/>
                <a:ext cx="55" cy="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1" y="90"/>
                  </a:cxn>
                  <a:cxn ang="0">
                    <a:pos x="130" y="101"/>
                  </a:cxn>
                  <a:cxn ang="0">
                    <a:pos x="209" y="90"/>
                  </a:cxn>
                  <a:cxn ang="0">
                    <a:pos x="218" y="57"/>
                  </a:cxn>
                  <a:cxn ang="0">
                    <a:pos x="136" y="49"/>
                  </a:cxn>
                  <a:cxn ang="0">
                    <a:pos x="98" y="38"/>
                  </a:cxn>
                  <a:cxn ang="0">
                    <a:pos x="65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18" h="101">
                    <a:moveTo>
                      <a:pt x="0" y="0"/>
                    </a:moveTo>
                    <a:lnTo>
                      <a:pt x="91" y="90"/>
                    </a:lnTo>
                    <a:lnTo>
                      <a:pt x="130" y="101"/>
                    </a:lnTo>
                    <a:lnTo>
                      <a:pt x="209" y="90"/>
                    </a:lnTo>
                    <a:lnTo>
                      <a:pt x="218" y="57"/>
                    </a:lnTo>
                    <a:lnTo>
                      <a:pt x="136" y="49"/>
                    </a:lnTo>
                    <a:lnTo>
                      <a:pt x="98" y="38"/>
                    </a:lnTo>
                    <a:lnTo>
                      <a:pt x="65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2" name="Freeform 118"/>
              <p:cNvSpPr>
                <a:spLocks/>
              </p:cNvSpPr>
              <p:nvPr/>
            </p:nvSpPr>
            <p:spPr bwMode="auto">
              <a:xfrm>
                <a:off x="1466" y="2496"/>
                <a:ext cx="55" cy="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1" y="90"/>
                  </a:cxn>
                  <a:cxn ang="0">
                    <a:pos x="131" y="101"/>
                  </a:cxn>
                  <a:cxn ang="0">
                    <a:pos x="210" y="90"/>
                  </a:cxn>
                  <a:cxn ang="0">
                    <a:pos x="218" y="57"/>
                  </a:cxn>
                  <a:cxn ang="0">
                    <a:pos x="136" y="49"/>
                  </a:cxn>
                  <a:cxn ang="0">
                    <a:pos x="98" y="37"/>
                  </a:cxn>
                  <a:cxn ang="0">
                    <a:pos x="65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18" h="101">
                    <a:moveTo>
                      <a:pt x="0" y="0"/>
                    </a:moveTo>
                    <a:lnTo>
                      <a:pt x="91" y="90"/>
                    </a:lnTo>
                    <a:lnTo>
                      <a:pt x="131" y="101"/>
                    </a:lnTo>
                    <a:lnTo>
                      <a:pt x="210" y="90"/>
                    </a:lnTo>
                    <a:lnTo>
                      <a:pt x="218" y="57"/>
                    </a:lnTo>
                    <a:lnTo>
                      <a:pt x="136" y="49"/>
                    </a:lnTo>
                    <a:lnTo>
                      <a:pt x="98" y="37"/>
                    </a:lnTo>
                    <a:lnTo>
                      <a:pt x="65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3" name="Freeform 119"/>
              <p:cNvSpPr>
                <a:spLocks/>
              </p:cNvSpPr>
              <p:nvPr/>
            </p:nvSpPr>
            <p:spPr bwMode="auto">
              <a:xfrm>
                <a:off x="1368" y="2408"/>
                <a:ext cx="18" cy="11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35" y="0"/>
                  </a:cxn>
                  <a:cxn ang="0">
                    <a:pos x="4" y="13"/>
                  </a:cxn>
                  <a:cxn ang="0">
                    <a:pos x="0" y="44"/>
                  </a:cxn>
                  <a:cxn ang="0">
                    <a:pos x="74" y="29"/>
                  </a:cxn>
                  <a:cxn ang="0">
                    <a:pos x="57" y="4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74" h="44">
                    <a:moveTo>
                      <a:pt x="57" y="4"/>
                    </a:moveTo>
                    <a:lnTo>
                      <a:pt x="35" y="0"/>
                    </a:lnTo>
                    <a:lnTo>
                      <a:pt x="4" y="13"/>
                    </a:lnTo>
                    <a:lnTo>
                      <a:pt x="0" y="44"/>
                    </a:lnTo>
                    <a:lnTo>
                      <a:pt x="74" y="29"/>
                    </a:lnTo>
                    <a:lnTo>
                      <a:pt x="57" y="4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4" name="Freeform 120"/>
              <p:cNvSpPr>
                <a:spLocks/>
              </p:cNvSpPr>
              <p:nvPr/>
            </p:nvSpPr>
            <p:spPr bwMode="auto">
              <a:xfrm>
                <a:off x="1368" y="2408"/>
                <a:ext cx="18" cy="11"/>
              </a:xfrm>
              <a:custGeom>
                <a:avLst/>
                <a:gdLst/>
                <a:ahLst/>
                <a:cxnLst>
                  <a:cxn ang="0">
                    <a:pos x="56" y="4"/>
                  </a:cxn>
                  <a:cxn ang="0">
                    <a:pos x="35" y="0"/>
                  </a:cxn>
                  <a:cxn ang="0">
                    <a:pos x="4" y="13"/>
                  </a:cxn>
                  <a:cxn ang="0">
                    <a:pos x="0" y="44"/>
                  </a:cxn>
                  <a:cxn ang="0">
                    <a:pos x="73" y="28"/>
                  </a:cxn>
                  <a:cxn ang="0">
                    <a:pos x="56" y="4"/>
                  </a:cxn>
                  <a:cxn ang="0">
                    <a:pos x="56" y="4"/>
                  </a:cxn>
                  <a:cxn ang="0">
                    <a:pos x="56" y="4"/>
                  </a:cxn>
                </a:cxnLst>
                <a:rect l="0" t="0" r="r" b="b"/>
                <a:pathLst>
                  <a:path w="73" h="44">
                    <a:moveTo>
                      <a:pt x="56" y="4"/>
                    </a:moveTo>
                    <a:lnTo>
                      <a:pt x="35" y="0"/>
                    </a:lnTo>
                    <a:lnTo>
                      <a:pt x="4" y="13"/>
                    </a:lnTo>
                    <a:lnTo>
                      <a:pt x="0" y="44"/>
                    </a:lnTo>
                    <a:lnTo>
                      <a:pt x="73" y="28"/>
                    </a:lnTo>
                    <a:lnTo>
                      <a:pt x="56" y="4"/>
                    </a:lnTo>
                    <a:lnTo>
                      <a:pt x="56" y="4"/>
                    </a:lnTo>
                    <a:lnTo>
                      <a:pt x="56" y="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5" name="Freeform 121"/>
              <p:cNvSpPr>
                <a:spLocks/>
              </p:cNvSpPr>
              <p:nvPr/>
            </p:nvSpPr>
            <p:spPr bwMode="auto">
              <a:xfrm>
                <a:off x="1494" y="2329"/>
                <a:ext cx="11" cy="14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0" y="0"/>
                  </a:cxn>
                  <a:cxn ang="0">
                    <a:pos x="8" y="56"/>
                  </a:cxn>
                  <a:cxn ang="0">
                    <a:pos x="42" y="29"/>
                  </a:cxn>
                  <a:cxn ang="0">
                    <a:pos x="35" y="19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42" h="56">
                    <a:moveTo>
                      <a:pt x="36" y="0"/>
                    </a:moveTo>
                    <a:lnTo>
                      <a:pt x="0" y="0"/>
                    </a:lnTo>
                    <a:lnTo>
                      <a:pt x="8" y="56"/>
                    </a:lnTo>
                    <a:lnTo>
                      <a:pt x="42" y="29"/>
                    </a:lnTo>
                    <a:lnTo>
                      <a:pt x="35" y="19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6" name="Freeform 122"/>
              <p:cNvSpPr>
                <a:spLocks/>
              </p:cNvSpPr>
              <p:nvPr/>
            </p:nvSpPr>
            <p:spPr bwMode="auto">
              <a:xfrm>
                <a:off x="1494" y="2329"/>
                <a:ext cx="11" cy="14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0" y="0"/>
                  </a:cxn>
                  <a:cxn ang="0">
                    <a:pos x="8" y="57"/>
                  </a:cxn>
                  <a:cxn ang="0">
                    <a:pos x="42" y="30"/>
                  </a:cxn>
                  <a:cxn ang="0">
                    <a:pos x="35" y="20"/>
                  </a:cxn>
                  <a:cxn ang="0">
                    <a:pos x="37" y="0"/>
                  </a:cxn>
                  <a:cxn ang="0">
                    <a:pos x="37" y="0"/>
                  </a:cxn>
                  <a:cxn ang="0">
                    <a:pos x="37" y="0"/>
                  </a:cxn>
                </a:cxnLst>
                <a:rect l="0" t="0" r="r" b="b"/>
                <a:pathLst>
                  <a:path w="42" h="57">
                    <a:moveTo>
                      <a:pt x="37" y="0"/>
                    </a:moveTo>
                    <a:lnTo>
                      <a:pt x="0" y="0"/>
                    </a:lnTo>
                    <a:lnTo>
                      <a:pt x="8" y="57"/>
                    </a:lnTo>
                    <a:lnTo>
                      <a:pt x="42" y="30"/>
                    </a:lnTo>
                    <a:lnTo>
                      <a:pt x="35" y="20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7" name="Freeform 123"/>
              <p:cNvSpPr>
                <a:spLocks/>
              </p:cNvSpPr>
              <p:nvPr/>
            </p:nvSpPr>
            <p:spPr bwMode="auto">
              <a:xfrm>
                <a:off x="1500" y="2347"/>
                <a:ext cx="5" cy="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1" y="11"/>
                  </a:cxn>
                  <a:cxn ang="0">
                    <a:pos x="0" y="32"/>
                  </a:cxn>
                  <a:cxn ang="0">
                    <a:pos x="20" y="2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7" y="0"/>
                  </a:cxn>
                </a:cxnLst>
                <a:rect l="0" t="0" r="r" b="b"/>
                <a:pathLst>
                  <a:path w="20" h="32">
                    <a:moveTo>
                      <a:pt x="17" y="0"/>
                    </a:moveTo>
                    <a:lnTo>
                      <a:pt x="11" y="11"/>
                    </a:lnTo>
                    <a:lnTo>
                      <a:pt x="0" y="32"/>
                    </a:lnTo>
                    <a:lnTo>
                      <a:pt x="20" y="2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8" name="Freeform 124"/>
              <p:cNvSpPr>
                <a:spLocks/>
              </p:cNvSpPr>
              <p:nvPr/>
            </p:nvSpPr>
            <p:spPr bwMode="auto">
              <a:xfrm>
                <a:off x="1500" y="2347"/>
                <a:ext cx="5" cy="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2" y="12"/>
                  </a:cxn>
                  <a:cxn ang="0">
                    <a:pos x="0" y="33"/>
                  </a:cxn>
                  <a:cxn ang="0">
                    <a:pos x="20" y="2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7" y="0"/>
                  </a:cxn>
                </a:cxnLst>
                <a:rect l="0" t="0" r="r" b="b"/>
                <a:pathLst>
                  <a:path w="20" h="33">
                    <a:moveTo>
                      <a:pt x="17" y="0"/>
                    </a:moveTo>
                    <a:lnTo>
                      <a:pt x="12" y="12"/>
                    </a:lnTo>
                    <a:lnTo>
                      <a:pt x="0" y="33"/>
                    </a:lnTo>
                    <a:lnTo>
                      <a:pt x="20" y="2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9" name="Freeform 125"/>
              <p:cNvSpPr>
                <a:spLocks/>
              </p:cNvSpPr>
              <p:nvPr/>
            </p:nvSpPr>
            <p:spPr bwMode="auto">
              <a:xfrm>
                <a:off x="740" y="1009"/>
                <a:ext cx="26" cy="11"/>
              </a:xfrm>
              <a:custGeom>
                <a:avLst/>
                <a:gdLst/>
                <a:ahLst/>
                <a:cxnLst>
                  <a:cxn ang="0">
                    <a:pos x="62" y="16"/>
                  </a:cxn>
                  <a:cxn ang="0">
                    <a:pos x="10" y="0"/>
                  </a:cxn>
                  <a:cxn ang="0">
                    <a:pos x="0" y="12"/>
                  </a:cxn>
                  <a:cxn ang="0">
                    <a:pos x="13" y="42"/>
                  </a:cxn>
                  <a:cxn ang="0">
                    <a:pos x="62" y="47"/>
                  </a:cxn>
                  <a:cxn ang="0">
                    <a:pos x="102" y="19"/>
                  </a:cxn>
                  <a:cxn ang="0">
                    <a:pos x="62" y="16"/>
                  </a:cxn>
                  <a:cxn ang="0">
                    <a:pos x="62" y="16"/>
                  </a:cxn>
                  <a:cxn ang="0">
                    <a:pos x="62" y="16"/>
                  </a:cxn>
                </a:cxnLst>
                <a:rect l="0" t="0" r="r" b="b"/>
                <a:pathLst>
                  <a:path w="102" h="47">
                    <a:moveTo>
                      <a:pt x="62" y="16"/>
                    </a:moveTo>
                    <a:lnTo>
                      <a:pt x="10" y="0"/>
                    </a:lnTo>
                    <a:lnTo>
                      <a:pt x="0" y="12"/>
                    </a:lnTo>
                    <a:lnTo>
                      <a:pt x="13" y="42"/>
                    </a:lnTo>
                    <a:lnTo>
                      <a:pt x="62" y="47"/>
                    </a:lnTo>
                    <a:lnTo>
                      <a:pt x="102" y="19"/>
                    </a:lnTo>
                    <a:lnTo>
                      <a:pt x="62" y="16"/>
                    </a:lnTo>
                    <a:lnTo>
                      <a:pt x="62" y="16"/>
                    </a:lnTo>
                    <a:lnTo>
                      <a:pt x="62" y="1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" name="Freeform 126"/>
              <p:cNvSpPr>
                <a:spLocks/>
              </p:cNvSpPr>
              <p:nvPr/>
            </p:nvSpPr>
            <p:spPr bwMode="auto">
              <a:xfrm>
                <a:off x="741" y="1009"/>
                <a:ext cx="25" cy="11"/>
              </a:xfrm>
              <a:custGeom>
                <a:avLst/>
                <a:gdLst/>
                <a:ahLst/>
                <a:cxnLst>
                  <a:cxn ang="0">
                    <a:pos x="62" y="15"/>
                  </a:cxn>
                  <a:cxn ang="0">
                    <a:pos x="10" y="0"/>
                  </a:cxn>
                  <a:cxn ang="0">
                    <a:pos x="0" y="11"/>
                  </a:cxn>
                  <a:cxn ang="0">
                    <a:pos x="12" y="41"/>
                  </a:cxn>
                  <a:cxn ang="0">
                    <a:pos x="62" y="46"/>
                  </a:cxn>
                  <a:cxn ang="0">
                    <a:pos x="101" y="19"/>
                  </a:cxn>
                  <a:cxn ang="0">
                    <a:pos x="62" y="15"/>
                  </a:cxn>
                  <a:cxn ang="0">
                    <a:pos x="62" y="15"/>
                  </a:cxn>
                  <a:cxn ang="0">
                    <a:pos x="62" y="15"/>
                  </a:cxn>
                </a:cxnLst>
                <a:rect l="0" t="0" r="r" b="b"/>
                <a:pathLst>
                  <a:path w="101" h="46">
                    <a:moveTo>
                      <a:pt x="62" y="15"/>
                    </a:moveTo>
                    <a:lnTo>
                      <a:pt x="10" y="0"/>
                    </a:lnTo>
                    <a:lnTo>
                      <a:pt x="0" y="11"/>
                    </a:lnTo>
                    <a:lnTo>
                      <a:pt x="12" y="41"/>
                    </a:lnTo>
                    <a:lnTo>
                      <a:pt x="62" y="46"/>
                    </a:lnTo>
                    <a:lnTo>
                      <a:pt x="101" y="19"/>
                    </a:lnTo>
                    <a:lnTo>
                      <a:pt x="62" y="15"/>
                    </a:lnTo>
                    <a:lnTo>
                      <a:pt x="62" y="15"/>
                    </a:lnTo>
                    <a:lnTo>
                      <a:pt x="62" y="1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1" name="Freeform 127"/>
              <p:cNvSpPr>
                <a:spLocks/>
              </p:cNvSpPr>
              <p:nvPr/>
            </p:nvSpPr>
            <p:spPr bwMode="auto">
              <a:xfrm>
                <a:off x="673" y="1106"/>
                <a:ext cx="28" cy="14"/>
              </a:xfrm>
              <a:custGeom>
                <a:avLst/>
                <a:gdLst/>
                <a:ahLst/>
                <a:cxnLst>
                  <a:cxn ang="0">
                    <a:pos x="59" y="2"/>
                  </a:cxn>
                  <a:cxn ang="0">
                    <a:pos x="0" y="29"/>
                  </a:cxn>
                  <a:cxn ang="0">
                    <a:pos x="23" y="44"/>
                  </a:cxn>
                  <a:cxn ang="0">
                    <a:pos x="106" y="55"/>
                  </a:cxn>
                  <a:cxn ang="0">
                    <a:pos x="112" y="16"/>
                  </a:cxn>
                  <a:cxn ang="0">
                    <a:pos x="80" y="0"/>
                  </a:cxn>
                  <a:cxn ang="0">
                    <a:pos x="59" y="2"/>
                  </a:cxn>
                  <a:cxn ang="0">
                    <a:pos x="59" y="2"/>
                  </a:cxn>
                  <a:cxn ang="0">
                    <a:pos x="59" y="2"/>
                  </a:cxn>
                </a:cxnLst>
                <a:rect l="0" t="0" r="r" b="b"/>
                <a:pathLst>
                  <a:path w="112" h="55">
                    <a:moveTo>
                      <a:pt x="59" y="2"/>
                    </a:moveTo>
                    <a:lnTo>
                      <a:pt x="0" y="29"/>
                    </a:lnTo>
                    <a:lnTo>
                      <a:pt x="23" y="44"/>
                    </a:lnTo>
                    <a:lnTo>
                      <a:pt x="106" y="55"/>
                    </a:lnTo>
                    <a:lnTo>
                      <a:pt x="112" y="16"/>
                    </a:lnTo>
                    <a:lnTo>
                      <a:pt x="80" y="0"/>
                    </a:lnTo>
                    <a:lnTo>
                      <a:pt x="59" y="2"/>
                    </a:lnTo>
                    <a:lnTo>
                      <a:pt x="59" y="2"/>
                    </a:lnTo>
                    <a:lnTo>
                      <a:pt x="59" y="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2" name="Freeform 128"/>
              <p:cNvSpPr>
                <a:spLocks/>
              </p:cNvSpPr>
              <p:nvPr/>
            </p:nvSpPr>
            <p:spPr bwMode="auto">
              <a:xfrm>
                <a:off x="673" y="1106"/>
                <a:ext cx="28" cy="15"/>
              </a:xfrm>
              <a:custGeom>
                <a:avLst/>
                <a:gdLst/>
                <a:ahLst/>
                <a:cxnLst>
                  <a:cxn ang="0">
                    <a:pos x="59" y="2"/>
                  </a:cxn>
                  <a:cxn ang="0">
                    <a:pos x="0" y="29"/>
                  </a:cxn>
                  <a:cxn ang="0">
                    <a:pos x="23" y="44"/>
                  </a:cxn>
                  <a:cxn ang="0">
                    <a:pos x="106" y="56"/>
                  </a:cxn>
                  <a:cxn ang="0">
                    <a:pos x="113" y="17"/>
                  </a:cxn>
                  <a:cxn ang="0">
                    <a:pos x="80" y="0"/>
                  </a:cxn>
                  <a:cxn ang="0">
                    <a:pos x="59" y="2"/>
                  </a:cxn>
                  <a:cxn ang="0">
                    <a:pos x="59" y="2"/>
                  </a:cxn>
                  <a:cxn ang="0">
                    <a:pos x="59" y="2"/>
                  </a:cxn>
                </a:cxnLst>
                <a:rect l="0" t="0" r="r" b="b"/>
                <a:pathLst>
                  <a:path w="113" h="56">
                    <a:moveTo>
                      <a:pt x="59" y="2"/>
                    </a:moveTo>
                    <a:lnTo>
                      <a:pt x="0" y="29"/>
                    </a:lnTo>
                    <a:lnTo>
                      <a:pt x="23" y="44"/>
                    </a:lnTo>
                    <a:lnTo>
                      <a:pt x="106" y="56"/>
                    </a:lnTo>
                    <a:lnTo>
                      <a:pt x="113" y="17"/>
                    </a:lnTo>
                    <a:lnTo>
                      <a:pt x="80" y="0"/>
                    </a:lnTo>
                    <a:lnTo>
                      <a:pt x="59" y="2"/>
                    </a:lnTo>
                    <a:lnTo>
                      <a:pt x="59" y="2"/>
                    </a:lnTo>
                    <a:lnTo>
                      <a:pt x="59" y="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3" name="Freeform 129"/>
              <p:cNvSpPr>
                <a:spLocks/>
              </p:cNvSpPr>
              <p:nvPr/>
            </p:nvSpPr>
            <p:spPr bwMode="auto">
              <a:xfrm>
                <a:off x="1820" y="1741"/>
                <a:ext cx="112" cy="111"/>
              </a:xfrm>
              <a:custGeom>
                <a:avLst/>
                <a:gdLst/>
                <a:ahLst/>
                <a:cxnLst>
                  <a:cxn ang="0">
                    <a:pos x="183" y="0"/>
                  </a:cxn>
                  <a:cxn ang="0">
                    <a:pos x="108" y="205"/>
                  </a:cxn>
                  <a:cxn ang="0">
                    <a:pos x="0" y="263"/>
                  </a:cxn>
                  <a:cxn ang="0">
                    <a:pos x="83" y="269"/>
                  </a:cxn>
                  <a:cxn ang="0">
                    <a:pos x="83" y="376"/>
                  </a:cxn>
                  <a:cxn ang="0">
                    <a:pos x="165" y="407"/>
                  </a:cxn>
                  <a:cxn ang="0">
                    <a:pos x="264" y="358"/>
                  </a:cxn>
                  <a:cxn ang="0">
                    <a:pos x="289" y="368"/>
                  </a:cxn>
                  <a:cxn ang="0">
                    <a:pos x="349" y="416"/>
                  </a:cxn>
                  <a:cxn ang="0">
                    <a:pos x="408" y="389"/>
                  </a:cxn>
                  <a:cxn ang="0">
                    <a:pos x="430" y="444"/>
                  </a:cxn>
                  <a:cxn ang="0">
                    <a:pos x="449" y="265"/>
                  </a:cxn>
                  <a:cxn ang="0">
                    <a:pos x="399" y="286"/>
                  </a:cxn>
                  <a:cxn ang="0">
                    <a:pos x="425" y="211"/>
                  </a:cxn>
                  <a:cxn ang="0">
                    <a:pos x="373" y="170"/>
                  </a:cxn>
                  <a:cxn ang="0">
                    <a:pos x="380" y="153"/>
                  </a:cxn>
                  <a:cxn ang="0">
                    <a:pos x="264" y="129"/>
                  </a:cxn>
                  <a:cxn ang="0">
                    <a:pos x="206" y="157"/>
                  </a:cxn>
                  <a:cxn ang="0">
                    <a:pos x="234" y="38"/>
                  </a:cxn>
                  <a:cxn ang="0">
                    <a:pos x="183" y="0"/>
                  </a:cxn>
                  <a:cxn ang="0">
                    <a:pos x="183" y="0"/>
                  </a:cxn>
                  <a:cxn ang="0">
                    <a:pos x="183" y="0"/>
                  </a:cxn>
                </a:cxnLst>
                <a:rect l="0" t="0" r="r" b="b"/>
                <a:pathLst>
                  <a:path w="449" h="444">
                    <a:moveTo>
                      <a:pt x="183" y="0"/>
                    </a:moveTo>
                    <a:lnTo>
                      <a:pt x="108" y="205"/>
                    </a:lnTo>
                    <a:lnTo>
                      <a:pt x="0" y="263"/>
                    </a:lnTo>
                    <a:lnTo>
                      <a:pt x="83" y="269"/>
                    </a:lnTo>
                    <a:lnTo>
                      <a:pt x="83" y="376"/>
                    </a:lnTo>
                    <a:lnTo>
                      <a:pt x="165" y="407"/>
                    </a:lnTo>
                    <a:lnTo>
                      <a:pt x="264" y="358"/>
                    </a:lnTo>
                    <a:lnTo>
                      <a:pt x="289" y="368"/>
                    </a:lnTo>
                    <a:lnTo>
                      <a:pt x="349" y="416"/>
                    </a:lnTo>
                    <a:lnTo>
                      <a:pt x="408" y="389"/>
                    </a:lnTo>
                    <a:lnTo>
                      <a:pt x="430" y="444"/>
                    </a:lnTo>
                    <a:lnTo>
                      <a:pt x="449" y="265"/>
                    </a:lnTo>
                    <a:lnTo>
                      <a:pt x="399" y="286"/>
                    </a:lnTo>
                    <a:lnTo>
                      <a:pt x="425" y="211"/>
                    </a:lnTo>
                    <a:lnTo>
                      <a:pt x="373" y="170"/>
                    </a:lnTo>
                    <a:lnTo>
                      <a:pt x="380" y="153"/>
                    </a:lnTo>
                    <a:lnTo>
                      <a:pt x="264" y="129"/>
                    </a:lnTo>
                    <a:lnTo>
                      <a:pt x="206" y="157"/>
                    </a:lnTo>
                    <a:lnTo>
                      <a:pt x="234" y="38"/>
                    </a:lnTo>
                    <a:lnTo>
                      <a:pt x="183" y="0"/>
                    </a:lnTo>
                    <a:lnTo>
                      <a:pt x="183" y="0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4" name="Freeform 130"/>
              <p:cNvSpPr>
                <a:spLocks/>
              </p:cNvSpPr>
              <p:nvPr/>
            </p:nvSpPr>
            <p:spPr bwMode="auto">
              <a:xfrm>
                <a:off x="1820" y="1741"/>
                <a:ext cx="113" cy="111"/>
              </a:xfrm>
              <a:custGeom>
                <a:avLst/>
                <a:gdLst/>
                <a:ahLst/>
                <a:cxnLst>
                  <a:cxn ang="0">
                    <a:pos x="184" y="0"/>
                  </a:cxn>
                  <a:cxn ang="0">
                    <a:pos x="109" y="205"/>
                  </a:cxn>
                  <a:cxn ang="0">
                    <a:pos x="0" y="262"/>
                  </a:cxn>
                  <a:cxn ang="0">
                    <a:pos x="83" y="268"/>
                  </a:cxn>
                  <a:cxn ang="0">
                    <a:pos x="83" y="376"/>
                  </a:cxn>
                  <a:cxn ang="0">
                    <a:pos x="166" y="407"/>
                  </a:cxn>
                  <a:cxn ang="0">
                    <a:pos x="265" y="359"/>
                  </a:cxn>
                  <a:cxn ang="0">
                    <a:pos x="290" y="368"/>
                  </a:cxn>
                  <a:cxn ang="0">
                    <a:pos x="349" y="415"/>
                  </a:cxn>
                  <a:cxn ang="0">
                    <a:pos x="408" y="390"/>
                  </a:cxn>
                  <a:cxn ang="0">
                    <a:pos x="431" y="444"/>
                  </a:cxn>
                  <a:cxn ang="0">
                    <a:pos x="450" y="264"/>
                  </a:cxn>
                  <a:cxn ang="0">
                    <a:pos x="400" y="285"/>
                  </a:cxn>
                  <a:cxn ang="0">
                    <a:pos x="426" y="210"/>
                  </a:cxn>
                  <a:cxn ang="0">
                    <a:pos x="374" y="169"/>
                  </a:cxn>
                  <a:cxn ang="0">
                    <a:pos x="380" y="152"/>
                  </a:cxn>
                  <a:cxn ang="0">
                    <a:pos x="265" y="129"/>
                  </a:cxn>
                  <a:cxn ang="0">
                    <a:pos x="207" y="156"/>
                  </a:cxn>
                  <a:cxn ang="0">
                    <a:pos x="234" y="37"/>
                  </a:cxn>
                  <a:cxn ang="0">
                    <a:pos x="184" y="0"/>
                  </a:cxn>
                  <a:cxn ang="0">
                    <a:pos x="184" y="0"/>
                  </a:cxn>
                  <a:cxn ang="0">
                    <a:pos x="184" y="0"/>
                  </a:cxn>
                </a:cxnLst>
                <a:rect l="0" t="0" r="r" b="b"/>
                <a:pathLst>
                  <a:path w="450" h="444">
                    <a:moveTo>
                      <a:pt x="184" y="0"/>
                    </a:moveTo>
                    <a:lnTo>
                      <a:pt x="109" y="205"/>
                    </a:lnTo>
                    <a:lnTo>
                      <a:pt x="0" y="262"/>
                    </a:lnTo>
                    <a:lnTo>
                      <a:pt x="83" y="268"/>
                    </a:lnTo>
                    <a:lnTo>
                      <a:pt x="83" y="376"/>
                    </a:lnTo>
                    <a:lnTo>
                      <a:pt x="166" y="407"/>
                    </a:lnTo>
                    <a:lnTo>
                      <a:pt x="265" y="359"/>
                    </a:lnTo>
                    <a:lnTo>
                      <a:pt x="290" y="368"/>
                    </a:lnTo>
                    <a:lnTo>
                      <a:pt x="349" y="415"/>
                    </a:lnTo>
                    <a:lnTo>
                      <a:pt x="408" y="390"/>
                    </a:lnTo>
                    <a:lnTo>
                      <a:pt x="431" y="444"/>
                    </a:lnTo>
                    <a:lnTo>
                      <a:pt x="450" y="264"/>
                    </a:lnTo>
                    <a:lnTo>
                      <a:pt x="400" y="285"/>
                    </a:lnTo>
                    <a:lnTo>
                      <a:pt x="426" y="210"/>
                    </a:lnTo>
                    <a:lnTo>
                      <a:pt x="374" y="169"/>
                    </a:lnTo>
                    <a:lnTo>
                      <a:pt x="380" y="152"/>
                    </a:lnTo>
                    <a:lnTo>
                      <a:pt x="265" y="129"/>
                    </a:lnTo>
                    <a:lnTo>
                      <a:pt x="207" y="156"/>
                    </a:lnTo>
                    <a:lnTo>
                      <a:pt x="234" y="37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8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5" name="Freeform 131"/>
              <p:cNvSpPr>
                <a:spLocks/>
              </p:cNvSpPr>
              <p:nvPr/>
            </p:nvSpPr>
            <p:spPr bwMode="auto">
              <a:xfrm>
                <a:off x="1761" y="1798"/>
                <a:ext cx="32" cy="15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35" y="6"/>
                  </a:cxn>
                  <a:cxn ang="0">
                    <a:pos x="4" y="8"/>
                  </a:cxn>
                  <a:cxn ang="0">
                    <a:pos x="0" y="26"/>
                  </a:cxn>
                  <a:cxn ang="0">
                    <a:pos x="87" y="37"/>
                  </a:cxn>
                  <a:cxn ang="0">
                    <a:pos x="104" y="58"/>
                  </a:cxn>
                  <a:cxn ang="0">
                    <a:pos x="131" y="29"/>
                  </a:cxn>
                  <a:cxn ang="0">
                    <a:pos x="97" y="0"/>
                  </a:cxn>
                  <a:cxn ang="0">
                    <a:pos x="97" y="0"/>
                  </a:cxn>
                  <a:cxn ang="0">
                    <a:pos x="97" y="0"/>
                  </a:cxn>
                </a:cxnLst>
                <a:rect l="0" t="0" r="r" b="b"/>
                <a:pathLst>
                  <a:path w="131" h="58">
                    <a:moveTo>
                      <a:pt x="97" y="0"/>
                    </a:moveTo>
                    <a:lnTo>
                      <a:pt x="35" y="6"/>
                    </a:lnTo>
                    <a:lnTo>
                      <a:pt x="4" y="8"/>
                    </a:lnTo>
                    <a:lnTo>
                      <a:pt x="0" y="26"/>
                    </a:lnTo>
                    <a:lnTo>
                      <a:pt x="87" y="37"/>
                    </a:lnTo>
                    <a:lnTo>
                      <a:pt x="104" y="58"/>
                    </a:lnTo>
                    <a:lnTo>
                      <a:pt x="131" y="29"/>
                    </a:lnTo>
                    <a:lnTo>
                      <a:pt x="97" y="0"/>
                    </a:lnTo>
                    <a:lnTo>
                      <a:pt x="97" y="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6" name="Freeform 132"/>
              <p:cNvSpPr>
                <a:spLocks/>
              </p:cNvSpPr>
              <p:nvPr/>
            </p:nvSpPr>
            <p:spPr bwMode="auto">
              <a:xfrm>
                <a:off x="1761" y="1799"/>
                <a:ext cx="32" cy="14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35" y="6"/>
                  </a:cxn>
                  <a:cxn ang="0">
                    <a:pos x="4" y="7"/>
                  </a:cxn>
                  <a:cxn ang="0">
                    <a:pos x="0" y="25"/>
                  </a:cxn>
                  <a:cxn ang="0">
                    <a:pos x="88" y="37"/>
                  </a:cxn>
                  <a:cxn ang="0">
                    <a:pos x="105" y="58"/>
                  </a:cxn>
                  <a:cxn ang="0">
                    <a:pos x="132" y="28"/>
                  </a:cxn>
                  <a:cxn ang="0">
                    <a:pos x="97" y="0"/>
                  </a:cxn>
                  <a:cxn ang="0">
                    <a:pos x="97" y="0"/>
                  </a:cxn>
                  <a:cxn ang="0">
                    <a:pos x="97" y="0"/>
                  </a:cxn>
                </a:cxnLst>
                <a:rect l="0" t="0" r="r" b="b"/>
                <a:pathLst>
                  <a:path w="132" h="58">
                    <a:moveTo>
                      <a:pt x="97" y="0"/>
                    </a:moveTo>
                    <a:lnTo>
                      <a:pt x="35" y="6"/>
                    </a:lnTo>
                    <a:lnTo>
                      <a:pt x="4" y="7"/>
                    </a:lnTo>
                    <a:lnTo>
                      <a:pt x="0" y="25"/>
                    </a:lnTo>
                    <a:lnTo>
                      <a:pt x="88" y="37"/>
                    </a:lnTo>
                    <a:lnTo>
                      <a:pt x="105" y="58"/>
                    </a:lnTo>
                    <a:lnTo>
                      <a:pt x="132" y="28"/>
                    </a:lnTo>
                    <a:lnTo>
                      <a:pt x="97" y="0"/>
                    </a:lnTo>
                    <a:lnTo>
                      <a:pt x="97" y="0"/>
                    </a:lnTo>
                    <a:lnTo>
                      <a:pt x="9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7" name="Freeform 133"/>
              <p:cNvSpPr>
                <a:spLocks/>
              </p:cNvSpPr>
              <p:nvPr/>
            </p:nvSpPr>
            <p:spPr bwMode="auto">
              <a:xfrm>
                <a:off x="1769" y="1862"/>
                <a:ext cx="20" cy="12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0" y="21"/>
                  </a:cxn>
                  <a:cxn ang="0">
                    <a:pos x="18" y="42"/>
                  </a:cxn>
                  <a:cxn ang="0">
                    <a:pos x="82" y="46"/>
                  </a:cxn>
                  <a:cxn ang="0">
                    <a:pos x="75" y="13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82" h="46">
                    <a:moveTo>
                      <a:pt x="44" y="0"/>
                    </a:moveTo>
                    <a:lnTo>
                      <a:pt x="0" y="21"/>
                    </a:lnTo>
                    <a:lnTo>
                      <a:pt x="18" y="42"/>
                    </a:lnTo>
                    <a:lnTo>
                      <a:pt x="82" y="46"/>
                    </a:lnTo>
                    <a:lnTo>
                      <a:pt x="75" y="13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8" name="Freeform 134"/>
              <p:cNvSpPr>
                <a:spLocks/>
              </p:cNvSpPr>
              <p:nvPr/>
            </p:nvSpPr>
            <p:spPr bwMode="auto">
              <a:xfrm>
                <a:off x="1769" y="1862"/>
                <a:ext cx="20" cy="12"/>
              </a:xfrm>
              <a:custGeom>
                <a:avLst/>
                <a:gdLst/>
                <a:ahLst/>
                <a:cxnLst>
                  <a:cxn ang="0">
                    <a:pos x="43" y="0"/>
                  </a:cxn>
                  <a:cxn ang="0">
                    <a:pos x="0" y="22"/>
                  </a:cxn>
                  <a:cxn ang="0">
                    <a:pos x="18" y="43"/>
                  </a:cxn>
                  <a:cxn ang="0">
                    <a:pos x="81" y="46"/>
                  </a:cxn>
                  <a:cxn ang="0">
                    <a:pos x="74" y="13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3" y="0"/>
                  </a:cxn>
                </a:cxnLst>
                <a:rect l="0" t="0" r="r" b="b"/>
                <a:pathLst>
                  <a:path w="81" h="46">
                    <a:moveTo>
                      <a:pt x="43" y="0"/>
                    </a:moveTo>
                    <a:lnTo>
                      <a:pt x="0" y="22"/>
                    </a:lnTo>
                    <a:lnTo>
                      <a:pt x="18" y="43"/>
                    </a:lnTo>
                    <a:lnTo>
                      <a:pt x="81" y="46"/>
                    </a:lnTo>
                    <a:lnTo>
                      <a:pt x="74" y="13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3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9" name="Freeform 135"/>
              <p:cNvSpPr>
                <a:spLocks/>
              </p:cNvSpPr>
              <p:nvPr/>
            </p:nvSpPr>
            <p:spPr bwMode="auto">
              <a:xfrm>
                <a:off x="1811" y="1862"/>
                <a:ext cx="22" cy="27"/>
              </a:xfrm>
              <a:custGeom>
                <a:avLst/>
                <a:gdLst/>
                <a:ahLst/>
                <a:cxnLst>
                  <a:cxn ang="0">
                    <a:pos x="13" y="99"/>
                  </a:cxn>
                  <a:cxn ang="0">
                    <a:pos x="0" y="57"/>
                  </a:cxn>
                  <a:cxn ang="0">
                    <a:pos x="25" y="0"/>
                  </a:cxn>
                  <a:cxn ang="0">
                    <a:pos x="50" y="13"/>
                  </a:cxn>
                  <a:cxn ang="0">
                    <a:pos x="41" y="50"/>
                  </a:cxn>
                  <a:cxn ang="0">
                    <a:pos x="85" y="75"/>
                  </a:cxn>
                  <a:cxn ang="0">
                    <a:pos x="77" y="108"/>
                  </a:cxn>
                  <a:cxn ang="0">
                    <a:pos x="26" y="104"/>
                  </a:cxn>
                  <a:cxn ang="0">
                    <a:pos x="13" y="99"/>
                  </a:cxn>
                  <a:cxn ang="0">
                    <a:pos x="13" y="99"/>
                  </a:cxn>
                  <a:cxn ang="0">
                    <a:pos x="13" y="99"/>
                  </a:cxn>
                </a:cxnLst>
                <a:rect l="0" t="0" r="r" b="b"/>
                <a:pathLst>
                  <a:path w="85" h="108">
                    <a:moveTo>
                      <a:pt x="13" y="99"/>
                    </a:moveTo>
                    <a:lnTo>
                      <a:pt x="0" y="57"/>
                    </a:lnTo>
                    <a:lnTo>
                      <a:pt x="25" y="0"/>
                    </a:lnTo>
                    <a:lnTo>
                      <a:pt x="50" y="13"/>
                    </a:lnTo>
                    <a:lnTo>
                      <a:pt x="41" y="50"/>
                    </a:lnTo>
                    <a:lnTo>
                      <a:pt x="85" y="75"/>
                    </a:lnTo>
                    <a:lnTo>
                      <a:pt x="77" y="108"/>
                    </a:lnTo>
                    <a:lnTo>
                      <a:pt x="26" y="104"/>
                    </a:lnTo>
                    <a:lnTo>
                      <a:pt x="13" y="99"/>
                    </a:lnTo>
                    <a:lnTo>
                      <a:pt x="13" y="99"/>
                    </a:lnTo>
                    <a:lnTo>
                      <a:pt x="13" y="9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0" name="Freeform 136"/>
              <p:cNvSpPr>
                <a:spLocks/>
              </p:cNvSpPr>
              <p:nvPr/>
            </p:nvSpPr>
            <p:spPr bwMode="auto">
              <a:xfrm>
                <a:off x="1812" y="1862"/>
                <a:ext cx="21" cy="27"/>
              </a:xfrm>
              <a:custGeom>
                <a:avLst/>
                <a:gdLst/>
                <a:ahLst/>
                <a:cxnLst>
                  <a:cxn ang="0">
                    <a:pos x="13" y="100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50" y="13"/>
                  </a:cxn>
                  <a:cxn ang="0">
                    <a:pos x="41" y="50"/>
                  </a:cxn>
                  <a:cxn ang="0">
                    <a:pos x="85" y="75"/>
                  </a:cxn>
                  <a:cxn ang="0">
                    <a:pos x="77" y="108"/>
                  </a:cxn>
                  <a:cxn ang="0">
                    <a:pos x="27" y="105"/>
                  </a:cxn>
                  <a:cxn ang="0">
                    <a:pos x="13" y="100"/>
                  </a:cxn>
                  <a:cxn ang="0">
                    <a:pos x="13" y="100"/>
                  </a:cxn>
                  <a:cxn ang="0">
                    <a:pos x="13" y="100"/>
                  </a:cxn>
                </a:cxnLst>
                <a:rect l="0" t="0" r="r" b="b"/>
                <a:pathLst>
                  <a:path w="85" h="108">
                    <a:moveTo>
                      <a:pt x="13" y="100"/>
                    </a:moveTo>
                    <a:lnTo>
                      <a:pt x="0" y="57"/>
                    </a:lnTo>
                    <a:lnTo>
                      <a:pt x="24" y="0"/>
                    </a:lnTo>
                    <a:lnTo>
                      <a:pt x="50" y="13"/>
                    </a:lnTo>
                    <a:lnTo>
                      <a:pt x="41" y="50"/>
                    </a:lnTo>
                    <a:lnTo>
                      <a:pt x="85" y="75"/>
                    </a:lnTo>
                    <a:lnTo>
                      <a:pt x="77" y="108"/>
                    </a:lnTo>
                    <a:lnTo>
                      <a:pt x="27" y="105"/>
                    </a:lnTo>
                    <a:lnTo>
                      <a:pt x="13" y="100"/>
                    </a:lnTo>
                    <a:lnTo>
                      <a:pt x="13" y="100"/>
                    </a:lnTo>
                    <a:lnTo>
                      <a:pt x="13" y="10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1" name="Freeform 137"/>
              <p:cNvSpPr>
                <a:spLocks/>
              </p:cNvSpPr>
              <p:nvPr/>
            </p:nvSpPr>
            <p:spPr bwMode="auto">
              <a:xfrm>
                <a:off x="845" y="1509"/>
                <a:ext cx="19" cy="59"/>
              </a:xfrm>
              <a:custGeom>
                <a:avLst/>
                <a:gdLst/>
                <a:ahLst/>
                <a:cxnLst>
                  <a:cxn ang="0">
                    <a:pos x="67" y="221"/>
                  </a:cxn>
                  <a:cxn ang="0">
                    <a:pos x="56" y="162"/>
                  </a:cxn>
                  <a:cxn ang="0">
                    <a:pos x="78" y="62"/>
                  </a:cxn>
                  <a:cxn ang="0">
                    <a:pos x="56" y="0"/>
                  </a:cxn>
                  <a:cxn ang="0">
                    <a:pos x="0" y="2"/>
                  </a:cxn>
                  <a:cxn ang="0">
                    <a:pos x="44" y="49"/>
                  </a:cxn>
                  <a:cxn ang="0">
                    <a:pos x="0" y="132"/>
                  </a:cxn>
                  <a:cxn ang="0">
                    <a:pos x="28" y="181"/>
                  </a:cxn>
                  <a:cxn ang="0">
                    <a:pos x="38" y="229"/>
                  </a:cxn>
                  <a:cxn ang="0">
                    <a:pos x="64" y="239"/>
                  </a:cxn>
                  <a:cxn ang="0">
                    <a:pos x="67" y="221"/>
                  </a:cxn>
                  <a:cxn ang="0">
                    <a:pos x="67" y="221"/>
                  </a:cxn>
                  <a:cxn ang="0">
                    <a:pos x="67" y="221"/>
                  </a:cxn>
                </a:cxnLst>
                <a:rect l="0" t="0" r="r" b="b"/>
                <a:pathLst>
                  <a:path w="78" h="239">
                    <a:moveTo>
                      <a:pt x="67" y="221"/>
                    </a:moveTo>
                    <a:lnTo>
                      <a:pt x="56" y="162"/>
                    </a:lnTo>
                    <a:lnTo>
                      <a:pt x="78" y="62"/>
                    </a:lnTo>
                    <a:lnTo>
                      <a:pt x="56" y="0"/>
                    </a:lnTo>
                    <a:lnTo>
                      <a:pt x="0" y="2"/>
                    </a:lnTo>
                    <a:lnTo>
                      <a:pt x="44" y="49"/>
                    </a:lnTo>
                    <a:lnTo>
                      <a:pt x="0" y="132"/>
                    </a:lnTo>
                    <a:lnTo>
                      <a:pt x="28" y="181"/>
                    </a:lnTo>
                    <a:lnTo>
                      <a:pt x="38" y="229"/>
                    </a:lnTo>
                    <a:lnTo>
                      <a:pt x="64" y="239"/>
                    </a:lnTo>
                    <a:lnTo>
                      <a:pt x="67" y="221"/>
                    </a:lnTo>
                    <a:lnTo>
                      <a:pt x="67" y="221"/>
                    </a:lnTo>
                    <a:lnTo>
                      <a:pt x="67" y="2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2" name="Freeform 138"/>
              <p:cNvSpPr>
                <a:spLocks/>
              </p:cNvSpPr>
              <p:nvPr/>
            </p:nvSpPr>
            <p:spPr bwMode="auto">
              <a:xfrm>
                <a:off x="845" y="1509"/>
                <a:ext cx="20" cy="60"/>
              </a:xfrm>
              <a:custGeom>
                <a:avLst/>
                <a:gdLst/>
                <a:ahLst/>
                <a:cxnLst>
                  <a:cxn ang="0">
                    <a:pos x="67" y="221"/>
                  </a:cxn>
                  <a:cxn ang="0">
                    <a:pos x="55" y="161"/>
                  </a:cxn>
                  <a:cxn ang="0">
                    <a:pos x="78" y="62"/>
                  </a:cxn>
                  <a:cxn ang="0">
                    <a:pos x="55" y="0"/>
                  </a:cxn>
                  <a:cxn ang="0">
                    <a:pos x="0" y="1"/>
                  </a:cxn>
                  <a:cxn ang="0">
                    <a:pos x="44" y="49"/>
                  </a:cxn>
                  <a:cxn ang="0">
                    <a:pos x="0" y="132"/>
                  </a:cxn>
                  <a:cxn ang="0">
                    <a:pos x="27" y="181"/>
                  </a:cxn>
                  <a:cxn ang="0">
                    <a:pos x="37" y="229"/>
                  </a:cxn>
                  <a:cxn ang="0">
                    <a:pos x="63" y="239"/>
                  </a:cxn>
                  <a:cxn ang="0">
                    <a:pos x="67" y="221"/>
                  </a:cxn>
                  <a:cxn ang="0">
                    <a:pos x="67" y="221"/>
                  </a:cxn>
                  <a:cxn ang="0">
                    <a:pos x="67" y="221"/>
                  </a:cxn>
                </a:cxnLst>
                <a:rect l="0" t="0" r="r" b="b"/>
                <a:pathLst>
                  <a:path w="78" h="239">
                    <a:moveTo>
                      <a:pt x="67" y="221"/>
                    </a:moveTo>
                    <a:lnTo>
                      <a:pt x="55" y="161"/>
                    </a:lnTo>
                    <a:lnTo>
                      <a:pt x="78" y="62"/>
                    </a:lnTo>
                    <a:lnTo>
                      <a:pt x="55" y="0"/>
                    </a:lnTo>
                    <a:lnTo>
                      <a:pt x="0" y="1"/>
                    </a:lnTo>
                    <a:lnTo>
                      <a:pt x="44" y="49"/>
                    </a:lnTo>
                    <a:lnTo>
                      <a:pt x="0" y="132"/>
                    </a:lnTo>
                    <a:lnTo>
                      <a:pt x="27" y="181"/>
                    </a:lnTo>
                    <a:lnTo>
                      <a:pt x="37" y="229"/>
                    </a:lnTo>
                    <a:lnTo>
                      <a:pt x="63" y="239"/>
                    </a:lnTo>
                    <a:lnTo>
                      <a:pt x="67" y="221"/>
                    </a:lnTo>
                    <a:lnTo>
                      <a:pt x="67" y="221"/>
                    </a:lnTo>
                    <a:lnTo>
                      <a:pt x="67" y="22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3" name="Freeform 139"/>
              <p:cNvSpPr>
                <a:spLocks/>
              </p:cNvSpPr>
              <p:nvPr/>
            </p:nvSpPr>
            <p:spPr bwMode="auto">
              <a:xfrm>
                <a:off x="1464" y="1443"/>
                <a:ext cx="67" cy="4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42" y="29"/>
                  </a:cxn>
                  <a:cxn ang="0">
                    <a:pos x="0" y="132"/>
                  </a:cxn>
                  <a:cxn ang="0">
                    <a:pos x="66" y="195"/>
                  </a:cxn>
                  <a:cxn ang="0">
                    <a:pos x="113" y="176"/>
                  </a:cxn>
                  <a:cxn ang="0">
                    <a:pos x="106" y="132"/>
                  </a:cxn>
                  <a:cxn ang="0">
                    <a:pos x="161" y="176"/>
                  </a:cxn>
                  <a:cxn ang="0">
                    <a:pos x="219" y="195"/>
                  </a:cxn>
                  <a:cxn ang="0">
                    <a:pos x="265" y="172"/>
                  </a:cxn>
                  <a:cxn ang="0">
                    <a:pos x="243" y="119"/>
                  </a:cxn>
                  <a:cxn ang="0">
                    <a:pos x="195" y="120"/>
                  </a:cxn>
                  <a:cxn ang="0">
                    <a:pos x="161" y="49"/>
                  </a:cxn>
                  <a:cxn ang="0">
                    <a:pos x="86" y="5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265" h="195">
                    <a:moveTo>
                      <a:pt x="26" y="0"/>
                    </a:moveTo>
                    <a:lnTo>
                      <a:pt x="42" y="29"/>
                    </a:lnTo>
                    <a:lnTo>
                      <a:pt x="0" y="132"/>
                    </a:lnTo>
                    <a:lnTo>
                      <a:pt x="66" y="195"/>
                    </a:lnTo>
                    <a:lnTo>
                      <a:pt x="113" y="176"/>
                    </a:lnTo>
                    <a:lnTo>
                      <a:pt x="106" y="132"/>
                    </a:lnTo>
                    <a:lnTo>
                      <a:pt x="161" y="176"/>
                    </a:lnTo>
                    <a:lnTo>
                      <a:pt x="219" y="195"/>
                    </a:lnTo>
                    <a:lnTo>
                      <a:pt x="265" y="172"/>
                    </a:lnTo>
                    <a:lnTo>
                      <a:pt x="243" y="119"/>
                    </a:lnTo>
                    <a:lnTo>
                      <a:pt x="195" y="120"/>
                    </a:lnTo>
                    <a:lnTo>
                      <a:pt x="161" y="49"/>
                    </a:lnTo>
                    <a:lnTo>
                      <a:pt x="86" y="5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4" name="Freeform 140"/>
              <p:cNvSpPr>
                <a:spLocks/>
              </p:cNvSpPr>
              <p:nvPr/>
            </p:nvSpPr>
            <p:spPr bwMode="auto">
              <a:xfrm>
                <a:off x="1464" y="1443"/>
                <a:ext cx="67" cy="49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42" y="29"/>
                  </a:cxn>
                  <a:cxn ang="0">
                    <a:pos x="0" y="131"/>
                  </a:cxn>
                  <a:cxn ang="0">
                    <a:pos x="67" y="195"/>
                  </a:cxn>
                  <a:cxn ang="0">
                    <a:pos x="113" y="175"/>
                  </a:cxn>
                  <a:cxn ang="0">
                    <a:pos x="106" y="131"/>
                  </a:cxn>
                  <a:cxn ang="0">
                    <a:pos x="161" y="175"/>
                  </a:cxn>
                  <a:cxn ang="0">
                    <a:pos x="219" y="195"/>
                  </a:cxn>
                  <a:cxn ang="0">
                    <a:pos x="265" y="171"/>
                  </a:cxn>
                  <a:cxn ang="0">
                    <a:pos x="244" y="118"/>
                  </a:cxn>
                  <a:cxn ang="0">
                    <a:pos x="195" y="120"/>
                  </a:cxn>
                  <a:cxn ang="0">
                    <a:pos x="161" y="48"/>
                  </a:cxn>
                  <a:cxn ang="0">
                    <a:pos x="86" y="4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265" h="195">
                    <a:moveTo>
                      <a:pt x="26" y="0"/>
                    </a:moveTo>
                    <a:lnTo>
                      <a:pt x="42" y="29"/>
                    </a:lnTo>
                    <a:lnTo>
                      <a:pt x="0" y="131"/>
                    </a:lnTo>
                    <a:lnTo>
                      <a:pt x="67" y="195"/>
                    </a:lnTo>
                    <a:lnTo>
                      <a:pt x="113" y="175"/>
                    </a:lnTo>
                    <a:lnTo>
                      <a:pt x="106" y="131"/>
                    </a:lnTo>
                    <a:lnTo>
                      <a:pt x="161" y="175"/>
                    </a:lnTo>
                    <a:lnTo>
                      <a:pt x="219" y="195"/>
                    </a:lnTo>
                    <a:lnTo>
                      <a:pt x="265" y="171"/>
                    </a:lnTo>
                    <a:lnTo>
                      <a:pt x="244" y="118"/>
                    </a:lnTo>
                    <a:lnTo>
                      <a:pt x="195" y="120"/>
                    </a:lnTo>
                    <a:lnTo>
                      <a:pt x="161" y="48"/>
                    </a:lnTo>
                    <a:lnTo>
                      <a:pt x="86" y="4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5" name="Freeform 141"/>
              <p:cNvSpPr>
                <a:spLocks/>
              </p:cNvSpPr>
              <p:nvPr/>
            </p:nvSpPr>
            <p:spPr bwMode="auto">
              <a:xfrm>
                <a:off x="1476" y="1505"/>
                <a:ext cx="14" cy="1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4" y="11"/>
                  </a:cxn>
                  <a:cxn ang="0">
                    <a:pos x="0" y="73"/>
                  </a:cxn>
                  <a:cxn ang="0">
                    <a:pos x="26" y="57"/>
                  </a:cxn>
                  <a:cxn ang="0">
                    <a:pos x="48" y="54"/>
                  </a:cxn>
                  <a:cxn ang="0">
                    <a:pos x="54" y="32"/>
                  </a:cxn>
                  <a:cxn ang="0">
                    <a:pos x="45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54" h="73">
                    <a:moveTo>
                      <a:pt x="45" y="0"/>
                    </a:moveTo>
                    <a:lnTo>
                      <a:pt x="4" y="11"/>
                    </a:lnTo>
                    <a:lnTo>
                      <a:pt x="0" y="73"/>
                    </a:lnTo>
                    <a:lnTo>
                      <a:pt x="26" y="57"/>
                    </a:lnTo>
                    <a:lnTo>
                      <a:pt x="48" y="54"/>
                    </a:lnTo>
                    <a:lnTo>
                      <a:pt x="54" y="32"/>
                    </a:lnTo>
                    <a:lnTo>
                      <a:pt x="45" y="0"/>
                    </a:lnTo>
                    <a:lnTo>
                      <a:pt x="45" y="0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6" name="Freeform 142"/>
              <p:cNvSpPr>
                <a:spLocks/>
              </p:cNvSpPr>
              <p:nvPr/>
            </p:nvSpPr>
            <p:spPr bwMode="auto">
              <a:xfrm>
                <a:off x="1477" y="1505"/>
                <a:ext cx="13" cy="18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4" y="12"/>
                  </a:cxn>
                  <a:cxn ang="0">
                    <a:pos x="0" y="74"/>
                  </a:cxn>
                  <a:cxn ang="0">
                    <a:pos x="25" y="58"/>
                  </a:cxn>
                  <a:cxn ang="0">
                    <a:pos x="48" y="54"/>
                  </a:cxn>
                  <a:cxn ang="0">
                    <a:pos x="54" y="33"/>
                  </a:cxn>
                  <a:cxn ang="0">
                    <a:pos x="45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54" h="74">
                    <a:moveTo>
                      <a:pt x="45" y="0"/>
                    </a:moveTo>
                    <a:lnTo>
                      <a:pt x="4" y="12"/>
                    </a:lnTo>
                    <a:lnTo>
                      <a:pt x="0" y="74"/>
                    </a:lnTo>
                    <a:lnTo>
                      <a:pt x="25" y="58"/>
                    </a:lnTo>
                    <a:lnTo>
                      <a:pt x="48" y="54"/>
                    </a:lnTo>
                    <a:lnTo>
                      <a:pt x="54" y="33"/>
                    </a:lnTo>
                    <a:lnTo>
                      <a:pt x="45" y="0"/>
                    </a:lnTo>
                    <a:lnTo>
                      <a:pt x="45" y="0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7" name="Freeform 143"/>
              <p:cNvSpPr>
                <a:spLocks/>
              </p:cNvSpPr>
              <p:nvPr/>
            </p:nvSpPr>
            <p:spPr bwMode="auto">
              <a:xfrm>
                <a:off x="1211" y="1146"/>
                <a:ext cx="80" cy="64"/>
              </a:xfrm>
              <a:custGeom>
                <a:avLst/>
                <a:gdLst/>
                <a:ahLst/>
                <a:cxnLst>
                  <a:cxn ang="0">
                    <a:pos x="193" y="0"/>
                  </a:cxn>
                  <a:cxn ang="0">
                    <a:pos x="92" y="106"/>
                  </a:cxn>
                  <a:cxn ang="0">
                    <a:pos x="0" y="131"/>
                  </a:cxn>
                  <a:cxn ang="0">
                    <a:pos x="21" y="244"/>
                  </a:cxn>
                  <a:cxn ang="0">
                    <a:pos x="104" y="255"/>
                  </a:cxn>
                  <a:cxn ang="0">
                    <a:pos x="150" y="182"/>
                  </a:cxn>
                  <a:cxn ang="0">
                    <a:pos x="320" y="189"/>
                  </a:cxn>
                  <a:cxn ang="0">
                    <a:pos x="255" y="20"/>
                  </a:cxn>
                  <a:cxn ang="0">
                    <a:pos x="193" y="0"/>
                  </a:cxn>
                  <a:cxn ang="0">
                    <a:pos x="193" y="0"/>
                  </a:cxn>
                  <a:cxn ang="0">
                    <a:pos x="193" y="0"/>
                  </a:cxn>
                </a:cxnLst>
                <a:rect l="0" t="0" r="r" b="b"/>
                <a:pathLst>
                  <a:path w="320" h="255">
                    <a:moveTo>
                      <a:pt x="193" y="0"/>
                    </a:moveTo>
                    <a:lnTo>
                      <a:pt x="92" y="106"/>
                    </a:lnTo>
                    <a:lnTo>
                      <a:pt x="0" y="131"/>
                    </a:lnTo>
                    <a:lnTo>
                      <a:pt x="21" y="244"/>
                    </a:lnTo>
                    <a:lnTo>
                      <a:pt x="104" y="255"/>
                    </a:lnTo>
                    <a:lnTo>
                      <a:pt x="150" y="182"/>
                    </a:lnTo>
                    <a:lnTo>
                      <a:pt x="320" y="189"/>
                    </a:lnTo>
                    <a:lnTo>
                      <a:pt x="255" y="20"/>
                    </a:lnTo>
                    <a:lnTo>
                      <a:pt x="193" y="0"/>
                    </a:lnTo>
                    <a:lnTo>
                      <a:pt x="193" y="0"/>
                    </a:lnTo>
                    <a:lnTo>
                      <a:pt x="19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8" name="Freeform 144"/>
              <p:cNvSpPr>
                <a:spLocks/>
              </p:cNvSpPr>
              <p:nvPr/>
            </p:nvSpPr>
            <p:spPr bwMode="auto">
              <a:xfrm>
                <a:off x="1211" y="1146"/>
                <a:ext cx="80" cy="64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92" y="106"/>
                  </a:cxn>
                  <a:cxn ang="0">
                    <a:pos x="0" y="132"/>
                  </a:cxn>
                  <a:cxn ang="0">
                    <a:pos x="21" y="244"/>
                  </a:cxn>
                  <a:cxn ang="0">
                    <a:pos x="103" y="256"/>
                  </a:cxn>
                  <a:cxn ang="0">
                    <a:pos x="150" y="182"/>
                  </a:cxn>
                  <a:cxn ang="0">
                    <a:pos x="319" y="190"/>
                  </a:cxn>
                  <a:cxn ang="0">
                    <a:pos x="254" y="20"/>
                  </a:cxn>
                  <a:cxn ang="0">
                    <a:pos x="192" y="0"/>
                  </a:cxn>
                  <a:cxn ang="0">
                    <a:pos x="192" y="0"/>
                  </a:cxn>
                  <a:cxn ang="0">
                    <a:pos x="192" y="0"/>
                  </a:cxn>
                </a:cxnLst>
                <a:rect l="0" t="0" r="r" b="b"/>
                <a:pathLst>
                  <a:path w="319" h="256">
                    <a:moveTo>
                      <a:pt x="192" y="0"/>
                    </a:moveTo>
                    <a:lnTo>
                      <a:pt x="92" y="106"/>
                    </a:lnTo>
                    <a:lnTo>
                      <a:pt x="0" y="132"/>
                    </a:lnTo>
                    <a:lnTo>
                      <a:pt x="21" y="244"/>
                    </a:lnTo>
                    <a:lnTo>
                      <a:pt x="103" y="256"/>
                    </a:lnTo>
                    <a:lnTo>
                      <a:pt x="150" y="182"/>
                    </a:lnTo>
                    <a:lnTo>
                      <a:pt x="319" y="190"/>
                    </a:lnTo>
                    <a:lnTo>
                      <a:pt x="254" y="2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19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69" name="Freeform 145"/>
              <p:cNvSpPr>
                <a:spLocks/>
              </p:cNvSpPr>
              <p:nvPr/>
            </p:nvSpPr>
            <p:spPr bwMode="auto">
              <a:xfrm>
                <a:off x="1241" y="1202"/>
                <a:ext cx="111" cy="124"/>
              </a:xfrm>
              <a:custGeom>
                <a:avLst/>
                <a:gdLst/>
                <a:ahLst/>
                <a:cxnLst>
                  <a:cxn ang="0">
                    <a:pos x="208" y="5"/>
                  </a:cxn>
                  <a:cxn ang="0">
                    <a:pos x="80" y="0"/>
                  </a:cxn>
                  <a:cxn ang="0">
                    <a:pos x="70" y="34"/>
                  </a:cxn>
                  <a:cxn ang="0">
                    <a:pos x="69" y="96"/>
                  </a:cxn>
                  <a:cxn ang="0">
                    <a:pos x="49" y="150"/>
                  </a:cxn>
                  <a:cxn ang="0">
                    <a:pos x="111" y="215"/>
                  </a:cxn>
                  <a:cxn ang="0">
                    <a:pos x="0" y="215"/>
                  </a:cxn>
                  <a:cxn ang="0">
                    <a:pos x="83" y="290"/>
                  </a:cxn>
                  <a:cxn ang="0">
                    <a:pos x="111" y="399"/>
                  </a:cxn>
                  <a:cxn ang="0">
                    <a:pos x="255" y="410"/>
                  </a:cxn>
                  <a:cxn ang="0">
                    <a:pos x="370" y="495"/>
                  </a:cxn>
                  <a:cxn ang="0">
                    <a:pos x="424" y="453"/>
                  </a:cxn>
                  <a:cxn ang="0">
                    <a:pos x="403" y="406"/>
                  </a:cxn>
                  <a:cxn ang="0">
                    <a:pos x="439" y="418"/>
                  </a:cxn>
                  <a:cxn ang="0">
                    <a:pos x="388" y="277"/>
                  </a:cxn>
                  <a:cxn ang="0">
                    <a:pos x="446" y="114"/>
                  </a:cxn>
                  <a:cxn ang="0">
                    <a:pos x="398" y="77"/>
                  </a:cxn>
                  <a:cxn ang="0">
                    <a:pos x="358" y="183"/>
                  </a:cxn>
                  <a:cxn ang="0">
                    <a:pos x="362" y="167"/>
                  </a:cxn>
                  <a:cxn ang="0">
                    <a:pos x="329" y="90"/>
                  </a:cxn>
                  <a:cxn ang="0">
                    <a:pos x="251" y="57"/>
                  </a:cxn>
                  <a:cxn ang="0">
                    <a:pos x="208" y="5"/>
                  </a:cxn>
                  <a:cxn ang="0">
                    <a:pos x="208" y="5"/>
                  </a:cxn>
                  <a:cxn ang="0">
                    <a:pos x="208" y="5"/>
                  </a:cxn>
                </a:cxnLst>
                <a:rect l="0" t="0" r="r" b="b"/>
                <a:pathLst>
                  <a:path w="446" h="495">
                    <a:moveTo>
                      <a:pt x="208" y="5"/>
                    </a:moveTo>
                    <a:lnTo>
                      <a:pt x="80" y="0"/>
                    </a:lnTo>
                    <a:lnTo>
                      <a:pt x="70" y="34"/>
                    </a:lnTo>
                    <a:lnTo>
                      <a:pt x="69" y="96"/>
                    </a:lnTo>
                    <a:lnTo>
                      <a:pt x="49" y="150"/>
                    </a:lnTo>
                    <a:lnTo>
                      <a:pt x="111" y="215"/>
                    </a:lnTo>
                    <a:lnTo>
                      <a:pt x="0" y="215"/>
                    </a:lnTo>
                    <a:lnTo>
                      <a:pt x="83" y="290"/>
                    </a:lnTo>
                    <a:lnTo>
                      <a:pt x="111" y="399"/>
                    </a:lnTo>
                    <a:lnTo>
                      <a:pt x="255" y="410"/>
                    </a:lnTo>
                    <a:lnTo>
                      <a:pt x="370" y="495"/>
                    </a:lnTo>
                    <a:lnTo>
                      <a:pt x="424" y="453"/>
                    </a:lnTo>
                    <a:lnTo>
                      <a:pt x="403" y="406"/>
                    </a:lnTo>
                    <a:lnTo>
                      <a:pt x="439" y="418"/>
                    </a:lnTo>
                    <a:lnTo>
                      <a:pt x="388" y="277"/>
                    </a:lnTo>
                    <a:lnTo>
                      <a:pt x="446" y="114"/>
                    </a:lnTo>
                    <a:lnTo>
                      <a:pt x="398" y="77"/>
                    </a:lnTo>
                    <a:lnTo>
                      <a:pt x="358" y="183"/>
                    </a:lnTo>
                    <a:lnTo>
                      <a:pt x="362" y="167"/>
                    </a:lnTo>
                    <a:lnTo>
                      <a:pt x="329" y="90"/>
                    </a:lnTo>
                    <a:lnTo>
                      <a:pt x="251" y="57"/>
                    </a:lnTo>
                    <a:lnTo>
                      <a:pt x="208" y="5"/>
                    </a:lnTo>
                    <a:lnTo>
                      <a:pt x="208" y="5"/>
                    </a:lnTo>
                    <a:lnTo>
                      <a:pt x="208" y="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0" name="Freeform 146"/>
              <p:cNvSpPr>
                <a:spLocks/>
              </p:cNvSpPr>
              <p:nvPr/>
            </p:nvSpPr>
            <p:spPr bwMode="auto">
              <a:xfrm>
                <a:off x="1241" y="1202"/>
                <a:ext cx="111" cy="124"/>
              </a:xfrm>
              <a:custGeom>
                <a:avLst/>
                <a:gdLst/>
                <a:ahLst/>
                <a:cxnLst>
                  <a:cxn ang="0">
                    <a:pos x="208" y="5"/>
                  </a:cxn>
                  <a:cxn ang="0">
                    <a:pos x="79" y="0"/>
                  </a:cxn>
                  <a:cxn ang="0">
                    <a:pos x="71" y="34"/>
                  </a:cxn>
                  <a:cxn ang="0">
                    <a:pos x="68" y="96"/>
                  </a:cxn>
                  <a:cxn ang="0">
                    <a:pos x="48" y="150"/>
                  </a:cxn>
                  <a:cxn ang="0">
                    <a:pos x="110" y="215"/>
                  </a:cxn>
                  <a:cxn ang="0">
                    <a:pos x="0" y="215"/>
                  </a:cxn>
                  <a:cxn ang="0">
                    <a:pos x="82" y="289"/>
                  </a:cxn>
                  <a:cxn ang="0">
                    <a:pos x="110" y="399"/>
                  </a:cxn>
                  <a:cxn ang="0">
                    <a:pos x="255" y="410"/>
                  </a:cxn>
                  <a:cxn ang="0">
                    <a:pos x="369" y="495"/>
                  </a:cxn>
                  <a:cxn ang="0">
                    <a:pos x="424" y="452"/>
                  </a:cxn>
                  <a:cxn ang="0">
                    <a:pos x="403" y="406"/>
                  </a:cxn>
                  <a:cxn ang="0">
                    <a:pos x="438" y="417"/>
                  </a:cxn>
                  <a:cxn ang="0">
                    <a:pos x="388" y="276"/>
                  </a:cxn>
                  <a:cxn ang="0">
                    <a:pos x="445" y="113"/>
                  </a:cxn>
                  <a:cxn ang="0">
                    <a:pos x="398" y="76"/>
                  </a:cxn>
                  <a:cxn ang="0">
                    <a:pos x="358" y="182"/>
                  </a:cxn>
                  <a:cxn ang="0">
                    <a:pos x="362" y="167"/>
                  </a:cxn>
                  <a:cxn ang="0">
                    <a:pos x="328" y="89"/>
                  </a:cxn>
                  <a:cxn ang="0">
                    <a:pos x="250" y="57"/>
                  </a:cxn>
                  <a:cxn ang="0">
                    <a:pos x="208" y="5"/>
                  </a:cxn>
                  <a:cxn ang="0">
                    <a:pos x="208" y="5"/>
                  </a:cxn>
                  <a:cxn ang="0">
                    <a:pos x="208" y="5"/>
                  </a:cxn>
                </a:cxnLst>
                <a:rect l="0" t="0" r="r" b="b"/>
                <a:pathLst>
                  <a:path w="445" h="495">
                    <a:moveTo>
                      <a:pt x="208" y="5"/>
                    </a:moveTo>
                    <a:lnTo>
                      <a:pt x="79" y="0"/>
                    </a:lnTo>
                    <a:lnTo>
                      <a:pt x="71" y="34"/>
                    </a:lnTo>
                    <a:lnTo>
                      <a:pt x="68" y="96"/>
                    </a:lnTo>
                    <a:lnTo>
                      <a:pt x="48" y="150"/>
                    </a:lnTo>
                    <a:lnTo>
                      <a:pt x="110" y="215"/>
                    </a:lnTo>
                    <a:lnTo>
                      <a:pt x="0" y="215"/>
                    </a:lnTo>
                    <a:lnTo>
                      <a:pt x="82" y="289"/>
                    </a:lnTo>
                    <a:lnTo>
                      <a:pt x="110" y="399"/>
                    </a:lnTo>
                    <a:lnTo>
                      <a:pt x="255" y="410"/>
                    </a:lnTo>
                    <a:lnTo>
                      <a:pt x="369" y="495"/>
                    </a:lnTo>
                    <a:lnTo>
                      <a:pt x="424" y="452"/>
                    </a:lnTo>
                    <a:lnTo>
                      <a:pt x="403" y="406"/>
                    </a:lnTo>
                    <a:lnTo>
                      <a:pt x="438" y="417"/>
                    </a:lnTo>
                    <a:lnTo>
                      <a:pt x="388" y="276"/>
                    </a:lnTo>
                    <a:lnTo>
                      <a:pt x="445" y="113"/>
                    </a:lnTo>
                    <a:lnTo>
                      <a:pt x="398" y="76"/>
                    </a:lnTo>
                    <a:lnTo>
                      <a:pt x="358" y="182"/>
                    </a:lnTo>
                    <a:lnTo>
                      <a:pt x="362" y="167"/>
                    </a:lnTo>
                    <a:lnTo>
                      <a:pt x="328" y="89"/>
                    </a:lnTo>
                    <a:lnTo>
                      <a:pt x="250" y="57"/>
                    </a:lnTo>
                    <a:lnTo>
                      <a:pt x="208" y="5"/>
                    </a:lnTo>
                    <a:lnTo>
                      <a:pt x="208" y="5"/>
                    </a:lnTo>
                    <a:lnTo>
                      <a:pt x="208" y="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1" name="Freeform 147"/>
              <p:cNvSpPr>
                <a:spLocks/>
              </p:cNvSpPr>
              <p:nvPr/>
            </p:nvSpPr>
            <p:spPr bwMode="auto">
              <a:xfrm>
                <a:off x="1366" y="1229"/>
                <a:ext cx="43" cy="60"/>
              </a:xfrm>
              <a:custGeom>
                <a:avLst/>
                <a:gdLst/>
                <a:ahLst/>
                <a:cxnLst>
                  <a:cxn ang="0">
                    <a:pos x="0" y="87"/>
                  </a:cxn>
                  <a:cxn ang="0">
                    <a:pos x="54" y="169"/>
                  </a:cxn>
                  <a:cxn ang="0">
                    <a:pos x="31" y="241"/>
                  </a:cxn>
                  <a:cxn ang="0">
                    <a:pos x="75" y="241"/>
                  </a:cxn>
                  <a:cxn ang="0">
                    <a:pos x="156" y="187"/>
                  </a:cxn>
                  <a:cxn ang="0">
                    <a:pos x="169" y="150"/>
                  </a:cxn>
                  <a:cxn ang="0">
                    <a:pos x="151" y="19"/>
                  </a:cxn>
                  <a:cxn ang="0">
                    <a:pos x="96" y="0"/>
                  </a:cxn>
                  <a:cxn ang="0">
                    <a:pos x="69" y="73"/>
                  </a:cxn>
                  <a:cxn ang="0">
                    <a:pos x="31" y="60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0" y="87"/>
                  </a:cxn>
                </a:cxnLst>
                <a:rect l="0" t="0" r="r" b="b"/>
                <a:pathLst>
                  <a:path w="169" h="241">
                    <a:moveTo>
                      <a:pt x="0" y="87"/>
                    </a:moveTo>
                    <a:lnTo>
                      <a:pt x="54" y="169"/>
                    </a:lnTo>
                    <a:lnTo>
                      <a:pt x="31" y="241"/>
                    </a:lnTo>
                    <a:lnTo>
                      <a:pt x="75" y="241"/>
                    </a:lnTo>
                    <a:lnTo>
                      <a:pt x="156" y="187"/>
                    </a:lnTo>
                    <a:lnTo>
                      <a:pt x="169" y="150"/>
                    </a:lnTo>
                    <a:lnTo>
                      <a:pt x="151" y="19"/>
                    </a:lnTo>
                    <a:lnTo>
                      <a:pt x="96" y="0"/>
                    </a:lnTo>
                    <a:lnTo>
                      <a:pt x="69" y="73"/>
                    </a:lnTo>
                    <a:lnTo>
                      <a:pt x="31" y="60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2" name="Freeform 148"/>
              <p:cNvSpPr>
                <a:spLocks/>
              </p:cNvSpPr>
              <p:nvPr/>
            </p:nvSpPr>
            <p:spPr bwMode="auto">
              <a:xfrm>
                <a:off x="1366" y="1229"/>
                <a:ext cx="43" cy="60"/>
              </a:xfrm>
              <a:custGeom>
                <a:avLst/>
                <a:gdLst/>
                <a:ahLst/>
                <a:cxnLst>
                  <a:cxn ang="0">
                    <a:pos x="0" y="86"/>
                  </a:cxn>
                  <a:cxn ang="0">
                    <a:pos x="54" y="169"/>
                  </a:cxn>
                  <a:cxn ang="0">
                    <a:pos x="31" y="240"/>
                  </a:cxn>
                  <a:cxn ang="0">
                    <a:pos x="75" y="240"/>
                  </a:cxn>
                  <a:cxn ang="0">
                    <a:pos x="156" y="187"/>
                  </a:cxn>
                  <a:cxn ang="0">
                    <a:pos x="169" y="150"/>
                  </a:cxn>
                  <a:cxn ang="0">
                    <a:pos x="151" y="19"/>
                  </a:cxn>
                  <a:cxn ang="0">
                    <a:pos x="97" y="0"/>
                  </a:cxn>
                  <a:cxn ang="0">
                    <a:pos x="70" y="72"/>
                  </a:cxn>
                  <a:cxn ang="0">
                    <a:pos x="31" y="59"/>
                  </a:cxn>
                  <a:cxn ang="0">
                    <a:pos x="0" y="86"/>
                  </a:cxn>
                  <a:cxn ang="0">
                    <a:pos x="0" y="86"/>
                  </a:cxn>
                  <a:cxn ang="0">
                    <a:pos x="0" y="86"/>
                  </a:cxn>
                </a:cxnLst>
                <a:rect l="0" t="0" r="r" b="b"/>
                <a:pathLst>
                  <a:path w="169" h="240">
                    <a:moveTo>
                      <a:pt x="0" y="86"/>
                    </a:moveTo>
                    <a:lnTo>
                      <a:pt x="54" y="169"/>
                    </a:lnTo>
                    <a:lnTo>
                      <a:pt x="31" y="240"/>
                    </a:lnTo>
                    <a:lnTo>
                      <a:pt x="75" y="240"/>
                    </a:lnTo>
                    <a:lnTo>
                      <a:pt x="156" y="187"/>
                    </a:lnTo>
                    <a:lnTo>
                      <a:pt x="169" y="150"/>
                    </a:lnTo>
                    <a:lnTo>
                      <a:pt x="151" y="19"/>
                    </a:lnTo>
                    <a:lnTo>
                      <a:pt x="97" y="0"/>
                    </a:lnTo>
                    <a:lnTo>
                      <a:pt x="70" y="72"/>
                    </a:lnTo>
                    <a:lnTo>
                      <a:pt x="31" y="59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8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3" name="Freeform 149"/>
              <p:cNvSpPr>
                <a:spLocks/>
              </p:cNvSpPr>
              <p:nvPr/>
            </p:nvSpPr>
            <p:spPr bwMode="auto">
              <a:xfrm>
                <a:off x="1418" y="1237"/>
                <a:ext cx="30" cy="38"/>
              </a:xfrm>
              <a:custGeom>
                <a:avLst/>
                <a:gdLst/>
                <a:ahLst/>
                <a:cxnLst>
                  <a:cxn ang="0">
                    <a:pos x="12" y="50"/>
                  </a:cxn>
                  <a:cxn ang="0">
                    <a:pos x="0" y="152"/>
                  </a:cxn>
                  <a:cxn ang="0">
                    <a:pos x="64" y="154"/>
                  </a:cxn>
                  <a:cxn ang="0">
                    <a:pos x="122" y="50"/>
                  </a:cxn>
                  <a:cxn ang="0">
                    <a:pos x="77" y="0"/>
                  </a:cxn>
                  <a:cxn ang="0">
                    <a:pos x="29" y="0"/>
                  </a:cxn>
                  <a:cxn ang="0">
                    <a:pos x="12" y="50"/>
                  </a:cxn>
                  <a:cxn ang="0">
                    <a:pos x="12" y="50"/>
                  </a:cxn>
                  <a:cxn ang="0">
                    <a:pos x="12" y="50"/>
                  </a:cxn>
                </a:cxnLst>
                <a:rect l="0" t="0" r="r" b="b"/>
                <a:pathLst>
                  <a:path w="122" h="154">
                    <a:moveTo>
                      <a:pt x="12" y="50"/>
                    </a:moveTo>
                    <a:lnTo>
                      <a:pt x="0" y="152"/>
                    </a:lnTo>
                    <a:lnTo>
                      <a:pt x="64" y="154"/>
                    </a:lnTo>
                    <a:lnTo>
                      <a:pt x="122" y="50"/>
                    </a:lnTo>
                    <a:lnTo>
                      <a:pt x="77" y="0"/>
                    </a:lnTo>
                    <a:lnTo>
                      <a:pt x="29" y="0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12" y="5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4" name="Freeform 150"/>
              <p:cNvSpPr>
                <a:spLocks/>
              </p:cNvSpPr>
              <p:nvPr/>
            </p:nvSpPr>
            <p:spPr bwMode="auto">
              <a:xfrm>
                <a:off x="1418" y="1237"/>
                <a:ext cx="30" cy="39"/>
              </a:xfrm>
              <a:custGeom>
                <a:avLst/>
                <a:gdLst/>
                <a:ahLst/>
                <a:cxnLst>
                  <a:cxn ang="0">
                    <a:pos x="11" y="50"/>
                  </a:cxn>
                  <a:cxn ang="0">
                    <a:pos x="0" y="153"/>
                  </a:cxn>
                  <a:cxn ang="0">
                    <a:pos x="63" y="155"/>
                  </a:cxn>
                  <a:cxn ang="0">
                    <a:pos x="121" y="50"/>
                  </a:cxn>
                  <a:cxn ang="0">
                    <a:pos x="76" y="0"/>
                  </a:cxn>
                  <a:cxn ang="0">
                    <a:pos x="28" y="0"/>
                  </a:cxn>
                  <a:cxn ang="0">
                    <a:pos x="11" y="50"/>
                  </a:cxn>
                  <a:cxn ang="0">
                    <a:pos x="11" y="50"/>
                  </a:cxn>
                  <a:cxn ang="0">
                    <a:pos x="11" y="50"/>
                  </a:cxn>
                </a:cxnLst>
                <a:rect l="0" t="0" r="r" b="b"/>
                <a:pathLst>
                  <a:path w="121" h="155">
                    <a:moveTo>
                      <a:pt x="11" y="50"/>
                    </a:moveTo>
                    <a:lnTo>
                      <a:pt x="0" y="153"/>
                    </a:lnTo>
                    <a:lnTo>
                      <a:pt x="63" y="155"/>
                    </a:lnTo>
                    <a:lnTo>
                      <a:pt x="121" y="50"/>
                    </a:lnTo>
                    <a:lnTo>
                      <a:pt x="76" y="0"/>
                    </a:lnTo>
                    <a:lnTo>
                      <a:pt x="28" y="0"/>
                    </a:lnTo>
                    <a:lnTo>
                      <a:pt x="11" y="50"/>
                    </a:lnTo>
                    <a:lnTo>
                      <a:pt x="11" y="50"/>
                    </a:lnTo>
                    <a:lnTo>
                      <a:pt x="11" y="5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5" name="Freeform 151"/>
              <p:cNvSpPr>
                <a:spLocks/>
              </p:cNvSpPr>
              <p:nvPr/>
            </p:nvSpPr>
            <p:spPr bwMode="auto">
              <a:xfrm>
                <a:off x="1445" y="1255"/>
                <a:ext cx="257" cy="280"/>
              </a:xfrm>
              <a:custGeom>
                <a:avLst/>
                <a:gdLst/>
                <a:ahLst/>
                <a:cxnLst>
                  <a:cxn ang="0">
                    <a:pos x="97" y="51"/>
                  </a:cxn>
                  <a:cxn ang="0">
                    <a:pos x="0" y="139"/>
                  </a:cxn>
                  <a:cxn ang="0">
                    <a:pos x="31" y="232"/>
                  </a:cxn>
                  <a:cxn ang="0">
                    <a:pos x="198" y="310"/>
                  </a:cxn>
                  <a:cxn ang="0">
                    <a:pos x="361" y="347"/>
                  </a:cxn>
                  <a:cxn ang="0">
                    <a:pos x="393" y="308"/>
                  </a:cxn>
                  <a:cxn ang="0">
                    <a:pos x="515" y="389"/>
                  </a:cxn>
                  <a:cxn ang="0">
                    <a:pos x="502" y="487"/>
                  </a:cxn>
                  <a:cxn ang="0">
                    <a:pos x="586" y="617"/>
                  </a:cxn>
                  <a:cxn ang="0">
                    <a:pos x="585" y="744"/>
                  </a:cxn>
                  <a:cxn ang="0">
                    <a:pos x="453" y="755"/>
                  </a:cxn>
                  <a:cxn ang="0">
                    <a:pos x="549" y="895"/>
                  </a:cxn>
                  <a:cxn ang="0">
                    <a:pos x="700" y="1013"/>
                  </a:cxn>
                  <a:cxn ang="0">
                    <a:pos x="772" y="1053"/>
                  </a:cxn>
                  <a:cxn ang="0">
                    <a:pos x="980" y="1071"/>
                  </a:cxn>
                  <a:cxn ang="0">
                    <a:pos x="858" y="945"/>
                  </a:cxn>
                  <a:cxn ang="0">
                    <a:pos x="1012" y="984"/>
                  </a:cxn>
                  <a:cxn ang="0">
                    <a:pos x="960" y="882"/>
                  </a:cxn>
                  <a:cxn ang="0">
                    <a:pos x="878" y="751"/>
                  </a:cxn>
                  <a:cxn ang="0">
                    <a:pos x="971" y="744"/>
                  </a:cxn>
                  <a:cxn ang="0">
                    <a:pos x="988" y="810"/>
                  </a:cxn>
                  <a:cxn ang="0">
                    <a:pos x="1030" y="700"/>
                  </a:cxn>
                  <a:cxn ang="0">
                    <a:pos x="931" y="606"/>
                  </a:cxn>
                  <a:cxn ang="0">
                    <a:pos x="778" y="505"/>
                  </a:cxn>
                  <a:cxn ang="0">
                    <a:pos x="770" y="404"/>
                  </a:cxn>
                  <a:cxn ang="0">
                    <a:pos x="663" y="298"/>
                  </a:cxn>
                  <a:cxn ang="0">
                    <a:pos x="552" y="178"/>
                  </a:cxn>
                  <a:cxn ang="0">
                    <a:pos x="434" y="147"/>
                  </a:cxn>
                  <a:cxn ang="0">
                    <a:pos x="318" y="106"/>
                  </a:cxn>
                  <a:cxn ang="0">
                    <a:pos x="291" y="59"/>
                  </a:cxn>
                  <a:cxn ang="0">
                    <a:pos x="180" y="184"/>
                  </a:cxn>
                  <a:cxn ang="0">
                    <a:pos x="160" y="53"/>
                  </a:cxn>
                  <a:cxn ang="0">
                    <a:pos x="118" y="0"/>
                  </a:cxn>
                </a:cxnLst>
                <a:rect l="0" t="0" r="r" b="b"/>
                <a:pathLst>
                  <a:path w="1030" h="1119">
                    <a:moveTo>
                      <a:pt x="118" y="0"/>
                    </a:moveTo>
                    <a:lnTo>
                      <a:pt x="97" y="51"/>
                    </a:lnTo>
                    <a:lnTo>
                      <a:pt x="20" y="85"/>
                    </a:lnTo>
                    <a:lnTo>
                      <a:pt x="0" y="139"/>
                    </a:lnTo>
                    <a:lnTo>
                      <a:pt x="65" y="207"/>
                    </a:lnTo>
                    <a:lnTo>
                      <a:pt x="31" y="232"/>
                    </a:lnTo>
                    <a:lnTo>
                      <a:pt x="94" y="298"/>
                    </a:lnTo>
                    <a:lnTo>
                      <a:pt x="198" y="310"/>
                    </a:lnTo>
                    <a:lnTo>
                      <a:pt x="348" y="389"/>
                    </a:lnTo>
                    <a:lnTo>
                      <a:pt x="361" y="347"/>
                    </a:lnTo>
                    <a:lnTo>
                      <a:pt x="320" y="279"/>
                    </a:lnTo>
                    <a:lnTo>
                      <a:pt x="393" y="308"/>
                    </a:lnTo>
                    <a:lnTo>
                      <a:pt x="413" y="372"/>
                    </a:lnTo>
                    <a:lnTo>
                      <a:pt x="515" y="389"/>
                    </a:lnTo>
                    <a:lnTo>
                      <a:pt x="546" y="437"/>
                    </a:lnTo>
                    <a:lnTo>
                      <a:pt x="502" y="487"/>
                    </a:lnTo>
                    <a:lnTo>
                      <a:pt x="612" y="544"/>
                    </a:lnTo>
                    <a:lnTo>
                      <a:pt x="586" y="617"/>
                    </a:lnTo>
                    <a:lnTo>
                      <a:pt x="560" y="633"/>
                    </a:lnTo>
                    <a:lnTo>
                      <a:pt x="585" y="744"/>
                    </a:lnTo>
                    <a:lnTo>
                      <a:pt x="523" y="781"/>
                    </a:lnTo>
                    <a:lnTo>
                      <a:pt x="453" y="755"/>
                    </a:lnTo>
                    <a:lnTo>
                      <a:pt x="444" y="897"/>
                    </a:lnTo>
                    <a:lnTo>
                      <a:pt x="549" y="895"/>
                    </a:lnTo>
                    <a:lnTo>
                      <a:pt x="580" y="867"/>
                    </a:lnTo>
                    <a:lnTo>
                      <a:pt x="700" y="1013"/>
                    </a:lnTo>
                    <a:lnTo>
                      <a:pt x="749" y="1013"/>
                    </a:lnTo>
                    <a:lnTo>
                      <a:pt x="772" y="1053"/>
                    </a:lnTo>
                    <a:lnTo>
                      <a:pt x="989" y="1119"/>
                    </a:lnTo>
                    <a:lnTo>
                      <a:pt x="980" y="1071"/>
                    </a:lnTo>
                    <a:lnTo>
                      <a:pt x="879" y="991"/>
                    </a:lnTo>
                    <a:lnTo>
                      <a:pt x="858" y="945"/>
                    </a:lnTo>
                    <a:lnTo>
                      <a:pt x="994" y="1035"/>
                    </a:lnTo>
                    <a:lnTo>
                      <a:pt x="1012" y="984"/>
                    </a:lnTo>
                    <a:lnTo>
                      <a:pt x="954" y="901"/>
                    </a:lnTo>
                    <a:lnTo>
                      <a:pt x="960" y="882"/>
                    </a:lnTo>
                    <a:lnTo>
                      <a:pt x="860" y="804"/>
                    </a:lnTo>
                    <a:lnTo>
                      <a:pt x="878" y="751"/>
                    </a:lnTo>
                    <a:lnTo>
                      <a:pt x="817" y="703"/>
                    </a:lnTo>
                    <a:lnTo>
                      <a:pt x="971" y="744"/>
                    </a:lnTo>
                    <a:lnTo>
                      <a:pt x="970" y="802"/>
                    </a:lnTo>
                    <a:lnTo>
                      <a:pt x="988" y="810"/>
                    </a:lnTo>
                    <a:lnTo>
                      <a:pt x="1002" y="730"/>
                    </a:lnTo>
                    <a:lnTo>
                      <a:pt x="1030" y="700"/>
                    </a:lnTo>
                    <a:lnTo>
                      <a:pt x="1020" y="607"/>
                    </a:lnTo>
                    <a:lnTo>
                      <a:pt x="931" y="606"/>
                    </a:lnTo>
                    <a:lnTo>
                      <a:pt x="895" y="542"/>
                    </a:lnTo>
                    <a:lnTo>
                      <a:pt x="778" y="505"/>
                    </a:lnTo>
                    <a:lnTo>
                      <a:pt x="745" y="454"/>
                    </a:lnTo>
                    <a:lnTo>
                      <a:pt x="770" y="404"/>
                    </a:lnTo>
                    <a:lnTo>
                      <a:pt x="732" y="323"/>
                    </a:lnTo>
                    <a:lnTo>
                      <a:pt x="663" y="298"/>
                    </a:lnTo>
                    <a:lnTo>
                      <a:pt x="564" y="261"/>
                    </a:lnTo>
                    <a:lnTo>
                      <a:pt x="552" y="178"/>
                    </a:lnTo>
                    <a:lnTo>
                      <a:pt x="453" y="204"/>
                    </a:lnTo>
                    <a:lnTo>
                      <a:pt x="434" y="147"/>
                    </a:lnTo>
                    <a:lnTo>
                      <a:pt x="334" y="180"/>
                    </a:lnTo>
                    <a:lnTo>
                      <a:pt x="318" y="106"/>
                    </a:lnTo>
                    <a:lnTo>
                      <a:pt x="403" y="97"/>
                    </a:lnTo>
                    <a:lnTo>
                      <a:pt x="291" y="59"/>
                    </a:lnTo>
                    <a:lnTo>
                      <a:pt x="198" y="64"/>
                    </a:lnTo>
                    <a:lnTo>
                      <a:pt x="180" y="184"/>
                    </a:lnTo>
                    <a:lnTo>
                      <a:pt x="140" y="126"/>
                    </a:lnTo>
                    <a:lnTo>
                      <a:pt x="160" y="53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6" name="Freeform 152"/>
              <p:cNvSpPr>
                <a:spLocks/>
              </p:cNvSpPr>
              <p:nvPr/>
            </p:nvSpPr>
            <p:spPr bwMode="auto">
              <a:xfrm>
                <a:off x="1445" y="1255"/>
                <a:ext cx="257" cy="280"/>
              </a:xfrm>
              <a:custGeom>
                <a:avLst/>
                <a:gdLst/>
                <a:ahLst/>
                <a:cxnLst>
                  <a:cxn ang="0">
                    <a:pos x="98" y="51"/>
                  </a:cxn>
                  <a:cxn ang="0">
                    <a:pos x="0" y="139"/>
                  </a:cxn>
                  <a:cxn ang="0">
                    <a:pos x="31" y="232"/>
                  </a:cxn>
                  <a:cxn ang="0">
                    <a:pos x="200" y="309"/>
                  </a:cxn>
                  <a:cxn ang="0">
                    <a:pos x="361" y="348"/>
                  </a:cxn>
                  <a:cxn ang="0">
                    <a:pos x="394" y="308"/>
                  </a:cxn>
                  <a:cxn ang="0">
                    <a:pos x="515" y="390"/>
                  </a:cxn>
                  <a:cxn ang="0">
                    <a:pos x="502" y="486"/>
                  </a:cxn>
                  <a:cxn ang="0">
                    <a:pos x="587" y="617"/>
                  </a:cxn>
                  <a:cxn ang="0">
                    <a:pos x="585" y="743"/>
                  </a:cxn>
                  <a:cxn ang="0">
                    <a:pos x="453" y="755"/>
                  </a:cxn>
                  <a:cxn ang="0">
                    <a:pos x="549" y="895"/>
                  </a:cxn>
                  <a:cxn ang="0">
                    <a:pos x="700" y="1012"/>
                  </a:cxn>
                  <a:cxn ang="0">
                    <a:pos x="772" y="1052"/>
                  </a:cxn>
                  <a:cxn ang="0">
                    <a:pos x="980" y="1070"/>
                  </a:cxn>
                  <a:cxn ang="0">
                    <a:pos x="859" y="945"/>
                  </a:cxn>
                  <a:cxn ang="0">
                    <a:pos x="1013" y="984"/>
                  </a:cxn>
                  <a:cxn ang="0">
                    <a:pos x="961" y="882"/>
                  </a:cxn>
                  <a:cxn ang="0">
                    <a:pos x="878" y="750"/>
                  </a:cxn>
                  <a:cxn ang="0">
                    <a:pos x="972" y="743"/>
                  </a:cxn>
                  <a:cxn ang="0">
                    <a:pos x="988" y="810"/>
                  </a:cxn>
                  <a:cxn ang="0">
                    <a:pos x="1031" y="700"/>
                  </a:cxn>
                  <a:cxn ang="0">
                    <a:pos x="931" y="605"/>
                  </a:cxn>
                  <a:cxn ang="0">
                    <a:pos x="780" y="504"/>
                  </a:cxn>
                  <a:cxn ang="0">
                    <a:pos x="771" y="404"/>
                  </a:cxn>
                  <a:cxn ang="0">
                    <a:pos x="664" y="298"/>
                  </a:cxn>
                  <a:cxn ang="0">
                    <a:pos x="553" y="178"/>
                  </a:cxn>
                  <a:cxn ang="0">
                    <a:pos x="434" y="147"/>
                  </a:cxn>
                  <a:cxn ang="0">
                    <a:pos x="319" y="106"/>
                  </a:cxn>
                  <a:cxn ang="0">
                    <a:pos x="293" y="59"/>
                  </a:cxn>
                  <a:cxn ang="0">
                    <a:pos x="180" y="184"/>
                  </a:cxn>
                  <a:cxn ang="0">
                    <a:pos x="160" y="52"/>
                  </a:cxn>
                  <a:cxn ang="0">
                    <a:pos x="119" y="0"/>
                  </a:cxn>
                </a:cxnLst>
                <a:rect l="0" t="0" r="r" b="b"/>
                <a:pathLst>
                  <a:path w="1031" h="1118">
                    <a:moveTo>
                      <a:pt x="119" y="0"/>
                    </a:moveTo>
                    <a:lnTo>
                      <a:pt x="98" y="51"/>
                    </a:lnTo>
                    <a:lnTo>
                      <a:pt x="20" y="85"/>
                    </a:lnTo>
                    <a:lnTo>
                      <a:pt x="0" y="139"/>
                    </a:lnTo>
                    <a:lnTo>
                      <a:pt x="65" y="206"/>
                    </a:lnTo>
                    <a:lnTo>
                      <a:pt x="31" y="232"/>
                    </a:lnTo>
                    <a:lnTo>
                      <a:pt x="94" y="298"/>
                    </a:lnTo>
                    <a:lnTo>
                      <a:pt x="200" y="309"/>
                    </a:lnTo>
                    <a:lnTo>
                      <a:pt x="348" y="390"/>
                    </a:lnTo>
                    <a:lnTo>
                      <a:pt x="361" y="348"/>
                    </a:lnTo>
                    <a:lnTo>
                      <a:pt x="320" y="278"/>
                    </a:lnTo>
                    <a:lnTo>
                      <a:pt x="394" y="308"/>
                    </a:lnTo>
                    <a:lnTo>
                      <a:pt x="413" y="371"/>
                    </a:lnTo>
                    <a:lnTo>
                      <a:pt x="515" y="390"/>
                    </a:lnTo>
                    <a:lnTo>
                      <a:pt x="546" y="436"/>
                    </a:lnTo>
                    <a:lnTo>
                      <a:pt x="502" y="486"/>
                    </a:lnTo>
                    <a:lnTo>
                      <a:pt x="614" y="544"/>
                    </a:lnTo>
                    <a:lnTo>
                      <a:pt x="587" y="617"/>
                    </a:lnTo>
                    <a:lnTo>
                      <a:pt x="562" y="633"/>
                    </a:lnTo>
                    <a:lnTo>
                      <a:pt x="585" y="743"/>
                    </a:lnTo>
                    <a:lnTo>
                      <a:pt x="523" y="781"/>
                    </a:lnTo>
                    <a:lnTo>
                      <a:pt x="453" y="755"/>
                    </a:lnTo>
                    <a:lnTo>
                      <a:pt x="444" y="896"/>
                    </a:lnTo>
                    <a:lnTo>
                      <a:pt x="549" y="895"/>
                    </a:lnTo>
                    <a:lnTo>
                      <a:pt x="580" y="868"/>
                    </a:lnTo>
                    <a:lnTo>
                      <a:pt x="700" y="1012"/>
                    </a:lnTo>
                    <a:lnTo>
                      <a:pt x="749" y="1012"/>
                    </a:lnTo>
                    <a:lnTo>
                      <a:pt x="772" y="1052"/>
                    </a:lnTo>
                    <a:lnTo>
                      <a:pt x="990" y="1118"/>
                    </a:lnTo>
                    <a:lnTo>
                      <a:pt x="980" y="1070"/>
                    </a:lnTo>
                    <a:lnTo>
                      <a:pt x="880" y="991"/>
                    </a:lnTo>
                    <a:lnTo>
                      <a:pt x="859" y="945"/>
                    </a:lnTo>
                    <a:lnTo>
                      <a:pt x="995" y="1034"/>
                    </a:lnTo>
                    <a:lnTo>
                      <a:pt x="1013" y="984"/>
                    </a:lnTo>
                    <a:lnTo>
                      <a:pt x="956" y="901"/>
                    </a:lnTo>
                    <a:lnTo>
                      <a:pt x="961" y="882"/>
                    </a:lnTo>
                    <a:lnTo>
                      <a:pt x="860" y="803"/>
                    </a:lnTo>
                    <a:lnTo>
                      <a:pt x="878" y="750"/>
                    </a:lnTo>
                    <a:lnTo>
                      <a:pt x="818" y="702"/>
                    </a:lnTo>
                    <a:lnTo>
                      <a:pt x="972" y="743"/>
                    </a:lnTo>
                    <a:lnTo>
                      <a:pt x="970" y="802"/>
                    </a:lnTo>
                    <a:lnTo>
                      <a:pt x="988" y="810"/>
                    </a:lnTo>
                    <a:lnTo>
                      <a:pt x="1003" y="729"/>
                    </a:lnTo>
                    <a:lnTo>
                      <a:pt x="1031" y="700"/>
                    </a:lnTo>
                    <a:lnTo>
                      <a:pt x="1021" y="608"/>
                    </a:lnTo>
                    <a:lnTo>
                      <a:pt x="931" y="605"/>
                    </a:lnTo>
                    <a:lnTo>
                      <a:pt x="895" y="542"/>
                    </a:lnTo>
                    <a:lnTo>
                      <a:pt x="780" y="504"/>
                    </a:lnTo>
                    <a:lnTo>
                      <a:pt x="746" y="454"/>
                    </a:lnTo>
                    <a:lnTo>
                      <a:pt x="771" y="404"/>
                    </a:lnTo>
                    <a:lnTo>
                      <a:pt x="733" y="322"/>
                    </a:lnTo>
                    <a:lnTo>
                      <a:pt x="664" y="298"/>
                    </a:lnTo>
                    <a:lnTo>
                      <a:pt x="564" y="260"/>
                    </a:lnTo>
                    <a:lnTo>
                      <a:pt x="553" y="178"/>
                    </a:lnTo>
                    <a:lnTo>
                      <a:pt x="453" y="203"/>
                    </a:lnTo>
                    <a:lnTo>
                      <a:pt x="434" y="147"/>
                    </a:lnTo>
                    <a:lnTo>
                      <a:pt x="334" y="179"/>
                    </a:lnTo>
                    <a:lnTo>
                      <a:pt x="319" y="106"/>
                    </a:lnTo>
                    <a:lnTo>
                      <a:pt x="403" y="96"/>
                    </a:lnTo>
                    <a:lnTo>
                      <a:pt x="293" y="59"/>
                    </a:lnTo>
                    <a:lnTo>
                      <a:pt x="200" y="64"/>
                    </a:lnTo>
                    <a:lnTo>
                      <a:pt x="180" y="184"/>
                    </a:lnTo>
                    <a:lnTo>
                      <a:pt x="140" y="126"/>
                    </a:lnTo>
                    <a:lnTo>
                      <a:pt x="160" y="52"/>
                    </a:lnTo>
                    <a:lnTo>
                      <a:pt x="119" y="0"/>
                    </a:lnTo>
                    <a:lnTo>
                      <a:pt x="119" y="0"/>
                    </a:lnTo>
                    <a:lnTo>
                      <a:pt x="11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7" name="Freeform 153"/>
              <p:cNvSpPr>
                <a:spLocks/>
              </p:cNvSpPr>
              <p:nvPr/>
            </p:nvSpPr>
            <p:spPr bwMode="auto">
              <a:xfrm>
                <a:off x="1281" y="1104"/>
                <a:ext cx="55" cy="27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23" y="17"/>
                  </a:cxn>
                  <a:cxn ang="0">
                    <a:pos x="0" y="55"/>
                  </a:cxn>
                  <a:cxn ang="0">
                    <a:pos x="90" y="110"/>
                  </a:cxn>
                  <a:cxn ang="0">
                    <a:pos x="203" y="109"/>
                  </a:cxn>
                  <a:cxn ang="0">
                    <a:pos x="220" y="53"/>
                  </a:cxn>
                  <a:cxn ang="0">
                    <a:pos x="205" y="26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220" h="110">
                    <a:moveTo>
                      <a:pt x="132" y="0"/>
                    </a:moveTo>
                    <a:lnTo>
                      <a:pt x="123" y="17"/>
                    </a:lnTo>
                    <a:lnTo>
                      <a:pt x="0" y="55"/>
                    </a:lnTo>
                    <a:lnTo>
                      <a:pt x="90" y="110"/>
                    </a:lnTo>
                    <a:lnTo>
                      <a:pt x="203" y="109"/>
                    </a:lnTo>
                    <a:lnTo>
                      <a:pt x="220" y="53"/>
                    </a:lnTo>
                    <a:lnTo>
                      <a:pt x="205" y="26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8" name="Freeform 154"/>
              <p:cNvSpPr>
                <a:spLocks/>
              </p:cNvSpPr>
              <p:nvPr/>
            </p:nvSpPr>
            <p:spPr bwMode="auto">
              <a:xfrm>
                <a:off x="1281" y="1104"/>
                <a:ext cx="55" cy="28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122" y="19"/>
                  </a:cxn>
                  <a:cxn ang="0">
                    <a:pos x="0" y="55"/>
                  </a:cxn>
                  <a:cxn ang="0">
                    <a:pos x="89" y="111"/>
                  </a:cxn>
                  <a:cxn ang="0">
                    <a:pos x="203" y="109"/>
                  </a:cxn>
                  <a:cxn ang="0">
                    <a:pos x="220" y="53"/>
                  </a:cxn>
                  <a:cxn ang="0">
                    <a:pos x="204" y="26"/>
                  </a:cxn>
                  <a:cxn ang="0">
                    <a:pos x="131" y="0"/>
                  </a:cxn>
                  <a:cxn ang="0">
                    <a:pos x="131" y="0"/>
                  </a:cxn>
                  <a:cxn ang="0">
                    <a:pos x="131" y="0"/>
                  </a:cxn>
                </a:cxnLst>
                <a:rect l="0" t="0" r="r" b="b"/>
                <a:pathLst>
                  <a:path w="220" h="111">
                    <a:moveTo>
                      <a:pt x="131" y="0"/>
                    </a:moveTo>
                    <a:lnTo>
                      <a:pt x="122" y="19"/>
                    </a:lnTo>
                    <a:lnTo>
                      <a:pt x="0" y="55"/>
                    </a:lnTo>
                    <a:lnTo>
                      <a:pt x="89" y="111"/>
                    </a:lnTo>
                    <a:lnTo>
                      <a:pt x="203" y="109"/>
                    </a:lnTo>
                    <a:lnTo>
                      <a:pt x="220" y="53"/>
                    </a:lnTo>
                    <a:lnTo>
                      <a:pt x="204" y="26"/>
                    </a:lnTo>
                    <a:lnTo>
                      <a:pt x="131" y="0"/>
                    </a:lnTo>
                    <a:lnTo>
                      <a:pt x="131" y="0"/>
                    </a:lnTo>
                    <a:lnTo>
                      <a:pt x="13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9" name="Freeform 155"/>
              <p:cNvSpPr>
                <a:spLocks/>
              </p:cNvSpPr>
              <p:nvPr/>
            </p:nvSpPr>
            <p:spPr bwMode="auto">
              <a:xfrm>
                <a:off x="1432" y="1178"/>
                <a:ext cx="92" cy="58"/>
              </a:xfrm>
              <a:custGeom>
                <a:avLst/>
                <a:gdLst/>
                <a:ahLst/>
                <a:cxnLst>
                  <a:cxn ang="0">
                    <a:pos x="0" y="41"/>
                  </a:cxn>
                  <a:cxn ang="0">
                    <a:pos x="55" y="83"/>
                  </a:cxn>
                  <a:cxn ang="0">
                    <a:pos x="52" y="203"/>
                  </a:cxn>
                  <a:cxn ang="0">
                    <a:pos x="370" y="234"/>
                  </a:cxn>
                  <a:cxn ang="0">
                    <a:pos x="370" y="174"/>
                  </a:cxn>
                  <a:cxn ang="0">
                    <a:pos x="170" y="127"/>
                  </a:cxn>
                  <a:cxn ang="0">
                    <a:pos x="62" y="20"/>
                  </a:cxn>
                  <a:cxn ang="0">
                    <a:pos x="0" y="0"/>
                  </a:cxn>
                  <a:cxn ang="0">
                    <a:pos x="0" y="41"/>
                  </a:cxn>
                  <a:cxn ang="0">
                    <a:pos x="0" y="41"/>
                  </a:cxn>
                  <a:cxn ang="0">
                    <a:pos x="0" y="41"/>
                  </a:cxn>
                </a:cxnLst>
                <a:rect l="0" t="0" r="r" b="b"/>
                <a:pathLst>
                  <a:path w="370" h="234">
                    <a:moveTo>
                      <a:pt x="0" y="41"/>
                    </a:moveTo>
                    <a:lnTo>
                      <a:pt x="55" y="83"/>
                    </a:lnTo>
                    <a:lnTo>
                      <a:pt x="52" y="203"/>
                    </a:lnTo>
                    <a:lnTo>
                      <a:pt x="370" y="234"/>
                    </a:lnTo>
                    <a:lnTo>
                      <a:pt x="370" y="174"/>
                    </a:lnTo>
                    <a:lnTo>
                      <a:pt x="170" y="127"/>
                    </a:lnTo>
                    <a:lnTo>
                      <a:pt x="62" y="20"/>
                    </a:lnTo>
                    <a:lnTo>
                      <a:pt x="0" y="0"/>
                    </a:lnTo>
                    <a:lnTo>
                      <a:pt x="0" y="41"/>
                    </a:lnTo>
                    <a:lnTo>
                      <a:pt x="0" y="41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0" name="Freeform 156"/>
              <p:cNvSpPr>
                <a:spLocks/>
              </p:cNvSpPr>
              <p:nvPr/>
            </p:nvSpPr>
            <p:spPr bwMode="auto">
              <a:xfrm>
                <a:off x="1432" y="1178"/>
                <a:ext cx="93" cy="59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55" y="83"/>
                  </a:cxn>
                  <a:cxn ang="0">
                    <a:pos x="52" y="203"/>
                  </a:cxn>
                  <a:cxn ang="0">
                    <a:pos x="371" y="234"/>
                  </a:cxn>
                  <a:cxn ang="0">
                    <a:pos x="371" y="173"/>
                  </a:cxn>
                  <a:cxn ang="0">
                    <a:pos x="171" y="126"/>
                  </a:cxn>
                  <a:cxn ang="0">
                    <a:pos x="62" y="19"/>
                  </a:cxn>
                  <a:cxn ang="0">
                    <a:pos x="0" y="0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40"/>
                  </a:cxn>
                </a:cxnLst>
                <a:rect l="0" t="0" r="r" b="b"/>
                <a:pathLst>
                  <a:path w="371" h="234">
                    <a:moveTo>
                      <a:pt x="0" y="40"/>
                    </a:moveTo>
                    <a:lnTo>
                      <a:pt x="55" y="83"/>
                    </a:lnTo>
                    <a:lnTo>
                      <a:pt x="52" y="203"/>
                    </a:lnTo>
                    <a:lnTo>
                      <a:pt x="371" y="234"/>
                    </a:lnTo>
                    <a:lnTo>
                      <a:pt x="371" y="173"/>
                    </a:lnTo>
                    <a:lnTo>
                      <a:pt x="171" y="126"/>
                    </a:lnTo>
                    <a:lnTo>
                      <a:pt x="62" y="19"/>
                    </a:lnTo>
                    <a:lnTo>
                      <a:pt x="0" y="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1" name="Freeform 157"/>
              <p:cNvSpPr>
                <a:spLocks/>
              </p:cNvSpPr>
              <p:nvPr/>
            </p:nvSpPr>
            <p:spPr bwMode="auto">
              <a:xfrm>
                <a:off x="1309" y="1145"/>
                <a:ext cx="74" cy="47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215" y="58"/>
                  </a:cxn>
                  <a:cxn ang="0">
                    <a:pos x="293" y="124"/>
                  </a:cxn>
                  <a:cxn ang="0">
                    <a:pos x="205" y="192"/>
                  </a:cxn>
                  <a:cxn ang="0">
                    <a:pos x="118" y="168"/>
                  </a:cxn>
                  <a:cxn ang="0">
                    <a:pos x="56" y="141"/>
                  </a:cxn>
                  <a:cxn ang="0">
                    <a:pos x="50" y="96"/>
                  </a:cxn>
                  <a:cxn ang="0">
                    <a:pos x="0" y="58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68" y="0"/>
                  </a:cxn>
                </a:cxnLst>
                <a:rect l="0" t="0" r="r" b="b"/>
                <a:pathLst>
                  <a:path w="293" h="192">
                    <a:moveTo>
                      <a:pt x="68" y="0"/>
                    </a:moveTo>
                    <a:lnTo>
                      <a:pt x="215" y="58"/>
                    </a:lnTo>
                    <a:lnTo>
                      <a:pt x="293" y="124"/>
                    </a:lnTo>
                    <a:lnTo>
                      <a:pt x="205" y="192"/>
                    </a:lnTo>
                    <a:lnTo>
                      <a:pt x="118" y="168"/>
                    </a:lnTo>
                    <a:lnTo>
                      <a:pt x="56" y="141"/>
                    </a:lnTo>
                    <a:lnTo>
                      <a:pt x="50" y="96"/>
                    </a:lnTo>
                    <a:lnTo>
                      <a:pt x="0" y="58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2" name="Freeform 158"/>
              <p:cNvSpPr>
                <a:spLocks/>
              </p:cNvSpPr>
              <p:nvPr/>
            </p:nvSpPr>
            <p:spPr bwMode="auto">
              <a:xfrm>
                <a:off x="1310" y="1145"/>
                <a:ext cx="73" cy="48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214" y="58"/>
                  </a:cxn>
                  <a:cxn ang="0">
                    <a:pos x="293" y="126"/>
                  </a:cxn>
                  <a:cxn ang="0">
                    <a:pos x="205" y="193"/>
                  </a:cxn>
                  <a:cxn ang="0">
                    <a:pos x="117" y="168"/>
                  </a:cxn>
                  <a:cxn ang="0">
                    <a:pos x="55" y="141"/>
                  </a:cxn>
                  <a:cxn ang="0">
                    <a:pos x="50" y="96"/>
                  </a:cxn>
                  <a:cxn ang="0">
                    <a:pos x="0" y="58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68" y="0"/>
                  </a:cxn>
                </a:cxnLst>
                <a:rect l="0" t="0" r="r" b="b"/>
                <a:pathLst>
                  <a:path w="293" h="193">
                    <a:moveTo>
                      <a:pt x="68" y="0"/>
                    </a:moveTo>
                    <a:lnTo>
                      <a:pt x="214" y="58"/>
                    </a:lnTo>
                    <a:lnTo>
                      <a:pt x="293" y="126"/>
                    </a:lnTo>
                    <a:lnTo>
                      <a:pt x="205" y="193"/>
                    </a:lnTo>
                    <a:lnTo>
                      <a:pt x="117" y="168"/>
                    </a:lnTo>
                    <a:lnTo>
                      <a:pt x="55" y="141"/>
                    </a:lnTo>
                    <a:lnTo>
                      <a:pt x="50" y="96"/>
                    </a:lnTo>
                    <a:lnTo>
                      <a:pt x="0" y="58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3" name="Freeform 159"/>
              <p:cNvSpPr>
                <a:spLocks/>
              </p:cNvSpPr>
              <p:nvPr/>
            </p:nvSpPr>
            <p:spPr bwMode="auto">
              <a:xfrm>
                <a:off x="1382" y="1174"/>
                <a:ext cx="34" cy="36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15" y="28"/>
                  </a:cxn>
                  <a:cxn ang="0">
                    <a:pos x="0" y="65"/>
                  </a:cxn>
                  <a:cxn ang="0">
                    <a:pos x="38" y="79"/>
                  </a:cxn>
                  <a:cxn ang="0">
                    <a:pos x="42" y="121"/>
                  </a:cxn>
                  <a:cxn ang="0">
                    <a:pos x="103" y="142"/>
                  </a:cxn>
                  <a:cxn ang="0">
                    <a:pos x="129" y="132"/>
                  </a:cxn>
                  <a:cxn ang="0">
                    <a:pos x="102" y="82"/>
                  </a:cxn>
                  <a:cxn ang="0">
                    <a:pos x="133" y="70"/>
                  </a:cxn>
                  <a:cxn ang="0">
                    <a:pos x="92" y="0"/>
                  </a:cxn>
                  <a:cxn ang="0">
                    <a:pos x="92" y="0"/>
                  </a:cxn>
                  <a:cxn ang="0">
                    <a:pos x="92" y="0"/>
                  </a:cxn>
                </a:cxnLst>
                <a:rect l="0" t="0" r="r" b="b"/>
                <a:pathLst>
                  <a:path w="133" h="142">
                    <a:moveTo>
                      <a:pt x="92" y="0"/>
                    </a:moveTo>
                    <a:lnTo>
                      <a:pt x="15" y="28"/>
                    </a:lnTo>
                    <a:lnTo>
                      <a:pt x="0" y="65"/>
                    </a:lnTo>
                    <a:lnTo>
                      <a:pt x="38" y="79"/>
                    </a:lnTo>
                    <a:lnTo>
                      <a:pt x="42" y="121"/>
                    </a:lnTo>
                    <a:lnTo>
                      <a:pt x="103" y="142"/>
                    </a:lnTo>
                    <a:lnTo>
                      <a:pt x="129" y="132"/>
                    </a:lnTo>
                    <a:lnTo>
                      <a:pt x="102" y="82"/>
                    </a:lnTo>
                    <a:lnTo>
                      <a:pt x="133" y="7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4" name="Freeform 160"/>
              <p:cNvSpPr>
                <a:spLocks/>
              </p:cNvSpPr>
              <p:nvPr/>
            </p:nvSpPr>
            <p:spPr bwMode="auto">
              <a:xfrm>
                <a:off x="1382" y="1174"/>
                <a:ext cx="34" cy="36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16" y="29"/>
                  </a:cxn>
                  <a:cxn ang="0">
                    <a:pos x="0" y="65"/>
                  </a:cxn>
                  <a:cxn ang="0">
                    <a:pos x="38" y="79"/>
                  </a:cxn>
                  <a:cxn ang="0">
                    <a:pos x="42" y="122"/>
                  </a:cxn>
                  <a:cxn ang="0">
                    <a:pos x="104" y="143"/>
                  </a:cxn>
                  <a:cxn ang="0">
                    <a:pos x="130" y="133"/>
                  </a:cxn>
                  <a:cxn ang="0">
                    <a:pos x="102" y="82"/>
                  </a:cxn>
                  <a:cxn ang="0">
                    <a:pos x="133" y="71"/>
                  </a:cxn>
                  <a:cxn ang="0">
                    <a:pos x="92" y="0"/>
                  </a:cxn>
                  <a:cxn ang="0">
                    <a:pos x="92" y="0"/>
                  </a:cxn>
                  <a:cxn ang="0">
                    <a:pos x="92" y="0"/>
                  </a:cxn>
                </a:cxnLst>
                <a:rect l="0" t="0" r="r" b="b"/>
                <a:pathLst>
                  <a:path w="133" h="143">
                    <a:moveTo>
                      <a:pt x="92" y="0"/>
                    </a:moveTo>
                    <a:lnTo>
                      <a:pt x="16" y="29"/>
                    </a:lnTo>
                    <a:lnTo>
                      <a:pt x="0" y="65"/>
                    </a:lnTo>
                    <a:lnTo>
                      <a:pt x="38" y="79"/>
                    </a:lnTo>
                    <a:lnTo>
                      <a:pt x="42" y="122"/>
                    </a:lnTo>
                    <a:lnTo>
                      <a:pt x="104" y="143"/>
                    </a:lnTo>
                    <a:lnTo>
                      <a:pt x="130" y="133"/>
                    </a:lnTo>
                    <a:lnTo>
                      <a:pt x="102" y="82"/>
                    </a:lnTo>
                    <a:lnTo>
                      <a:pt x="133" y="71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9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5" name="Freeform 161"/>
              <p:cNvSpPr>
                <a:spLocks/>
              </p:cNvSpPr>
              <p:nvPr/>
            </p:nvSpPr>
            <p:spPr bwMode="auto">
              <a:xfrm>
                <a:off x="1285" y="1137"/>
                <a:ext cx="13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0" y="2"/>
                  </a:cxn>
                  <a:cxn ang="0">
                    <a:pos x="18" y="34"/>
                  </a:cxn>
                  <a:cxn ang="0">
                    <a:pos x="52" y="25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52" h="34">
                    <a:moveTo>
                      <a:pt x="32" y="0"/>
                    </a:moveTo>
                    <a:lnTo>
                      <a:pt x="0" y="2"/>
                    </a:lnTo>
                    <a:lnTo>
                      <a:pt x="18" y="34"/>
                    </a:lnTo>
                    <a:lnTo>
                      <a:pt x="52" y="25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6" name="Freeform 162"/>
              <p:cNvSpPr>
                <a:spLocks/>
              </p:cNvSpPr>
              <p:nvPr/>
            </p:nvSpPr>
            <p:spPr bwMode="auto">
              <a:xfrm>
                <a:off x="1285" y="1137"/>
                <a:ext cx="13" cy="9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0" y="1"/>
                  </a:cxn>
                  <a:cxn ang="0">
                    <a:pos x="20" y="34"/>
                  </a:cxn>
                  <a:cxn ang="0">
                    <a:pos x="52" y="24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52" h="34">
                    <a:moveTo>
                      <a:pt x="33" y="0"/>
                    </a:moveTo>
                    <a:lnTo>
                      <a:pt x="0" y="1"/>
                    </a:lnTo>
                    <a:lnTo>
                      <a:pt x="20" y="34"/>
                    </a:lnTo>
                    <a:lnTo>
                      <a:pt x="52" y="24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33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7" name="Freeform 163"/>
              <p:cNvSpPr>
                <a:spLocks/>
              </p:cNvSpPr>
              <p:nvPr/>
            </p:nvSpPr>
            <p:spPr bwMode="auto">
              <a:xfrm>
                <a:off x="1430" y="1204"/>
                <a:ext cx="7" cy="10"/>
              </a:xfrm>
              <a:custGeom>
                <a:avLst/>
                <a:gdLst/>
                <a:ahLst/>
                <a:cxnLst>
                  <a:cxn ang="0">
                    <a:pos x="26" y="18"/>
                  </a:cxn>
                  <a:cxn ang="0">
                    <a:pos x="11" y="0"/>
                  </a:cxn>
                  <a:cxn ang="0">
                    <a:pos x="0" y="41"/>
                  </a:cxn>
                  <a:cxn ang="0">
                    <a:pos x="21" y="41"/>
                  </a:cxn>
                  <a:cxn ang="0">
                    <a:pos x="26" y="18"/>
                  </a:cxn>
                  <a:cxn ang="0">
                    <a:pos x="26" y="18"/>
                  </a:cxn>
                  <a:cxn ang="0">
                    <a:pos x="26" y="18"/>
                  </a:cxn>
                </a:cxnLst>
                <a:rect l="0" t="0" r="r" b="b"/>
                <a:pathLst>
                  <a:path w="26" h="41">
                    <a:moveTo>
                      <a:pt x="26" y="18"/>
                    </a:moveTo>
                    <a:lnTo>
                      <a:pt x="11" y="0"/>
                    </a:lnTo>
                    <a:lnTo>
                      <a:pt x="0" y="41"/>
                    </a:lnTo>
                    <a:lnTo>
                      <a:pt x="21" y="41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6" y="1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8" name="Freeform 164"/>
              <p:cNvSpPr>
                <a:spLocks/>
              </p:cNvSpPr>
              <p:nvPr/>
            </p:nvSpPr>
            <p:spPr bwMode="auto">
              <a:xfrm>
                <a:off x="1430" y="1204"/>
                <a:ext cx="7" cy="10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0"/>
                  </a:cxn>
                  <a:cxn ang="0">
                    <a:pos x="0" y="40"/>
                  </a:cxn>
                  <a:cxn ang="0">
                    <a:pos x="21" y="40"/>
                  </a:cxn>
                  <a:cxn ang="0">
                    <a:pos x="27" y="18"/>
                  </a:cxn>
                  <a:cxn ang="0">
                    <a:pos x="27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40">
                    <a:moveTo>
                      <a:pt x="27" y="18"/>
                    </a:moveTo>
                    <a:lnTo>
                      <a:pt x="11" y="0"/>
                    </a:lnTo>
                    <a:lnTo>
                      <a:pt x="0" y="40"/>
                    </a:lnTo>
                    <a:lnTo>
                      <a:pt x="21" y="40"/>
                    </a:lnTo>
                    <a:lnTo>
                      <a:pt x="27" y="18"/>
                    </a:lnTo>
                    <a:lnTo>
                      <a:pt x="27" y="18"/>
                    </a:lnTo>
                    <a:lnTo>
                      <a:pt x="27" y="1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9" name="Freeform 165"/>
              <p:cNvSpPr>
                <a:spLocks/>
              </p:cNvSpPr>
              <p:nvPr/>
            </p:nvSpPr>
            <p:spPr bwMode="auto">
              <a:xfrm>
                <a:off x="1553" y="1378"/>
                <a:ext cx="17" cy="27"/>
              </a:xfrm>
              <a:custGeom>
                <a:avLst/>
                <a:gdLst/>
                <a:ahLst/>
                <a:cxnLst>
                  <a:cxn ang="0">
                    <a:pos x="60" y="97"/>
                  </a:cxn>
                  <a:cxn ang="0">
                    <a:pos x="70" y="48"/>
                  </a:cxn>
                  <a:cxn ang="0">
                    <a:pos x="25" y="0"/>
                  </a:cxn>
                  <a:cxn ang="0">
                    <a:pos x="9" y="13"/>
                  </a:cxn>
                  <a:cxn ang="0">
                    <a:pos x="16" y="65"/>
                  </a:cxn>
                  <a:cxn ang="0">
                    <a:pos x="0" y="110"/>
                  </a:cxn>
                  <a:cxn ang="0">
                    <a:pos x="50" y="109"/>
                  </a:cxn>
                  <a:cxn ang="0">
                    <a:pos x="60" y="97"/>
                  </a:cxn>
                  <a:cxn ang="0">
                    <a:pos x="60" y="97"/>
                  </a:cxn>
                  <a:cxn ang="0">
                    <a:pos x="60" y="97"/>
                  </a:cxn>
                </a:cxnLst>
                <a:rect l="0" t="0" r="r" b="b"/>
                <a:pathLst>
                  <a:path w="70" h="110">
                    <a:moveTo>
                      <a:pt x="60" y="97"/>
                    </a:moveTo>
                    <a:lnTo>
                      <a:pt x="70" y="48"/>
                    </a:lnTo>
                    <a:lnTo>
                      <a:pt x="25" y="0"/>
                    </a:lnTo>
                    <a:lnTo>
                      <a:pt x="9" y="13"/>
                    </a:lnTo>
                    <a:lnTo>
                      <a:pt x="16" y="65"/>
                    </a:lnTo>
                    <a:lnTo>
                      <a:pt x="0" y="110"/>
                    </a:lnTo>
                    <a:lnTo>
                      <a:pt x="50" y="109"/>
                    </a:lnTo>
                    <a:lnTo>
                      <a:pt x="60" y="97"/>
                    </a:lnTo>
                    <a:lnTo>
                      <a:pt x="60" y="97"/>
                    </a:lnTo>
                    <a:lnTo>
                      <a:pt x="60" y="9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0" name="Freeform 166"/>
              <p:cNvSpPr>
                <a:spLocks/>
              </p:cNvSpPr>
              <p:nvPr/>
            </p:nvSpPr>
            <p:spPr bwMode="auto">
              <a:xfrm>
                <a:off x="1553" y="1378"/>
                <a:ext cx="17" cy="28"/>
              </a:xfrm>
              <a:custGeom>
                <a:avLst/>
                <a:gdLst/>
                <a:ahLst/>
                <a:cxnLst>
                  <a:cxn ang="0">
                    <a:pos x="59" y="97"/>
                  </a:cxn>
                  <a:cxn ang="0">
                    <a:pos x="69" y="48"/>
                  </a:cxn>
                  <a:cxn ang="0">
                    <a:pos x="24" y="0"/>
                  </a:cxn>
                  <a:cxn ang="0">
                    <a:pos x="9" y="12"/>
                  </a:cxn>
                  <a:cxn ang="0">
                    <a:pos x="15" y="64"/>
                  </a:cxn>
                  <a:cxn ang="0">
                    <a:pos x="0" y="110"/>
                  </a:cxn>
                  <a:cxn ang="0">
                    <a:pos x="50" y="108"/>
                  </a:cxn>
                  <a:cxn ang="0">
                    <a:pos x="59" y="97"/>
                  </a:cxn>
                  <a:cxn ang="0">
                    <a:pos x="59" y="97"/>
                  </a:cxn>
                  <a:cxn ang="0">
                    <a:pos x="59" y="97"/>
                  </a:cxn>
                </a:cxnLst>
                <a:rect l="0" t="0" r="r" b="b"/>
                <a:pathLst>
                  <a:path w="69" h="110">
                    <a:moveTo>
                      <a:pt x="59" y="97"/>
                    </a:moveTo>
                    <a:lnTo>
                      <a:pt x="69" y="48"/>
                    </a:lnTo>
                    <a:lnTo>
                      <a:pt x="24" y="0"/>
                    </a:lnTo>
                    <a:lnTo>
                      <a:pt x="9" y="12"/>
                    </a:lnTo>
                    <a:lnTo>
                      <a:pt x="15" y="64"/>
                    </a:lnTo>
                    <a:lnTo>
                      <a:pt x="0" y="110"/>
                    </a:lnTo>
                    <a:lnTo>
                      <a:pt x="50" y="108"/>
                    </a:lnTo>
                    <a:lnTo>
                      <a:pt x="59" y="97"/>
                    </a:lnTo>
                    <a:lnTo>
                      <a:pt x="59" y="97"/>
                    </a:lnTo>
                    <a:lnTo>
                      <a:pt x="59" y="9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1" name="Freeform 167"/>
              <p:cNvSpPr>
                <a:spLocks/>
              </p:cNvSpPr>
              <p:nvPr/>
            </p:nvSpPr>
            <p:spPr bwMode="auto">
              <a:xfrm>
                <a:off x="697" y="973"/>
                <a:ext cx="394" cy="468"/>
              </a:xfrm>
              <a:custGeom>
                <a:avLst/>
                <a:gdLst/>
                <a:ahLst/>
                <a:cxnLst>
                  <a:cxn ang="0">
                    <a:pos x="792" y="1873"/>
                  </a:cxn>
                  <a:cxn ang="0">
                    <a:pos x="944" y="1835"/>
                  </a:cxn>
                  <a:cxn ang="0">
                    <a:pos x="975" y="1350"/>
                  </a:cxn>
                  <a:cxn ang="0">
                    <a:pos x="907" y="1302"/>
                  </a:cxn>
                  <a:cxn ang="0">
                    <a:pos x="889" y="1193"/>
                  </a:cxn>
                  <a:cxn ang="0">
                    <a:pos x="956" y="1049"/>
                  </a:cxn>
                  <a:cxn ang="0">
                    <a:pos x="1577" y="626"/>
                  </a:cxn>
                  <a:cxn ang="0">
                    <a:pos x="1563" y="568"/>
                  </a:cxn>
                  <a:cxn ang="0">
                    <a:pos x="1494" y="483"/>
                  </a:cxn>
                  <a:cxn ang="0">
                    <a:pos x="1496" y="421"/>
                  </a:cxn>
                  <a:cxn ang="0">
                    <a:pos x="1434" y="336"/>
                  </a:cxn>
                  <a:cxn ang="0">
                    <a:pos x="1450" y="214"/>
                  </a:cxn>
                  <a:cxn ang="0">
                    <a:pos x="1380" y="128"/>
                  </a:cxn>
                  <a:cxn ang="0">
                    <a:pos x="1200" y="104"/>
                  </a:cxn>
                  <a:cxn ang="0">
                    <a:pos x="1089" y="0"/>
                  </a:cxn>
                  <a:cxn ang="0">
                    <a:pos x="947" y="156"/>
                  </a:cxn>
                  <a:cxn ang="0">
                    <a:pos x="956" y="185"/>
                  </a:cxn>
                  <a:cxn ang="0">
                    <a:pos x="904" y="224"/>
                  </a:cxn>
                  <a:cxn ang="0">
                    <a:pos x="879" y="179"/>
                  </a:cxn>
                  <a:cxn ang="0">
                    <a:pos x="883" y="114"/>
                  </a:cxn>
                  <a:cxn ang="0">
                    <a:pos x="836" y="31"/>
                  </a:cxn>
                  <a:cxn ang="0">
                    <a:pos x="735" y="60"/>
                  </a:cxn>
                  <a:cxn ang="0">
                    <a:pos x="691" y="185"/>
                  </a:cxn>
                  <a:cxn ang="0">
                    <a:pos x="726" y="265"/>
                  </a:cxn>
                  <a:cxn ang="0">
                    <a:pos x="677" y="276"/>
                  </a:cxn>
                  <a:cxn ang="0">
                    <a:pos x="491" y="170"/>
                  </a:cxn>
                  <a:cxn ang="0">
                    <a:pos x="281" y="291"/>
                  </a:cxn>
                  <a:cxn ang="0">
                    <a:pos x="268" y="388"/>
                  </a:cxn>
                  <a:cxn ang="0">
                    <a:pos x="302" y="398"/>
                  </a:cxn>
                  <a:cxn ang="0">
                    <a:pos x="203" y="465"/>
                  </a:cxn>
                  <a:cxn ang="0">
                    <a:pos x="271" y="494"/>
                  </a:cxn>
                  <a:cxn ang="0">
                    <a:pos x="243" y="561"/>
                  </a:cxn>
                  <a:cxn ang="0">
                    <a:pos x="312" y="650"/>
                  </a:cxn>
                  <a:cxn ang="0">
                    <a:pos x="7" y="630"/>
                  </a:cxn>
                  <a:cxn ang="0">
                    <a:pos x="0" y="663"/>
                  </a:cxn>
                  <a:cxn ang="0">
                    <a:pos x="358" y="746"/>
                  </a:cxn>
                  <a:cxn ang="0">
                    <a:pos x="566" y="767"/>
                  </a:cxn>
                  <a:cxn ang="0">
                    <a:pos x="473" y="834"/>
                  </a:cxn>
                  <a:cxn ang="0">
                    <a:pos x="531" y="907"/>
                  </a:cxn>
                  <a:cxn ang="0">
                    <a:pos x="646" y="904"/>
                  </a:cxn>
                  <a:cxn ang="0">
                    <a:pos x="667" y="837"/>
                  </a:cxn>
                  <a:cxn ang="0">
                    <a:pos x="717" y="872"/>
                  </a:cxn>
                  <a:cxn ang="0">
                    <a:pos x="694" y="948"/>
                  </a:cxn>
                  <a:cxn ang="0">
                    <a:pos x="725" y="956"/>
                  </a:cxn>
                  <a:cxn ang="0">
                    <a:pos x="725" y="1034"/>
                  </a:cxn>
                  <a:cxn ang="0">
                    <a:pos x="792" y="1116"/>
                  </a:cxn>
                  <a:cxn ang="0">
                    <a:pos x="813" y="1211"/>
                  </a:cxn>
                  <a:cxn ang="0">
                    <a:pos x="792" y="1284"/>
                  </a:cxn>
                  <a:cxn ang="0">
                    <a:pos x="831" y="1390"/>
                  </a:cxn>
                  <a:cxn ang="0">
                    <a:pos x="879" y="1416"/>
                  </a:cxn>
                  <a:cxn ang="0">
                    <a:pos x="906" y="1470"/>
                  </a:cxn>
                  <a:cxn ang="0">
                    <a:pos x="813" y="1666"/>
                  </a:cxn>
                  <a:cxn ang="0">
                    <a:pos x="792" y="1873"/>
                  </a:cxn>
                  <a:cxn ang="0">
                    <a:pos x="792" y="1873"/>
                  </a:cxn>
                  <a:cxn ang="0">
                    <a:pos x="792" y="1873"/>
                  </a:cxn>
                </a:cxnLst>
                <a:rect l="0" t="0" r="r" b="b"/>
                <a:pathLst>
                  <a:path w="1577" h="1873">
                    <a:moveTo>
                      <a:pt x="792" y="1873"/>
                    </a:moveTo>
                    <a:lnTo>
                      <a:pt x="944" y="1835"/>
                    </a:lnTo>
                    <a:lnTo>
                      <a:pt x="975" y="1350"/>
                    </a:lnTo>
                    <a:lnTo>
                      <a:pt x="907" y="1302"/>
                    </a:lnTo>
                    <a:lnTo>
                      <a:pt x="889" y="1193"/>
                    </a:lnTo>
                    <a:lnTo>
                      <a:pt x="956" y="1049"/>
                    </a:lnTo>
                    <a:lnTo>
                      <a:pt x="1577" y="626"/>
                    </a:lnTo>
                    <a:lnTo>
                      <a:pt x="1563" y="568"/>
                    </a:lnTo>
                    <a:lnTo>
                      <a:pt x="1494" y="483"/>
                    </a:lnTo>
                    <a:lnTo>
                      <a:pt x="1496" y="421"/>
                    </a:lnTo>
                    <a:lnTo>
                      <a:pt x="1434" y="336"/>
                    </a:lnTo>
                    <a:lnTo>
                      <a:pt x="1450" y="214"/>
                    </a:lnTo>
                    <a:lnTo>
                      <a:pt x="1380" y="128"/>
                    </a:lnTo>
                    <a:lnTo>
                      <a:pt x="1200" y="104"/>
                    </a:lnTo>
                    <a:lnTo>
                      <a:pt x="1089" y="0"/>
                    </a:lnTo>
                    <a:lnTo>
                      <a:pt x="947" y="156"/>
                    </a:lnTo>
                    <a:lnTo>
                      <a:pt x="956" y="185"/>
                    </a:lnTo>
                    <a:lnTo>
                      <a:pt x="904" y="224"/>
                    </a:lnTo>
                    <a:lnTo>
                      <a:pt x="879" y="179"/>
                    </a:lnTo>
                    <a:lnTo>
                      <a:pt x="883" y="114"/>
                    </a:lnTo>
                    <a:lnTo>
                      <a:pt x="836" y="31"/>
                    </a:lnTo>
                    <a:lnTo>
                      <a:pt x="735" y="60"/>
                    </a:lnTo>
                    <a:lnTo>
                      <a:pt x="691" y="185"/>
                    </a:lnTo>
                    <a:lnTo>
                      <a:pt x="726" y="265"/>
                    </a:lnTo>
                    <a:lnTo>
                      <a:pt x="677" y="276"/>
                    </a:lnTo>
                    <a:lnTo>
                      <a:pt x="491" y="170"/>
                    </a:lnTo>
                    <a:lnTo>
                      <a:pt x="281" y="291"/>
                    </a:lnTo>
                    <a:lnTo>
                      <a:pt x="268" y="388"/>
                    </a:lnTo>
                    <a:lnTo>
                      <a:pt x="302" y="398"/>
                    </a:lnTo>
                    <a:lnTo>
                      <a:pt x="203" y="465"/>
                    </a:lnTo>
                    <a:lnTo>
                      <a:pt x="271" y="494"/>
                    </a:lnTo>
                    <a:lnTo>
                      <a:pt x="243" y="561"/>
                    </a:lnTo>
                    <a:lnTo>
                      <a:pt x="312" y="650"/>
                    </a:lnTo>
                    <a:lnTo>
                      <a:pt x="7" y="630"/>
                    </a:lnTo>
                    <a:lnTo>
                      <a:pt x="0" y="663"/>
                    </a:lnTo>
                    <a:lnTo>
                      <a:pt x="358" y="746"/>
                    </a:lnTo>
                    <a:lnTo>
                      <a:pt x="566" y="767"/>
                    </a:lnTo>
                    <a:lnTo>
                      <a:pt x="473" y="834"/>
                    </a:lnTo>
                    <a:lnTo>
                      <a:pt x="531" y="907"/>
                    </a:lnTo>
                    <a:lnTo>
                      <a:pt x="646" y="904"/>
                    </a:lnTo>
                    <a:lnTo>
                      <a:pt x="667" y="837"/>
                    </a:lnTo>
                    <a:lnTo>
                      <a:pt x="717" y="872"/>
                    </a:lnTo>
                    <a:lnTo>
                      <a:pt x="694" y="948"/>
                    </a:lnTo>
                    <a:lnTo>
                      <a:pt x="725" y="956"/>
                    </a:lnTo>
                    <a:lnTo>
                      <a:pt x="725" y="1034"/>
                    </a:lnTo>
                    <a:lnTo>
                      <a:pt x="792" y="1116"/>
                    </a:lnTo>
                    <a:lnTo>
                      <a:pt x="813" y="1211"/>
                    </a:lnTo>
                    <a:lnTo>
                      <a:pt x="792" y="1284"/>
                    </a:lnTo>
                    <a:lnTo>
                      <a:pt x="831" y="1390"/>
                    </a:lnTo>
                    <a:lnTo>
                      <a:pt x="879" y="1416"/>
                    </a:lnTo>
                    <a:lnTo>
                      <a:pt x="906" y="1470"/>
                    </a:lnTo>
                    <a:lnTo>
                      <a:pt x="813" y="1666"/>
                    </a:lnTo>
                    <a:lnTo>
                      <a:pt x="792" y="1873"/>
                    </a:lnTo>
                    <a:lnTo>
                      <a:pt x="792" y="1873"/>
                    </a:lnTo>
                    <a:lnTo>
                      <a:pt x="792" y="187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2" name="Freeform 168"/>
              <p:cNvSpPr>
                <a:spLocks/>
              </p:cNvSpPr>
              <p:nvPr/>
            </p:nvSpPr>
            <p:spPr bwMode="auto">
              <a:xfrm>
                <a:off x="697" y="973"/>
                <a:ext cx="395" cy="468"/>
              </a:xfrm>
              <a:custGeom>
                <a:avLst/>
                <a:gdLst/>
                <a:ahLst/>
                <a:cxnLst>
                  <a:cxn ang="0">
                    <a:pos x="792" y="1873"/>
                  </a:cxn>
                  <a:cxn ang="0">
                    <a:pos x="945" y="1836"/>
                  </a:cxn>
                  <a:cxn ang="0">
                    <a:pos x="976" y="1350"/>
                  </a:cxn>
                  <a:cxn ang="0">
                    <a:pos x="908" y="1302"/>
                  </a:cxn>
                  <a:cxn ang="0">
                    <a:pos x="889" y="1194"/>
                  </a:cxn>
                  <a:cxn ang="0">
                    <a:pos x="956" y="1049"/>
                  </a:cxn>
                  <a:cxn ang="0">
                    <a:pos x="1578" y="626"/>
                  </a:cxn>
                  <a:cxn ang="0">
                    <a:pos x="1564" y="568"/>
                  </a:cxn>
                  <a:cxn ang="0">
                    <a:pos x="1495" y="483"/>
                  </a:cxn>
                  <a:cxn ang="0">
                    <a:pos x="1496" y="421"/>
                  </a:cxn>
                  <a:cxn ang="0">
                    <a:pos x="1434" y="336"/>
                  </a:cxn>
                  <a:cxn ang="0">
                    <a:pos x="1451" y="215"/>
                  </a:cxn>
                  <a:cxn ang="0">
                    <a:pos x="1380" y="128"/>
                  </a:cxn>
                  <a:cxn ang="0">
                    <a:pos x="1200" y="105"/>
                  </a:cxn>
                  <a:cxn ang="0">
                    <a:pos x="1090" y="0"/>
                  </a:cxn>
                  <a:cxn ang="0">
                    <a:pos x="947" y="157"/>
                  </a:cxn>
                  <a:cxn ang="0">
                    <a:pos x="956" y="185"/>
                  </a:cxn>
                  <a:cxn ang="0">
                    <a:pos x="905" y="225"/>
                  </a:cxn>
                  <a:cxn ang="0">
                    <a:pos x="880" y="179"/>
                  </a:cxn>
                  <a:cxn ang="0">
                    <a:pos x="884" y="114"/>
                  </a:cxn>
                  <a:cxn ang="0">
                    <a:pos x="836" y="31"/>
                  </a:cxn>
                  <a:cxn ang="0">
                    <a:pos x="735" y="61"/>
                  </a:cxn>
                  <a:cxn ang="0">
                    <a:pos x="693" y="185"/>
                  </a:cxn>
                  <a:cxn ang="0">
                    <a:pos x="727" y="265"/>
                  </a:cxn>
                  <a:cxn ang="0">
                    <a:pos x="677" y="277"/>
                  </a:cxn>
                  <a:cxn ang="0">
                    <a:pos x="492" y="171"/>
                  </a:cxn>
                  <a:cxn ang="0">
                    <a:pos x="282" y="291"/>
                  </a:cxn>
                  <a:cxn ang="0">
                    <a:pos x="269" y="389"/>
                  </a:cxn>
                  <a:cxn ang="0">
                    <a:pos x="303" y="398"/>
                  </a:cxn>
                  <a:cxn ang="0">
                    <a:pos x="204" y="465"/>
                  </a:cxn>
                  <a:cxn ang="0">
                    <a:pos x="272" y="495"/>
                  </a:cxn>
                  <a:cxn ang="0">
                    <a:pos x="243" y="561"/>
                  </a:cxn>
                  <a:cxn ang="0">
                    <a:pos x="313" y="650"/>
                  </a:cxn>
                  <a:cxn ang="0">
                    <a:pos x="7" y="631"/>
                  </a:cxn>
                  <a:cxn ang="0">
                    <a:pos x="0" y="663"/>
                  </a:cxn>
                  <a:cxn ang="0">
                    <a:pos x="358" y="747"/>
                  </a:cxn>
                  <a:cxn ang="0">
                    <a:pos x="568" y="768"/>
                  </a:cxn>
                  <a:cxn ang="0">
                    <a:pos x="475" y="834"/>
                  </a:cxn>
                  <a:cxn ang="0">
                    <a:pos x="532" y="907"/>
                  </a:cxn>
                  <a:cxn ang="0">
                    <a:pos x="646" y="905"/>
                  </a:cxn>
                  <a:cxn ang="0">
                    <a:pos x="667" y="837"/>
                  </a:cxn>
                  <a:cxn ang="0">
                    <a:pos x="717" y="872"/>
                  </a:cxn>
                  <a:cxn ang="0">
                    <a:pos x="694" y="948"/>
                  </a:cxn>
                  <a:cxn ang="0">
                    <a:pos x="725" y="956"/>
                  </a:cxn>
                  <a:cxn ang="0">
                    <a:pos x="725" y="1035"/>
                  </a:cxn>
                  <a:cxn ang="0">
                    <a:pos x="792" y="1117"/>
                  </a:cxn>
                  <a:cxn ang="0">
                    <a:pos x="813" y="1212"/>
                  </a:cxn>
                  <a:cxn ang="0">
                    <a:pos x="792" y="1285"/>
                  </a:cxn>
                  <a:cxn ang="0">
                    <a:pos x="831" y="1390"/>
                  </a:cxn>
                  <a:cxn ang="0">
                    <a:pos x="880" y="1416"/>
                  </a:cxn>
                  <a:cxn ang="0">
                    <a:pos x="906" y="1470"/>
                  </a:cxn>
                  <a:cxn ang="0">
                    <a:pos x="813" y="1667"/>
                  </a:cxn>
                  <a:cxn ang="0">
                    <a:pos x="792" y="1873"/>
                  </a:cxn>
                  <a:cxn ang="0">
                    <a:pos x="792" y="1873"/>
                  </a:cxn>
                  <a:cxn ang="0">
                    <a:pos x="792" y="1873"/>
                  </a:cxn>
                </a:cxnLst>
                <a:rect l="0" t="0" r="r" b="b"/>
                <a:pathLst>
                  <a:path w="1578" h="1873">
                    <a:moveTo>
                      <a:pt x="792" y="1873"/>
                    </a:moveTo>
                    <a:lnTo>
                      <a:pt x="945" y="1836"/>
                    </a:lnTo>
                    <a:lnTo>
                      <a:pt x="976" y="1350"/>
                    </a:lnTo>
                    <a:lnTo>
                      <a:pt x="908" y="1302"/>
                    </a:lnTo>
                    <a:lnTo>
                      <a:pt x="889" y="1194"/>
                    </a:lnTo>
                    <a:lnTo>
                      <a:pt x="956" y="1049"/>
                    </a:lnTo>
                    <a:lnTo>
                      <a:pt x="1578" y="626"/>
                    </a:lnTo>
                    <a:lnTo>
                      <a:pt x="1564" y="568"/>
                    </a:lnTo>
                    <a:lnTo>
                      <a:pt x="1495" y="483"/>
                    </a:lnTo>
                    <a:lnTo>
                      <a:pt x="1496" y="421"/>
                    </a:lnTo>
                    <a:lnTo>
                      <a:pt x="1434" y="336"/>
                    </a:lnTo>
                    <a:lnTo>
                      <a:pt x="1451" y="215"/>
                    </a:lnTo>
                    <a:lnTo>
                      <a:pt x="1380" y="128"/>
                    </a:lnTo>
                    <a:lnTo>
                      <a:pt x="1200" y="105"/>
                    </a:lnTo>
                    <a:lnTo>
                      <a:pt x="1090" y="0"/>
                    </a:lnTo>
                    <a:lnTo>
                      <a:pt x="947" y="157"/>
                    </a:lnTo>
                    <a:lnTo>
                      <a:pt x="956" y="185"/>
                    </a:lnTo>
                    <a:lnTo>
                      <a:pt x="905" y="225"/>
                    </a:lnTo>
                    <a:lnTo>
                      <a:pt x="880" y="179"/>
                    </a:lnTo>
                    <a:lnTo>
                      <a:pt x="884" y="114"/>
                    </a:lnTo>
                    <a:lnTo>
                      <a:pt x="836" y="31"/>
                    </a:lnTo>
                    <a:lnTo>
                      <a:pt x="735" y="61"/>
                    </a:lnTo>
                    <a:lnTo>
                      <a:pt x="693" y="185"/>
                    </a:lnTo>
                    <a:lnTo>
                      <a:pt x="727" y="265"/>
                    </a:lnTo>
                    <a:lnTo>
                      <a:pt x="677" y="277"/>
                    </a:lnTo>
                    <a:lnTo>
                      <a:pt x="492" y="171"/>
                    </a:lnTo>
                    <a:lnTo>
                      <a:pt x="282" y="291"/>
                    </a:lnTo>
                    <a:lnTo>
                      <a:pt x="269" y="389"/>
                    </a:lnTo>
                    <a:lnTo>
                      <a:pt x="303" y="398"/>
                    </a:lnTo>
                    <a:lnTo>
                      <a:pt x="204" y="465"/>
                    </a:lnTo>
                    <a:lnTo>
                      <a:pt x="272" y="495"/>
                    </a:lnTo>
                    <a:lnTo>
                      <a:pt x="243" y="561"/>
                    </a:lnTo>
                    <a:lnTo>
                      <a:pt x="313" y="650"/>
                    </a:lnTo>
                    <a:lnTo>
                      <a:pt x="7" y="631"/>
                    </a:lnTo>
                    <a:lnTo>
                      <a:pt x="0" y="663"/>
                    </a:lnTo>
                    <a:lnTo>
                      <a:pt x="358" y="747"/>
                    </a:lnTo>
                    <a:lnTo>
                      <a:pt x="568" y="768"/>
                    </a:lnTo>
                    <a:lnTo>
                      <a:pt x="475" y="834"/>
                    </a:lnTo>
                    <a:lnTo>
                      <a:pt x="532" y="907"/>
                    </a:lnTo>
                    <a:lnTo>
                      <a:pt x="646" y="905"/>
                    </a:lnTo>
                    <a:lnTo>
                      <a:pt x="667" y="837"/>
                    </a:lnTo>
                    <a:lnTo>
                      <a:pt x="717" y="872"/>
                    </a:lnTo>
                    <a:lnTo>
                      <a:pt x="694" y="948"/>
                    </a:lnTo>
                    <a:lnTo>
                      <a:pt x="725" y="956"/>
                    </a:lnTo>
                    <a:lnTo>
                      <a:pt x="725" y="1035"/>
                    </a:lnTo>
                    <a:lnTo>
                      <a:pt x="792" y="1117"/>
                    </a:lnTo>
                    <a:lnTo>
                      <a:pt x="813" y="1212"/>
                    </a:lnTo>
                    <a:lnTo>
                      <a:pt x="792" y="1285"/>
                    </a:lnTo>
                    <a:lnTo>
                      <a:pt x="831" y="1390"/>
                    </a:lnTo>
                    <a:lnTo>
                      <a:pt x="880" y="1416"/>
                    </a:lnTo>
                    <a:lnTo>
                      <a:pt x="906" y="1470"/>
                    </a:lnTo>
                    <a:lnTo>
                      <a:pt x="813" y="1667"/>
                    </a:lnTo>
                    <a:lnTo>
                      <a:pt x="792" y="1873"/>
                    </a:lnTo>
                    <a:lnTo>
                      <a:pt x="792" y="1873"/>
                    </a:lnTo>
                    <a:lnTo>
                      <a:pt x="792" y="187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3" name="Freeform 169"/>
              <p:cNvSpPr>
                <a:spLocks/>
              </p:cNvSpPr>
              <p:nvPr/>
            </p:nvSpPr>
            <p:spPr bwMode="auto">
              <a:xfrm>
                <a:off x="881" y="1129"/>
                <a:ext cx="969" cy="847"/>
              </a:xfrm>
              <a:custGeom>
                <a:avLst/>
                <a:gdLst/>
                <a:ahLst/>
                <a:cxnLst>
                  <a:cxn ang="0">
                    <a:pos x="3276" y="3084"/>
                  </a:cxn>
                  <a:cxn ang="0">
                    <a:pos x="3243" y="2991"/>
                  </a:cxn>
                  <a:cxn ang="0">
                    <a:pos x="2772" y="3253"/>
                  </a:cxn>
                  <a:cxn ang="0">
                    <a:pos x="2369" y="3391"/>
                  </a:cxn>
                  <a:cxn ang="0">
                    <a:pos x="2455" y="3272"/>
                  </a:cxn>
                  <a:cxn ang="0">
                    <a:pos x="2533" y="3289"/>
                  </a:cxn>
                  <a:cxn ang="0">
                    <a:pos x="2254" y="2907"/>
                  </a:cxn>
                  <a:cxn ang="0">
                    <a:pos x="1971" y="2781"/>
                  </a:cxn>
                  <a:cxn ang="0">
                    <a:pos x="48" y="1896"/>
                  </a:cxn>
                  <a:cxn ang="0">
                    <a:pos x="37" y="1646"/>
                  </a:cxn>
                  <a:cxn ang="0">
                    <a:pos x="48" y="1307"/>
                  </a:cxn>
                  <a:cxn ang="0">
                    <a:pos x="236" y="732"/>
                  </a:cxn>
                  <a:cxn ang="0">
                    <a:pos x="222" y="430"/>
                  </a:cxn>
                  <a:cxn ang="0">
                    <a:pos x="1070" y="202"/>
                  </a:cxn>
                  <a:cxn ang="0">
                    <a:pos x="1205" y="284"/>
                  </a:cxn>
                  <a:cxn ang="0">
                    <a:pos x="1338" y="462"/>
                  </a:cxn>
                  <a:cxn ang="0">
                    <a:pos x="1413" y="643"/>
                  </a:cxn>
                  <a:cxn ang="0">
                    <a:pos x="1608" y="837"/>
                  </a:cxn>
                  <a:cxn ang="0">
                    <a:pos x="1765" y="793"/>
                  </a:cxn>
                  <a:cxn ang="0">
                    <a:pos x="1927" y="830"/>
                  </a:cxn>
                  <a:cxn ang="0">
                    <a:pos x="2032" y="832"/>
                  </a:cxn>
                  <a:cxn ang="0">
                    <a:pos x="2053" y="946"/>
                  </a:cxn>
                  <a:cxn ang="0">
                    <a:pos x="2133" y="864"/>
                  </a:cxn>
                  <a:cxn ang="0">
                    <a:pos x="2158" y="669"/>
                  </a:cxn>
                  <a:cxn ang="0">
                    <a:pos x="2212" y="931"/>
                  </a:cxn>
                  <a:cxn ang="0">
                    <a:pos x="2302" y="987"/>
                  </a:cxn>
                  <a:cxn ang="0">
                    <a:pos x="2428" y="889"/>
                  </a:cxn>
                  <a:cxn ang="0">
                    <a:pos x="2496" y="1179"/>
                  </a:cxn>
                  <a:cxn ang="0">
                    <a:pos x="2231" y="1226"/>
                  </a:cxn>
                  <a:cxn ang="0">
                    <a:pos x="2182" y="1339"/>
                  </a:cxn>
                  <a:cxn ang="0">
                    <a:pos x="2124" y="1421"/>
                  </a:cxn>
                  <a:cxn ang="0">
                    <a:pos x="1946" y="1814"/>
                  </a:cxn>
                  <a:cxn ang="0">
                    <a:pos x="2312" y="2168"/>
                  </a:cxn>
                  <a:cxn ang="0">
                    <a:pos x="2496" y="2303"/>
                  </a:cxn>
                  <a:cxn ang="0">
                    <a:pos x="2647" y="2529"/>
                  </a:cxn>
                  <a:cxn ang="0">
                    <a:pos x="2584" y="2236"/>
                  </a:cxn>
                  <a:cxn ang="0">
                    <a:pos x="2615" y="1913"/>
                  </a:cxn>
                  <a:cxn ang="0">
                    <a:pos x="2667" y="1728"/>
                  </a:cxn>
                  <a:cxn ang="0">
                    <a:pos x="2880" y="1564"/>
                  </a:cxn>
                  <a:cxn ang="0">
                    <a:pos x="3083" y="1749"/>
                  </a:cxn>
                  <a:cxn ang="0">
                    <a:pos x="3214" y="1923"/>
                  </a:cxn>
                  <a:cxn ang="0">
                    <a:pos x="3477" y="1974"/>
                  </a:cxn>
                  <a:cxn ang="0">
                    <a:pos x="3757" y="2175"/>
                  </a:cxn>
                  <a:cxn ang="0">
                    <a:pos x="3874" y="2391"/>
                  </a:cxn>
                  <a:cxn ang="0">
                    <a:pos x="3730" y="2598"/>
                  </a:cxn>
                  <a:cxn ang="0">
                    <a:pos x="3266" y="2801"/>
                  </a:cxn>
                  <a:cxn ang="0">
                    <a:pos x="3198" y="2937"/>
                  </a:cxn>
                  <a:cxn ang="0">
                    <a:pos x="3473" y="2812"/>
                  </a:cxn>
                  <a:cxn ang="0">
                    <a:pos x="3484" y="2918"/>
                  </a:cxn>
                  <a:cxn ang="0">
                    <a:pos x="3607" y="3132"/>
                  </a:cxn>
                  <a:cxn ang="0">
                    <a:pos x="3508" y="3128"/>
                  </a:cxn>
                  <a:cxn ang="0">
                    <a:pos x="3378" y="3176"/>
                  </a:cxn>
                </a:cxnLst>
                <a:rect l="0" t="0" r="r" b="b"/>
                <a:pathLst>
                  <a:path w="3874" h="3392">
                    <a:moveTo>
                      <a:pt x="3378" y="3176"/>
                    </a:moveTo>
                    <a:lnTo>
                      <a:pt x="3324" y="3166"/>
                    </a:lnTo>
                    <a:lnTo>
                      <a:pt x="3276" y="3084"/>
                    </a:lnTo>
                    <a:lnTo>
                      <a:pt x="3314" y="3019"/>
                    </a:lnTo>
                    <a:lnTo>
                      <a:pt x="3322" y="2999"/>
                    </a:lnTo>
                    <a:lnTo>
                      <a:pt x="3243" y="2991"/>
                    </a:lnTo>
                    <a:lnTo>
                      <a:pt x="3102" y="3146"/>
                    </a:lnTo>
                    <a:lnTo>
                      <a:pt x="2906" y="3179"/>
                    </a:lnTo>
                    <a:lnTo>
                      <a:pt x="2772" y="3253"/>
                    </a:lnTo>
                    <a:lnTo>
                      <a:pt x="2680" y="3219"/>
                    </a:lnTo>
                    <a:lnTo>
                      <a:pt x="2572" y="3340"/>
                    </a:lnTo>
                    <a:lnTo>
                      <a:pt x="2369" y="3391"/>
                    </a:lnTo>
                    <a:lnTo>
                      <a:pt x="2330" y="3392"/>
                    </a:lnTo>
                    <a:lnTo>
                      <a:pt x="2358" y="3336"/>
                    </a:lnTo>
                    <a:lnTo>
                      <a:pt x="2455" y="3272"/>
                    </a:lnTo>
                    <a:lnTo>
                      <a:pt x="2460" y="3199"/>
                    </a:lnTo>
                    <a:lnTo>
                      <a:pt x="2496" y="3274"/>
                    </a:lnTo>
                    <a:lnTo>
                      <a:pt x="2533" y="3289"/>
                    </a:lnTo>
                    <a:lnTo>
                      <a:pt x="2528" y="3144"/>
                    </a:lnTo>
                    <a:lnTo>
                      <a:pt x="2319" y="3029"/>
                    </a:lnTo>
                    <a:lnTo>
                      <a:pt x="2254" y="2907"/>
                    </a:lnTo>
                    <a:lnTo>
                      <a:pt x="2192" y="2801"/>
                    </a:lnTo>
                    <a:lnTo>
                      <a:pt x="2088" y="2741"/>
                    </a:lnTo>
                    <a:lnTo>
                      <a:pt x="1971" y="2781"/>
                    </a:lnTo>
                    <a:lnTo>
                      <a:pt x="1117" y="2444"/>
                    </a:lnTo>
                    <a:lnTo>
                      <a:pt x="529" y="2157"/>
                    </a:lnTo>
                    <a:lnTo>
                      <a:pt x="48" y="1896"/>
                    </a:lnTo>
                    <a:lnTo>
                      <a:pt x="20" y="1791"/>
                    </a:lnTo>
                    <a:lnTo>
                      <a:pt x="8" y="1718"/>
                    </a:lnTo>
                    <a:lnTo>
                      <a:pt x="37" y="1646"/>
                    </a:lnTo>
                    <a:lnTo>
                      <a:pt x="0" y="1611"/>
                    </a:lnTo>
                    <a:lnTo>
                      <a:pt x="75" y="1349"/>
                    </a:lnTo>
                    <a:lnTo>
                      <a:pt x="48" y="1307"/>
                    </a:lnTo>
                    <a:lnTo>
                      <a:pt x="61" y="1227"/>
                    </a:lnTo>
                    <a:lnTo>
                      <a:pt x="201" y="1220"/>
                    </a:lnTo>
                    <a:lnTo>
                      <a:pt x="236" y="732"/>
                    </a:lnTo>
                    <a:lnTo>
                      <a:pt x="170" y="676"/>
                    </a:lnTo>
                    <a:lnTo>
                      <a:pt x="153" y="565"/>
                    </a:lnTo>
                    <a:lnTo>
                      <a:pt x="222" y="430"/>
                    </a:lnTo>
                    <a:lnTo>
                      <a:pt x="843" y="0"/>
                    </a:lnTo>
                    <a:lnTo>
                      <a:pt x="885" y="153"/>
                    </a:lnTo>
                    <a:lnTo>
                      <a:pt x="1070" y="202"/>
                    </a:lnTo>
                    <a:lnTo>
                      <a:pt x="1088" y="276"/>
                    </a:lnTo>
                    <a:lnTo>
                      <a:pt x="1184" y="250"/>
                    </a:lnTo>
                    <a:lnTo>
                      <a:pt x="1205" y="284"/>
                    </a:lnTo>
                    <a:lnTo>
                      <a:pt x="1163" y="342"/>
                    </a:lnTo>
                    <a:lnTo>
                      <a:pt x="1225" y="373"/>
                    </a:lnTo>
                    <a:lnTo>
                      <a:pt x="1338" y="462"/>
                    </a:lnTo>
                    <a:lnTo>
                      <a:pt x="1353" y="560"/>
                    </a:lnTo>
                    <a:lnTo>
                      <a:pt x="1454" y="593"/>
                    </a:lnTo>
                    <a:lnTo>
                      <a:pt x="1413" y="643"/>
                    </a:lnTo>
                    <a:lnTo>
                      <a:pt x="1423" y="686"/>
                    </a:lnTo>
                    <a:lnTo>
                      <a:pt x="1601" y="772"/>
                    </a:lnTo>
                    <a:lnTo>
                      <a:pt x="1608" y="837"/>
                    </a:lnTo>
                    <a:lnTo>
                      <a:pt x="1694" y="832"/>
                    </a:lnTo>
                    <a:lnTo>
                      <a:pt x="1672" y="758"/>
                    </a:lnTo>
                    <a:lnTo>
                      <a:pt x="1765" y="793"/>
                    </a:lnTo>
                    <a:lnTo>
                      <a:pt x="1880" y="925"/>
                    </a:lnTo>
                    <a:lnTo>
                      <a:pt x="1933" y="882"/>
                    </a:lnTo>
                    <a:lnTo>
                      <a:pt x="1927" y="830"/>
                    </a:lnTo>
                    <a:lnTo>
                      <a:pt x="1936" y="796"/>
                    </a:lnTo>
                    <a:lnTo>
                      <a:pt x="2013" y="802"/>
                    </a:lnTo>
                    <a:lnTo>
                      <a:pt x="2032" y="832"/>
                    </a:lnTo>
                    <a:lnTo>
                      <a:pt x="2011" y="980"/>
                    </a:lnTo>
                    <a:lnTo>
                      <a:pt x="2025" y="984"/>
                    </a:lnTo>
                    <a:lnTo>
                      <a:pt x="2053" y="946"/>
                    </a:lnTo>
                    <a:lnTo>
                      <a:pt x="2102" y="954"/>
                    </a:lnTo>
                    <a:lnTo>
                      <a:pt x="2093" y="918"/>
                    </a:lnTo>
                    <a:lnTo>
                      <a:pt x="2133" y="864"/>
                    </a:lnTo>
                    <a:lnTo>
                      <a:pt x="2071" y="742"/>
                    </a:lnTo>
                    <a:lnTo>
                      <a:pt x="2120" y="656"/>
                    </a:lnTo>
                    <a:lnTo>
                      <a:pt x="2158" y="669"/>
                    </a:lnTo>
                    <a:lnTo>
                      <a:pt x="2212" y="765"/>
                    </a:lnTo>
                    <a:lnTo>
                      <a:pt x="2196" y="806"/>
                    </a:lnTo>
                    <a:lnTo>
                      <a:pt x="2212" y="931"/>
                    </a:lnTo>
                    <a:lnTo>
                      <a:pt x="2285" y="926"/>
                    </a:lnTo>
                    <a:lnTo>
                      <a:pt x="2314" y="949"/>
                    </a:lnTo>
                    <a:lnTo>
                      <a:pt x="2302" y="987"/>
                    </a:lnTo>
                    <a:lnTo>
                      <a:pt x="2336" y="1066"/>
                    </a:lnTo>
                    <a:lnTo>
                      <a:pt x="2435" y="980"/>
                    </a:lnTo>
                    <a:lnTo>
                      <a:pt x="2428" y="889"/>
                    </a:lnTo>
                    <a:lnTo>
                      <a:pt x="2524" y="913"/>
                    </a:lnTo>
                    <a:lnTo>
                      <a:pt x="2548" y="1084"/>
                    </a:lnTo>
                    <a:lnTo>
                      <a:pt x="2496" y="1179"/>
                    </a:lnTo>
                    <a:lnTo>
                      <a:pt x="2374" y="1162"/>
                    </a:lnTo>
                    <a:lnTo>
                      <a:pt x="2314" y="1222"/>
                    </a:lnTo>
                    <a:lnTo>
                      <a:pt x="2231" y="1226"/>
                    </a:lnTo>
                    <a:lnTo>
                      <a:pt x="2271" y="1274"/>
                    </a:lnTo>
                    <a:lnTo>
                      <a:pt x="2226" y="1351"/>
                    </a:lnTo>
                    <a:lnTo>
                      <a:pt x="2182" y="1339"/>
                    </a:lnTo>
                    <a:lnTo>
                      <a:pt x="2168" y="1369"/>
                    </a:lnTo>
                    <a:lnTo>
                      <a:pt x="2114" y="1373"/>
                    </a:lnTo>
                    <a:lnTo>
                      <a:pt x="2124" y="1421"/>
                    </a:lnTo>
                    <a:lnTo>
                      <a:pt x="1936" y="1559"/>
                    </a:lnTo>
                    <a:lnTo>
                      <a:pt x="1844" y="1708"/>
                    </a:lnTo>
                    <a:lnTo>
                      <a:pt x="1946" y="1814"/>
                    </a:lnTo>
                    <a:lnTo>
                      <a:pt x="1950" y="1929"/>
                    </a:lnTo>
                    <a:lnTo>
                      <a:pt x="2151" y="2006"/>
                    </a:lnTo>
                    <a:lnTo>
                      <a:pt x="2312" y="2168"/>
                    </a:lnTo>
                    <a:lnTo>
                      <a:pt x="2449" y="2197"/>
                    </a:lnTo>
                    <a:lnTo>
                      <a:pt x="2418" y="2281"/>
                    </a:lnTo>
                    <a:lnTo>
                      <a:pt x="2496" y="2303"/>
                    </a:lnTo>
                    <a:lnTo>
                      <a:pt x="2462" y="2396"/>
                    </a:lnTo>
                    <a:lnTo>
                      <a:pt x="2562" y="2539"/>
                    </a:lnTo>
                    <a:lnTo>
                      <a:pt x="2647" y="2529"/>
                    </a:lnTo>
                    <a:lnTo>
                      <a:pt x="2657" y="2404"/>
                    </a:lnTo>
                    <a:lnTo>
                      <a:pt x="2561" y="2316"/>
                    </a:lnTo>
                    <a:lnTo>
                      <a:pt x="2584" y="2236"/>
                    </a:lnTo>
                    <a:lnTo>
                      <a:pt x="2705" y="2134"/>
                    </a:lnTo>
                    <a:lnTo>
                      <a:pt x="2668" y="1933"/>
                    </a:lnTo>
                    <a:lnTo>
                      <a:pt x="2615" y="1913"/>
                    </a:lnTo>
                    <a:lnTo>
                      <a:pt x="2620" y="1851"/>
                    </a:lnTo>
                    <a:lnTo>
                      <a:pt x="2690" y="1776"/>
                    </a:lnTo>
                    <a:lnTo>
                      <a:pt x="2667" y="1728"/>
                    </a:lnTo>
                    <a:lnTo>
                      <a:pt x="2659" y="1567"/>
                    </a:lnTo>
                    <a:lnTo>
                      <a:pt x="2806" y="1585"/>
                    </a:lnTo>
                    <a:lnTo>
                      <a:pt x="2880" y="1564"/>
                    </a:lnTo>
                    <a:lnTo>
                      <a:pt x="2964" y="1622"/>
                    </a:lnTo>
                    <a:lnTo>
                      <a:pt x="2982" y="1663"/>
                    </a:lnTo>
                    <a:lnTo>
                      <a:pt x="3083" y="1749"/>
                    </a:lnTo>
                    <a:lnTo>
                      <a:pt x="3102" y="1881"/>
                    </a:lnTo>
                    <a:lnTo>
                      <a:pt x="3152" y="1913"/>
                    </a:lnTo>
                    <a:lnTo>
                      <a:pt x="3214" y="1923"/>
                    </a:lnTo>
                    <a:lnTo>
                      <a:pt x="3276" y="1773"/>
                    </a:lnTo>
                    <a:lnTo>
                      <a:pt x="3386" y="1939"/>
                    </a:lnTo>
                    <a:lnTo>
                      <a:pt x="3477" y="1974"/>
                    </a:lnTo>
                    <a:lnTo>
                      <a:pt x="3471" y="2051"/>
                    </a:lnTo>
                    <a:lnTo>
                      <a:pt x="3569" y="2170"/>
                    </a:lnTo>
                    <a:lnTo>
                      <a:pt x="3757" y="2175"/>
                    </a:lnTo>
                    <a:lnTo>
                      <a:pt x="3806" y="2213"/>
                    </a:lnTo>
                    <a:lnTo>
                      <a:pt x="3816" y="2308"/>
                    </a:lnTo>
                    <a:lnTo>
                      <a:pt x="3874" y="2391"/>
                    </a:lnTo>
                    <a:lnTo>
                      <a:pt x="3874" y="2446"/>
                    </a:lnTo>
                    <a:lnTo>
                      <a:pt x="3825" y="2471"/>
                    </a:lnTo>
                    <a:lnTo>
                      <a:pt x="3730" y="2598"/>
                    </a:lnTo>
                    <a:lnTo>
                      <a:pt x="3586" y="2647"/>
                    </a:lnTo>
                    <a:lnTo>
                      <a:pt x="3407" y="2650"/>
                    </a:lnTo>
                    <a:lnTo>
                      <a:pt x="3266" y="2801"/>
                    </a:lnTo>
                    <a:lnTo>
                      <a:pt x="3156" y="2861"/>
                    </a:lnTo>
                    <a:lnTo>
                      <a:pt x="3092" y="2947"/>
                    </a:lnTo>
                    <a:lnTo>
                      <a:pt x="3198" y="2937"/>
                    </a:lnTo>
                    <a:lnTo>
                      <a:pt x="3386" y="2781"/>
                    </a:lnTo>
                    <a:lnTo>
                      <a:pt x="3405" y="2772"/>
                    </a:lnTo>
                    <a:lnTo>
                      <a:pt x="3473" y="2812"/>
                    </a:lnTo>
                    <a:lnTo>
                      <a:pt x="3507" y="2868"/>
                    </a:lnTo>
                    <a:lnTo>
                      <a:pt x="3450" y="2907"/>
                    </a:lnTo>
                    <a:lnTo>
                      <a:pt x="3484" y="2918"/>
                    </a:lnTo>
                    <a:lnTo>
                      <a:pt x="3477" y="2993"/>
                    </a:lnTo>
                    <a:lnTo>
                      <a:pt x="3705" y="3073"/>
                    </a:lnTo>
                    <a:lnTo>
                      <a:pt x="3607" y="3132"/>
                    </a:lnTo>
                    <a:lnTo>
                      <a:pt x="3484" y="3284"/>
                    </a:lnTo>
                    <a:lnTo>
                      <a:pt x="3450" y="3232"/>
                    </a:lnTo>
                    <a:lnTo>
                      <a:pt x="3508" y="3128"/>
                    </a:lnTo>
                    <a:lnTo>
                      <a:pt x="3405" y="3161"/>
                    </a:lnTo>
                    <a:lnTo>
                      <a:pt x="3378" y="3176"/>
                    </a:lnTo>
                    <a:lnTo>
                      <a:pt x="3378" y="3176"/>
                    </a:lnTo>
                    <a:lnTo>
                      <a:pt x="3378" y="317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4" name="Freeform 170"/>
              <p:cNvSpPr>
                <a:spLocks/>
              </p:cNvSpPr>
              <p:nvPr/>
            </p:nvSpPr>
            <p:spPr bwMode="auto">
              <a:xfrm>
                <a:off x="881" y="1129"/>
                <a:ext cx="969" cy="848"/>
              </a:xfrm>
              <a:custGeom>
                <a:avLst/>
                <a:gdLst/>
                <a:ahLst/>
                <a:cxnLst>
                  <a:cxn ang="0">
                    <a:pos x="3276" y="3084"/>
                  </a:cxn>
                  <a:cxn ang="0">
                    <a:pos x="3243" y="2991"/>
                  </a:cxn>
                  <a:cxn ang="0">
                    <a:pos x="2771" y="3253"/>
                  </a:cxn>
                  <a:cxn ang="0">
                    <a:pos x="2368" y="3391"/>
                  </a:cxn>
                  <a:cxn ang="0">
                    <a:pos x="2454" y="3273"/>
                  </a:cxn>
                  <a:cxn ang="0">
                    <a:pos x="2532" y="3289"/>
                  </a:cxn>
                  <a:cxn ang="0">
                    <a:pos x="2253" y="2907"/>
                  </a:cxn>
                  <a:cxn ang="0">
                    <a:pos x="1970" y="2782"/>
                  </a:cxn>
                  <a:cxn ang="0">
                    <a:pos x="49" y="1897"/>
                  </a:cxn>
                  <a:cxn ang="0">
                    <a:pos x="36" y="1647"/>
                  </a:cxn>
                  <a:cxn ang="0">
                    <a:pos x="49" y="1307"/>
                  </a:cxn>
                  <a:cxn ang="0">
                    <a:pos x="236" y="733"/>
                  </a:cxn>
                  <a:cxn ang="0">
                    <a:pos x="222" y="430"/>
                  </a:cxn>
                  <a:cxn ang="0">
                    <a:pos x="1070" y="203"/>
                  </a:cxn>
                  <a:cxn ang="0">
                    <a:pos x="1204" y="284"/>
                  </a:cxn>
                  <a:cxn ang="0">
                    <a:pos x="1337" y="463"/>
                  </a:cxn>
                  <a:cxn ang="0">
                    <a:pos x="1412" y="644"/>
                  </a:cxn>
                  <a:cxn ang="0">
                    <a:pos x="1607" y="837"/>
                  </a:cxn>
                  <a:cxn ang="0">
                    <a:pos x="1764" y="793"/>
                  </a:cxn>
                  <a:cxn ang="0">
                    <a:pos x="1926" y="831"/>
                  </a:cxn>
                  <a:cxn ang="0">
                    <a:pos x="2032" y="832"/>
                  </a:cxn>
                  <a:cxn ang="0">
                    <a:pos x="2053" y="947"/>
                  </a:cxn>
                  <a:cxn ang="0">
                    <a:pos x="2133" y="866"/>
                  </a:cxn>
                  <a:cxn ang="0">
                    <a:pos x="2157" y="669"/>
                  </a:cxn>
                  <a:cxn ang="0">
                    <a:pos x="2211" y="931"/>
                  </a:cxn>
                  <a:cxn ang="0">
                    <a:pos x="2302" y="987"/>
                  </a:cxn>
                  <a:cxn ang="0">
                    <a:pos x="2427" y="890"/>
                  </a:cxn>
                  <a:cxn ang="0">
                    <a:pos x="2495" y="1180"/>
                  </a:cxn>
                  <a:cxn ang="0">
                    <a:pos x="2231" y="1226"/>
                  </a:cxn>
                  <a:cxn ang="0">
                    <a:pos x="2183" y="1340"/>
                  </a:cxn>
                  <a:cxn ang="0">
                    <a:pos x="2123" y="1421"/>
                  </a:cxn>
                  <a:cxn ang="0">
                    <a:pos x="1945" y="1815"/>
                  </a:cxn>
                  <a:cxn ang="0">
                    <a:pos x="2311" y="2168"/>
                  </a:cxn>
                  <a:cxn ang="0">
                    <a:pos x="2495" y="2304"/>
                  </a:cxn>
                  <a:cxn ang="0">
                    <a:pos x="2647" y="2530"/>
                  </a:cxn>
                  <a:cxn ang="0">
                    <a:pos x="2583" y="2236"/>
                  </a:cxn>
                  <a:cxn ang="0">
                    <a:pos x="2614" y="1914"/>
                  </a:cxn>
                  <a:cxn ang="0">
                    <a:pos x="2666" y="1728"/>
                  </a:cxn>
                  <a:cxn ang="0">
                    <a:pos x="2880" y="1564"/>
                  </a:cxn>
                  <a:cxn ang="0">
                    <a:pos x="3082" y="1749"/>
                  </a:cxn>
                  <a:cxn ang="0">
                    <a:pos x="3214" y="1924"/>
                  </a:cxn>
                  <a:cxn ang="0">
                    <a:pos x="3478" y="1974"/>
                  </a:cxn>
                  <a:cxn ang="0">
                    <a:pos x="3758" y="2175"/>
                  </a:cxn>
                  <a:cxn ang="0">
                    <a:pos x="3874" y="2392"/>
                  </a:cxn>
                  <a:cxn ang="0">
                    <a:pos x="3729" y="2598"/>
                  </a:cxn>
                  <a:cxn ang="0">
                    <a:pos x="3266" y="2801"/>
                  </a:cxn>
                  <a:cxn ang="0">
                    <a:pos x="3199" y="2938"/>
                  </a:cxn>
                  <a:cxn ang="0">
                    <a:pos x="3472" y="2813"/>
                  </a:cxn>
                  <a:cxn ang="0">
                    <a:pos x="3484" y="2919"/>
                  </a:cxn>
                  <a:cxn ang="0">
                    <a:pos x="3607" y="3133"/>
                  </a:cxn>
                  <a:cxn ang="0">
                    <a:pos x="3509" y="3128"/>
                  </a:cxn>
                  <a:cxn ang="0">
                    <a:pos x="3378" y="3177"/>
                  </a:cxn>
                </a:cxnLst>
                <a:rect l="0" t="0" r="r" b="b"/>
                <a:pathLst>
                  <a:path w="3874" h="3393">
                    <a:moveTo>
                      <a:pt x="3378" y="3177"/>
                    </a:moveTo>
                    <a:lnTo>
                      <a:pt x="3324" y="3167"/>
                    </a:lnTo>
                    <a:lnTo>
                      <a:pt x="3276" y="3084"/>
                    </a:lnTo>
                    <a:lnTo>
                      <a:pt x="3314" y="3019"/>
                    </a:lnTo>
                    <a:lnTo>
                      <a:pt x="3321" y="3000"/>
                    </a:lnTo>
                    <a:lnTo>
                      <a:pt x="3243" y="2991"/>
                    </a:lnTo>
                    <a:lnTo>
                      <a:pt x="3102" y="3146"/>
                    </a:lnTo>
                    <a:lnTo>
                      <a:pt x="2905" y="3179"/>
                    </a:lnTo>
                    <a:lnTo>
                      <a:pt x="2771" y="3253"/>
                    </a:lnTo>
                    <a:lnTo>
                      <a:pt x="2679" y="3219"/>
                    </a:lnTo>
                    <a:lnTo>
                      <a:pt x="2572" y="3341"/>
                    </a:lnTo>
                    <a:lnTo>
                      <a:pt x="2368" y="3391"/>
                    </a:lnTo>
                    <a:lnTo>
                      <a:pt x="2329" y="3393"/>
                    </a:lnTo>
                    <a:lnTo>
                      <a:pt x="2357" y="3336"/>
                    </a:lnTo>
                    <a:lnTo>
                      <a:pt x="2454" y="3273"/>
                    </a:lnTo>
                    <a:lnTo>
                      <a:pt x="2460" y="3199"/>
                    </a:lnTo>
                    <a:lnTo>
                      <a:pt x="2495" y="3274"/>
                    </a:lnTo>
                    <a:lnTo>
                      <a:pt x="2532" y="3289"/>
                    </a:lnTo>
                    <a:lnTo>
                      <a:pt x="2528" y="3144"/>
                    </a:lnTo>
                    <a:lnTo>
                      <a:pt x="2318" y="3029"/>
                    </a:lnTo>
                    <a:lnTo>
                      <a:pt x="2253" y="2907"/>
                    </a:lnTo>
                    <a:lnTo>
                      <a:pt x="2191" y="2801"/>
                    </a:lnTo>
                    <a:lnTo>
                      <a:pt x="2087" y="2741"/>
                    </a:lnTo>
                    <a:lnTo>
                      <a:pt x="1970" y="2782"/>
                    </a:lnTo>
                    <a:lnTo>
                      <a:pt x="1116" y="2444"/>
                    </a:lnTo>
                    <a:lnTo>
                      <a:pt x="528" y="2157"/>
                    </a:lnTo>
                    <a:lnTo>
                      <a:pt x="49" y="1897"/>
                    </a:lnTo>
                    <a:lnTo>
                      <a:pt x="19" y="1792"/>
                    </a:lnTo>
                    <a:lnTo>
                      <a:pt x="8" y="1718"/>
                    </a:lnTo>
                    <a:lnTo>
                      <a:pt x="36" y="1647"/>
                    </a:lnTo>
                    <a:lnTo>
                      <a:pt x="0" y="1611"/>
                    </a:lnTo>
                    <a:lnTo>
                      <a:pt x="75" y="1350"/>
                    </a:lnTo>
                    <a:lnTo>
                      <a:pt x="49" y="1307"/>
                    </a:lnTo>
                    <a:lnTo>
                      <a:pt x="60" y="1228"/>
                    </a:lnTo>
                    <a:lnTo>
                      <a:pt x="200" y="1221"/>
                    </a:lnTo>
                    <a:lnTo>
                      <a:pt x="236" y="733"/>
                    </a:lnTo>
                    <a:lnTo>
                      <a:pt x="169" y="677"/>
                    </a:lnTo>
                    <a:lnTo>
                      <a:pt x="152" y="566"/>
                    </a:lnTo>
                    <a:lnTo>
                      <a:pt x="222" y="430"/>
                    </a:lnTo>
                    <a:lnTo>
                      <a:pt x="842" y="0"/>
                    </a:lnTo>
                    <a:lnTo>
                      <a:pt x="885" y="153"/>
                    </a:lnTo>
                    <a:lnTo>
                      <a:pt x="1070" y="203"/>
                    </a:lnTo>
                    <a:lnTo>
                      <a:pt x="1087" y="276"/>
                    </a:lnTo>
                    <a:lnTo>
                      <a:pt x="1183" y="251"/>
                    </a:lnTo>
                    <a:lnTo>
                      <a:pt x="1204" y="284"/>
                    </a:lnTo>
                    <a:lnTo>
                      <a:pt x="1162" y="343"/>
                    </a:lnTo>
                    <a:lnTo>
                      <a:pt x="1224" y="374"/>
                    </a:lnTo>
                    <a:lnTo>
                      <a:pt x="1337" y="463"/>
                    </a:lnTo>
                    <a:lnTo>
                      <a:pt x="1354" y="561"/>
                    </a:lnTo>
                    <a:lnTo>
                      <a:pt x="1453" y="593"/>
                    </a:lnTo>
                    <a:lnTo>
                      <a:pt x="1412" y="644"/>
                    </a:lnTo>
                    <a:lnTo>
                      <a:pt x="1422" y="686"/>
                    </a:lnTo>
                    <a:lnTo>
                      <a:pt x="1600" y="772"/>
                    </a:lnTo>
                    <a:lnTo>
                      <a:pt x="1607" y="837"/>
                    </a:lnTo>
                    <a:lnTo>
                      <a:pt x="1694" y="832"/>
                    </a:lnTo>
                    <a:lnTo>
                      <a:pt x="1671" y="758"/>
                    </a:lnTo>
                    <a:lnTo>
                      <a:pt x="1764" y="793"/>
                    </a:lnTo>
                    <a:lnTo>
                      <a:pt x="1879" y="925"/>
                    </a:lnTo>
                    <a:lnTo>
                      <a:pt x="1933" y="883"/>
                    </a:lnTo>
                    <a:lnTo>
                      <a:pt x="1926" y="831"/>
                    </a:lnTo>
                    <a:lnTo>
                      <a:pt x="1935" y="797"/>
                    </a:lnTo>
                    <a:lnTo>
                      <a:pt x="2013" y="802"/>
                    </a:lnTo>
                    <a:lnTo>
                      <a:pt x="2032" y="832"/>
                    </a:lnTo>
                    <a:lnTo>
                      <a:pt x="2010" y="980"/>
                    </a:lnTo>
                    <a:lnTo>
                      <a:pt x="2024" y="985"/>
                    </a:lnTo>
                    <a:lnTo>
                      <a:pt x="2053" y="947"/>
                    </a:lnTo>
                    <a:lnTo>
                      <a:pt x="2102" y="955"/>
                    </a:lnTo>
                    <a:lnTo>
                      <a:pt x="2092" y="918"/>
                    </a:lnTo>
                    <a:lnTo>
                      <a:pt x="2133" y="866"/>
                    </a:lnTo>
                    <a:lnTo>
                      <a:pt x="2071" y="743"/>
                    </a:lnTo>
                    <a:lnTo>
                      <a:pt x="2121" y="658"/>
                    </a:lnTo>
                    <a:lnTo>
                      <a:pt x="2157" y="669"/>
                    </a:lnTo>
                    <a:lnTo>
                      <a:pt x="2211" y="766"/>
                    </a:lnTo>
                    <a:lnTo>
                      <a:pt x="2196" y="806"/>
                    </a:lnTo>
                    <a:lnTo>
                      <a:pt x="2211" y="931"/>
                    </a:lnTo>
                    <a:lnTo>
                      <a:pt x="2284" y="928"/>
                    </a:lnTo>
                    <a:lnTo>
                      <a:pt x="2313" y="949"/>
                    </a:lnTo>
                    <a:lnTo>
                      <a:pt x="2302" y="987"/>
                    </a:lnTo>
                    <a:lnTo>
                      <a:pt x="2336" y="1067"/>
                    </a:lnTo>
                    <a:lnTo>
                      <a:pt x="2435" y="980"/>
                    </a:lnTo>
                    <a:lnTo>
                      <a:pt x="2427" y="890"/>
                    </a:lnTo>
                    <a:lnTo>
                      <a:pt x="2523" y="914"/>
                    </a:lnTo>
                    <a:lnTo>
                      <a:pt x="2547" y="1085"/>
                    </a:lnTo>
                    <a:lnTo>
                      <a:pt x="2495" y="1180"/>
                    </a:lnTo>
                    <a:lnTo>
                      <a:pt x="2373" y="1163"/>
                    </a:lnTo>
                    <a:lnTo>
                      <a:pt x="2313" y="1222"/>
                    </a:lnTo>
                    <a:lnTo>
                      <a:pt x="2231" y="1226"/>
                    </a:lnTo>
                    <a:lnTo>
                      <a:pt x="2271" y="1275"/>
                    </a:lnTo>
                    <a:lnTo>
                      <a:pt x="2225" y="1351"/>
                    </a:lnTo>
                    <a:lnTo>
                      <a:pt x="2183" y="1340"/>
                    </a:lnTo>
                    <a:lnTo>
                      <a:pt x="2167" y="1369"/>
                    </a:lnTo>
                    <a:lnTo>
                      <a:pt x="2113" y="1375"/>
                    </a:lnTo>
                    <a:lnTo>
                      <a:pt x="2123" y="1421"/>
                    </a:lnTo>
                    <a:lnTo>
                      <a:pt x="1935" y="1559"/>
                    </a:lnTo>
                    <a:lnTo>
                      <a:pt x="1843" y="1709"/>
                    </a:lnTo>
                    <a:lnTo>
                      <a:pt x="1945" y="1815"/>
                    </a:lnTo>
                    <a:lnTo>
                      <a:pt x="1949" y="1930"/>
                    </a:lnTo>
                    <a:lnTo>
                      <a:pt x="2152" y="2007"/>
                    </a:lnTo>
                    <a:lnTo>
                      <a:pt x="2311" y="2168"/>
                    </a:lnTo>
                    <a:lnTo>
                      <a:pt x="2448" y="2198"/>
                    </a:lnTo>
                    <a:lnTo>
                      <a:pt x="2417" y="2281"/>
                    </a:lnTo>
                    <a:lnTo>
                      <a:pt x="2495" y="2304"/>
                    </a:lnTo>
                    <a:lnTo>
                      <a:pt x="2461" y="2396"/>
                    </a:lnTo>
                    <a:lnTo>
                      <a:pt x="2562" y="2540"/>
                    </a:lnTo>
                    <a:lnTo>
                      <a:pt x="2647" y="2530"/>
                    </a:lnTo>
                    <a:lnTo>
                      <a:pt x="2656" y="2404"/>
                    </a:lnTo>
                    <a:lnTo>
                      <a:pt x="2560" y="2317"/>
                    </a:lnTo>
                    <a:lnTo>
                      <a:pt x="2583" y="2236"/>
                    </a:lnTo>
                    <a:lnTo>
                      <a:pt x="2705" y="2134"/>
                    </a:lnTo>
                    <a:lnTo>
                      <a:pt x="2668" y="1934"/>
                    </a:lnTo>
                    <a:lnTo>
                      <a:pt x="2614" y="1914"/>
                    </a:lnTo>
                    <a:lnTo>
                      <a:pt x="2620" y="1853"/>
                    </a:lnTo>
                    <a:lnTo>
                      <a:pt x="2689" y="1777"/>
                    </a:lnTo>
                    <a:lnTo>
                      <a:pt x="2666" y="1728"/>
                    </a:lnTo>
                    <a:lnTo>
                      <a:pt x="2658" y="1567"/>
                    </a:lnTo>
                    <a:lnTo>
                      <a:pt x="2806" y="1585"/>
                    </a:lnTo>
                    <a:lnTo>
                      <a:pt x="2880" y="1564"/>
                    </a:lnTo>
                    <a:lnTo>
                      <a:pt x="2963" y="1623"/>
                    </a:lnTo>
                    <a:lnTo>
                      <a:pt x="2981" y="1664"/>
                    </a:lnTo>
                    <a:lnTo>
                      <a:pt x="3082" y="1749"/>
                    </a:lnTo>
                    <a:lnTo>
                      <a:pt x="3102" y="1881"/>
                    </a:lnTo>
                    <a:lnTo>
                      <a:pt x="3152" y="1914"/>
                    </a:lnTo>
                    <a:lnTo>
                      <a:pt x="3214" y="1924"/>
                    </a:lnTo>
                    <a:lnTo>
                      <a:pt x="3276" y="1774"/>
                    </a:lnTo>
                    <a:lnTo>
                      <a:pt x="3386" y="1939"/>
                    </a:lnTo>
                    <a:lnTo>
                      <a:pt x="3478" y="1974"/>
                    </a:lnTo>
                    <a:lnTo>
                      <a:pt x="3471" y="2052"/>
                    </a:lnTo>
                    <a:lnTo>
                      <a:pt x="3568" y="2171"/>
                    </a:lnTo>
                    <a:lnTo>
                      <a:pt x="3758" y="2175"/>
                    </a:lnTo>
                    <a:lnTo>
                      <a:pt x="3806" y="2213"/>
                    </a:lnTo>
                    <a:lnTo>
                      <a:pt x="3816" y="2310"/>
                    </a:lnTo>
                    <a:lnTo>
                      <a:pt x="3874" y="2392"/>
                    </a:lnTo>
                    <a:lnTo>
                      <a:pt x="3874" y="2447"/>
                    </a:lnTo>
                    <a:lnTo>
                      <a:pt x="3825" y="2471"/>
                    </a:lnTo>
                    <a:lnTo>
                      <a:pt x="3729" y="2598"/>
                    </a:lnTo>
                    <a:lnTo>
                      <a:pt x="3586" y="2647"/>
                    </a:lnTo>
                    <a:lnTo>
                      <a:pt x="3407" y="2650"/>
                    </a:lnTo>
                    <a:lnTo>
                      <a:pt x="3266" y="2801"/>
                    </a:lnTo>
                    <a:lnTo>
                      <a:pt x="3157" y="2861"/>
                    </a:lnTo>
                    <a:lnTo>
                      <a:pt x="3092" y="2947"/>
                    </a:lnTo>
                    <a:lnTo>
                      <a:pt x="3199" y="2938"/>
                    </a:lnTo>
                    <a:lnTo>
                      <a:pt x="3386" y="2782"/>
                    </a:lnTo>
                    <a:lnTo>
                      <a:pt x="3404" y="2772"/>
                    </a:lnTo>
                    <a:lnTo>
                      <a:pt x="3472" y="2813"/>
                    </a:lnTo>
                    <a:lnTo>
                      <a:pt x="3506" y="2868"/>
                    </a:lnTo>
                    <a:lnTo>
                      <a:pt x="3449" y="2907"/>
                    </a:lnTo>
                    <a:lnTo>
                      <a:pt x="3484" y="2919"/>
                    </a:lnTo>
                    <a:lnTo>
                      <a:pt x="3478" y="2993"/>
                    </a:lnTo>
                    <a:lnTo>
                      <a:pt x="3706" y="3073"/>
                    </a:lnTo>
                    <a:lnTo>
                      <a:pt x="3607" y="3133"/>
                    </a:lnTo>
                    <a:lnTo>
                      <a:pt x="3484" y="3284"/>
                    </a:lnTo>
                    <a:lnTo>
                      <a:pt x="3449" y="3233"/>
                    </a:lnTo>
                    <a:lnTo>
                      <a:pt x="3509" y="3128"/>
                    </a:lnTo>
                    <a:lnTo>
                      <a:pt x="3404" y="3161"/>
                    </a:lnTo>
                    <a:lnTo>
                      <a:pt x="3378" y="3177"/>
                    </a:lnTo>
                    <a:lnTo>
                      <a:pt x="3378" y="3177"/>
                    </a:lnTo>
                    <a:lnTo>
                      <a:pt x="3378" y="31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5" name="Freeform 171"/>
              <p:cNvSpPr>
                <a:spLocks/>
              </p:cNvSpPr>
              <p:nvPr/>
            </p:nvSpPr>
            <p:spPr bwMode="auto">
              <a:xfrm>
                <a:off x="749" y="1589"/>
                <a:ext cx="978" cy="779"/>
              </a:xfrm>
              <a:custGeom>
                <a:avLst/>
                <a:gdLst/>
                <a:ahLst/>
                <a:cxnLst>
                  <a:cxn ang="0">
                    <a:pos x="526" y="52"/>
                  </a:cxn>
                  <a:cxn ang="0">
                    <a:pos x="431" y="140"/>
                  </a:cxn>
                  <a:cxn ang="0">
                    <a:pos x="183" y="371"/>
                  </a:cxn>
                  <a:cxn ang="0">
                    <a:pos x="75" y="551"/>
                  </a:cxn>
                  <a:cxn ang="0">
                    <a:pos x="0" y="1156"/>
                  </a:cxn>
                  <a:cxn ang="0">
                    <a:pos x="134" y="1413"/>
                  </a:cxn>
                  <a:cxn ang="0">
                    <a:pos x="461" y="1792"/>
                  </a:cxn>
                  <a:cxn ang="0">
                    <a:pos x="738" y="1862"/>
                  </a:cxn>
                  <a:cxn ang="0">
                    <a:pos x="933" y="2020"/>
                  </a:cxn>
                  <a:cxn ang="0">
                    <a:pos x="995" y="2247"/>
                  </a:cxn>
                  <a:cxn ang="0">
                    <a:pos x="1230" y="2515"/>
                  </a:cxn>
                  <a:cxn ang="0">
                    <a:pos x="1374" y="2693"/>
                  </a:cxn>
                  <a:cxn ang="0">
                    <a:pos x="1483" y="2442"/>
                  </a:cxn>
                  <a:cxn ang="0">
                    <a:pos x="1839" y="2470"/>
                  </a:cxn>
                  <a:cxn ang="0">
                    <a:pos x="1922" y="2477"/>
                  </a:cxn>
                  <a:cxn ang="0">
                    <a:pos x="1994" y="2538"/>
                  </a:cxn>
                  <a:cxn ang="0">
                    <a:pos x="2078" y="2549"/>
                  </a:cxn>
                  <a:cxn ang="0">
                    <a:pos x="2148" y="2574"/>
                  </a:cxn>
                  <a:cxn ang="0">
                    <a:pos x="2273" y="2525"/>
                  </a:cxn>
                  <a:cxn ang="0">
                    <a:pos x="2397" y="2528"/>
                  </a:cxn>
                  <a:cxn ang="0">
                    <a:pos x="2601" y="2624"/>
                  </a:cxn>
                  <a:cxn ang="0">
                    <a:pos x="2644" y="2875"/>
                  </a:cxn>
                  <a:cxn ang="0">
                    <a:pos x="2707" y="2990"/>
                  </a:cxn>
                  <a:cxn ang="0">
                    <a:pos x="2733" y="3116"/>
                  </a:cxn>
                  <a:cxn ang="0">
                    <a:pos x="2855" y="2938"/>
                  </a:cxn>
                  <a:cxn ang="0">
                    <a:pos x="2839" y="2474"/>
                  </a:cxn>
                  <a:cxn ang="0">
                    <a:pos x="3245" y="2166"/>
                  </a:cxn>
                  <a:cxn ang="0">
                    <a:pos x="3245" y="1989"/>
                  </a:cxn>
                  <a:cxn ang="0">
                    <a:pos x="3274" y="1979"/>
                  </a:cxn>
                  <a:cxn ang="0">
                    <a:pos x="3323" y="1889"/>
                  </a:cxn>
                  <a:cxn ang="0">
                    <a:pos x="3464" y="1709"/>
                  </a:cxn>
                  <a:cxn ang="0">
                    <a:pos x="3731" y="1565"/>
                  </a:cxn>
                  <a:cxn ang="0">
                    <a:pos x="3676" y="1532"/>
                  </a:cxn>
                  <a:cxn ang="0">
                    <a:pos x="3879" y="1385"/>
                  </a:cxn>
                  <a:cxn ang="0">
                    <a:pos x="3860" y="1320"/>
                  </a:cxn>
                  <a:cxn ang="0">
                    <a:pos x="3854" y="1155"/>
                  </a:cxn>
                  <a:cxn ang="0">
                    <a:pos x="3627" y="1301"/>
                  </a:cxn>
                  <a:cxn ang="0">
                    <a:pos x="3300" y="1410"/>
                  </a:cxn>
                  <a:cxn ang="0">
                    <a:pos x="3207" y="1511"/>
                  </a:cxn>
                  <a:cxn ang="0">
                    <a:pos x="3026" y="1611"/>
                  </a:cxn>
                  <a:cxn ang="0">
                    <a:pos x="2844" y="1588"/>
                  </a:cxn>
                  <a:cxn ang="0">
                    <a:pos x="2862" y="1551"/>
                  </a:cxn>
                  <a:cxn ang="0">
                    <a:pos x="2842" y="1483"/>
                  </a:cxn>
                  <a:cxn ang="0">
                    <a:pos x="2824" y="1413"/>
                  </a:cxn>
                  <a:cxn ang="0">
                    <a:pos x="2725" y="1398"/>
                  </a:cxn>
                  <a:cxn ang="0">
                    <a:pos x="2778" y="1243"/>
                  </a:cxn>
                  <a:cxn ang="0">
                    <a:pos x="2711" y="1218"/>
                  </a:cxn>
                  <a:cxn ang="0">
                    <a:pos x="2583" y="1389"/>
                  </a:cxn>
                  <a:cxn ang="0">
                    <a:pos x="2552" y="1526"/>
                  </a:cxn>
                  <a:cxn ang="0">
                    <a:pos x="2408" y="1473"/>
                  </a:cxn>
                  <a:cxn ang="0">
                    <a:pos x="2524" y="1265"/>
                  </a:cxn>
                  <a:cxn ang="0">
                    <a:pos x="2504" y="1207"/>
                  </a:cxn>
                  <a:cxn ang="0">
                    <a:pos x="2761" y="1190"/>
                  </a:cxn>
                  <a:cxn ang="0">
                    <a:pos x="2601" y="1117"/>
                  </a:cxn>
                  <a:cxn ang="0">
                    <a:pos x="2576" y="1071"/>
                  </a:cxn>
                  <a:cxn ang="0">
                    <a:pos x="2387" y="1084"/>
                  </a:cxn>
                  <a:cxn ang="0">
                    <a:pos x="2283" y="1071"/>
                  </a:cxn>
                  <a:cxn ang="0">
                    <a:pos x="2364" y="971"/>
                  </a:cxn>
                  <a:cxn ang="0">
                    <a:pos x="1678" y="609"/>
                  </a:cxn>
                  <a:cxn ang="0">
                    <a:pos x="592" y="59"/>
                  </a:cxn>
                  <a:cxn ang="0">
                    <a:pos x="592" y="59"/>
                  </a:cxn>
                </a:cxnLst>
                <a:rect l="0" t="0" r="r" b="b"/>
                <a:pathLst>
                  <a:path w="3914" h="3116">
                    <a:moveTo>
                      <a:pt x="592" y="59"/>
                    </a:moveTo>
                    <a:lnTo>
                      <a:pt x="526" y="52"/>
                    </a:lnTo>
                    <a:lnTo>
                      <a:pt x="441" y="0"/>
                    </a:lnTo>
                    <a:lnTo>
                      <a:pt x="431" y="140"/>
                    </a:lnTo>
                    <a:lnTo>
                      <a:pt x="311" y="322"/>
                    </a:lnTo>
                    <a:lnTo>
                      <a:pt x="183" y="371"/>
                    </a:lnTo>
                    <a:lnTo>
                      <a:pt x="163" y="478"/>
                    </a:lnTo>
                    <a:lnTo>
                      <a:pt x="75" y="551"/>
                    </a:lnTo>
                    <a:lnTo>
                      <a:pt x="15" y="832"/>
                    </a:lnTo>
                    <a:lnTo>
                      <a:pt x="0" y="1156"/>
                    </a:lnTo>
                    <a:lnTo>
                      <a:pt x="129" y="1349"/>
                    </a:lnTo>
                    <a:lnTo>
                      <a:pt x="134" y="1413"/>
                    </a:lnTo>
                    <a:lnTo>
                      <a:pt x="335" y="1545"/>
                    </a:lnTo>
                    <a:lnTo>
                      <a:pt x="461" y="1792"/>
                    </a:lnTo>
                    <a:lnTo>
                      <a:pt x="725" y="1903"/>
                    </a:lnTo>
                    <a:lnTo>
                      <a:pt x="738" y="1862"/>
                    </a:lnTo>
                    <a:lnTo>
                      <a:pt x="867" y="1906"/>
                    </a:lnTo>
                    <a:lnTo>
                      <a:pt x="933" y="2020"/>
                    </a:lnTo>
                    <a:lnTo>
                      <a:pt x="940" y="2163"/>
                    </a:lnTo>
                    <a:lnTo>
                      <a:pt x="995" y="2247"/>
                    </a:lnTo>
                    <a:lnTo>
                      <a:pt x="1158" y="2245"/>
                    </a:lnTo>
                    <a:lnTo>
                      <a:pt x="1230" y="2515"/>
                    </a:lnTo>
                    <a:lnTo>
                      <a:pt x="1303" y="2645"/>
                    </a:lnTo>
                    <a:lnTo>
                      <a:pt x="1374" y="2693"/>
                    </a:lnTo>
                    <a:lnTo>
                      <a:pt x="1425" y="2494"/>
                    </a:lnTo>
                    <a:lnTo>
                      <a:pt x="1483" y="2442"/>
                    </a:lnTo>
                    <a:lnTo>
                      <a:pt x="1774" y="2426"/>
                    </a:lnTo>
                    <a:lnTo>
                      <a:pt x="1839" y="2470"/>
                    </a:lnTo>
                    <a:lnTo>
                      <a:pt x="1858" y="2480"/>
                    </a:lnTo>
                    <a:lnTo>
                      <a:pt x="1922" y="2477"/>
                    </a:lnTo>
                    <a:lnTo>
                      <a:pt x="1954" y="2525"/>
                    </a:lnTo>
                    <a:lnTo>
                      <a:pt x="1994" y="2538"/>
                    </a:lnTo>
                    <a:lnTo>
                      <a:pt x="2016" y="2582"/>
                    </a:lnTo>
                    <a:lnTo>
                      <a:pt x="2078" y="2549"/>
                    </a:lnTo>
                    <a:lnTo>
                      <a:pt x="2107" y="2584"/>
                    </a:lnTo>
                    <a:lnTo>
                      <a:pt x="2148" y="2574"/>
                    </a:lnTo>
                    <a:lnTo>
                      <a:pt x="2128" y="2490"/>
                    </a:lnTo>
                    <a:lnTo>
                      <a:pt x="2273" y="2525"/>
                    </a:lnTo>
                    <a:lnTo>
                      <a:pt x="2322" y="2499"/>
                    </a:lnTo>
                    <a:lnTo>
                      <a:pt x="2397" y="2528"/>
                    </a:lnTo>
                    <a:lnTo>
                      <a:pt x="2419" y="2577"/>
                    </a:lnTo>
                    <a:lnTo>
                      <a:pt x="2601" y="2624"/>
                    </a:lnTo>
                    <a:lnTo>
                      <a:pt x="2668" y="2689"/>
                    </a:lnTo>
                    <a:lnTo>
                      <a:pt x="2644" y="2875"/>
                    </a:lnTo>
                    <a:lnTo>
                      <a:pt x="2688" y="2896"/>
                    </a:lnTo>
                    <a:lnTo>
                      <a:pt x="2707" y="2990"/>
                    </a:lnTo>
                    <a:lnTo>
                      <a:pt x="2740" y="3083"/>
                    </a:lnTo>
                    <a:lnTo>
                      <a:pt x="2733" y="3116"/>
                    </a:lnTo>
                    <a:lnTo>
                      <a:pt x="2815" y="3058"/>
                    </a:lnTo>
                    <a:lnTo>
                      <a:pt x="2855" y="2938"/>
                    </a:lnTo>
                    <a:lnTo>
                      <a:pt x="2804" y="2614"/>
                    </a:lnTo>
                    <a:lnTo>
                      <a:pt x="2839" y="2474"/>
                    </a:lnTo>
                    <a:lnTo>
                      <a:pt x="3189" y="2255"/>
                    </a:lnTo>
                    <a:lnTo>
                      <a:pt x="3245" y="2166"/>
                    </a:lnTo>
                    <a:lnTo>
                      <a:pt x="3323" y="2145"/>
                    </a:lnTo>
                    <a:lnTo>
                      <a:pt x="3245" y="1989"/>
                    </a:lnTo>
                    <a:lnTo>
                      <a:pt x="3253" y="1929"/>
                    </a:lnTo>
                    <a:lnTo>
                      <a:pt x="3274" y="1979"/>
                    </a:lnTo>
                    <a:lnTo>
                      <a:pt x="3309" y="1958"/>
                    </a:lnTo>
                    <a:lnTo>
                      <a:pt x="3323" y="1889"/>
                    </a:lnTo>
                    <a:lnTo>
                      <a:pt x="3436" y="1784"/>
                    </a:lnTo>
                    <a:lnTo>
                      <a:pt x="3464" y="1709"/>
                    </a:lnTo>
                    <a:lnTo>
                      <a:pt x="3645" y="1664"/>
                    </a:lnTo>
                    <a:lnTo>
                      <a:pt x="3731" y="1565"/>
                    </a:lnTo>
                    <a:lnTo>
                      <a:pt x="3680" y="1566"/>
                    </a:lnTo>
                    <a:lnTo>
                      <a:pt x="3676" y="1532"/>
                    </a:lnTo>
                    <a:lnTo>
                      <a:pt x="3835" y="1382"/>
                    </a:lnTo>
                    <a:lnTo>
                      <a:pt x="3879" y="1385"/>
                    </a:lnTo>
                    <a:lnTo>
                      <a:pt x="3914" y="1333"/>
                    </a:lnTo>
                    <a:lnTo>
                      <a:pt x="3860" y="1320"/>
                    </a:lnTo>
                    <a:lnTo>
                      <a:pt x="3806" y="1243"/>
                    </a:lnTo>
                    <a:lnTo>
                      <a:pt x="3854" y="1155"/>
                    </a:lnTo>
                    <a:lnTo>
                      <a:pt x="3772" y="1145"/>
                    </a:lnTo>
                    <a:lnTo>
                      <a:pt x="3627" y="1301"/>
                    </a:lnTo>
                    <a:lnTo>
                      <a:pt x="3436" y="1336"/>
                    </a:lnTo>
                    <a:lnTo>
                      <a:pt x="3300" y="1410"/>
                    </a:lnTo>
                    <a:lnTo>
                      <a:pt x="3282" y="1483"/>
                    </a:lnTo>
                    <a:lnTo>
                      <a:pt x="3207" y="1511"/>
                    </a:lnTo>
                    <a:lnTo>
                      <a:pt x="3136" y="1526"/>
                    </a:lnTo>
                    <a:lnTo>
                      <a:pt x="3026" y="1611"/>
                    </a:lnTo>
                    <a:lnTo>
                      <a:pt x="2930" y="1642"/>
                    </a:lnTo>
                    <a:lnTo>
                      <a:pt x="2844" y="1588"/>
                    </a:lnTo>
                    <a:lnTo>
                      <a:pt x="2842" y="1565"/>
                    </a:lnTo>
                    <a:lnTo>
                      <a:pt x="2862" y="1551"/>
                    </a:lnTo>
                    <a:lnTo>
                      <a:pt x="2888" y="1488"/>
                    </a:lnTo>
                    <a:lnTo>
                      <a:pt x="2842" y="1483"/>
                    </a:lnTo>
                    <a:lnTo>
                      <a:pt x="2822" y="1478"/>
                    </a:lnTo>
                    <a:lnTo>
                      <a:pt x="2824" y="1413"/>
                    </a:lnTo>
                    <a:lnTo>
                      <a:pt x="2750" y="1447"/>
                    </a:lnTo>
                    <a:lnTo>
                      <a:pt x="2725" y="1398"/>
                    </a:lnTo>
                    <a:lnTo>
                      <a:pt x="2813" y="1333"/>
                    </a:lnTo>
                    <a:lnTo>
                      <a:pt x="2778" y="1243"/>
                    </a:lnTo>
                    <a:lnTo>
                      <a:pt x="2746" y="1231"/>
                    </a:lnTo>
                    <a:lnTo>
                      <a:pt x="2711" y="1218"/>
                    </a:lnTo>
                    <a:lnTo>
                      <a:pt x="2623" y="1285"/>
                    </a:lnTo>
                    <a:lnTo>
                      <a:pt x="2583" y="1389"/>
                    </a:lnTo>
                    <a:lnTo>
                      <a:pt x="2590" y="1478"/>
                    </a:lnTo>
                    <a:lnTo>
                      <a:pt x="2552" y="1526"/>
                    </a:lnTo>
                    <a:lnTo>
                      <a:pt x="2481" y="1562"/>
                    </a:lnTo>
                    <a:lnTo>
                      <a:pt x="2408" y="1473"/>
                    </a:lnTo>
                    <a:lnTo>
                      <a:pt x="2460" y="1323"/>
                    </a:lnTo>
                    <a:lnTo>
                      <a:pt x="2524" y="1265"/>
                    </a:lnTo>
                    <a:lnTo>
                      <a:pt x="2490" y="1252"/>
                    </a:lnTo>
                    <a:lnTo>
                      <a:pt x="2504" y="1207"/>
                    </a:lnTo>
                    <a:lnTo>
                      <a:pt x="2631" y="1150"/>
                    </a:lnTo>
                    <a:lnTo>
                      <a:pt x="2761" y="1190"/>
                    </a:lnTo>
                    <a:lnTo>
                      <a:pt x="2668" y="1102"/>
                    </a:lnTo>
                    <a:lnTo>
                      <a:pt x="2601" y="1117"/>
                    </a:lnTo>
                    <a:lnTo>
                      <a:pt x="2535" y="1073"/>
                    </a:lnTo>
                    <a:lnTo>
                      <a:pt x="2576" y="1071"/>
                    </a:lnTo>
                    <a:lnTo>
                      <a:pt x="2534" y="1012"/>
                    </a:lnTo>
                    <a:lnTo>
                      <a:pt x="2387" y="1084"/>
                    </a:lnTo>
                    <a:lnTo>
                      <a:pt x="2312" y="1054"/>
                    </a:lnTo>
                    <a:lnTo>
                      <a:pt x="2283" y="1071"/>
                    </a:lnTo>
                    <a:lnTo>
                      <a:pt x="2231" y="1052"/>
                    </a:lnTo>
                    <a:lnTo>
                      <a:pt x="2364" y="971"/>
                    </a:lnTo>
                    <a:lnTo>
                      <a:pt x="2501" y="938"/>
                    </a:lnTo>
                    <a:lnTo>
                      <a:pt x="1678" y="609"/>
                    </a:lnTo>
                    <a:lnTo>
                      <a:pt x="1067" y="314"/>
                    </a:lnTo>
                    <a:lnTo>
                      <a:pt x="592" y="59"/>
                    </a:lnTo>
                    <a:lnTo>
                      <a:pt x="592" y="59"/>
                    </a:lnTo>
                    <a:lnTo>
                      <a:pt x="592" y="5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6" name="Freeform 172"/>
              <p:cNvSpPr>
                <a:spLocks/>
              </p:cNvSpPr>
              <p:nvPr/>
            </p:nvSpPr>
            <p:spPr bwMode="auto">
              <a:xfrm>
                <a:off x="749" y="1589"/>
                <a:ext cx="978" cy="780"/>
              </a:xfrm>
              <a:custGeom>
                <a:avLst/>
                <a:gdLst/>
                <a:ahLst/>
                <a:cxnLst>
                  <a:cxn ang="0">
                    <a:pos x="527" y="52"/>
                  </a:cxn>
                  <a:cxn ang="0">
                    <a:pos x="431" y="140"/>
                  </a:cxn>
                  <a:cxn ang="0">
                    <a:pos x="182" y="372"/>
                  </a:cxn>
                  <a:cxn ang="0">
                    <a:pos x="75" y="551"/>
                  </a:cxn>
                  <a:cxn ang="0">
                    <a:pos x="0" y="1157"/>
                  </a:cxn>
                  <a:cxn ang="0">
                    <a:pos x="133" y="1414"/>
                  </a:cxn>
                  <a:cxn ang="0">
                    <a:pos x="460" y="1793"/>
                  </a:cxn>
                  <a:cxn ang="0">
                    <a:pos x="738" y="1862"/>
                  </a:cxn>
                  <a:cxn ang="0">
                    <a:pos x="933" y="2020"/>
                  </a:cxn>
                  <a:cxn ang="0">
                    <a:pos x="995" y="2248"/>
                  </a:cxn>
                  <a:cxn ang="0">
                    <a:pos x="1230" y="2516"/>
                  </a:cxn>
                  <a:cxn ang="0">
                    <a:pos x="1374" y="2693"/>
                  </a:cxn>
                  <a:cxn ang="0">
                    <a:pos x="1483" y="2442"/>
                  </a:cxn>
                  <a:cxn ang="0">
                    <a:pos x="1839" y="2471"/>
                  </a:cxn>
                  <a:cxn ang="0">
                    <a:pos x="1921" y="2477"/>
                  </a:cxn>
                  <a:cxn ang="0">
                    <a:pos x="1993" y="2538"/>
                  </a:cxn>
                  <a:cxn ang="0">
                    <a:pos x="2078" y="2550"/>
                  </a:cxn>
                  <a:cxn ang="0">
                    <a:pos x="2147" y="2575"/>
                  </a:cxn>
                  <a:cxn ang="0">
                    <a:pos x="2273" y="2525"/>
                  </a:cxn>
                  <a:cxn ang="0">
                    <a:pos x="2396" y="2529"/>
                  </a:cxn>
                  <a:cxn ang="0">
                    <a:pos x="2601" y="2625"/>
                  </a:cxn>
                  <a:cxn ang="0">
                    <a:pos x="2643" y="2875"/>
                  </a:cxn>
                  <a:cxn ang="0">
                    <a:pos x="2707" y="2991"/>
                  </a:cxn>
                  <a:cxn ang="0">
                    <a:pos x="2734" y="3118"/>
                  </a:cxn>
                  <a:cxn ang="0">
                    <a:pos x="2854" y="2939"/>
                  </a:cxn>
                  <a:cxn ang="0">
                    <a:pos x="2838" y="2475"/>
                  </a:cxn>
                  <a:cxn ang="0">
                    <a:pos x="3244" y="2166"/>
                  </a:cxn>
                  <a:cxn ang="0">
                    <a:pos x="3244" y="1989"/>
                  </a:cxn>
                  <a:cxn ang="0">
                    <a:pos x="3274" y="1980"/>
                  </a:cxn>
                  <a:cxn ang="0">
                    <a:pos x="3323" y="1889"/>
                  </a:cxn>
                  <a:cxn ang="0">
                    <a:pos x="3464" y="1710"/>
                  </a:cxn>
                  <a:cxn ang="0">
                    <a:pos x="3731" y="1565"/>
                  </a:cxn>
                  <a:cxn ang="0">
                    <a:pos x="3677" y="1533"/>
                  </a:cxn>
                  <a:cxn ang="0">
                    <a:pos x="3879" y="1386"/>
                  </a:cxn>
                  <a:cxn ang="0">
                    <a:pos x="3859" y="1321"/>
                  </a:cxn>
                  <a:cxn ang="0">
                    <a:pos x="3854" y="1155"/>
                  </a:cxn>
                  <a:cxn ang="0">
                    <a:pos x="3626" y="1301"/>
                  </a:cxn>
                  <a:cxn ang="0">
                    <a:pos x="3300" y="1410"/>
                  </a:cxn>
                  <a:cxn ang="0">
                    <a:pos x="3206" y="1511"/>
                  </a:cxn>
                  <a:cxn ang="0">
                    <a:pos x="3025" y="1612"/>
                  </a:cxn>
                  <a:cxn ang="0">
                    <a:pos x="2843" y="1588"/>
                  </a:cxn>
                  <a:cxn ang="0">
                    <a:pos x="2861" y="1551"/>
                  </a:cxn>
                  <a:cxn ang="0">
                    <a:pos x="2841" y="1484"/>
                  </a:cxn>
                  <a:cxn ang="0">
                    <a:pos x="2823" y="1414"/>
                  </a:cxn>
                  <a:cxn ang="0">
                    <a:pos x="2724" y="1399"/>
                  </a:cxn>
                  <a:cxn ang="0">
                    <a:pos x="2778" y="1243"/>
                  </a:cxn>
                  <a:cxn ang="0">
                    <a:pos x="2710" y="1219"/>
                  </a:cxn>
                  <a:cxn ang="0">
                    <a:pos x="2583" y="1390"/>
                  </a:cxn>
                  <a:cxn ang="0">
                    <a:pos x="2552" y="1526"/>
                  </a:cxn>
                  <a:cxn ang="0">
                    <a:pos x="2407" y="1474"/>
                  </a:cxn>
                  <a:cxn ang="0">
                    <a:pos x="2523" y="1266"/>
                  </a:cxn>
                  <a:cxn ang="0">
                    <a:pos x="2504" y="1207"/>
                  </a:cxn>
                  <a:cxn ang="0">
                    <a:pos x="2761" y="1191"/>
                  </a:cxn>
                  <a:cxn ang="0">
                    <a:pos x="2601" y="1117"/>
                  </a:cxn>
                  <a:cxn ang="0">
                    <a:pos x="2575" y="1072"/>
                  </a:cxn>
                  <a:cxn ang="0">
                    <a:pos x="2386" y="1085"/>
                  </a:cxn>
                  <a:cxn ang="0">
                    <a:pos x="2283" y="1072"/>
                  </a:cxn>
                  <a:cxn ang="0">
                    <a:pos x="2363" y="971"/>
                  </a:cxn>
                  <a:cxn ang="0">
                    <a:pos x="1677" y="609"/>
                  </a:cxn>
                  <a:cxn ang="0">
                    <a:pos x="592" y="60"/>
                  </a:cxn>
                  <a:cxn ang="0">
                    <a:pos x="592" y="60"/>
                  </a:cxn>
                </a:cxnLst>
                <a:rect l="0" t="0" r="r" b="b"/>
                <a:pathLst>
                  <a:path w="3913" h="3118">
                    <a:moveTo>
                      <a:pt x="592" y="60"/>
                    </a:moveTo>
                    <a:lnTo>
                      <a:pt x="527" y="52"/>
                    </a:lnTo>
                    <a:lnTo>
                      <a:pt x="441" y="0"/>
                    </a:lnTo>
                    <a:lnTo>
                      <a:pt x="431" y="140"/>
                    </a:lnTo>
                    <a:lnTo>
                      <a:pt x="310" y="322"/>
                    </a:lnTo>
                    <a:lnTo>
                      <a:pt x="182" y="372"/>
                    </a:lnTo>
                    <a:lnTo>
                      <a:pt x="164" y="479"/>
                    </a:lnTo>
                    <a:lnTo>
                      <a:pt x="75" y="551"/>
                    </a:lnTo>
                    <a:lnTo>
                      <a:pt x="15" y="833"/>
                    </a:lnTo>
                    <a:lnTo>
                      <a:pt x="0" y="1157"/>
                    </a:lnTo>
                    <a:lnTo>
                      <a:pt x="128" y="1349"/>
                    </a:lnTo>
                    <a:lnTo>
                      <a:pt x="133" y="1414"/>
                    </a:lnTo>
                    <a:lnTo>
                      <a:pt x="335" y="1546"/>
                    </a:lnTo>
                    <a:lnTo>
                      <a:pt x="460" y="1793"/>
                    </a:lnTo>
                    <a:lnTo>
                      <a:pt x="725" y="1903"/>
                    </a:lnTo>
                    <a:lnTo>
                      <a:pt x="738" y="1862"/>
                    </a:lnTo>
                    <a:lnTo>
                      <a:pt x="867" y="1906"/>
                    </a:lnTo>
                    <a:lnTo>
                      <a:pt x="933" y="2020"/>
                    </a:lnTo>
                    <a:lnTo>
                      <a:pt x="940" y="2163"/>
                    </a:lnTo>
                    <a:lnTo>
                      <a:pt x="995" y="2248"/>
                    </a:lnTo>
                    <a:lnTo>
                      <a:pt x="1159" y="2246"/>
                    </a:lnTo>
                    <a:lnTo>
                      <a:pt x="1230" y="2516"/>
                    </a:lnTo>
                    <a:lnTo>
                      <a:pt x="1302" y="2646"/>
                    </a:lnTo>
                    <a:lnTo>
                      <a:pt x="1374" y="2693"/>
                    </a:lnTo>
                    <a:lnTo>
                      <a:pt x="1425" y="2494"/>
                    </a:lnTo>
                    <a:lnTo>
                      <a:pt x="1483" y="2442"/>
                    </a:lnTo>
                    <a:lnTo>
                      <a:pt x="1774" y="2427"/>
                    </a:lnTo>
                    <a:lnTo>
                      <a:pt x="1839" y="2471"/>
                    </a:lnTo>
                    <a:lnTo>
                      <a:pt x="1858" y="2480"/>
                    </a:lnTo>
                    <a:lnTo>
                      <a:pt x="1921" y="2477"/>
                    </a:lnTo>
                    <a:lnTo>
                      <a:pt x="1954" y="2525"/>
                    </a:lnTo>
                    <a:lnTo>
                      <a:pt x="1993" y="2538"/>
                    </a:lnTo>
                    <a:lnTo>
                      <a:pt x="2016" y="2582"/>
                    </a:lnTo>
                    <a:lnTo>
                      <a:pt x="2078" y="2550"/>
                    </a:lnTo>
                    <a:lnTo>
                      <a:pt x="2106" y="2585"/>
                    </a:lnTo>
                    <a:lnTo>
                      <a:pt x="2147" y="2575"/>
                    </a:lnTo>
                    <a:lnTo>
                      <a:pt x="2128" y="2490"/>
                    </a:lnTo>
                    <a:lnTo>
                      <a:pt x="2273" y="2525"/>
                    </a:lnTo>
                    <a:lnTo>
                      <a:pt x="2321" y="2500"/>
                    </a:lnTo>
                    <a:lnTo>
                      <a:pt x="2396" y="2529"/>
                    </a:lnTo>
                    <a:lnTo>
                      <a:pt x="2419" y="2578"/>
                    </a:lnTo>
                    <a:lnTo>
                      <a:pt x="2601" y="2625"/>
                    </a:lnTo>
                    <a:lnTo>
                      <a:pt x="2668" y="2691"/>
                    </a:lnTo>
                    <a:lnTo>
                      <a:pt x="2643" y="2875"/>
                    </a:lnTo>
                    <a:lnTo>
                      <a:pt x="2687" y="2896"/>
                    </a:lnTo>
                    <a:lnTo>
                      <a:pt x="2707" y="2991"/>
                    </a:lnTo>
                    <a:lnTo>
                      <a:pt x="2739" y="3084"/>
                    </a:lnTo>
                    <a:lnTo>
                      <a:pt x="2734" y="3118"/>
                    </a:lnTo>
                    <a:lnTo>
                      <a:pt x="2814" y="3059"/>
                    </a:lnTo>
                    <a:lnTo>
                      <a:pt x="2854" y="2939"/>
                    </a:lnTo>
                    <a:lnTo>
                      <a:pt x="2803" y="2615"/>
                    </a:lnTo>
                    <a:lnTo>
                      <a:pt x="2838" y="2475"/>
                    </a:lnTo>
                    <a:lnTo>
                      <a:pt x="3188" y="2255"/>
                    </a:lnTo>
                    <a:lnTo>
                      <a:pt x="3244" y="2166"/>
                    </a:lnTo>
                    <a:lnTo>
                      <a:pt x="3323" y="2145"/>
                    </a:lnTo>
                    <a:lnTo>
                      <a:pt x="3244" y="1989"/>
                    </a:lnTo>
                    <a:lnTo>
                      <a:pt x="3253" y="1929"/>
                    </a:lnTo>
                    <a:lnTo>
                      <a:pt x="3274" y="1980"/>
                    </a:lnTo>
                    <a:lnTo>
                      <a:pt x="3308" y="1958"/>
                    </a:lnTo>
                    <a:lnTo>
                      <a:pt x="3323" y="1889"/>
                    </a:lnTo>
                    <a:lnTo>
                      <a:pt x="3435" y="1785"/>
                    </a:lnTo>
                    <a:lnTo>
                      <a:pt x="3464" y="1710"/>
                    </a:lnTo>
                    <a:lnTo>
                      <a:pt x="3646" y="1664"/>
                    </a:lnTo>
                    <a:lnTo>
                      <a:pt x="3731" y="1565"/>
                    </a:lnTo>
                    <a:lnTo>
                      <a:pt x="3680" y="1567"/>
                    </a:lnTo>
                    <a:lnTo>
                      <a:pt x="3677" y="1533"/>
                    </a:lnTo>
                    <a:lnTo>
                      <a:pt x="3834" y="1383"/>
                    </a:lnTo>
                    <a:lnTo>
                      <a:pt x="3879" y="1386"/>
                    </a:lnTo>
                    <a:lnTo>
                      <a:pt x="3913" y="1334"/>
                    </a:lnTo>
                    <a:lnTo>
                      <a:pt x="3859" y="1321"/>
                    </a:lnTo>
                    <a:lnTo>
                      <a:pt x="3806" y="1243"/>
                    </a:lnTo>
                    <a:lnTo>
                      <a:pt x="3854" y="1155"/>
                    </a:lnTo>
                    <a:lnTo>
                      <a:pt x="3771" y="1145"/>
                    </a:lnTo>
                    <a:lnTo>
                      <a:pt x="3626" y="1301"/>
                    </a:lnTo>
                    <a:lnTo>
                      <a:pt x="3435" y="1336"/>
                    </a:lnTo>
                    <a:lnTo>
                      <a:pt x="3300" y="1410"/>
                    </a:lnTo>
                    <a:lnTo>
                      <a:pt x="3281" y="1484"/>
                    </a:lnTo>
                    <a:lnTo>
                      <a:pt x="3206" y="1511"/>
                    </a:lnTo>
                    <a:lnTo>
                      <a:pt x="3136" y="1526"/>
                    </a:lnTo>
                    <a:lnTo>
                      <a:pt x="3025" y="1612"/>
                    </a:lnTo>
                    <a:lnTo>
                      <a:pt x="2929" y="1643"/>
                    </a:lnTo>
                    <a:lnTo>
                      <a:pt x="2843" y="1588"/>
                    </a:lnTo>
                    <a:lnTo>
                      <a:pt x="2841" y="1565"/>
                    </a:lnTo>
                    <a:lnTo>
                      <a:pt x="2861" y="1551"/>
                    </a:lnTo>
                    <a:lnTo>
                      <a:pt x="2887" y="1489"/>
                    </a:lnTo>
                    <a:lnTo>
                      <a:pt x="2841" y="1484"/>
                    </a:lnTo>
                    <a:lnTo>
                      <a:pt x="2822" y="1479"/>
                    </a:lnTo>
                    <a:lnTo>
                      <a:pt x="2823" y="1414"/>
                    </a:lnTo>
                    <a:lnTo>
                      <a:pt x="2749" y="1448"/>
                    </a:lnTo>
                    <a:lnTo>
                      <a:pt x="2724" y="1399"/>
                    </a:lnTo>
                    <a:lnTo>
                      <a:pt x="2812" y="1334"/>
                    </a:lnTo>
                    <a:lnTo>
                      <a:pt x="2778" y="1243"/>
                    </a:lnTo>
                    <a:lnTo>
                      <a:pt x="2745" y="1232"/>
                    </a:lnTo>
                    <a:lnTo>
                      <a:pt x="2710" y="1219"/>
                    </a:lnTo>
                    <a:lnTo>
                      <a:pt x="2622" y="1285"/>
                    </a:lnTo>
                    <a:lnTo>
                      <a:pt x="2583" y="1390"/>
                    </a:lnTo>
                    <a:lnTo>
                      <a:pt x="2589" y="1479"/>
                    </a:lnTo>
                    <a:lnTo>
                      <a:pt x="2552" y="1526"/>
                    </a:lnTo>
                    <a:lnTo>
                      <a:pt x="2481" y="1563"/>
                    </a:lnTo>
                    <a:lnTo>
                      <a:pt x="2407" y="1474"/>
                    </a:lnTo>
                    <a:lnTo>
                      <a:pt x="2460" y="1324"/>
                    </a:lnTo>
                    <a:lnTo>
                      <a:pt x="2523" y="1266"/>
                    </a:lnTo>
                    <a:lnTo>
                      <a:pt x="2489" y="1253"/>
                    </a:lnTo>
                    <a:lnTo>
                      <a:pt x="2504" y="1207"/>
                    </a:lnTo>
                    <a:lnTo>
                      <a:pt x="2630" y="1150"/>
                    </a:lnTo>
                    <a:lnTo>
                      <a:pt x="2761" y="1191"/>
                    </a:lnTo>
                    <a:lnTo>
                      <a:pt x="2668" y="1103"/>
                    </a:lnTo>
                    <a:lnTo>
                      <a:pt x="2601" y="1117"/>
                    </a:lnTo>
                    <a:lnTo>
                      <a:pt x="2535" y="1073"/>
                    </a:lnTo>
                    <a:lnTo>
                      <a:pt x="2575" y="1072"/>
                    </a:lnTo>
                    <a:lnTo>
                      <a:pt x="2533" y="1012"/>
                    </a:lnTo>
                    <a:lnTo>
                      <a:pt x="2386" y="1085"/>
                    </a:lnTo>
                    <a:lnTo>
                      <a:pt x="2311" y="1055"/>
                    </a:lnTo>
                    <a:lnTo>
                      <a:pt x="2283" y="1072"/>
                    </a:lnTo>
                    <a:lnTo>
                      <a:pt x="2230" y="1052"/>
                    </a:lnTo>
                    <a:lnTo>
                      <a:pt x="2363" y="971"/>
                    </a:lnTo>
                    <a:lnTo>
                      <a:pt x="2500" y="939"/>
                    </a:lnTo>
                    <a:lnTo>
                      <a:pt x="1677" y="609"/>
                    </a:lnTo>
                    <a:lnTo>
                      <a:pt x="1067" y="314"/>
                    </a:lnTo>
                    <a:lnTo>
                      <a:pt x="592" y="60"/>
                    </a:lnTo>
                    <a:lnTo>
                      <a:pt x="592" y="60"/>
                    </a:lnTo>
                    <a:lnTo>
                      <a:pt x="592" y="6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7" name="Freeform 173"/>
              <p:cNvSpPr>
                <a:spLocks/>
              </p:cNvSpPr>
              <p:nvPr/>
            </p:nvSpPr>
            <p:spPr bwMode="auto">
              <a:xfrm>
                <a:off x="1551" y="2481"/>
                <a:ext cx="84" cy="48"/>
              </a:xfrm>
              <a:custGeom>
                <a:avLst/>
                <a:gdLst/>
                <a:ahLst/>
                <a:cxnLst>
                  <a:cxn ang="0">
                    <a:pos x="274" y="2"/>
                  </a:cxn>
                  <a:cxn ang="0">
                    <a:pos x="337" y="57"/>
                  </a:cxn>
                  <a:cxn ang="0">
                    <a:pos x="308" y="78"/>
                  </a:cxn>
                  <a:cxn ang="0">
                    <a:pos x="329" y="185"/>
                  </a:cxn>
                  <a:cxn ang="0">
                    <a:pos x="262" y="191"/>
                  </a:cxn>
                  <a:cxn ang="0">
                    <a:pos x="168" y="157"/>
                  </a:cxn>
                  <a:cxn ang="0">
                    <a:pos x="89" y="168"/>
                  </a:cxn>
                  <a:cxn ang="0">
                    <a:pos x="0" y="122"/>
                  </a:cxn>
                  <a:cxn ang="0">
                    <a:pos x="90" y="65"/>
                  </a:cxn>
                  <a:cxn ang="0">
                    <a:pos x="182" y="78"/>
                  </a:cxn>
                  <a:cxn ang="0">
                    <a:pos x="191" y="61"/>
                  </a:cxn>
                  <a:cxn ang="0">
                    <a:pos x="131" y="0"/>
                  </a:cxn>
                  <a:cxn ang="0">
                    <a:pos x="233" y="13"/>
                  </a:cxn>
                  <a:cxn ang="0">
                    <a:pos x="274" y="2"/>
                  </a:cxn>
                  <a:cxn ang="0">
                    <a:pos x="274" y="2"/>
                  </a:cxn>
                  <a:cxn ang="0">
                    <a:pos x="274" y="2"/>
                  </a:cxn>
                </a:cxnLst>
                <a:rect l="0" t="0" r="r" b="b"/>
                <a:pathLst>
                  <a:path w="337" h="191">
                    <a:moveTo>
                      <a:pt x="274" y="2"/>
                    </a:moveTo>
                    <a:lnTo>
                      <a:pt x="337" y="57"/>
                    </a:lnTo>
                    <a:lnTo>
                      <a:pt x="308" y="78"/>
                    </a:lnTo>
                    <a:lnTo>
                      <a:pt x="329" y="185"/>
                    </a:lnTo>
                    <a:lnTo>
                      <a:pt x="262" y="191"/>
                    </a:lnTo>
                    <a:lnTo>
                      <a:pt x="168" y="157"/>
                    </a:lnTo>
                    <a:lnTo>
                      <a:pt x="89" y="168"/>
                    </a:lnTo>
                    <a:lnTo>
                      <a:pt x="0" y="122"/>
                    </a:lnTo>
                    <a:lnTo>
                      <a:pt x="90" y="65"/>
                    </a:lnTo>
                    <a:lnTo>
                      <a:pt x="182" y="78"/>
                    </a:lnTo>
                    <a:lnTo>
                      <a:pt x="191" y="61"/>
                    </a:lnTo>
                    <a:lnTo>
                      <a:pt x="131" y="0"/>
                    </a:lnTo>
                    <a:lnTo>
                      <a:pt x="233" y="13"/>
                    </a:lnTo>
                    <a:lnTo>
                      <a:pt x="274" y="2"/>
                    </a:lnTo>
                    <a:lnTo>
                      <a:pt x="274" y="2"/>
                    </a:lnTo>
                    <a:lnTo>
                      <a:pt x="274" y="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8" name="Freeform 174"/>
              <p:cNvSpPr>
                <a:spLocks/>
              </p:cNvSpPr>
              <p:nvPr/>
            </p:nvSpPr>
            <p:spPr bwMode="auto">
              <a:xfrm>
                <a:off x="1551" y="2481"/>
                <a:ext cx="85" cy="48"/>
              </a:xfrm>
              <a:custGeom>
                <a:avLst/>
                <a:gdLst/>
                <a:ahLst/>
                <a:cxnLst>
                  <a:cxn ang="0">
                    <a:pos x="274" y="1"/>
                  </a:cxn>
                  <a:cxn ang="0">
                    <a:pos x="338" y="57"/>
                  </a:cxn>
                  <a:cxn ang="0">
                    <a:pos x="309" y="78"/>
                  </a:cxn>
                  <a:cxn ang="0">
                    <a:pos x="330" y="185"/>
                  </a:cxn>
                  <a:cxn ang="0">
                    <a:pos x="263" y="191"/>
                  </a:cxn>
                  <a:cxn ang="0">
                    <a:pos x="168" y="156"/>
                  </a:cxn>
                  <a:cxn ang="0">
                    <a:pos x="89" y="168"/>
                  </a:cxn>
                  <a:cxn ang="0">
                    <a:pos x="0" y="121"/>
                  </a:cxn>
                  <a:cxn ang="0">
                    <a:pos x="91" y="65"/>
                  </a:cxn>
                  <a:cxn ang="0">
                    <a:pos x="182" y="78"/>
                  </a:cxn>
                  <a:cxn ang="0">
                    <a:pos x="192" y="60"/>
                  </a:cxn>
                  <a:cxn ang="0">
                    <a:pos x="132" y="0"/>
                  </a:cxn>
                  <a:cxn ang="0">
                    <a:pos x="234" y="13"/>
                  </a:cxn>
                  <a:cxn ang="0">
                    <a:pos x="274" y="1"/>
                  </a:cxn>
                  <a:cxn ang="0">
                    <a:pos x="274" y="1"/>
                  </a:cxn>
                  <a:cxn ang="0">
                    <a:pos x="274" y="1"/>
                  </a:cxn>
                </a:cxnLst>
                <a:rect l="0" t="0" r="r" b="b"/>
                <a:pathLst>
                  <a:path w="338" h="191">
                    <a:moveTo>
                      <a:pt x="274" y="1"/>
                    </a:moveTo>
                    <a:lnTo>
                      <a:pt x="338" y="57"/>
                    </a:lnTo>
                    <a:lnTo>
                      <a:pt x="309" y="78"/>
                    </a:lnTo>
                    <a:lnTo>
                      <a:pt x="330" y="185"/>
                    </a:lnTo>
                    <a:lnTo>
                      <a:pt x="263" y="191"/>
                    </a:lnTo>
                    <a:lnTo>
                      <a:pt x="168" y="156"/>
                    </a:lnTo>
                    <a:lnTo>
                      <a:pt x="89" y="168"/>
                    </a:lnTo>
                    <a:lnTo>
                      <a:pt x="0" y="121"/>
                    </a:lnTo>
                    <a:lnTo>
                      <a:pt x="91" y="65"/>
                    </a:lnTo>
                    <a:lnTo>
                      <a:pt x="182" y="78"/>
                    </a:lnTo>
                    <a:lnTo>
                      <a:pt x="192" y="60"/>
                    </a:lnTo>
                    <a:lnTo>
                      <a:pt x="132" y="0"/>
                    </a:lnTo>
                    <a:lnTo>
                      <a:pt x="234" y="13"/>
                    </a:lnTo>
                    <a:lnTo>
                      <a:pt x="274" y="1"/>
                    </a:lnTo>
                    <a:lnTo>
                      <a:pt x="274" y="1"/>
                    </a:lnTo>
                    <a:lnTo>
                      <a:pt x="274" y="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9" name="Freeform 175"/>
              <p:cNvSpPr>
                <a:spLocks/>
              </p:cNvSpPr>
              <p:nvPr/>
            </p:nvSpPr>
            <p:spPr bwMode="auto">
              <a:xfrm>
                <a:off x="1620" y="2479"/>
                <a:ext cx="80" cy="51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55" y="0"/>
                  </a:cxn>
                  <a:cxn ang="0">
                    <a:pos x="179" y="20"/>
                  </a:cxn>
                  <a:cxn ang="0">
                    <a:pos x="196" y="86"/>
                  </a:cxn>
                  <a:cxn ang="0">
                    <a:pos x="283" y="96"/>
                  </a:cxn>
                  <a:cxn ang="0">
                    <a:pos x="320" y="176"/>
                  </a:cxn>
                  <a:cxn ang="0">
                    <a:pos x="289" y="184"/>
                  </a:cxn>
                  <a:cxn ang="0">
                    <a:pos x="195" y="153"/>
                  </a:cxn>
                  <a:cxn ang="0">
                    <a:pos x="130" y="205"/>
                  </a:cxn>
                  <a:cxn ang="0">
                    <a:pos x="94" y="189"/>
                  </a:cxn>
                  <a:cxn ang="0">
                    <a:pos x="60" y="189"/>
                  </a:cxn>
                  <a:cxn ang="0">
                    <a:pos x="34" y="86"/>
                  </a:cxn>
                  <a:cxn ang="0">
                    <a:pos x="63" y="69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10"/>
                  </a:cxn>
                </a:cxnLst>
                <a:rect l="0" t="0" r="r" b="b"/>
                <a:pathLst>
                  <a:path w="320" h="205">
                    <a:moveTo>
                      <a:pt x="0" y="10"/>
                    </a:moveTo>
                    <a:lnTo>
                      <a:pt x="55" y="0"/>
                    </a:lnTo>
                    <a:lnTo>
                      <a:pt x="179" y="20"/>
                    </a:lnTo>
                    <a:lnTo>
                      <a:pt x="196" y="86"/>
                    </a:lnTo>
                    <a:lnTo>
                      <a:pt x="283" y="96"/>
                    </a:lnTo>
                    <a:lnTo>
                      <a:pt x="320" y="176"/>
                    </a:lnTo>
                    <a:lnTo>
                      <a:pt x="289" y="184"/>
                    </a:lnTo>
                    <a:lnTo>
                      <a:pt x="195" y="153"/>
                    </a:lnTo>
                    <a:lnTo>
                      <a:pt x="130" y="205"/>
                    </a:lnTo>
                    <a:lnTo>
                      <a:pt x="94" y="189"/>
                    </a:lnTo>
                    <a:lnTo>
                      <a:pt x="60" y="189"/>
                    </a:lnTo>
                    <a:lnTo>
                      <a:pt x="34" y="86"/>
                    </a:lnTo>
                    <a:lnTo>
                      <a:pt x="63" y="69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0" name="Freeform 176"/>
              <p:cNvSpPr>
                <a:spLocks/>
              </p:cNvSpPr>
              <p:nvPr/>
            </p:nvSpPr>
            <p:spPr bwMode="auto">
              <a:xfrm>
                <a:off x="1620" y="2479"/>
                <a:ext cx="80" cy="51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56" y="0"/>
                  </a:cxn>
                  <a:cxn ang="0">
                    <a:pos x="180" y="19"/>
                  </a:cxn>
                  <a:cxn ang="0">
                    <a:pos x="197" y="86"/>
                  </a:cxn>
                  <a:cxn ang="0">
                    <a:pos x="283" y="96"/>
                  </a:cxn>
                  <a:cxn ang="0">
                    <a:pos x="321" y="176"/>
                  </a:cxn>
                  <a:cxn ang="0">
                    <a:pos x="290" y="183"/>
                  </a:cxn>
                  <a:cxn ang="0">
                    <a:pos x="195" y="152"/>
                  </a:cxn>
                  <a:cxn ang="0">
                    <a:pos x="132" y="204"/>
                  </a:cxn>
                  <a:cxn ang="0">
                    <a:pos x="95" y="189"/>
                  </a:cxn>
                  <a:cxn ang="0">
                    <a:pos x="61" y="189"/>
                  </a:cxn>
                  <a:cxn ang="0">
                    <a:pos x="35" y="86"/>
                  </a:cxn>
                  <a:cxn ang="0">
                    <a:pos x="64" y="68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1" h="204">
                    <a:moveTo>
                      <a:pt x="0" y="9"/>
                    </a:moveTo>
                    <a:lnTo>
                      <a:pt x="56" y="0"/>
                    </a:lnTo>
                    <a:lnTo>
                      <a:pt x="180" y="19"/>
                    </a:lnTo>
                    <a:lnTo>
                      <a:pt x="197" y="86"/>
                    </a:lnTo>
                    <a:lnTo>
                      <a:pt x="283" y="96"/>
                    </a:lnTo>
                    <a:lnTo>
                      <a:pt x="321" y="176"/>
                    </a:lnTo>
                    <a:lnTo>
                      <a:pt x="290" y="183"/>
                    </a:lnTo>
                    <a:lnTo>
                      <a:pt x="195" y="152"/>
                    </a:lnTo>
                    <a:lnTo>
                      <a:pt x="132" y="204"/>
                    </a:lnTo>
                    <a:lnTo>
                      <a:pt x="95" y="189"/>
                    </a:lnTo>
                    <a:lnTo>
                      <a:pt x="61" y="189"/>
                    </a:lnTo>
                    <a:lnTo>
                      <a:pt x="35" y="86"/>
                    </a:lnTo>
                    <a:lnTo>
                      <a:pt x="64" y="68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1" name="Freeform 177"/>
              <p:cNvSpPr>
                <a:spLocks/>
              </p:cNvSpPr>
              <p:nvPr/>
            </p:nvSpPr>
            <p:spPr bwMode="auto">
              <a:xfrm>
                <a:off x="770" y="1942"/>
                <a:ext cx="514" cy="588"/>
              </a:xfrm>
              <a:custGeom>
                <a:avLst/>
                <a:gdLst/>
                <a:ahLst/>
                <a:cxnLst>
                  <a:cxn ang="0">
                    <a:pos x="49" y="39"/>
                  </a:cxn>
                  <a:cxn ang="0">
                    <a:pos x="109" y="470"/>
                  </a:cxn>
                  <a:cxn ang="0">
                    <a:pos x="0" y="468"/>
                  </a:cxn>
                  <a:cxn ang="0">
                    <a:pos x="86" y="668"/>
                  </a:cxn>
                  <a:cxn ang="0">
                    <a:pos x="78" y="882"/>
                  </a:cxn>
                  <a:cxn ang="0">
                    <a:pos x="227" y="995"/>
                  </a:cxn>
                  <a:cxn ang="0">
                    <a:pos x="195" y="834"/>
                  </a:cxn>
                  <a:cxn ang="0">
                    <a:pos x="189" y="504"/>
                  </a:cxn>
                  <a:cxn ang="0">
                    <a:pos x="158" y="220"/>
                  </a:cxn>
                  <a:cxn ang="0">
                    <a:pos x="260" y="317"/>
                  </a:cxn>
                  <a:cxn ang="0">
                    <a:pos x="337" y="648"/>
                  </a:cxn>
                  <a:cxn ang="0">
                    <a:pos x="345" y="826"/>
                  </a:cxn>
                  <a:cxn ang="0">
                    <a:pos x="345" y="890"/>
                  </a:cxn>
                  <a:cxn ang="0">
                    <a:pos x="527" y="1338"/>
                  </a:cxn>
                  <a:cxn ang="0">
                    <a:pos x="541" y="1737"/>
                  </a:cxn>
                  <a:cxn ang="0">
                    <a:pos x="793" y="1933"/>
                  </a:cxn>
                  <a:cxn ang="0">
                    <a:pos x="1295" y="2162"/>
                  </a:cxn>
                  <a:cxn ang="0">
                    <a:pos x="1432" y="2352"/>
                  </a:cxn>
                  <a:cxn ang="0">
                    <a:pos x="1666" y="2255"/>
                  </a:cxn>
                  <a:cxn ang="0">
                    <a:pos x="1678" y="2116"/>
                  </a:cxn>
                  <a:cxn ang="0">
                    <a:pos x="1852" y="2146"/>
                  </a:cxn>
                  <a:cxn ang="0">
                    <a:pos x="1941" y="2120"/>
                  </a:cxn>
                  <a:cxn ang="0">
                    <a:pos x="1989" y="2002"/>
                  </a:cxn>
                  <a:cxn ang="0">
                    <a:pos x="2050" y="1857"/>
                  </a:cxn>
                  <a:cxn ang="0">
                    <a:pos x="1790" y="1857"/>
                  </a:cxn>
                  <a:cxn ang="0">
                    <a:pos x="1660" y="2041"/>
                  </a:cxn>
                  <a:cxn ang="0">
                    <a:pos x="1424" y="1993"/>
                  </a:cxn>
                  <a:cxn ang="0">
                    <a:pos x="1174" y="1821"/>
                  </a:cxn>
                  <a:cxn ang="0">
                    <a:pos x="1143" y="1559"/>
                  </a:cxn>
                  <a:cxn ang="0">
                    <a:pos x="1263" y="1358"/>
                  </a:cxn>
                  <a:cxn ang="0">
                    <a:pos x="1172" y="1146"/>
                  </a:cxn>
                  <a:cxn ang="0">
                    <a:pos x="922" y="834"/>
                  </a:cxn>
                  <a:cxn ang="0">
                    <a:pos x="848" y="608"/>
                  </a:cxn>
                  <a:cxn ang="0">
                    <a:pos x="653" y="450"/>
                  </a:cxn>
                  <a:cxn ang="0">
                    <a:pos x="379" y="375"/>
                  </a:cxn>
                  <a:cxn ang="0">
                    <a:pos x="49" y="0"/>
                  </a:cxn>
                  <a:cxn ang="0">
                    <a:pos x="49" y="0"/>
                  </a:cxn>
                </a:cxnLst>
                <a:rect l="0" t="0" r="r" b="b"/>
                <a:pathLst>
                  <a:path w="2057" h="2352">
                    <a:moveTo>
                      <a:pt x="49" y="0"/>
                    </a:moveTo>
                    <a:lnTo>
                      <a:pt x="49" y="39"/>
                    </a:lnTo>
                    <a:lnTo>
                      <a:pt x="19" y="122"/>
                    </a:lnTo>
                    <a:lnTo>
                      <a:pt x="109" y="470"/>
                    </a:lnTo>
                    <a:lnTo>
                      <a:pt x="70" y="521"/>
                    </a:lnTo>
                    <a:lnTo>
                      <a:pt x="0" y="468"/>
                    </a:lnTo>
                    <a:lnTo>
                      <a:pt x="45" y="655"/>
                    </a:lnTo>
                    <a:lnTo>
                      <a:pt x="86" y="668"/>
                    </a:lnTo>
                    <a:lnTo>
                      <a:pt x="130" y="748"/>
                    </a:lnTo>
                    <a:lnTo>
                      <a:pt x="78" y="882"/>
                    </a:lnTo>
                    <a:lnTo>
                      <a:pt x="206" y="1102"/>
                    </a:lnTo>
                    <a:lnTo>
                      <a:pt x="227" y="995"/>
                    </a:lnTo>
                    <a:lnTo>
                      <a:pt x="185" y="936"/>
                    </a:lnTo>
                    <a:lnTo>
                      <a:pt x="195" y="834"/>
                    </a:lnTo>
                    <a:lnTo>
                      <a:pt x="144" y="604"/>
                    </a:lnTo>
                    <a:lnTo>
                      <a:pt x="189" y="504"/>
                    </a:lnTo>
                    <a:lnTo>
                      <a:pt x="124" y="371"/>
                    </a:lnTo>
                    <a:lnTo>
                      <a:pt x="158" y="220"/>
                    </a:lnTo>
                    <a:lnTo>
                      <a:pt x="196" y="236"/>
                    </a:lnTo>
                    <a:lnTo>
                      <a:pt x="260" y="317"/>
                    </a:lnTo>
                    <a:lnTo>
                      <a:pt x="294" y="626"/>
                    </a:lnTo>
                    <a:lnTo>
                      <a:pt x="337" y="648"/>
                    </a:lnTo>
                    <a:lnTo>
                      <a:pt x="315" y="728"/>
                    </a:lnTo>
                    <a:lnTo>
                      <a:pt x="345" y="826"/>
                    </a:lnTo>
                    <a:lnTo>
                      <a:pt x="386" y="838"/>
                    </a:lnTo>
                    <a:lnTo>
                      <a:pt x="345" y="890"/>
                    </a:lnTo>
                    <a:lnTo>
                      <a:pt x="422" y="969"/>
                    </a:lnTo>
                    <a:lnTo>
                      <a:pt x="527" y="1338"/>
                    </a:lnTo>
                    <a:lnTo>
                      <a:pt x="410" y="1476"/>
                    </a:lnTo>
                    <a:lnTo>
                      <a:pt x="541" y="1737"/>
                    </a:lnTo>
                    <a:lnTo>
                      <a:pt x="659" y="1802"/>
                    </a:lnTo>
                    <a:lnTo>
                      <a:pt x="793" y="1933"/>
                    </a:lnTo>
                    <a:lnTo>
                      <a:pt x="1112" y="2133"/>
                    </a:lnTo>
                    <a:lnTo>
                      <a:pt x="1295" y="2162"/>
                    </a:lnTo>
                    <a:lnTo>
                      <a:pt x="1396" y="2231"/>
                    </a:lnTo>
                    <a:lnTo>
                      <a:pt x="1432" y="2352"/>
                    </a:lnTo>
                    <a:lnTo>
                      <a:pt x="1465" y="2307"/>
                    </a:lnTo>
                    <a:lnTo>
                      <a:pt x="1666" y="2255"/>
                    </a:lnTo>
                    <a:lnTo>
                      <a:pt x="1619" y="2175"/>
                    </a:lnTo>
                    <a:lnTo>
                      <a:pt x="1678" y="2116"/>
                    </a:lnTo>
                    <a:lnTo>
                      <a:pt x="1776" y="2153"/>
                    </a:lnTo>
                    <a:lnTo>
                      <a:pt x="1852" y="2146"/>
                    </a:lnTo>
                    <a:lnTo>
                      <a:pt x="1907" y="2174"/>
                    </a:lnTo>
                    <a:lnTo>
                      <a:pt x="1941" y="2120"/>
                    </a:lnTo>
                    <a:lnTo>
                      <a:pt x="1988" y="2083"/>
                    </a:lnTo>
                    <a:lnTo>
                      <a:pt x="1989" y="2002"/>
                    </a:lnTo>
                    <a:lnTo>
                      <a:pt x="2057" y="1942"/>
                    </a:lnTo>
                    <a:lnTo>
                      <a:pt x="2050" y="1857"/>
                    </a:lnTo>
                    <a:lnTo>
                      <a:pt x="1971" y="1830"/>
                    </a:lnTo>
                    <a:lnTo>
                      <a:pt x="1790" y="1857"/>
                    </a:lnTo>
                    <a:lnTo>
                      <a:pt x="1725" y="1985"/>
                    </a:lnTo>
                    <a:lnTo>
                      <a:pt x="1660" y="2041"/>
                    </a:lnTo>
                    <a:lnTo>
                      <a:pt x="1525" y="1990"/>
                    </a:lnTo>
                    <a:lnTo>
                      <a:pt x="1424" y="1993"/>
                    </a:lnTo>
                    <a:lnTo>
                      <a:pt x="1227" y="1886"/>
                    </a:lnTo>
                    <a:lnTo>
                      <a:pt x="1174" y="1821"/>
                    </a:lnTo>
                    <a:lnTo>
                      <a:pt x="1214" y="1673"/>
                    </a:lnTo>
                    <a:lnTo>
                      <a:pt x="1143" y="1559"/>
                    </a:lnTo>
                    <a:lnTo>
                      <a:pt x="1182" y="1416"/>
                    </a:lnTo>
                    <a:lnTo>
                      <a:pt x="1263" y="1358"/>
                    </a:lnTo>
                    <a:lnTo>
                      <a:pt x="1295" y="1270"/>
                    </a:lnTo>
                    <a:lnTo>
                      <a:pt x="1172" y="1146"/>
                    </a:lnTo>
                    <a:lnTo>
                      <a:pt x="1068" y="828"/>
                    </a:lnTo>
                    <a:lnTo>
                      <a:pt x="922" y="834"/>
                    </a:lnTo>
                    <a:lnTo>
                      <a:pt x="858" y="754"/>
                    </a:lnTo>
                    <a:lnTo>
                      <a:pt x="848" y="608"/>
                    </a:lnTo>
                    <a:lnTo>
                      <a:pt x="780" y="493"/>
                    </a:lnTo>
                    <a:lnTo>
                      <a:pt x="653" y="450"/>
                    </a:lnTo>
                    <a:lnTo>
                      <a:pt x="640" y="490"/>
                    </a:lnTo>
                    <a:lnTo>
                      <a:pt x="379" y="375"/>
                    </a:lnTo>
                    <a:lnTo>
                      <a:pt x="250" y="131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2" name="Freeform 178"/>
              <p:cNvSpPr>
                <a:spLocks/>
              </p:cNvSpPr>
              <p:nvPr/>
            </p:nvSpPr>
            <p:spPr bwMode="auto">
              <a:xfrm>
                <a:off x="770" y="1943"/>
                <a:ext cx="514" cy="588"/>
              </a:xfrm>
              <a:custGeom>
                <a:avLst/>
                <a:gdLst/>
                <a:ahLst/>
                <a:cxnLst>
                  <a:cxn ang="0">
                    <a:pos x="49" y="39"/>
                  </a:cxn>
                  <a:cxn ang="0">
                    <a:pos x="110" y="469"/>
                  </a:cxn>
                  <a:cxn ang="0">
                    <a:pos x="0" y="468"/>
                  </a:cxn>
                  <a:cxn ang="0">
                    <a:pos x="87" y="668"/>
                  </a:cxn>
                  <a:cxn ang="0">
                    <a:pos x="80" y="881"/>
                  </a:cxn>
                  <a:cxn ang="0">
                    <a:pos x="228" y="995"/>
                  </a:cxn>
                  <a:cxn ang="0">
                    <a:pos x="195" y="834"/>
                  </a:cxn>
                  <a:cxn ang="0">
                    <a:pos x="190" y="504"/>
                  </a:cxn>
                  <a:cxn ang="0">
                    <a:pos x="159" y="219"/>
                  </a:cxn>
                  <a:cxn ang="0">
                    <a:pos x="261" y="317"/>
                  </a:cxn>
                  <a:cxn ang="0">
                    <a:pos x="337" y="648"/>
                  </a:cxn>
                  <a:cxn ang="0">
                    <a:pos x="345" y="826"/>
                  </a:cxn>
                  <a:cxn ang="0">
                    <a:pos x="345" y="889"/>
                  </a:cxn>
                  <a:cxn ang="0">
                    <a:pos x="527" y="1338"/>
                  </a:cxn>
                  <a:cxn ang="0">
                    <a:pos x="542" y="1736"/>
                  </a:cxn>
                  <a:cxn ang="0">
                    <a:pos x="795" y="1933"/>
                  </a:cxn>
                  <a:cxn ang="0">
                    <a:pos x="1296" y="2162"/>
                  </a:cxn>
                  <a:cxn ang="0">
                    <a:pos x="1433" y="2352"/>
                  </a:cxn>
                  <a:cxn ang="0">
                    <a:pos x="1667" y="2254"/>
                  </a:cxn>
                  <a:cxn ang="0">
                    <a:pos x="1678" y="2115"/>
                  </a:cxn>
                  <a:cxn ang="0">
                    <a:pos x="1852" y="2146"/>
                  </a:cxn>
                  <a:cxn ang="0">
                    <a:pos x="1942" y="2120"/>
                  </a:cxn>
                  <a:cxn ang="0">
                    <a:pos x="1990" y="2001"/>
                  </a:cxn>
                  <a:cxn ang="0">
                    <a:pos x="2050" y="1857"/>
                  </a:cxn>
                  <a:cxn ang="0">
                    <a:pos x="1790" y="1857"/>
                  </a:cxn>
                  <a:cxn ang="0">
                    <a:pos x="1660" y="2040"/>
                  </a:cxn>
                  <a:cxn ang="0">
                    <a:pos x="1424" y="1993"/>
                  </a:cxn>
                  <a:cxn ang="0">
                    <a:pos x="1174" y="1820"/>
                  </a:cxn>
                  <a:cxn ang="0">
                    <a:pos x="1143" y="1558"/>
                  </a:cxn>
                  <a:cxn ang="0">
                    <a:pos x="1263" y="1358"/>
                  </a:cxn>
                  <a:cxn ang="0">
                    <a:pos x="1173" y="1146"/>
                  </a:cxn>
                  <a:cxn ang="0">
                    <a:pos x="922" y="834"/>
                  </a:cxn>
                  <a:cxn ang="0">
                    <a:pos x="849" y="608"/>
                  </a:cxn>
                  <a:cxn ang="0">
                    <a:pos x="654" y="450"/>
                  </a:cxn>
                  <a:cxn ang="0">
                    <a:pos x="381" y="375"/>
                  </a:cxn>
                  <a:cxn ang="0">
                    <a:pos x="49" y="0"/>
                  </a:cxn>
                  <a:cxn ang="0">
                    <a:pos x="49" y="0"/>
                  </a:cxn>
                </a:cxnLst>
                <a:rect l="0" t="0" r="r" b="b"/>
                <a:pathLst>
                  <a:path w="2057" h="2352">
                    <a:moveTo>
                      <a:pt x="49" y="0"/>
                    </a:moveTo>
                    <a:lnTo>
                      <a:pt x="49" y="39"/>
                    </a:lnTo>
                    <a:lnTo>
                      <a:pt x="20" y="122"/>
                    </a:lnTo>
                    <a:lnTo>
                      <a:pt x="110" y="469"/>
                    </a:lnTo>
                    <a:lnTo>
                      <a:pt x="71" y="520"/>
                    </a:lnTo>
                    <a:lnTo>
                      <a:pt x="0" y="468"/>
                    </a:lnTo>
                    <a:lnTo>
                      <a:pt x="46" y="655"/>
                    </a:lnTo>
                    <a:lnTo>
                      <a:pt x="87" y="668"/>
                    </a:lnTo>
                    <a:lnTo>
                      <a:pt x="132" y="748"/>
                    </a:lnTo>
                    <a:lnTo>
                      <a:pt x="80" y="881"/>
                    </a:lnTo>
                    <a:lnTo>
                      <a:pt x="207" y="1102"/>
                    </a:lnTo>
                    <a:lnTo>
                      <a:pt x="228" y="995"/>
                    </a:lnTo>
                    <a:lnTo>
                      <a:pt x="186" y="936"/>
                    </a:lnTo>
                    <a:lnTo>
                      <a:pt x="195" y="834"/>
                    </a:lnTo>
                    <a:lnTo>
                      <a:pt x="145" y="604"/>
                    </a:lnTo>
                    <a:lnTo>
                      <a:pt x="190" y="504"/>
                    </a:lnTo>
                    <a:lnTo>
                      <a:pt x="124" y="371"/>
                    </a:lnTo>
                    <a:lnTo>
                      <a:pt x="159" y="219"/>
                    </a:lnTo>
                    <a:lnTo>
                      <a:pt x="197" y="235"/>
                    </a:lnTo>
                    <a:lnTo>
                      <a:pt x="261" y="317"/>
                    </a:lnTo>
                    <a:lnTo>
                      <a:pt x="295" y="625"/>
                    </a:lnTo>
                    <a:lnTo>
                      <a:pt x="337" y="648"/>
                    </a:lnTo>
                    <a:lnTo>
                      <a:pt x="316" y="728"/>
                    </a:lnTo>
                    <a:lnTo>
                      <a:pt x="345" y="826"/>
                    </a:lnTo>
                    <a:lnTo>
                      <a:pt x="386" y="837"/>
                    </a:lnTo>
                    <a:lnTo>
                      <a:pt x="345" y="889"/>
                    </a:lnTo>
                    <a:lnTo>
                      <a:pt x="423" y="969"/>
                    </a:lnTo>
                    <a:lnTo>
                      <a:pt x="527" y="1338"/>
                    </a:lnTo>
                    <a:lnTo>
                      <a:pt x="412" y="1476"/>
                    </a:lnTo>
                    <a:lnTo>
                      <a:pt x="542" y="1736"/>
                    </a:lnTo>
                    <a:lnTo>
                      <a:pt x="659" y="1801"/>
                    </a:lnTo>
                    <a:lnTo>
                      <a:pt x="795" y="1933"/>
                    </a:lnTo>
                    <a:lnTo>
                      <a:pt x="1113" y="2133"/>
                    </a:lnTo>
                    <a:lnTo>
                      <a:pt x="1296" y="2162"/>
                    </a:lnTo>
                    <a:lnTo>
                      <a:pt x="1397" y="2230"/>
                    </a:lnTo>
                    <a:lnTo>
                      <a:pt x="1433" y="2352"/>
                    </a:lnTo>
                    <a:lnTo>
                      <a:pt x="1465" y="2306"/>
                    </a:lnTo>
                    <a:lnTo>
                      <a:pt x="1667" y="2254"/>
                    </a:lnTo>
                    <a:lnTo>
                      <a:pt x="1619" y="2175"/>
                    </a:lnTo>
                    <a:lnTo>
                      <a:pt x="1678" y="2115"/>
                    </a:lnTo>
                    <a:lnTo>
                      <a:pt x="1776" y="2152"/>
                    </a:lnTo>
                    <a:lnTo>
                      <a:pt x="1852" y="2146"/>
                    </a:lnTo>
                    <a:lnTo>
                      <a:pt x="1907" y="2173"/>
                    </a:lnTo>
                    <a:lnTo>
                      <a:pt x="1942" y="2120"/>
                    </a:lnTo>
                    <a:lnTo>
                      <a:pt x="1988" y="2083"/>
                    </a:lnTo>
                    <a:lnTo>
                      <a:pt x="1990" y="2001"/>
                    </a:lnTo>
                    <a:lnTo>
                      <a:pt x="2057" y="1943"/>
                    </a:lnTo>
                    <a:lnTo>
                      <a:pt x="2050" y="1857"/>
                    </a:lnTo>
                    <a:lnTo>
                      <a:pt x="1971" y="1830"/>
                    </a:lnTo>
                    <a:lnTo>
                      <a:pt x="1790" y="1857"/>
                    </a:lnTo>
                    <a:lnTo>
                      <a:pt x="1725" y="1985"/>
                    </a:lnTo>
                    <a:lnTo>
                      <a:pt x="1660" y="2040"/>
                    </a:lnTo>
                    <a:lnTo>
                      <a:pt x="1526" y="1990"/>
                    </a:lnTo>
                    <a:lnTo>
                      <a:pt x="1424" y="1993"/>
                    </a:lnTo>
                    <a:lnTo>
                      <a:pt x="1228" y="1885"/>
                    </a:lnTo>
                    <a:lnTo>
                      <a:pt x="1174" y="1820"/>
                    </a:lnTo>
                    <a:lnTo>
                      <a:pt x="1215" y="1673"/>
                    </a:lnTo>
                    <a:lnTo>
                      <a:pt x="1143" y="1558"/>
                    </a:lnTo>
                    <a:lnTo>
                      <a:pt x="1182" y="1416"/>
                    </a:lnTo>
                    <a:lnTo>
                      <a:pt x="1263" y="1358"/>
                    </a:lnTo>
                    <a:lnTo>
                      <a:pt x="1296" y="1270"/>
                    </a:lnTo>
                    <a:lnTo>
                      <a:pt x="1173" y="1146"/>
                    </a:lnTo>
                    <a:lnTo>
                      <a:pt x="1069" y="827"/>
                    </a:lnTo>
                    <a:lnTo>
                      <a:pt x="922" y="834"/>
                    </a:lnTo>
                    <a:lnTo>
                      <a:pt x="859" y="754"/>
                    </a:lnTo>
                    <a:lnTo>
                      <a:pt x="849" y="608"/>
                    </a:lnTo>
                    <a:lnTo>
                      <a:pt x="781" y="492"/>
                    </a:lnTo>
                    <a:lnTo>
                      <a:pt x="654" y="450"/>
                    </a:lnTo>
                    <a:lnTo>
                      <a:pt x="641" y="489"/>
                    </a:lnTo>
                    <a:lnTo>
                      <a:pt x="381" y="375"/>
                    </a:lnTo>
                    <a:lnTo>
                      <a:pt x="251" y="130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4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3" name="Freeform 179"/>
              <p:cNvSpPr>
                <a:spLocks/>
              </p:cNvSpPr>
              <p:nvPr/>
            </p:nvSpPr>
            <p:spPr bwMode="auto">
              <a:xfrm>
                <a:off x="1213" y="2479"/>
                <a:ext cx="35" cy="45"/>
              </a:xfrm>
              <a:custGeom>
                <a:avLst/>
                <a:gdLst/>
                <a:ahLst/>
                <a:cxnLst>
                  <a:cxn ang="0">
                    <a:pos x="137" y="28"/>
                  </a:cxn>
                  <a:cxn ang="0">
                    <a:pos x="106" y="122"/>
                  </a:cxn>
                  <a:cxn ang="0">
                    <a:pos x="62" y="182"/>
                  </a:cxn>
                  <a:cxn ang="0">
                    <a:pos x="0" y="161"/>
                  </a:cxn>
                  <a:cxn ang="0">
                    <a:pos x="39" y="93"/>
                  </a:cxn>
                  <a:cxn ang="0">
                    <a:pos x="49" y="0"/>
                  </a:cxn>
                  <a:cxn ang="0">
                    <a:pos x="82" y="0"/>
                  </a:cxn>
                  <a:cxn ang="0">
                    <a:pos x="137" y="28"/>
                  </a:cxn>
                  <a:cxn ang="0">
                    <a:pos x="137" y="28"/>
                  </a:cxn>
                  <a:cxn ang="0">
                    <a:pos x="137" y="28"/>
                  </a:cxn>
                </a:cxnLst>
                <a:rect l="0" t="0" r="r" b="b"/>
                <a:pathLst>
                  <a:path w="137" h="182">
                    <a:moveTo>
                      <a:pt x="137" y="28"/>
                    </a:moveTo>
                    <a:lnTo>
                      <a:pt x="106" y="122"/>
                    </a:lnTo>
                    <a:lnTo>
                      <a:pt x="62" y="182"/>
                    </a:lnTo>
                    <a:lnTo>
                      <a:pt x="0" y="161"/>
                    </a:lnTo>
                    <a:lnTo>
                      <a:pt x="39" y="93"/>
                    </a:lnTo>
                    <a:lnTo>
                      <a:pt x="49" y="0"/>
                    </a:lnTo>
                    <a:lnTo>
                      <a:pt x="82" y="0"/>
                    </a:lnTo>
                    <a:lnTo>
                      <a:pt x="137" y="28"/>
                    </a:lnTo>
                    <a:lnTo>
                      <a:pt x="137" y="28"/>
                    </a:lnTo>
                    <a:lnTo>
                      <a:pt x="137" y="2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4" name="Freeform 180"/>
              <p:cNvSpPr>
                <a:spLocks/>
              </p:cNvSpPr>
              <p:nvPr/>
            </p:nvSpPr>
            <p:spPr bwMode="auto">
              <a:xfrm>
                <a:off x="1214" y="2479"/>
                <a:ext cx="34" cy="46"/>
              </a:xfrm>
              <a:custGeom>
                <a:avLst/>
                <a:gdLst/>
                <a:ahLst/>
                <a:cxnLst>
                  <a:cxn ang="0">
                    <a:pos x="137" y="27"/>
                  </a:cxn>
                  <a:cxn ang="0">
                    <a:pos x="106" y="122"/>
                  </a:cxn>
                  <a:cxn ang="0">
                    <a:pos x="62" y="182"/>
                  </a:cxn>
                  <a:cxn ang="0">
                    <a:pos x="0" y="160"/>
                  </a:cxn>
                  <a:cxn ang="0">
                    <a:pos x="39" y="93"/>
                  </a:cxn>
                  <a:cxn ang="0">
                    <a:pos x="49" y="0"/>
                  </a:cxn>
                  <a:cxn ang="0">
                    <a:pos x="81" y="0"/>
                  </a:cxn>
                  <a:cxn ang="0">
                    <a:pos x="137" y="27"/>
                  </a:cxn>
                  <a:cxn ang="0">
                    <a:pos x="137" y="27"/>
                  </a:cxn>
                  <a:cxn ang="0">
                    <a:pos x="137" y="27"/>
                  </a:cxn>
                </a:cxnLst>
                <a:rect l="0" t="0" r="r" b="b"/>
                <a:pathLst>
                  <a:path w="137" h="182">
                    <a:moveTo>
                      <a:pt x="137" y="27"/>
                    </a:moveTo>
                    <a:lnTo>
                      <a:pt x="106" y="122"/>
                    </a:lnTo>
                    <a:lnTo>
                      <a:pt x="62" y="182"/>
                    </a:lnTo>
                    <a:lnTo>
                      <a:pt x="0" y="160"/>
                    </a:lnTo>
                    <a:lnTo>
                      <a:pt x="39" y="93"/>
                    </a:lnTo>
                    <a:lnTo>
                      <a:pt x="49" y="0"/>
                    </a:lnTo>
                    <a:lnTo>
                      <a:pt x="81" y="0"/>
                    </a:lnTo>
                    <a:lnTo>
                      <a:pt x="137" y="27"/>
                    </a:lnTo>
                    <a:lnTo>
                      <a:pt x="137" y="27"/>
                    </a:lnTo>
                    <a:lnTo>
                      <a:pt x="137" y="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5" name="Freeform 181"/>
              <p:cNvSpPr>
                <a:spLocks/>
              </p:cNvSpPr>
              <p:nvPr/>
            </p:nvSpPr>
            <p:spPr bwMode="auto">
              <a:xfrm>
                <a:off x="1129" y="2472"/>
                <a:ext cx="104" cy="91"/>
              </a:xfrm>
              <a:custGeom>
                <a:avLst/>
                <a:gdLst/>
                <a:ahLst/>
                <a:cxnLst>
                  <a:cxn ang="0">
                    <a:pos x="402" y="212"/>
                  </a:cxn>
                  <a:cxn ang="0">
                    <a:pos x="417" y="231"/>
                  </a:cxn>
                  <a:cxn ang="0">
                    <a:pos x="335" y="260"/>
                  </a:cxn>
                  <a:cxn ang="0">
                    <a:pos x="306" y="316"/>
                  </a:cxn>
                  <a:cxn ang="0">
                    <a:pos x="236" y="364"/>
                  </a:cxn>
                  <a:cxn ang="0">
                    <a:pos x="99" y="331"/>
                  </a:cxn>
                  <a:cxn ang="0">
                    <a:pos x="0" y="235"/>
                  </a:cxn>
                  <a:cxn ang="0">
                    <a:pos x="30" y="191"/>
                  </a:cxn>
                  <a:cxn ang="0">
                    <a:pos x="231" y="136"/>
                  </a:cxn>
                  <a:cxn ang="0">
                    <a:pos x="184" y="59"/>
                  </a:cxn>
                  <a:cxn ang="0">
                    <a:pos x="239" y="0"/>
                  </a:cxn>
                  <a:cxn ang="0">
                    <a:pos x="341" y="37"/>
                  </a:cxn>
                  <a:cxn ang="0">
                    <a:pos x="387" y="30"/>
                  </a:cxn>
                  <a:cxn ang="0">
                    <a:pos x="377" y="126"/>
                  </a:cxn>
                  <a:cxn ang="0">
                    <a:pos x="338" y="185"/>
                  </a:cxn>
                  <a:cxn ang="0">
                    <a:pos x="402" y="212"/>
                  </a:cxn>
                  <a:cxn ang="0">
                    <a:pos x="402" y="212"/>
                  </a:cxn>
                  <a:cxn ang="0">
                    <a:pos x="402" y="212"/>
                  </a:cxn>
                </a:cxnLst>
                <a:rect l="0" t="0" r="r" b="b"/>
                <a:pathLst>
                  <a:path w="417" h="364">
                    <a:moveTo>
                      <a:pt x="402" y="212"/>
                    </a:moveTo>
                    <a:lnTo>
                      <a:pt x="417" y="231"/>
                    </a:lnTo>
                    <a:lnTo>
                      <a:pt x="335" y="260"/>
                    </a:lnTo>
                    <a:lnTo>
                      <a:pt x="306" y="316"/>
                    </a:lnTo>
                    <a:lnTo>
                      <a:pt x="236" y="364"/>
                    </a:lnTo>
                    <a:lnTo>
                      <a:pt x="99" y="331"/>
                    </a:lnTo>
                    <a:lnTo>
                      <a:pt x="0" y="235"/>
                    </a:lnTo>
                    <a:lnTo>
                      <a:pt x="30" y="191"/>
                    </a:lnTo>
                    <a:lnTo>
                      <a:pt x="231" y="136"/>
                    </a:lnTo>
                    <a:lnTo>
                      <a:pt x="184" y="59"/>
                    </a:lnTo>
                    <a:lnTo>
                      <a:pt x="239" y="0"/>
                    </a:lnTo>
                    <a:lnTo>
                      <a:pt x="341" y="37"/>
                    </a:lnTo>
                    <a:lnTo>
                      <a:pt x="387" y="30"/>
                    </a:lnTo>
                    <a:lnTo>
                      <a:pt x="377" y="126"/>
                    </a:lnTo>
                    <a:lnTo>
                      <a:pt x="338" y="185"/>
                    </a:lnTo>
                    <a:lnTo>
                      <a:pt x="402" y="212"/>
                    </a:lnTo>
                    <a:lnTo>
                      <a:pt x="402" y="212"/>
                    </a:lnTo>
                    <a:lnTo>
                      <a:pt x="402" y="21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6" name="Freeform 182"/>
              <p:cNvSpPr>
                <a:spLocks/>
              </p:cNvSpPr>
              <p:nvPr/>
            </p:nvSpPr>
            <p:spPr bwMode="auto">
              <a:xfrm>
                <a:off x="1129" y="2472"/>
                <a:ext cx="104" cy="91"/>
              </a:xfrm>
              <a:custGeom>
                <a:avLst/>
                <a:gdLst/>
                <a:ahLst/>
                <a:cxnLst>
                  <a:cxn ang="0">
                    <a:pos x="401" y="213"/>
                  </a:cxn>
                  <a:cxn ang="0">
                    <a:pos x="416" y="231"/>
                  </a:cxn>
                  <a:cxn ang="0">
                    <a:pos x="334" y="261"/>
                  </a:cxn>
                  <a:cxn ang="0">
                    <a:pos x="305" y="317"/>
                  </a:cxn>
                  <a:cxn ang="0">
                    <a:pos x="236" y="364"/>
                  </a:cxn>
                  <a:cxn ang="0">
                    <a:pos x="99" y="331"/>
                  </a:cxn>
                  <a:cxn ang="0">
                    <a:pos x="0" y="235"/>
                  </a:cxn>
                  <a:cxn ang="0">
                    <a:pos x="29" y="191"/>
                  </a:cxn>
                  <a:cxn ang="0">
                    <a:pos x="231" y="137"/>
                  </a:cxn>
                  <a:cxn ang="0">
                    <a:pos x="183" y="60"/>
                  </a:cxn>
                  <a:cxn ang="0">
                    <a:pos x="240" y="0"/>
                  </a:cxn>
                  <a:cxn ang="0">
                    <a:pos x="340" y="37"/>
                  </a:cxn>
                  <a:cxn ang="0">
                    <a:pos x="387" y="31"/>
                  </a:cxn>
                  <a:cxn ang="0">
                    <a:pos x="377" y="127"/>
                  </a:cxn>
                  <a:cxn ang="0">
                    <a:pos x="338" y="186"/>
                  </a:cxn>
                  <a:cxn ang="0">
                    <a:pos x="401" y="213"/>
                  </a:cxn>
                  <a:cxn ang="0">
                    <a:pos x="401" y="213"/>
                  </a:cxn>
                  <a:cxn ang="0">
                    <a:pos x="401" y="213"/>
                  </a:cxn>
                </a:cxnLst>
                <a:rect l="0" t="0" r="r" b="b"/>
                <a:pathLst>
                  <a:path w="416" h="364">
                    <a:moveTo>
                      <a:pt x="401" y="213"/>
                    </a:moveTo>
                    <a:lnTo>
                      <a:pt x="416" y="231"/>
                    </a:lnTo>
                    <a:lnTo>
                      <a:pt x="334" y="261"/>
                    </a:lnTo>
                    <a:lnTo>
                      <a:pt x="305" y="317"/>
                    </a:lnTo>
                    <a:lnTo>
                      <a:pt x="236" y="364"/>
                    </a:lnTo>
                    <a:lnTo>
                      <a:pt x="99" y="331"/>
                    </a:lnTo>
                    <a:lnTo>
                      <a:pt x="0" y="235"/>
                    </a:lnTo>
                    <a:lnTo>
                      <a:pt x="29" y="191"/>
                    </a:lnTo>
                    <a:lnTo>
                      <a:pt x="231" y="137"/>
                    </a:lnTo>
                    <a:lnTo>
                      <a:pt x="183" y="60"/>
                    </a:lnTo>
                    <a:lnTo>
                      <a:pt x="240" y="0"/>
                    </a:lnTo>
                    <a:lnTo>
                      <a:pt x="340" y="37"/>
                    </a:lnTo>
                    <a:lnTo>
                      <a:pt x="387" y="31"/>
                    </a:lnTo>
                    <a:lnTo>
                      <a:pt x="377" y="127"/>
                    </a:lnTo>
                    <a:lnTo>
                      <a:pt x="338" y="186"/>
                    </a:lnTo>
                    <a:lnTo>
                      <a:pt x="401" y="213"/>
                    </a:lnTo>
                    <a:lnTo>
                      <a:pt x="401" y="213"/>
                    </a:lnTo>
                    <a:lnTo>
                      <a:pt x="401" y="21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7" name="Freeform 183"/>
              <p:cNvSpPr>
                <a:spLocks/>
              </p:cNvSpPr>
              <p:nvPr/>
            </p:nvSpPr>
            <p:spPr bwMode="auto">
              <a:xfrm>
                <a:off x="1206" y="2530"/>
                <a:ext cx="118" cy="65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29" y="25"/>
                  </a:cxn>
                  <a:cxn ang="0">
                    <a:pos x="0" y="88"/>
                  </a:cxn>
                  <a:cxn ang="0">
                    <a:pos x="123" y="131"/>
                  </a:cxn>
                  <a:cxn ang="0">
                    <a:pos x="126" y="241"/>
                  </a:cxn>
                  <a:cxn ang="0">
                    <a:pos x="138" y="260"/>
                  </a:cxn>
                  <a:cxn ang="0">
                    <a:pos x="255" y="227"/>
                  </a:cxn>
                  <a:cxn ang="0">
                    <a:pos x="300" y="235"/>
                  </a:cxn>
                  <a:cxn ang="0">
                    <a:pos x="472" y="121"/>
                  </a:cxn>
                  <a:cxn ang="0">
                    <a:pos x="457" y="96"/>
                  </a:cxn>
                  <a:cxn ang="0">
                    <a:pos x="131" y="44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472" h="260">
                    <a:moveTo>
                      <a:pt x="109" y="0"/>
                    </a:moveTo>
                    <a:lnTo>
                      <a:pt x="29" y="25"/>
                    </a:lnTo>
                    <a:lnTo>
                      <a:pt x="0" y="88"/>
                    </a:lnTo>
                    <a:lnTo>
                      <a:pt x="123" y="131"/>
                    </a:lnTo>
                    <a:lnTo>
                      <a:pt x="126" y="241"/>
                    </a:lnTo>
                    <a:lnTo>
                      <a:pt x="138" y="260"/>
                    </a:lnTo>
                    <a:lnTo>
                      <a:pt x="255" y="227"/>
                    </a:lnTo>
                    <a:lnTo>
                      <a:pt x="300" y="235"/>
                    </a:lnTo>
                    <a:lnTo>
                      <a:pt x="472" y="121"/>
                    </a:lnTo>
                    <a:lnTo>
                      <a:pt x="457" y="96"/>
                    </a:lnTo>
                    <a:lnTo>
                      <a:pt x="131" y="44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8" name="Freeform 184"/>
              <p:cNvSpPr>
                <a:spLocks/>
              </p:cNvSpPr>
              <p:nvPr/>
            </p:nvSpPr>
            <p:spPr bwMode="auto">
              <a:xfrm>
                <a:off x="1206" y="2530"/>
                <a:ext cx="118" cy="65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29" y="24"/>
                  </a:cxn>
                  <a:cxn ang="0">
                    <a:pos x="0" y="88"/>
                  </a:cxn>
                  <a:cxn ang="0">
                    <a:pos x="124" y="130"/>
                  </a:cxn>
                  <a:cxn ang="0">
                    <a:pos x="127" y="240"/>
                  </a:cxn>
                  <a:cxn ang="0">
                    <a:pos x="138" y="260"/>
                  </a:cxn>
                  <a:cxn ang="0">
                    <a:pos x="255" y="226"/>
                  </a:cxn>
                  <a:cxn ang="0">
                    <a:pos x="301" y="234"/>
                  </a:cxn>
                  <a:cxn ang="0">
                    <a:pos x="473" y="120"/>
                  </a:cxn>
                  <a:cxn ang="0">
                    <a:pos x="457" y="96"/>
                  </a:cxn>
                  <a:cxn ang="0">
                    <a:pos x="132" y="44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473" h="260">
                    <a:moveTo>
                      <a:pt x="109" y="0"/>
                    </a:moveTo>
                    <a:lnTo>
                      <a:pt x="29" y="24"/>
                    </a:lnTo>
                    <a:lnTo>
                      <a:pt x="0" y="88"/>
                    </a:lnTo>
                    <a:lnTo>
                      <a:pt x="124" y="130"/>
                    </a:lnTo>
                    <a:lnTo>
                      <a:pt x="127" y="240"/>
                    </a:lnTo>
                    <a:lnTo>
                      <a:pt x="138" y="260"/>
                    </a:lnTo>
                    <a:lnTo>
                      <a:pt x="255" y="226"/>
                    </a:lnTo>
                    <a:lnTo>
                      <a:pt x="301" y="234"/>
                    </a:lnTo>
                    <a:lnTo>
                      <a:pt x="473" y="120"/>
                    </a:lnTo>
                    <a:lnTo>
                      <a:pt x="457" y="96"/>
                    </a:lnTo>
                    <a:lnTo>
                      <a:pt x="132" y="44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9" name="Freeform 185"/>
              <p:cNvSpPr>
                <a:spLocks/>
              </p:cNvSpPr>
              <p:nvPr/>
            </p:nvSpPr>
            <p:spPr bwMode="auto">
              <a:xfrm>
                <a:off x="1188" y="2550"/>
                <a:ext cx="49" cy="40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197" y="49"/>
                  </a:cxn>
                  <a:cxn ang="0">
                    <a:pos x="198" y="158"/>
                  </a:cxn>
                  <a:cxn ang="0">
                    <a:pos x="83" y="115"/>
                  </a:cxn>
                  <a:cxn ang="0">
                    <a:pos x="0" y="46"/>
                  </a:cxn>
                  <a:cxn ang="0">
                    <a:pos x="68" y="0"/>
                  </a:cxn>
                  <a:cxn ang="0">
                    <a:pos x="68" y="0"/>
                  </a:cxn>
                  <a:cxn ang="0">
                    <a:pos x="68" y="0"/>
                  </a:cxn>
                </a:cxnLst>
                <a:rect l="0" t="0" r="r" b="b"/>
                <a:pathLst>
                  <a:path w="198" h="158">
                    <a:moveTo>
                      <a:pt x="68" y="0"/>
                    </a:moveTo>
                    <a:lnTo>
                      <a:pt x="197" y="49"/>
                    </a:lnTo>
                    <a:lnTo>
                      <a:pt x="198" y="158"/>
                    </a:lnTo>
                    <a:lnTo>
                      <a:pt x="83" y="115"/>
                    </a:lnTo>
                    <a:lnTo>
                      <a:pt x="0" y="46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0" name="Freeform 186"/>
              <p:cNvSpPr>
                <a:spLocks/>
              </p:cNvSpPr>
              <p:nvPr/>
            </p:nvSpPr>
            <p:spPr bwMode="auto">
              <a:xfrm>
                <a:off x="1188" y="2551"/>
                <a:ext cx="50" cy="39"/>
              </a:xfrm>
              <a:custGeom>
                <a:avLst/>
                <a:gdLst/>
                <a:ahLst/>
                <a:cxnLst>
                  <a:cxn ang="0">
                    <a:pos x="67" y="0"/>
                  </a:cxn>
                  <a:cxn ang="0">
                    <a:pos x="196" y="49"/>
                  </a:cxn>
                  <a:cxn ang="0">
                    <a:pos x="198" y="157"/>
                  </a:cxn>
                  <a:cxn ang="0">
                    <a:pos x="83" y="115"/>
                  </a:cxn>
                  <a:cxn ang="0">
                    <a:pos x="0" y="45"/>
                  </a:cxn>
                  <a:cxn ang="0">
                    <a:pos x="67" y="0"/>
                  </a:cxn>
                  <a:cxn ang="0">
                    <a:pos x="67" y="0"/>
                  </a:cxn>
                  <a:cxn ang="0">
                    <a:pos x="67" y="0"/>
                  </a:cxn>
                </a:cxnLst>
                <a:rect l="0" t="0" r="r" b="b"/>
                <a:pathLst>
                  <a:path w="198" h="157">
                    <a:moveTo>
                      <a:pt x="67" y="0"/>
                    </a:moveTo>
                    <a:lnTo>
                      <a:pt x="196" y="49"/>
                    </a:lnTo>
                    <a:lnTo>
                      <a:pt x="198" y="157"/>
                    </a:lnTo>
                    <a:lnTo>
                      <a:pt x="83" y="115"/>
                    </a:lnTo>
                    <a:lnTo>
                      <a:pt x="0" y="45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1" name="Freeform 187"/>
              <p:cNvSpPr>
                <a:spLocks/>
              </p:cNvSpPr>
              <p:nvPr/>
            </p:nvSpPr>
            <p:spPr bwMode="auto">
              <a:xfrm>
                <a:off x="1240" y="2560"/>
                <a:ext cx="110" cy="99"/>
              </a:xfrm>
              <a:custGeom>
                <a:avLst/>
                <a:gdLst/>
                <a:ahLst/>
                <a:cxnLst>
                  <a:cxn ang="0">
                    <a:pos x="118" y="368"/>
                  </a:cxn>
                  <a:cxn ang="0">
                    <a:pos x="211" y="396"/>
                  </a:cxn>
                  <a:cxn ang="0">
                    <a:pos x="236" y="359"/>
                  </a:cxn>
                  <a:cxn ang="0">
                    <a:pos x="278" y="369"/>
                  </a:cxn>
                  <a:cxn ang="0">
                    <a:pos x="289" y="292"/>
                  </a:cxn>
                  <a:cxn ang="0">
                    <a:pos x="439" y="119"/>
                  </a:cxn>
                  <a:cxn ang="0">
                    <a:pos x="439" y="62"/>
                  </a:cxn>
                  <a:cxn ang="0">
                    <a:pos x="334" y="0"/>
                  </a:cxn>
                  <a:cxn ang="0">
                    <a:pos x="165" y="111"/>
                  </a:cxn>
                  <a:cxn ang="0">
                    <a:pos x="114" y="105"/>
                  </a:cxn>
                  <a:cxn ang="0">
                    <a:pos x="0" y="138"/>
                  </a:cxn>
                  <a:cxn ang="0">
                    <a:pos x="91" y="301"/>
                  </a:cxn>
                  <a:cxn ang="0">
                    <a:pos x="122" y="335"/>
                  </a:cxn>
                  <a:cxn ang="0">
                    <a:pos x="118" y="368"/>
                  </a:cxn>
                  <a:cxn ang="0">
                    <a:pos x="118" y="368"/>
                  </a:cxn>
                  <a:cxn ang="0">
                    <a:pos x="118" y="368"/>
                  </a:cxn>
                </a:cxnLst>
                <a:rect l="0" t="0" r="r" b="b"/>
                <a:pathLst>
                  <a:path w="439" h="396">
                    <a:moveTo>
                      <a:pt x="118" y="368"/>
                    </a:moveTo>
                    <a:lnTo>
                      <a:pt x="211" y="396"/>
                    </a:lnTo>
                    <a:lnTo>
                      <a:pt x="236" y="359"/>
                    </a:lnTo>
                    <a:lnTo>
                      <a:pt x="278" y="369"/>
                    </a:lnTo>
                    <a:lnTo>
                      <a:pt x="289" y="292"/>
                    </a:lnTo>
                    <a:lnTo>
                      <a:pt x="439" y="119"/>
                    </a:lnTo>
                    <a:lnTo>
                      <a:pt x="439" y="62"/>
                    </a:lnTo>
                    <a:lnTo>
                      <a:pt x="334" y="0"/>
                    </a:lnTo>
                    <a:lnTo>
                      <a:pt x="165" y="111"/>
                    </a:lnTo>
                    <a:lnTo>
                      <a:pt x="114" y="105"/>
                    </a:lnTo>
                    <a:lnTo>
                      <a:pt x="0" y="138"/>
                    </a:lnTo>
                    <a:lnTo>
                      <a:pt x="91" y="301"/>
                    </a:lnTo>
                    <a:lnTo>
                      <a:pt x="122" y="335"/>
                    </a:lnTo>
                    <a:lnTo>
                      <a:pt x="118" y="368"/>
                    </a:lnTo>
                    <a:lnTo>
                      <a:pt x="118" y="368"/>
                    </a:lnTo>
                    <a:lnTo>
                      <a:pt x="118" y="36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" name="Freeform 188"/>
              <p:cNvSpPr>
                <a:spLocks/>
              </p:cNvSpPr>
              <p:nvPr/>
            </p:nvSpPr>
            <p:spPr bwMode="auto">
              <a:xfrm>
                <a:off x="1240" y="2561"/>
                <a:ext cx="110" cy="98"/>
              </a:xfrm>
              <a:custGeom>
                <a:avLst/>
                <a:gdLst/>
                <a:ahLst/>
                <a:cxnLst>
                  <a:cxn ang="0">
                    <a:pos x="119" y="367"/>
                  </a:cxn>
                  <a:cxn ang="0">
                    <a:pos x="212" y="395"/>
                  </a:cxn>
                  <a:cxn ang="0">
                    <a:pos x="236" y="359"/>
                  </a:cxn>
                  <a:cxn ang="0">
                    <a:pos x="278" y="369"/>
                  </a:cxn>
                  <a:cxn ang="0">
                    <a:pos x="290" y="291"/>
                  </a:cxn>
                  <a:cxn ang="0">
                    <a:pos x="439" y="118"/>
                  </a:cxn>
                  <a:cxn ang="0">
                    <a:pos x="439" y="62"/>
                  </a:cxn>
                  <a:cxn ang="0">
                    <a:pos x="335" y="0"/>
                  </a:cxn>
                  <a:cxn ang="0">
                    <a:pos x="165" y="111"/>
                  </a:cxn>
                  <a:cxn ang="0">
                    <a:pos x="114" y="104"/>
                  </a:cxn>
                  <a:cxn ang="0">
                    <a:pos x="0" y="138"/>
                  </a:cxn>
                  <a:cxn ang="0">
                    <a:pos x="92" y="301"/>
                  </a:cxn>
                  <a:cxn ang="0">
                    <a:pos x="123" y="334"/>
                  </a:cxn>
                  <a:cxn ang="0">
                    <a:pos x="119" y="367"/>
                  </a:cxn>
                  <a:cxn ang="0">
                    <a:pos x="119" y="367"/>
                  </a:cxn>
                  <a:cxn ang="0">
                    <a:pos x="119" y="367"/>
                  </a:cxn>
                </a:cxnLst>
                <a:rect l="0" t="0" r="r" b="b"/>
                <a:pathLst>
                  <a:path w="439" h="395">
                    <a:moveTo>
                      <a:pt x="119" y="367"/>
                    </a:moveTo>
                    <a:lnTo>
                      <a:pt x="212" y="395"/>
                    </a:lnTo>
                    <a:lnTo>
                      <a:pt x="236" y="359"/>
                    </a:lnTo>
                    <a:lnTo>
                      <a:pt x="278" y="369"/>
                    </a:lnTo>
                    <a:lnTo>
                      <a:pt x="290" y="291"/>
                    </a:lnTo>
                    <a:lnTo>
                      <a:pt x="439" y="118"/>
                    </a:lnTo>
                    <a:lnTo>
                      <a:pt x="439" y="62"/>
                    </a:lnTo>
                    <a:lnTo>
                      <a:pt x="335" y="0"/>
                    </a:lnTo>
                    <a:lnTo>
                      <a:pt x="165" y="111"/>
                    </a:lnTo>
                    <a:lnTo>
                      <a:pt x="114" y="104"/>
                    </a:lnTo>
                    <a:lnTo>
                      <a:pt x="0" y="138"/>
                    </a:lnTo>
                    <a:lnTo>
                      <a:pt x="92" y="301"/>
                    </a:lnTo>
                    <a:lnTo>
                      <a:pt x="123" y="334"/>
                    </a:lnTo>
                    <a:lnTo>
                      <a:pt x="119" y="367"/>
                    </a:lnTo>
                    <a:lnTo>
                      <a:pt x="119" y="367"/>
                    </a:lnTo>
                    <a:lnTo>
                      <a:pt x="119" y="36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" name="Freeform 189"/>
              <p:cNvSpPr>
                <a:spLocks/>
              </p:cNvSpPr>
              <p:nvPr/>
            </p:nvSpPr>
            <p:spPr bwMode="auto">
              <a:xfrm>
                <a:off x="1268" y="2651"/>
                <a:ext cx="60" cy="70"/>
              </a:xfrm>
              <a:custGeom>
                <a:avLst/>
                <a:gdLst/>
                <a:ahLst/>
                <a:cxnLst>
                  <a:cxn ang="0">
                    <a:pos x="6" y="7"/>
                  </a:cxn>
                  <a:cxn ang="0">
                    <a:pos x="94" y="32"/>
                  </a:cxn>
                  <a:cxn ang="0">
                    <a:pos x="124" y="0"/>
                  </a:cxn>
                  <a:cxn ang="0">
                    <a:pos x="166" y="10"/>
                  </a:cxn>
                  <a:cxn ang="0">
                    <a:pos x="149" y="123"/>
                  </a:cxn>
                  <a:cxn ang="0">
                    <a:pos x="234" y="187"/>
                  </a:cxn>
                  <a:cxn ang="0">
                    <a:pos x="239" y="216"/>
                  </a:cxn>
                  <a:cxn ang="0">
                    <a:pos x="222" y="279"/>
                  </a:cxn>
                  <a:cxn ang="0">
                    <a:pos x="207" y="267"/>
                  </a:cxn>
                  <a:cxn ang="0">
                    <a:pos x="0" y="50"/>
                  </a:cxn>
                  <a:cxn ang="0">
                    <a:pos x="6" y="7"/>
                  </a:cxn>
                  <a:cxn ang="0">
                    <a:pos x="6" y="7"/>
                  </a:cxn>
                  <a:cxn ang="0">
                    <a:pos x="6" y="7"/>
                  </a:cxn>
                </a:cxnLst>
                <a:rect l="0" t="0" r="r" b="b"/>
                <a:pathLst>
                  <a:path w="239" h="279">
                    <a:moveTo>
                      <a:pt x="6" y="7"/>
                    </a:moveTo>
                    <a:lnTo>
                      <a:pt x="94" y="32"/>
                    </a:lnTo>
                    <a:lnTo>
                      <a:pt x="124" y="0"/>
                    </a:lnTo>
                    <a:lnTo>
                      <a:pt x="166" y="10"/>
                    </a:lnTo>
                    <a:lnTo>
                      <a:pt x="149" y="123"/>
                    </a:lnTo>
                    <a:lnTo>
                      <a:pt x="234" y="187"/>
                    </a:lnTo>
                    <a:lnTo>
                      <a:pt x="239" y="216"/>
                    </a:lnTo>
                    <a:lnTo>
                      <a:pt x="222" y="279"/>
                    </a:lnTo>
                    <a:lnTo>
                      <a:pt x="207" y="267"/>
                    </a:lnTo>
                    <a:lnTo>
                      <a:pt x="0" y="50"/>
                    </a:lnTo>
                    <a:lnTo>
                      <a:pt x="6" y="7"/>
                    </a:lnTo>
                    <a:lnTo>
                      <a:pt x="6" y="7"/>
                    </a:ln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4" name="Freeform 190"/>
              <p:cNvSpPr>
                <a:spLocks/>
              </p:cNvSpPr>
              <p:nvPr/>
            </p:nvSpPr>
            <p:spPr bwMode="auto">
              <a:xfrm>
                <a:off x="1269" y="2651"/>
                <a:ext cx="59" cy="70"/>
              </a:xfrm>
              <a:custGeom>
                <a:avLst/>
                <a:gdLst/>
                <a:ahLst/>
                <a:cxnLst>
                  <a:cxn ang="0">
                    <a:pos x="6" y="8"/>
                  </a:cxn>
                  <a:cxn ang="0">
                    <a:pos x="94" y="33"/>
                  </a:cxn>
                  <a:cxn ang="0">
                    <a:pos x="123" y="0"/>
                  </a:cxn>
                  <a:cxn ang="0">
                    <a:pos x="165" y="10"/>
                  </a:cxn>
                  <a:cxn ang="0">
                    <a:pos x="148" y="123"/>
                  </a:cxn>
                  <a:cxn ang="0">
                    <a:pos x="233" y="187"/>
                  </a:cxn>
                  <a:cxn ang="0">
                    <a:pos x="239" y="216"/>
                  </a:cxn>
                  <a:cxn ang="0">
                    <a:pos x="222" y="279"/>
                  </a:cxn>
                  <a:cxn ang="0">
                    <a:pos x="206" y="268"/>
                  </a:cxn>
                  <a:cxn ang="0">
                    <a:pos x="0" y="50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6" y="8"/>
                  </a:cxn>
                </a:cxnLst>
                <a:rect l="0" t="0" r="r" b="b"/>
                <a:pathLst>
                  <a:path w="239" h="279">
                    <a:moveTo>
                      <a:pt x="6" y="8"/>
                    </a:moveTo>
                    <a:lnTo>
                      <a:pt x="94" y="33"/>
                    </a:lnTo>
                    <a:lnTo>
                      <a:pt x="123" y="0"/>
                    </a:lnTo>
                    <a:lnTo>
                      <a:pt x="165" y="10"/>
                    </a:lnTo>
                    <a:lnTo>
                      <a:pt x="148" y="123"/>
                    </a:lnTo>
                    <a:lnTo>
                      <a:pt x="233" y="187"/>
                    </a:lnTo>
                    <a:lnTo>
                      <a:pt x="239" y="216"/>
                    </a:lnTo>
                    <a:lnTo>
                      <a:pt x="222" y="279"/>
                    </a:lnTo>
                    <a:lnTo>
                      <a:pt x="206" y="268"/>
                    </a:lnTo>
                    <a:lnTo>
                      <a:pt x="0" y="5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6" y="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" name="Freeform 191"/>
              <p:cNvSpPr>
                <a:spLocks/>
              </p:cNvSpPr>
              <p:nvPr/>
            </p:nvSpPr>
            <p:spPr bwMode="auto">
              <a:xfrm>
                <a:off x="1324" y="2697"/>
                <a:ext cx="131" cy="7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16" y="65"/>
                  </a:cxn>
                  <a:cxn ang="0">
                    <a:pos x="339" y="7"/>
                  </a:cxn>
                  <a:cxn ang="0">
                    <a:pos x="495" y="105"/>
                  </a:cxn>
                  <a:cxn ang="0">
                    <a:pos x="526" y="260"/>
                  </a:cxn>
                  <a:cxn ang="0">
                    <a:pos x="470" y="294"/>
                  </a:cxn>
                  <a:cxn ang="0">
                    <a:pos x="375" y="208"/>
                  </a:cxn>
                  <a:cxn ang="0">
                    <a:pos x="407" y="177"/>
                  </a:cxn>
                  <a:cxn ang="0">
                    <a:pos x="415" y="159"/>
                  </a:cxn>
                  <a:cxn ang="0">
                    <a:pos x="327" y="91"/>
                  </a:cxn>
                  <a:cxn ang="0">
                    <a:pos x="278" y="108"/>
                  </a:cxn>
                  <a:cxn ang="0">
                    <a:pos x="191" y="115"/>
                  </a:cxn>
                  <a:cxn ang="0">
                    <a:pos x="272" y="185"/>
                  </a:cxn>
                  <a:cxn ang="0">
                    <a:pos x="217" y="208"/>
                  </a:cxn>
                  <a:cxn ang="0">
                    <a:pos x="0" y="94"/>
                  </a:cxn>
                  <a:cxn ang="0">
                    <a:pos x="22" y="31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526" h="294">
                    <a:moveTo>
                      <a:pt x="16" y="0"/>
                    </a:moveTo>
                    <a:lnTo>
                      <a:pt x="116" y="65"/>
                    </a:lnTo>
                    <a:lnTo>
                      <a:pt x="339" y="7"/>
                    </a:lnTo>
                    <a:lnTo>
                      <a:pt x="495" y="105"/>
                    </a:lnTo>
                    <a:lnTo>
                      <a:pt x="526" y="260"/>
                    </a:lnTo>
                    <a:lnTo>
                      <a:pt x="470" y="294"/>
                    </a:lnTo>
                    <a:lnTo>
                      <a:pt x="375" y="208"/>
                    </a:lnTo>
                    <a:lnTo>
                      <a:pt x="407" y="177"/>
                    </a:lnTo>
                    <a:lnTo>
                      <a:pt x="415" y="159"/>
                    </a:lnTo>
                    <a:lnTo>
                      <a:pt x="327" y="91"/>
                    </a:lnTo>
                    <a:lnTo>
                      <a:pt x="278" y="108"/>
                    </a:lnTo>
                    <a:lnTo>
                      <a:pt x="191" y="115"/>
                    </a:lnTo>
                    <a:lnTo>
                      <a:pt x="272" y="185"/>
                    </a:lnTo>
                    <a:lnTo>
                      <a:pt x="217" y="208"/>
                    </a:lnTo>
                    <a:lnTo>
                      <a:pt x="0" y="94"/>
                    </a:lnTo>
                    <a:lnTo>
                      <a:pt x="22" y="3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" name="Freeform 192"/>
              <p:cNvSpPr>
                <a:spLocks/>
              </p:cNvSpPr>
              <p:nvPr/>
            </p:nvSpPr>
            <p:spPr bwMode="auto">
              <a:xfrm>
                <a:off x="1324" y="2697"/>
                <a:ext cx="132" cy="74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16" y="66"/>
                  </a:cxn>
                  <a:cxn ang="0">
                    <a:pos x="338" y="8"/>
                  </a:cxn>
                  <a:cxn ang="0">
                    <a:pos x="496" y="106"/>
                  </a:cxn>
                  <a:cxn ang="0">
                    <a:pos x="527" y="261"/>
                  </a:cxn>
                  <a:cxn ang="0">
                    <a:pos x="470" y="295"/>
                  </a:cxn>
                  <a:cxn ang="0">
                    <a:pos x="374" y="208"/>
                  </a:cxn>
                  <a:cxn ang="0">
                    <a:pos x="407" y="177"/>
                  </a:cxn>
                  <a:cxn ang="0">
                    <a:pos x="414" y="159"/>
                  </a:cxn>
                  <a:cxn ang="0">
                    <a:pos x="327" y="91"/>
                  </a:cxn>
                  <a:cxn ang="0">
                    <a:pos x="277" y="108"/>
                  </a:cxn>
                  <a:cxn ang="0">
                    <a:pos x="191" y="115"/>
                  </a:cxn>
                  <a:cxn ang="0">
                    <a:pos x="271" y="186"/>
                  </a:cxn>
                  <a:cxn ang="0">
                    <a:pos x="216" y="208"/>
                  </a:cxn>
                  <a:cxn ang="0">
                    <a:pos x="0" y="94"/>
                  </a:cxn>
                  <a:cxn ang="0">
                    <a:pos x="21" y="31"/>
                  </a:cxn>
                  <a:cxn ang="0">
                    <a:pos x="15" y="0"/>
                  </a:cxn>
                  <a:cxn ang="0">
                    <a:pos x="15" y="0"/>
                  </a:cxn>
                  <a:cxn ang="0">
                    <a:pos x="15" y="0"/>
                  </a:cxn>
                </a:cxnLst>
                <a:rect l="0" t="0" r="r" b="b"/>
                <a:pathLst>
                  <a:path w="527" h="295">
                    <a:moveTo>
                      <a:pt x="15" y="0"/>
                    </a:moveTo>
                    <a:lnTo>
                      <a:pt x="116" y="66"/>
                    </a:lnTo>
                    <a:lnTo>
                      <a:pt x="338" y="8"/>
                    </a:lnTo>
                    <a:lnTo>
                      <a:pt x="496" y="106"/>
                    </a:lnTo>
                    <a:lnTo>
                      <a:pt x="527" y="261"/>
                    </a:lnTo>
                    <a:lnTo>
                      <a:pt x="470" y="295"/>
                    </a:lnTo>
                    <a:lnTo>
                      <a:pt x="374" y="208"/>
                    </a:lnTo>
                    <a:lnTo>
                      <a:pt x="407" y="177"/>
                    </a:lnTo>
                    <a:lnTo>
                      <a:pt x="414" y="159"/>
                    </a:lnTo>
                    <a:lnTo>
                      <a:pt x="327" y="91"/>
                    </a:lnTo>
                    <a:lnTo>
                      <a:pt x="277" y="108"/>
                    </a:lnTo>
                    <a:lnTo>
                      <a:pt x="191" y="115"/>
                    </a:lnTo>
                    <a:lnTo>
                      <a:pt x="271" y="186"/>
                    </a:lnTo>
                    <a:lnTo>
                      <a:pt x="216" y="208"/>
                    </a:lnTo>
                    <a:lnTo>
                      <a:pt x="0" y="94"/>
                    </a:lnTo>
                    <a:lnTo>
                      <a:pt x="21" y="31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7" name="Freeform 193"/>
              <p:cNvSpPr>
                <a:spLocks/>
              </p:cNvSpPr>
              <p:nvPr/>
            </p:nvSpPr>
            <p:spPr bwMode="auto">
              <a:xfrm>
                <a:off x="2214" y="2342"/>
                <a:ext cx="157" cy="113"/>
              </a:xfrm>
              <a:custGeom>
                <a:avLst/>
                <a:gdLst/>
                <a:ahLst/>
                <a:cxnLst>
                  <a:cxn ang="0">
                    <a:pos x="348" y="19"/>
                  </a:cxn>
                  <a:cxn ang="0">
                    <a:pos x="629" y="0"/>
                  </a:cxn>
                  <a:cxn ang="0">
                    <a:pos x="606" y="76"/>
                  </a:cxn>
                  <a:cxn ang="0">
                    <a:pos x="403" y="90"/>
                  </a:cxn>
                  <a:cxn ang="0">
                    <a:pos x="358" y="270"/>
                  </a:cxn>
                  <a:cxn ang="0">
                    <a:pos x="270" y="289"/>
                  </a:cxn>
                  <a:cxn ang="0">
                    <a:pos x="247" y="422"/>
                  </a:cxn>
                  <a:cxn ang="0">
                    <a:pos x="13" y="452"/>
                  </a:cxn>
                  <a:cxn ang="0">
                    <a:pos x="0" y="412"/>
                  </a:cxn>
                  <a:cxn ang="0">
                    <a:pos x="239" y="104"/>
                  </a:cxn>
                  <a:cxn ang="0">
                    <a:pos x="348" y="19"/>
                  </a:cxn>
                  <a:cxn ang="0">
                    <a:pos x="348" y="19"/>
                  </a:cxn>
                  <a:cxn ang="0">
                    <a:pos x="348" y="19"/>
                  </a:cxn>
                </a:cxnLst>
                <a:rect l="0" t="0" r="r" b="b"/>
                <a:pathLst>
                  <a:path w="629" h="452">
                    <a:moveTo>
                      <a:pt x="348" y="19"/>
                    </a:moveTo>
                    <a:lnTo>
                      <a:pt x="629" y="0"/>
                    </a:lnTo>
                    <a:lnTo>
                      <a:pt x="606" y="76"/>
                    </a:lnTo>
                    <a:lnTo>
                      <a:pt x="403" y="90"/>
                    </a:lnTo>
                    <a:lnTo>
                      <a:pt x="358" y="270"/>
                    </a:lnTo>
                    <a:lnTo>
                      <a:pt x="270" y="289"/>
                    </a:lnTo>
                    <a:lnTo>
                      <a:pt x="247" y="422"/>
                    </a:lnTo>
                    <a:lnTo>
                      <a:pt x="13" y="452"/>
                    </a:lnTo>
                    <a:lnTo>
                      <a:pt x="0" y="412"/>
                    </a:lnTo>
                    <a:lnTo>
                      <a:pt x="239" y="104"/>
                    </a:lnTo>
                    <a:lnTo>
                      <a:pt x="348" y="19"/>
                    </a:lnTo>
                    <a:lnTo>
                      <a:pt x="348" y="19"/>
                    </a:lnTo>
                    <a:lnTo>
                      <a:pt x="348" y="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8" name="Freeform 194"/>
              <p:cNvSpPr>
                <a:spLocks/>
              </p:cNvSpPr>
              <p:nvPr/>
            </p:nvSpPr>
            <p:spPr bwMode="auto">
              <a:xfrm>
                <a:off x="2214" y="2342"/>
                <a:ext cx="157" cy="113"/>
              </a:xfrm>
              <a:custGeom>
                <a:avLst/>
                <a:gdLst/>
                <a:ahLst/>
                <a:cxnLst>
                  <a:cxn ang="0">
                    <a:pos x="347" y="20"/>
                  </a:cxn>
                  <a:cxn ang="0">
                    <a:pos x="629" y="0"/>
                  </a:cxn>
                  <a:cxn ang="0">
                    <a:pos x="606" y="76"/>
                  </a:cxn>
                  <a:cxn ang="0">
                    <a:pos x="403" y="91"/>
                  </a:cxn>
                  <a:cxn ang="0">
                    <a:pos x="357" y="270"/>
                  </a:cxn>
                  <a:cxn ang="0">
                    <a:pos x="270" y="290"/>
                  </a:cxn>
                  <a:cxn ang="0">
                    <a:pos x="247" y="423"/>
                  </a:cxn>
                  <a:cxn ang="0">
                    <a:pos x="14" y="452"/>
                  </a:cxn>
                  <a:cxn ang="0">
                    <a:pos x="0" y="413"/>
                  </a:cxn>
                  <a:cxn ang="0">
                    <a:pos x="239" y="106"/>
                  </a:cxn>
                  <a:cxn ang="0">
                    <a:pos x="347" y="20"/>
                  </a:cxn>
                  <a:cxn ang="0">
                    <a:pos x="347" y="20"/>
                  </a:cxn>
                  <a:cxn ang="0">
                    <a:pos x="347" y="20"/>
                  </a:cxn>
                </a:cxnLst>
                <a:rect l="0" t="0" r="r" b="b"/>
                <a:pathLst>
                  <a:path w="629" h="452">
                    <a:moveTo>
                      <a:pt x="347" y="20"/>
                    </a:moveTo>
                    <a:lnTo>
                      <a:pt x="629" y="0"/>
                    </a:lnTo>
                    <a:lnTo>
                      <a:pt x="606" y="76"/>
                    </a:lnTo>
                    <a:lnTo>
                      <a:pt x="403" y="91"/>
                    </a:lnTo>
                    <a:lnTo>
                      <a:pt x="357" y="270"/>
                    </a:lnTo>
                    <a:lnTo>
                      <a:pt x="270" y="290"/>
                    </a:lnTo>
                    <a:lnTo>
                      <a:pt x="247" y="423"/>
                    </a:lnTo>
                    <a:lnTo>
                      <a:pt x="14" y="452"/>
                    </a:lnTo>
                    <a:lnTo>
                      <a:pt x="0" y="413"/>
                    </a:lnTo>
                    <a:lnTo>
                      <a:pt x="239" y="106"/>
                    </a:lnTo>
                    <a:lnTo>
                      <a:pt x="347" y="20"/>
                    </a:lnTo>
                    <a:lnTo>
                      <a:pt x="347" y="20"/>
                    </a:lnTo>
                    <a:lnTo>
                      <a:pt x="347" y="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9" name="Freeform 195"/>
              <p:cNvSpPr>
                <a:spLocks/>
              </p:cNvSpPr>
              <p:nvPr/>
            </p:nvSpPr>
            <p:spPr bwMode="auto">
              <a:xfrm>
                <a:off x="2299" y="2187"/>
                <a:ext cx="211" cy="160"/>
              </a:xfrm>
              <a:custGeom>
                <a:avLst/>
                <a:gdLst/>
                <a:ahLst/>
                <a:cxnLst>
                  <a:cxn ang="0">
                    <a:pos x="0" y="639"/>
                  </a:cxn>
                  <a:cxn ang="0">
                    <a:pos x="275" y="431"/>
                  </a:cxn>
                  <a:cxn ang="0">
                    <a:pos x="282" y="348"/>
                  </a:cxn>
                  <a:cxn ang="0">
                    <a:pos x="392" y="206"/>
                  </a:cxn>
                  <a:cxn ang="0">
                    <a:pos x="557" y="107"/>
                  </a:cxn>
                  <a:cxn ang="0">
                    <a:pos x="610" y="0"/>
                  </a:cxn>
                  <a:cxn ang="0">
                    <a:pos x="748" y="67"/>
                  </a:cxn>
                  <a:cxn ang="0">
                    <a:pos x="843" y="57"/>
                  </a:cxn>
                  <a:cxn ang="0">
                    <a:pos x="831" y="246"/>
                  </a:cxn>
                  <a:cxn ang="0">
                    <a:pos x="742" y="270"/>
                  </a:cxn>
                  <a:cxn ang="0">
                    <a:pos x="552" y="443"/>
                  </a:cxn>
                  <a:cxn ang="0">
                    <a:pos x="369" y="483"/>
                  </a:cxn>
                  <a:cxn ang="0">
                    <a:pos x="288" y="620"/>
                  </a:cxn>
                  <a:cxn ang="0">
                    <a:pos x="12" y="639"/>
                  </a:cxn>
                  <a:cxn ang="0">
                    <a:pos x="0" y="639"/>
                  </a:cxn>
                  <a:cxn ang="0">
                    <a:pos x="0" y="639"/>
                  </a:cxn>
                  <a:cxn ang="0">
                    <a:pos x="0" y="639"/>
                  </a:cxn>
                </a:cxnLst>
                <a:rect l="0" t="0" r="r" b="b"/>
                <a:pathLst>
                  <a:path w="843" h="639">
                    <a:moveTo>
                      <a:pt x="0" y="639"/>
                    </a:moveTo>
                    <a:lnTo>
                      <a:pt x="275" y="431"/>
                    </a:lnTo>
                    <a:lnTo>
                      <a:pt x="282" y="348"/>
                    </a:lnTo>
                    <a:lnTo>
                      <a:pt x="392" y="206"/>
                    </a:lnTo>
                    <a:lnTo>
                      <a:pt x="557" y="107"/>
                    </a:lnTo>
                    <a:lnTo>
                      <a:pt x="610" y="0"/>
                    </a:lnTo>
                    <a:lnTo>
                      <a:pt x="748" y="67"/>
                    </a:lnTo>
                    <a:lnTo>
                      <a:pt x="843" y="57"/>
                    </a:lnTo>
                    <a:lnTo>
                      <a:pt x="831" y="246"/>
                    </a:lnTo>
                    <a:lnTo>
                      <a:pt x="742" y="270"/>
                    </a:lnTo>
                    <a:lnTo>
                      <a:pt x="552" y="443"/>
                    </a:lnTo>
                    <a:lnTo>
                      <a:pt x="369" y="483"/>
                    </a:lnTo>
                    <a:lnTo>
                      <a:pt x="288" y="620"/>
                    </a:lnTo>
                    <a:lnTo>
                      <a:pt x="12" y="639"/>
                    </a:lnTo>
                    <a:lnTo>
                      <a:pt x="0" y="639"/>
                    </a:lnTo>
                    <a:lnTo>
                      <a:pt x="0" y="639"/>
                    </a:lnTo>
                    <a:lnTo>
                      <a:pt x="0" y="63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0" name="Freeform 196"/>
              <p:cNvSpPr>
                <a:spLocks/>
              </p:cNvSpPr>
              <p:nvPr/>
            </p:nvSpPr>
            <p:spPr bwMode="auto">
              <a:xfrm>
                <a:off x="2299" y="2187"/>
                <a:ext cx="211" cy="160"/>
              </a:xfrm>
              <a:custGeom>
                <a:avLst/>
                <a:gdLst/>
                <a:ahLst/>
                <a:cxnLst>
                  <a:cxn ang="0">
                    <a:pos x="0" y="640"/>
                  </a:cxn>
                  <a:cxn ang="0">
                    <a:pos x="275" y="432"/>
                  </a:cxn>
                  <a:cxn ang="0">
                    <a:pos x="281" y="349"/>
                  </a:cxn>
                  <a:cxn ang="0">
                    <a:pos x="391" y="207"/>
                  </a:cxn>
                  <a:cxn ang="0">
                    <a:pos x="556" y="108"/>
                  </a:cxn>
                  <a:cxn ang="0">
                    <a:pos x="609" y="0"/>
                  </a:cxn>
                  <a:cxn ang="0">
                    <a:pos x="748" y="67"/>
                  </a:cxn>
                  <a:cxn ang="0">
                    <a:pos x="842" y="57"/>
                  </a:cxn>
                  <a:cxn ang="0">
                    <a:pos x="831" y="248"/>
                  </a:cxn>
                  <a:cxn ang="0">
                    <a:pos x="741" y="270"/>
                  </a:cxn>
                  <a:cxn ang="0">
                    <a:pos x="551" y="443"/>
                  </a:cxn>
                  <a:cxn ang="0">
                    <a:pos x="368" y="483"/>
                  </a:cxn>
                  <a:cxn ang="0">
                    <a:pos x="288" y="620"/>
                  </a:cxn>
                  <a:cxn ang="0">
                    <a:pos x="11" y="640"/>
                  </a:cxn>
                  <a:cxn ang="0">
                    <a:pos x="0" y="640"/>
                  </a:cxn>
                  <a:cxn ang="0">
                    <a:pos x="0" y="640"/>
                  </a:cxn>
                  <a:cxn ang="0">
                    <a:pos x="0" y="640"/>
                  </a:cxn>
                </a:cxnLst>
                <a:rect l="0" t="0" r="r" b="b"/>
                <a:pathLst>
                  <a:path w="842" h="640">
                    <a:moveTo>
                      <a:pt x="0" y="640"/>
                    </a:moveTo>
                    <a:lnTo>
                      <a:pt x="275" y="432"/>
                    </a:lnTo>
                    <a:lnTo>
                      <a:pt x="281" y="349"/>
                    </a:lnTo>
                    <a:lnTo>
                      <a:pt x="391" y="207"/>
                    </a:lnTo>
                    <a:lnTo>
                      <a:pt x="556" y="108"/>
                    </a:lnTo>
                    <a:lnTo>
                      <a:pt x="609" y="0"/>
                    </a:lnTo>
                    <a:lnTo>
                      <a:pt x="748" y="67"/>
                    </a:lnTo>
                    <a:lnTo>
                      <a:pt x="842" y="57"/>
                    </a:lnTo>
                    <a:lnTo>
                      <a:pt x="831" y="248"/>
                    </a:lnTo>
                    <a:lnTo>
                      <a:pt x="741" y="270"/>
                    </a:lnTo>
                    <a:lnTo>
                      <a:pt x="551" y="443"/>
                    </a:lnTo>
                    <a:lnTo>
                      <a:pt x="368" y="483"/>
                    </a:lnTo>
                    <a:lnTo>
                      <a:pt x="288" y="620"/>
                    </a:lnTo>
                    <a:lnTo>
                      <a:pt x="11" y="640"/>
                    </a:lnTo>
                    <a:lnTo>
                      <a:pt x="0" y="640"/>
                    </a:lnTo>
                    <a:lnTo>
                      <a:pt x="0" y="640"/>
                    </a:lnTo>
                    <a:lnTo>
                      <a:pt x="0" y="64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1" name="Freeform 197"/>
              <p:cNvSpPr>
                <a:spLocks/>
              </p:cNvSpPr>
              <p:nvPr/>
            </p:nvSpPr>
            <p:spPr bwMode="auto">
              <a:xfrm>
                <a:off x="2208" y="2342"/>
                <a:ext cx="215" cy="225"/>
              </a:xfrm>
              <a:custGeom>
                <a:avLst/>
                <a:gdLst/>
                <a:ahLst/>
                <a:cxnLst>
                  <a:cxn ang="0">
                    <a:pos x="652" y="0"/>
                  </a:cxn>
                  <a:cxn ang="0">
                    <a:pos x="862" y="162"/>
                  </a:cxn>
                  <a:cxn ang="0">
                    <a:pos x="753" y="154"/>
                  </a:cxn>
                  <a:cxn ang="0">
                    <a:pos x="704" y="742"/>
                  </a:cxn>
                  <a:cxn ang="0">
                    <a:pos x="775" y="740"/>
                  </a:cxn>
                  <a:cxn ang="0">
                    <a:pos x="767" y="825"/>
                  </a:cxn>
                  <a:cxn ang="0">
                    <a:pos x="525" y="828"/>
                  </a:cxn>
                  <a:cxn ang="0">
                    <a:pos x="500" y="784"/>
                  </a:cxn>
                  <a:cxn ang="0">
                    <a:pos x="463" y="861"/>
                  </a:cxn>
                  <a:cxn ang="0">
                    <a:pos x="378" y="866"/>
                  </a:cxn>
                  <a:cxn ang="0">
                    <a:pos x="358" y="825"/>
                  </a:cxn>
                  <a:cxn ang="0">
                    <a:pos x="336" y="899"/>
                  </a:cxn>
                  <a:cxn ang="0">
                    <a:pos x="288" y="900"/>
                  </a:cxn>
                  <a:cxn ang="0">
                    <a:pos x="137" y="769"/>
                  </a:cxn>
                  <a:cxn ang="0">
                    <a:pos x="81" y="814"/>
                  </a:cxn>
                  <a:cxn ang="0">
                    <a:pos x="0" y="807"/>
                  </a:cxn>
                  <a:cxn ang="0">
                    <a:pos x="43" y="744"/>
                  </a:cxn>
                  <a:cxn ang="0">
                    <a:pos x="33" y="557"/>
                  </a:cxn>
                  <a:cxn ang="0">
                    <a:pos x="60" y="509"/>
                  </a:cxn>
                  <a:cxn ang="0">
                    <a:pos x="41" y="452"/>
                  </a:cxn>
                  <a:cxn ang="0">
                    <a:pos x="270" y="422"/>
                  </a:cxn>
                  <a:cxn ang="0">
                    <a:pos x="293" y="289"/>
                  </a:cxn>
                  <a:cxn ang="0">
                    <a:pos x="381" y="270"/>
                  </a:cxn>
                  <a:cxn ang="0">
                    <a:pos x="426" y="90"/>
                  </a:cxn>
                  <a:cxn ang="0">
                    <a:pos x="629" y="76"/>
                  </a:cxn>
                  <a:cxn ang="0">
                    <a:pos x="652" y="0"/>
                  </a:cxn>
                  <a:cxn ang="0">
                    <a:pos x="652" y="0"/>
                  </a:cxn>
                  <a:cxn ang="0">
                    <a:pos x="652" y="0"/>
                  </a:cxn>
                </a:cxnLst>
                <a:rect l="0" t="0" r="r" b="b"/>
                <a:pathLst>
                  <a:path w="862" h="900">
                    <a:moveTo>
                      <a:pt x="652" y="0"/>
                    </a:moveTo>
                    <a:lnTo>
                      <a:pt x="862" y="162"/>
                    </a:lnTo>
                    <a:lnTo>
                      <a:pt x="753" y="154"/>
                    </a:lnTo>
                    <a:lnTo>
                      <a:pt x="704" y="742"/>
                    </a:lnTo>
                    <a:lnTo>
                      <a:pt x="775" y="740"/>
                    </a:lnTo>
                    <a:lnTo>
                      <a:pt x="767" y="825"/>
                    </a:lnTo>
                    <a:lnTo>
                      <a:pt x="525" y="828"/>
                    </a:lnTo>
                    <a:lnTo>
                      <a:pt x="500" y="784"/>
                    </a:lnTo>
                    <a:lnTo>
                      <a:pt x="463" y="861"/>
                    </a:lnTo>
                    <a:lnTo>
                      <a:pt x="378" y="866"/>
                    </a:lnTo>
                    <a:lnTo>
                      <a:pt x="358" y="825"/>
                    </a:lnTo>
                    <a:lnTo>
                      <a:pt x="336" y="899"/>
                    </a:lnTo>
                    <a:lnTo>
                      <a:pt x="288" y="900"/>
                    </a:lnTo>
                    <a:lnTo>
                      <a:pt x="137" y="769"/>
                    </a:lnTo>
                    <a:lnTo>
                      <a:pt x="81" y="814"/>
                    </a:lnTo>
                    <a:lnTo>
                      <a:pt x="0" y="807"/>
                    </a:lnTo>
                    <a:lnTo>
                      <a:pt x="43" y="744"/>
                    </a:lnTo>
                    <a:lnTo>
                      <a:pt x="33" y="557"/>
                    </a:lnTo>
                    <a:lnTo>
                      <a:pt x="60" y="509"/>
                    </a:lnTo>
                    <a:lnTo>
                      <a:pt x="41" y="452"/>
                    </a:lnTo>
                    <a:lnTo>
                      <a:pt x="270" y="422"/>
                    </a:lnTo>
                    <a:lnTo>
                      <a:pt x="293" y="289"/>
                    </a:lnTo>
                    <a:lnTo>
                      <a:pt x="381" y="270"/>
                    </a:lnTo>
                    <a:lnTo>
                      <a:pt x="426" y="90"/>
                    </a:lnTo>
                    <a:lnTo>
                      <a:pt x="629" y="76"/>
                    </a:lnTo>
                    <a:lnTo>
                      <a:pt x="652" y="0"/>
                    </a:lnTo>
                    <a:lnTo>
                      <a:pt x="652" y="0"/>
                    </a:lnTo>
                    <a:lnTo>
                      <a:pt x="65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2" name="Freeform 198"/>
              <p:cNvSpPr>
                <a:spLocks/>
              </p:cNvSpPr>
              <p:nvPr/>
            </p:nvSpPr>
            <p:spPr bwMode="auto">
              <a:xfrm>
                <a:off x="2208" y="2342"/>
                <a:ext cx="215" cy="226"/>
              </a:xfrm>
              <a:custGeom>
                <a:avLst/>
                <a:gdLst/>
                <a:ahLst/>
                <a:cxnLst>
                  <a:cxn ang="0">
                    <a:pos x="652" y="0"/>
                  </a:cxn>
                  <a:cxn ang="0">
                    <a:pos x="861" y="163"/>
                  </a:cxn>
                  <a:cxn ang="0">
                    <a:pos x="752" y="154"/>
                  </a:cxn>
                  <a:cxn ang="0">
                    <a:pos x="704" y="743"/>
                  </a:cxn>
                  <a:cxn ang="0">
                    <a:pos x="775" y="741"/>
                  </a:cxn>
                  <a:cxn ang="0">
                    <a:pos x="767" y="826"/>
                  </a:cxn>
                  <a:cxn ang="0">
                    <a:pos x="524" y="829"/>
                  </a:cxn>
                  <a:cxn ang="0">
                    <a:pos x="499" y="785"/>
                  </a:cxn>
                  <a:cxn ang="0">
                    <a:pos x="462" y="861"/>
                  </a:cxn>
                  <a:cxn ang="0">
                    <a:pos x="377" y="866"/>
                  </a:cxn>
                  <a:cxn ang="0">
                    <a:pos x="359" y="826"/>
                  </a:cxn>
                  <a:cxn ang="0">
                    <a:pos x="335" y="899"/>
                  </a:cxn>
                  <a:cxn ang="0">
                    <a:pos x="287" y="901"/>
                  </a:cxn>
                  <a:cxn ang="0">
                    <a:pos x="136" y="769"/>
                  </a:cxn>
                  <a:cxn ang="0">
                    <a:pos x="81" y="814"/>
                  </a:cxn>
                  <a:cxn ang="0">
                    <a:pos x="0" y="808"/>
                  </a:cxn>
                  <a:cxn ang="0">
                    <a:pos x="42" y="745"/>
                  </a:cxn>
                  <a:cxn ang="0">
                    <a:pos x="32" y="557"/>
                  </a:cxn>
                  <a:cxn ang="0">
                    <a:pos x="59" y="509"/>
                  </a:cxn>
                  <a:cxn ang="0">
                    <a:pos x="41" y="452"/>
                  </a:cxn>
                  <a:cxn ang="0">
                    <a:pos x="270" y="423"/>
                  </a:cxn>
                  <a:cxn ang="0">
                    <a:pos x="293" y="290"/>
                  </a:cxn>
                  <a:cxn ang="0">
                    <a:pos x="380" y="270"/>
                  </a:cxn>
                  <a:cxn ang="0">
                    <a:pos x="426" y="91"/>
                  </a:cxn>
                  <a:cxn ang="0">
                    <a:pos x="629" y="76"/>
                  </a:cxn>
                  <a:cxn ang="0">
                    <a:pos x="652" y="0"/>
                  </a:cxn>
                  <a:cxn ang="0">
                    <a:pos x="652" y="0"/>
                  </a:cxn>
                  <a:cxn ang="0">
                    <a:pos x="652" y="0"/>
                  </a:cxn>
                </a:cxnLst>
                <a:rect l="0" t="0" r="r" b="b"/>
                <a:pathLst>
                  <a:path w="861" h="901">
                    <a:moveTo>
                      <a:pt x="652" y="0"/>
                    </a:moveTo>
                    <a:lnTo>
                      <a:pt x="861" y="163"/>
                    </a:lnTo>
                    <a:lnTo>
                      <a:pt x="752" y="154"/>
                    </a:lnTo>
                    <a:lnTo>
                      <a:pt x="704" y="743"/>
                    </a:lnTo>
                    <a:lnTo>
                      <a:pt x="775" y="741"/>
                    </a:lnTo>
                    <a:lnTo>
                      <a:pt x="767" y="826"/>
                    </a:lnTo>
                    <a:lnTo>
                      <a:pt x="524" y="829"/>
                    </a:lnTo>
                    <a:lnTo>
                      <a:pt x="499" y="785"/>
                    </a:lnTo>
                    <a:lnTo>
                      <a:pt x="462" y="861"/>
                    </a:lnTo>
                    <a:lnTo>
                      <a:pt x="377" y="866"/>
                    </a:lnTo>
                    <a:lnTo>
                      <a:pt x="359" y="826"/>
                    </a:lnTo>
                    <a:lnTo>
                      <a:pt x="335" y="899"/>
                    </a:lnTo>
                    <a:lnTo>
                      <a:pt x="287" y="901"/>
                    </a:lnTo>
                    <a:lnTo>
                      <a:pt x="136" y="769"/>
                    </a:lnTo>
                    <a:lnTo>
                      <a:pt x="81" y="814"/>
                    </a:lnTo>
                    <a:lnTo>
                      <a:pt x="0" y="808"/>
                    </a:lnTo>
                    <a:lnTo>
                      <a:pt x="42" y="745"/>
                    </a:lnTo>
                    <a:lnTo>
                      <a:pt x="32" y="557"/>
                    </a:lnTo>
                    <a:lnTo>
                      <a:pt x="59" y="509"/>
                    </a:lnTo>
                    <a:lnTo>
                      <a:pt x="41" y="452"/>
                    </a:lnTo>
                    <a:lnTo>
                      <a:pt x="270" y="423"/>
                    </a:lnTo>
                    <a:lnTo>
                      <a:pt x="293" y="290"/>
                    </a:lnTo>
                    <a:lnTo>
                      <a:pt x="380" y="270"/>
                    </a:lnTo>
                    <a:lnTo>
                      <a:pt x="426" y="91"/>
                    </a:lnTo>
                    <a:lnTo>
                      <a:pt x="629" y="76"/>
                    </a:lnTo>
                    <a:lnTo>
                      <a:pt x="652" y="0"/>
                    </a:lnTo>
                    <a:lnTo>
                      <a:pt x="652" y="0"/>
                    </a:lnTo>
                    <a:lnTo>
                      <a:pt x="65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3" name="Freeform 199"/>
              <p:cNvSpPr>
                <a:spLocks/>
              </p:cNvSpPr>
              <p:nvPr/>
            </p:nvSpPr>
            <p:spPr bwMode="auto">
              <a:xfrm>
                <a:off x="2371" y="2166"/>
                <a:ext cx="310" cy="321"/>
              </a:xfrm>
              <a:custGeom>
                <a:avLst/>
                <a:gdLst/>
                <a:ahLst/>
                <a:cxnLst>
                  <a:cxn ang="0">
                    <a:pos x="0" y="703"/>
                  </a:cxn>
                  <a:cxn ang="0">
                    <a:pos x="634" y="1189"/>
                  </a:cxn>
                  <a:cxn ang="0">
                    <a:pos x="675" y="1200"/>
                  </a:cxn>
                  <a:cxn ang="0">
                    <a:pos x="680" y="1258"/>
                  </a:cxn>
                  <a:cxn ang="0">
                    <a:pos x="728" y="1283"/>
                  </a:cxn>
                  <a:cxn ang="0">
                    <a:pos x="1243" y="985"/>
                  </a:cxn>
                  <a:cxn ang="0">
                    <a:pos x="1171" y="930"/>
                  </a:cxn>
                  <a:cxn ang="0">
                    <a:pos x="1097" y="774"/>
                  </a:cxn>
                  <a:cxn ang="0">
                    <a:pos x="1146" y="668"/>
                  </a:cxn>
                  <a:cxn ang="0">
                    <a:pos x="1135" y="493"/>
                  </a:cxn>
                  <a:cxn ang="0">
                    <a:pos x="1166" y="460"/>
                  </a:cxn>
                  <a:cxn ang="0">
                    <a:pos x="1048" y="210"/>
                  </a:cxn>
                  <a:cxn ang="0">
                    <a:pos x="1099" y="161"/>
                  </a:cxn>
                  <a:cxn ang="0">
                    <a:pos x="1120" y="0"/>
                  </a:cxn>
                  <a:cxn ang="0">
                    <a:pos x="949" y="21"/>
                  </a:cxn>
                  <a:cxn ang="0">
                    <a:pos x="827" y="5"/>
                  </a:cxn>
                  <a:cxn ang="0">
                    <a:pos x="553" y="135"/>
                  </a:cxn>
                  <a:cxn ang="0">
                    <a:pos x="543" y="327"/>
                  </a:cxn>
                  <a:cxn ang="0">
                    <a:pos x="454" y="353"/>
                  </a:cxn>
                  <a:cxn ang="0">
                    <a:pos x="264" y="526"/>
                  </a:cxn>
                  <a:cxn ang="0">
                    <a:pos x="81" y="566"/>
                  </a:cxn>
                  <a:cxn ang="0">
                    <a:pos x="0" y="703"/>
                  </a:cxn>
                  <a:cxn ang="0">
                    <a:pos x="0" y="703"/>
                  </a:cxn>
                  <a:cxn ang="0">
                    <a:pos x="0" y="703"/>
                  </a:cxn>
                </a:cxnLst>
                <a:rect l="0" t="0" r="r" b="b"/>
                <a:pathLst>
                  <a:path w="1243" h="1283">
                    <a:moveTo>
                      <a:pt x="0" y="703"/>
                    </a:moveTo>
                    <a:lnTo>
                      <a:pt x="634" y="1189"/>
                    </a:lnTo>
                    <a:lnTo>
                      <a:pt x="675" y="1200"/>
                    </a:lnTo>
                    <a:lnTo>
                      <a:pt x="680" y="1258"/>
                    </a:lnTo>
                    <a:lnTo>
                      <a:pt x="728" y="1283"/>
                    </a:lnTo>
                    <a:lnTo>
                      <a:pt x="1243" y="985"/>
                    </a:lnTo>
                    <a:lnTo>
                      <a:pt x="1171" y="930"/>
                    </a:lnTo>
                    <a:lnTo>
                      <a:pt x="1097" y="774"/>
                    </a:lnTo>
                    <a:lnTo>
                      <a:pt x="1146" y="668"/>
                    </a:lnTo>
                    <a:lnTo>
                      <a:pt x="1135" y="493"/>
                    </a:lnTo>
                    <a:lnTo>
                      <a:pt x="1166" y="460"/>
                    </a:lnTo>
                    <a:lnTo>
                      <a:pt x="1048" y="210"/>
                    </a:lnTo>
                    <a:lnTo>
                      <a:pt x="1099" y="161"/>
                    </a:lnTo>
                    <a:lnTo>
                      <a:pt x="1120" y="0"/>
                    </a:lnTo>
                    <a:lnTo>
                      <a:pt x="949" y="21"/>
                    </a:lnTo>
                    <a:lnTo>
                      <a:pt x="827" y="5"/>
                    </a:lnTo>
                    <a:lnTo>
                      <a:pt x="553" y="135"/>
                    </a:lnTo>
                    <a:lnTo>
                      <a:pt x="543" y="327"/>
                    </a:lnTo>
                    <a:lnTo>
                      <a:pt x="454" y="353"/>
                    </a:lnTo>
                    <a:lnTo>
                      <a:pt x="264" y="526"/>
                    </a:lnTo>
                    <a:lnTo>
                      <a:pt x="81" y="566"/>
                    </a:lnTo>
                    <a:lnTo>
                      <a:pt x="0" y="703"/>
                    </a:lnTo>
                    <a:lnTo>
                      <a:pt x="0" y="703"/>
                    </a:lnTo>
                    <a:lnTo>
                      <a:pt x="0" y="70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4" name="Freeform 200"/>
              <p:cNvSpPr>
                <a:spLocks/>
              </p:cNvSpPr>
              <p:nvPr/>
            </p:nvSpPr>
            <p:spPr bwMode="auto">
              <a:xfrm>
                <a:off x="2371" y="2166"/>
                <a:ext cx="311" cy="321"/>
              </a:xfrm>
              <a:custGeom>
                <a:avLst/>
                <a:gdLst/>
                <a:ahLst/>
                <a:cxnLst>
                  <a:cxn ang="0">
                    <a:pos x="0" y="703"/>
                  </a:cxn>
                  <a:cxn ang="0">
                    <a:pos x="633" y="1189"/>
                  </a:cxn>
                  <a:cxn ang="0">
                    <a:pos x="674" y="1201"/>
                  </a:cxn>
                  <a:cxn ang="0">
                    <a:pos x="681" y="1259"/>
                  </a:cxn>
                  <a:cxn ang="0">
                    <a:pos x="728" y="1283"/>
                  </a:cxn>
                  <a:cxn ang="0">
                    <a:pos x="1243" y="986"/>
                  </a:cxn>
                  <a:cxn ang="0">
                    <a:pos x="1170" y="931"/>
                  </a:cxn>
                  <a:cxn ang="0">
                    <a:pos x="1097" y="775"/>
                  </a:cxn>
                  <a:cxn ang="0">
                    <a:pos x="1147" y="669"/>
                  </a:cxn>
                  <a:cxn ang="0">
                    <a:pos x="1134" y="494"/>
                  </a:cxn>
                  <a:cxn ang="0">
                    <a:pos x="1165" y="461"/>
                  </a:cxn>
                  <a:cxn ang="0">
                    <a:pos x="1048" y="211"/>
                  </a:cxn>
                  <a:cxn ang="0">
                    <a:pos x="1098" y="162"/>
                  </a:cxn>
                  <a:cxn ang="0">
                    <a:pos x="1120" y="0"/>
                  </a:cxn>
                  <a:cxn ang="0">
                    <a:pos x="950" y="21"/>
                  </a:cxn>
                  <a:cxn ang="0">
                    <a:pos x="827" y="6"/>
                  </a:cxn>
                  <a:cxn ang="0">
                    <a:pos x="553" y="136"/>
                  </a:cxn>
                  <a:cxn ang="0">
                    <a:pos x="543" y="327"/>
                  </a:cxn>
                  <a:cxn ang="0">
                    <a:pos x="453" y="353"/>
                  </a:cxn>
                  <a:cxn ang="0">
                    <a:pos x="263" y="526"/>
                  </a:cxn>
                  <a:cxn ang="0">
                    <a:pos x="80" y="566"/>
                  </a:cxn>
                  <a:cxn ang="0">
                    <a:pos x="0" y="703"/>
                  </a:cxn>
                  <a:cxn ang="0">
                    <a:pos x="0" y="703"/>
                  </a:cxn>
                  <a:cxn ang="0">
                    <a:pos x="0" y="703"/>
                  </a:cxn>
                </a:cxnLst>
                <a:rect l="0" t="0" r="r" b="b"/>
                <a:pathLst>
                  <a:path w="1243" h="1283">
                    <a:moveTo>
                      <a:pt x="0" y="703"/>
                    </a:moveTo>
                    <a:lnTo>
                      <a:pt x="633" y="1189"/>
                    </a:lnTo>
                    <a:lnTo>
                      <a:pt x="674" y="1201"/>
                    </a:lnTo>
                    <a:lnTo>
                      <a:pt x="681" y="1259"/>
                    </a:lnTo>
                    <a:lnTo>
                      <a:pt x="728" y="1283"/>
                    </a:lnTo>
                    <a:lnTo>
                      <a:pt x="1243" y="986"/>
                    </a:lnTo>
                    <a:lnTo>
                      <a:pt x="1170" y="931"/>
                    </a:lnTo>
                    <a:lnTo>
                      <a:pt x="1097" y="775"/>
                    </a:lnTo>
                    <a:lnTo>
                      <a:pt x="1147" y="669"/>
                    </a:lnTo>
                    <a:lnTo>
                      <a:pt x="1134" y="494"/>
                    </a:lnTo>
                    <a:lnTo>
                      <a:pt x="1165" y="461"/>
                    </a:lnTo>
                    <a:lnTo>
                      <a:pt x="1048" y="211"/>
                    </a:lnTo>
                    <a:lnTo>
                      <a:pt x="1098" y="162"/>
                    </a:lnTo>
                    <a:lnTo>
                      <a:pt x="1120" y="0"/>
                    </a:lnTo>
                    <a:lnTo>
                      <a:pt x="950" y="21"/>
                    </a:lnTo>
                    <a:lnTo>
                      <a:pt x="827" y="6"/>
                    </a:lnTo>
                    <a:lnTo>
                      <a:pt x="553" y="136"/>
                    </a:lnTo>
                    <a:lnTo>
                      <a:pt x="543" y="327"/>
                    </a:lnTo>
                    <a:lnTo>
                      <a:pt x="453" y="353"/>
                    </a:lnTo>
                    <a:lnTo>
                      <a:pt x="263" y="526"/>
                    </a:lnTo>
                    <a:lnTo>
                      <a:pt x="80" y="566"/>
                    </a:lnTo>
                    <a:lnTo>
                      <a:pt x="0" y="703"/>
                    </a:lnTo>
                    <a:lnTo>
                      <a:pt x="0" y="703"/>
                    </a:lnTo>
                    <a:lnTo>
                      <a:pt x="0" y="70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5" name="Freeform 201"/>
              <p:cNvSpPr>
                <a:spLocks/>
              </p:cNvSpPr>
              <p:nvPr/>
            </p:nvSpPr>
            <p:spPr bwMode="auto">
              <a:xfrm>
                <a:off x="2192" y="2607"/>
                <a:ext cx="56" cy="30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6" y="47"/>
                  </a:cxn>
                  <a:cxn ang="0">
                    <a:pos x="134" y="52"/>
                  </a:cxn>
                  <a:cxn ang="0">
                    <a:pos x="116" y="122"/>
                  </a:cxn>
                  <a:cxn ang="0">
                    <a:pos x="0" y="16"/>
                  </a:cxn>
                  <a:cxn ang="0">
                    <a:pos x="221" y="0"/>
                  </a:cxn>
                  <a:cxn ang="0">
                    <a:pos x="221" y="0"/>
                  </a:cxn>
                  <a:cxn ang="0">
                    <a:pos x="221" y="0"/>
                  </a:cxn>
                </a:cxnLst>
                <a:rect l="0" t="0" r="r" b="b"/>
                <a:pathLst>
                  <a:path w="226" h="122">
                    <a:moveTo>
                      <a:pt x="221" y="0"/>
                    </a:moveTo>
                    <a:lnTo>
                      <a:pt x="226" y="47"/>
                    </a:lnTo>
                    <a:lnTo>
                      <a:pt x="134" y="52"/>
                    </a:lnTo>
                    <a:lnTo>
                      <a:pt x="116" y="122"/>
                    </a:lnTo>
                    <a:lnTo>
                      <a:pt x="0" y="16"/>
                    </a:lnTo>
                    <a:lnTo>
                      <a:pt x="221" y="0"/>
                    </a:lnTo>
                    <a:lnTo>
                      <a:pt x="221" y="0"/>
                    </a:lnTo>
                    <a:lnTo>
                      <a:pt x="22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6" name="Freeform 202"/>
              <p:cNvSpPr>
                <a:spLocks/>
              </p:cNvSpPr>
              <p:nvPr/>
            </p:nvSpPr>
            <p:spPr bwMode="auto">
              <a:xfrm>
                <a:off x="2192" y="2607"/>
                <a:ext cx="56" cy="30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6" y="46"/>
                  </a:cxn>
                  <a:cxn ang="0">
                    <a:pos x="135" y="51"/>
                  </a:cxn>
                  <a:cxn ang="0">
                    <a:pos x="116" y="121"/>
                  </a:cxn>
                  <a:cxn ang="0">
                    <a:pos x="0" y="15"/>
                  </a:cxn>
                  <a:cxn ang="0">
                    <a:pos x="221" y="0"/>
                  </a:cxn>
                  <a:cxn ang="0">
                    <a:pos x="221" y="0"/>
                  </a:cxn>
                  <a:cxn ang="0">
                    <a:pos x="221" y="0"/>
                  </a:cxn>
                </a:cxnLst>
                <a:rect l="0" t="0" r="r" b="b"/>
                <a:pathLst>
                  <a:path w="226" h="121">
                    <a:moveTo>
                      <a:pt x="221" y="0"/>
                    </a:moveTo>
                    <a:lnTo>
                      <a:pt x="226" y="46"/>
                    </a:lnTo>
                    <a:lnTo>
                      <a:pt x="135" y="51"/>
                    </a:lnTo>
                    <a:lnTo>
                      <a:pt x="116" y="121"/>
                    </a:lnTo>
                    <a:lnTo>
                      <a:pt x="0" y="15"/>
                    </a:lnTo>
                    <a:lnTo>
                      <a:pt x="221" y="0"/>
                    </a:lnTo>
                    <a:lnTo>
                      <a:pt x="221" y="0"/>
                    </a:lnTo>
                    <a:lnTo>
                      <a:pt x="22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7" name="Freeform 203"/>
              <p:cNvSpPr>
                <a:spLocks/>
              </p:cNvSpPr>
              <p:nvPr/>
            </p:nvSpPr>
            <p:spPr bwMode="auto">
              <a:xfrm>
                <a:off x="2190" y="2534"/>
                <a:ext cx="90" cy="77"/>
              </a:xfrm>
              <a:custGeom>
                <a:avLst/>
                <a:gdLst/>
                <a:ahLst/>
                <a:cxnLst>
                  <a:cxn ang="0">
                    <a:pos x="1" y="177"/>
                  </a:cxn>
                  <a:cxn ang="0">
                    <a:pos x="0" y="132"/>
                  </a:cxn>
                  <a:cxn ang="0">
                    <a:pos x="81" y="26"/>
                  </a:cxn>
                  <a:cxn ang="0">
                    <a:pos x="137" y="47"/>
                  </a:cxn>
                  <a:cxn ang="0">
                    <a:pos x="208" y="0"/>
                  </a:cxn>
                  <a:cxn ang="0">
                    <a:pos x="359" y="132"/>
                  </a:cxn>
                  <a:cxn ang="0">
                    <a:pos x="332" y="284"/>
                  </a:cxn>
                  <a:cxn ang="0">
                    <a:pos x="9" y="307"/>
                  </a:cxn>
                  <a:cxn ang="0">
                    <a:pos x="8" y="266"/>
                  </a:cxn>
                  <a:cxn ang="0">
                    <a:pos x="258" y="185"/>
                  </a:cxn>
                  <a:cxn ang="0">
                    <a:pos x="1" y="177"/>
                  </a:cxn>
                  <a:cxn ang="0">
                    <a:pos x="1" y="177"/>
                  </a:cxn>
                  <a:cxn ang="0">
                    <a:pos x="1" y="177"/>
                  </a:cxn>
                </a:cxnLst>
                <a:rect l="0" t="0" r="r" b="b"/>
                <a:pathLst>
                  <a:path w="359" h="307">
                    <a:moveTo>
                      <a:pt x="1" y="177"/>
                    </a:moveTo>
                    <a:lnTo>
                      <a:pt x="0" y="132"/>
                    </a:lnTo>
                    <a:lnTo>
                      <a:pt x="81" y="26"/>
                    </a:lnTo>
                    <a:lnTo>
                      <a:pt x="137" y="47"/>
                    </a:lnTo>
                    <a:lnTo>
                      <a:pt x="208" y="0"/>
                    </a:lnTo>
                    <a:lnTo>
                      <a:pt x="359" y="132"/>
                    </a:lnTo>
                    <a:lnTo>
                      <a:pt x="332" y="284"/>
                    </a:lnTo>
                    <a:lnTo>
                      <a:pt x="9" y="307"/>
                    </a:lnTo>
                    <a:lnTo>
                      <a:pt x="8" y="266"/>
                    </a:lnTo>
                    <a:lnTo>
                      <a:pt x="258" y="185"/>
                    </a:lnTo>
                    <a:lnTo>
                      <a:pt x="1" y="177"/>
                    </a:lnTo>
                    <a:lnTo>
                      <a:pt x="1" y="177"/>
                    </a:lnTo>
                    <a:lnTo>
                      <a:pt x="1" y="1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204"/>
            <p:cNvGrpSpPr>
              <a:grpSpLocks/>
            </p:cNvGrpSpPr>
            <p:nvPr/>
          </p:nvGrpSpPr>
          <p:grpSpPr bwMode="auto">
            <a:xfrm>
              <a:off x="2190" y="1414"/>
              <a:ext cx="2442" cy="2034"/>
              <a:chOff x="2190" y="1414"/>
              <a:chExt cx="2442" cy="2034"/>
            </a:xfrm>
          </p:grpSpPr>
          <p:sp>
            <p:nvSpPr>
              <p:cNvPr id="128" name="Freeform 205"/>
              <p:cNvSpPr>
                <a:spLocks/>
              </p:cNvSpPr>
              <p:nvPr/>
            </p:nvSpPr>
            <p:spPr bwMode="auto">
              <a:xfrm>
                <a:off x="2190" y="2534"/>
                <a:ext cx="90" cy="77"/>
              </a:xfrm>
              <a:custGeom>
                <a:avLst/>
                <a:gdLst/>
                <a:ahLst/>
                <a:cxnLst>
                  <a:cxn ang="0">
                    <a:pos x="2" y="177"/>
                  </a:cxn>
                  <a:cxn ang="0">
                    <a:pos x="0" y="131"/>
                  </a:cxn>
                  <a:cxn ang="0">
                    <a:pos x="82" y="25"/>
                  </a:cxn>
                  <a:cxn ang="0">
                    <a:pos x="137" y="46"/>
                  </a:cxn>
                  <a:cxn ang="0">
                    <a:pos x="208" y="0"/>
                  </a:cxn>
                  <a:cxn ang="0">
                    <a:pos x="359" y="131"/>
                  </a:cxn>
                  <a:cxn ang="0">
                    <a:pos x="332" y="284"/>
                  </a:cxn>
                  <a:cxn ang="0">
                    <a:pos x="10" y="306"/>
                  </a:cxn>
                  <a:cxn ang="0">
                    <a:pos x="8" y="266"/>
                  </a:cxn>
                  <a:cxn ang="0">
                    <a:pos x="259" y="185"/>
                  </a:cxn>
                  <a:cxn ang="0">
                    <a:pos x="2" y="177"/>
                  </a:cxn>
                  <a:cxn ang="0">
                    <a:pos x="2" y="177"/>
                  </a:cxn>
                  <a:cxn ang="0">
                    <a:pos x="2" y="177"/>
                  </a:cxn>
                </a:cxnLst>
                <a:rect l="0" t="0" r="r" b="b"/>
                <a:pathLst>
                  <a:path w="359" h="306">
                    <a:moveTo>
                      <a:pt x="2" y="177"/>
                    </a:moveTo>
                    <a:lnTo>
                      <a:pt x="0" y="131"/>
                    </a:lnTo>
                    <a:lnTo>
                      <a:pt x="82" y="25"/>
                    </a:lnTo>
                    <a:lnTo>
                      <a:pt x="137" y="46"/>
                    </a:lnTo>
                    <a:lnTo>
                      <a:pt x="208" y="0"/>
                    </a:lnTo>
                    <a:lnTo>
                      <a:pt x="359" y="131"/>
                    </a:lnTo>
                    <a:lnTo>
                      <a:pt x="332" y="284"/>
                    </a:lnTo>
                    <a:lnTo>
                      <a:pt x="10" y="306"/>
                    </a:lnTo>
                    <a:lnTo>
                      <a:pt x="8" y="266"/>
                    </a:lnTo>
                    <a:lnTo>
                      <a:pt x="259" y="185"/>
                    </a:lnTo>
                    <a:lnTo>
                      <a:pt x="2" y="177"/>
                    </a:lnTo>
                    <a:lnTo>
                      <a:pt x="2" y="177"/>
                    </a:lnTo>
                    <a:lnTo>
                      <a:pt x="2" y="1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9" name="Freeform 206"/>
              <p:cNvSpPr>
                <a:spLocks/>
              </p:cNvSpPr>
              <p:nvPr/>
            </p:nvSpPr>
            <p:spPr bwMode="auto">
              <a:xfrm>
                <a:off x="2190" y="2578"/>
                <a:ext cx="64" cy="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8" y="9"/>
                  </a:cxn>
                  <a:cxn ang="0">
                    <a:pos x="6" y="8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8" h="86">
                    <a:moveTo>
                      <a:pt x="0" y="0"/>
                    </a:moveTo>
                    <a:lnTo>
                      <a:pt x="258" y="9"/>
                    </a:lnTo>
                    <a:lnTo>
                      <a:pt x="6" y="8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0" name="Freeform 207"/>
              <p:cNvSpPr>
                <a:spLocks/>
              </p:cNvSpPr>
              <p:nvPr/>
            </p:nvSpPr>
            <p:spPr bwMode="auto">
              <a:xfrm>
                <a:off x="2190" y="2578"/>
                <a:ext cx="65" cy="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9" y="10"/>
                  </a:cxn>
                  <a:cxn ang="0">
                    <a:pos x="7" y="8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9" h="86">
                    <a:moveTo>
                      <a:pt x="0" y="0"/>
                    </a:moveTo>
                    <a:lnTo>
                      <a:pt x="259" y="10"/>
                    </a:lnTo>
                    <a:lnTo>
                      <a:pt x="7" y="8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1" name="Freeform 208"/>
              <p:cNvSpPr>
                <a:spLocks/>
              </p:cNvSpPr>
              <p:nvPr/>
            </p:nvSpPr>
            <p:spPr bwMode="auto">
              <a:xfrm>
                <a:off x="2271" y="2381"/>
                <a:ext cx="285" cy="259"/>
              </a:xfrm>
              <a:custGeom>
                <a:avLst/>
                <a:gdLst/>
                <a:ahLst/>
                <a:cxnLst>
                  <a:cxn ang="0">
                    <a:pos x="0" y="899"/>
                  </a:cxn>
                  <a:cxn ang="0">
                    <a:pos x="5" y="928"/>
                  </a:cxn>
                  <a:cxn ang="0">
                    <a:pos x="211" y="943"/>
                  </a:cxn>
                  <a:cxn ang="0">
                    <a:pos x="261" y="1010"/>
                  </a:cxn>
                  <a:cxn ang="0">
                    <a:pos x="290" y="1010"/>
                  </a:cxn>
                  <a:cxn ang="0">
                    <a:pos x="305" y="1036"/>
                  </a:cxn>
                  <a:cxn ang="0">
                    <a:pos x="423" y="1029"/>
                  </a:cxn>
                  <a:cxn ang="0">
                    <a:pos x="544" y="875"/>
                  </a:cxn>
                  <a:cxn ang="0">
                    <a:pos x="642" y="852"/>
                  </a:cxn>
                  <a:cxn ang="0">
                    <a:pos x="657" y="808"/>
                  </a:cxn>
                  <a:cxn ang="0">
                    <a:pos x="884" y="722"/>
                  </a:cxn>
                  <a:cxn ang="0">
                    <a:pos x="1066" y="644"/>
                  </a:cxn>
                  <a:cxn ang="0">
                    <a:pos x="1138" y="424"/>
                  </a:cxn>
                  <a:cxn ang="0">
                    <a:pos x="1074" y="388"/>
                  </a:cxn>
                  <a:cxn ang="0">
                    <a:pos x="1073" y="343"/>
                  </a:cxn>
                  <a:cxn ang="0">
                    <a:pos x="603" y="5"/>
                  </a:cxn>
                  <a:cxn ang="0">
                    <a:pos x="499" y="0"/>
                  </a:cxn>
                  <a:cxn ang="0">
                    <a:pos x="434" y="590"/>
                  </a:cxn>
                  <a:cxn ang="0">
                    <a:pos x="521" y="586"/>
                  </a:cxn>
                  <a:cxn ang="0">
                    <a:pos x="513" y="671"/>
                  </a:cxn>
                  <a:cxn ang="0">
                    <a:pos x="271" y="674"/>
                  </a:cxn>
                  <a:cxn ang="0">
                    <a:pos x="246" y="630"/>
                  </a:cxn>
                  <a:cxn ang="0">
                    <a:pos x="220" y="692"/>
                  </a:cxn>
                  <a:cxn ang="0">
                    <a:pos x="124" y="712"/>
                  </a:cxn>
                  <a:cxn ang="0">
                    <a:pos x="104" y="671"/>
                  </a:cxn>
                  <a:cxn ang="0">
                    <a:pos x="82" y="745"/>
                  </a:cxn>
                  <a:cxn ang="0">
                    <a:pos x="34" y="746"/>
                  </a:cxn>
                  <a:cxn ang="0">
                    <a:pos x="0" y="899"/>
                  </a:cxn>
                  <a:cxn ang="0">
                    <a:pos x="0" y="899"/>
                  </a:cxn>
                  <a:cxn ang="0">
                    <a:pos x="0" y="899"/>
                  </a:cxn>
                </a:cxnLst>
                <a:rect l="0" t="0" r="r" b="b"/>
                <a:pathLst>
                  <a:path w="1138" h="1036">
                    <a:moveTo>
                      <a:pt x="0" y="899"/>
                    </a:moveTo>
                    <a:lnTo>
                      <a:pt x="5" y="928"/>
                    </a:lnTo>
                    <a:lnTo>
                      <a:pt x="211" y="943"/>
                    </a:lnTo>
                    <a:lnTo>
                      <a:pt x="261" y="1010"/>
                    </a:lnTo>
                    <a:lnTo>
                      <a:pt x="290" y="1010"/>
                    </a:lnTo>
                    <a:lnTo>
                      <a:pt x="305" y="1036"/>
                    </a:lnTo>
                    <a:lnTo>
                      <a:pt x="423" y="1029"/>
                    </a:lnTo>
                    <a:lnTo>
                      <a:pt x="544" y="875"/>
                    </a:lnTo>
                    <a:lnTo>
                      <a:pt x="642" y="852"/>
                    </a:lnTo>
                    <a:lnTo>
                      <a:pt x="657" y="808"/>
                    </a:lnTo>
                    <a:lnTo>
                      <a:pt x="884" y="722"/>
                    </a:lnTo>
                    <a:lnTo>
                      <a:pt x="1066" y="644"/>
                    </a:lnTo>
                    <a:lnTo>
                      <a:pt x="1138" y="424"/>
                    </a:lnTo>
                    <a:lnTo>
                      <a:pt x="1074" y="388"/>
                    </a:lnTo>
                    <a:lnTo>
                      <a:pt x="1073" y="343"/>
                    </a:lnTo>
                    <a:lnTo>
                      <a:pt x="603" y="5"/>
                    </a:lnTo>
                    <a:lnTo>
                      <a:pt x="499" y="0"/>
                    </a:lnTo>
                    <a:lnTo>
                      <a:pt x="434" y="590"/>
                    </a:lnTo>
                    <a:lnTo>
                      <a:pt x="521" y="586"/>
                    </a:lnTo>
                    <a:lnTo>
                      <a:pt x="513" y="671"/>
                    </a:lnTo>
                    <a:lnTo>
                      <a:pt x="271" y="674"/>
                    </a:lnTo>
                    <a:lnTo>
                      <a:pt x="246" y="630"/>
                    </a:lnTo>
                    <a:lnTo>
                      <a:pt x="220" y="692"/>
                    </a:lnTo>
                    <a:lnTo>
                      <a:pt x="124" y="712"/>
                    </a:lnTo>
                    <a:lnTo>
                      <a:pt x="104" y="671"/>
                    </a:lnTo>
                    <a:lnTo>
                      <a:pt x="82" y="745"/>
                    </a:lnTo>
                    <a:lnTo>
                      <a:pt x="34" y="746"/>
                    </a:lnTo>
                    <a:lnTo>
                      <a:pt x="0" y="899"/>
                    </a:lnTo>
                    <a:lnTo>
                      <a:pt x="0" y="899"/>
                    </a:lnTo>
                    <a:lnTo>
                      <a:pt x="0" y="89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2" name="Freeform 209"/>
              <p:cNvSpPr>
                <a:spLocks/>
              </p:cNvSpPr>
              <p:nvPr/>
            </p:nvSpPr>
            <p:spPr bwMode="auto">
              <a:xfrm>
                <a:off x="2271" y="2381"/>
                <a:ext cx="285" cy="259"/>
              </a:xfrm>
              <a:custGeom>
                <a:avLst/>
                <a:gdLst/>
                <a:ahLst/>
                <a:cxnLst>
                  <a:cxn ang="0">
                    <a:pos x="0" y="899"/>
                  </a:cxn>
                  <a:cxn ang="0">
                    <a:pos x="5" y="929"/>
                  </a:cxn>
                  <a:cxn ang="0">
                    <a:pos x="212" y="943"/>
                  </a:cxn>
                  <a:cxn ang="0">
                    <a:pos x="262" y="1010"/>
                  </a:cxn>
                  <a:cxn ang="0">
                    <a:pos x="290" y="1010"/>
                  </a:cxn>
                  <a:cxn ang="0">
                    <a:pos x="306" y="1036"/>
                  </a:cxn>
                  <a:cxn ang="0">
                    <a:pos x="423" y="1030"/>
                  </a:cxn>
                  <a:cxn ang="0">
                    <a:pos x="545" y="875"/>
                  </a:cxn>
                  <a:cxn ang="0">
                    <a:pos x="642" y="853"/>
                  </a:cxn>
                  <a:cxn ang="0">
                    <a:pos x="657" y="809"/>
                  </a:cxn>
                  <a:cxn ang="0">
                    <a:pos x="885" y="722"/>
                  </a:cxn>
                  <a:cxn ang="0">
                    <a:pos x="1067" y="645"/>
                  </a:cxn>
                  <a:cxn ang="0">
                    <a:pos x="1138" y="425"/>
                  </a:cxn>
                  <a:cxn ang="0">
                    <a:pos x="1075" y="389"/>
                  </a:cxn>
                  <a:cxn ang="0">
                    <a:pos x="1073" y="344"/>
                  </a:cxn>
                  <a:cxn ang="0">
                    <a:pos x="603" y="5"/>
                  </a:cxn>
                  <a:cxn ang="0">
                    <a:pos x="499" y="0"/>
                  </a:cxn>
                  <a:cxn ang="0">
                    <a:pos x="434" y="591"/>
                  </a:cxn>
                  <a:cxn ang="0">
                    <a:pos x="522" y="587"/>
                  </a:cxn>
                  <a:cxn ang="0">
                    <a:pos x="514" y="672"/>
                  </a:cxn>
                  <a:cxn ang="0">
                    <a:pos x="271" y="675"/>
                  </a:cxn>
                  <a:cxn ang="0">
                    <a:pos x="246" y="631"/>
                  </a:cxn>
                  <a:cxn ang="0">
                    <a:pos x="221" y="693"/>
                  </a:cxn>
                  <a:cxn ang="0">
                    <a:pos x="124" y="712"/>
                  </a:cxn>
                  <a:cxn ang="0">
                    <a:pos x="106" y="672"/>
                  </a:cxn>
                  <a:cxn ang="0">
                    <a:pos x="82" y="745"/>
                  </a:cxn>
                  <a:cxn ang="0">
                    <a:pos x="34" y="747"/>
                  </a:cxn>
                  <a:cxn ang="0">
                    <a:pos x="0" y="899"/>
                  </a:cxn>
                  <a:cxn ang="0">
                    <a:pos x="0" y="899"/>
                  </a:cxn>
                  <a:cxn ang="0">
                    <a:pos x="0" y="899"/>
                  </a:cxn>
                </a:cxnLst>
                <a:rect l="0" t="0" r="r" b="b"/>
                <a:pathLst>
                  <a:path w="1138" h="1036">
                    <a:moveTo>
                      <a:pt x="0" y="899"/>
                    </a:moveTo>
                    <a:lnTo>
                      <a:pt x="5" y="929"/>
                    </a:lnTo>
                    <a:lnTo>
                      <a:pt x="212" y="943"/>
                    </a:lnTo>
                    <a:lnTo>
                      <a:pt x="262" y="1010"/>
                    </a:lnTo>
                    <a:lnTo>
                      <a:pt x="290" y="1010"/>
                    </a:lnTo>
                    <a:lnTo>
                      <a:pt x="306" y="1036"/>
                    </a:lnTo>
                    <a:lnTo>
                      <a:pt x="423" y="1030"/>
                    </a:lnTo>
                    <a:lnTo>
                      <a:pt x="545" y="875"/>
                    </a:lnTo>
                    <a:lnTo>
                      <a:pt x="642" y="853"/>
                    </a:lnTo>
                    <a:lnTo>
                      <a:pt x="657" y="809"/>
                    </a:lnTo>
                    <a:lnTo>
                      <a:pt x="885" y="722"/>
                    </a:lnTo>
                    <a:lnTo>
                      <a:pt x="1067" y="645"/>
                    </a:lnTo>
                    <a:lnTo>
                      <a:pt x="1138" y="425"/>
                    </a:lnTo>
                    <a:lnTo>
                      <a:pt x="1075" y="389"/>
                    </a:lnTo>
                    <a:lnTo>
                      <a:pt x="1073" y="344"/>
                    </a:lnTo>
                    <a:lnTo>
                      <a:pt x="603" y="5"/>
                    </a:lnTo>
                    <a:lnTo>
                      <a:pt x="499" y="0"/>
                    </a:lnTo>
                    <a:lnTo>
                      <a:pt x="434" y="591"/>
                    </a:lnTo>
                    <a:lnTo>
                      <a:pt x="522" y="587"/>
                    </a:lnTo>
                    <a:lnTo>
                      <a:pt x="514" y="672"/>
                    </a:lnTo>
                    <a:lnTo>
                      <a:pt x="271" y="675"/>
                    </a:lnTo>
                    <a:lnTo>
                      <a:pt x="246" y="631"/>
                    </a:lnTo>
                    <a:lnTo>
                      <a:pt x="221" y="693"/>
                    </a:lnTo>
                    <a:lnTo>
                      <a:pt x="124" y="712"/>
                    </a:lnTo>
                    <a:lnTo>
                      <a:pt x="106" y="672"/>
                    </a:lnTo>
                    <a:lnTo>
                      <a:pt x="82" y="745"/>
                    </a:lnTo>
                    <a:lnTo>
                      <a:pt x="34" y="747"/>
                    </a:lnTo>
                    <a:lnTo>
                      <a:pt x="0" y="899"/>
                    </a:lnTo>
                    <a:lnTo>
                      <a:pt x="0" y="899"/>
                    </a:lnTo>
                    <a:lnTo>
                      <a:pt x="0" y="89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3" name="Freeform 210"/>
              <p:cNvSpPr>
                <a:spLocks/>
              </p:cNvSpPr>
              <p:nvPr/>
            </p:nvSpPr>
            <p:spPr bwMode="auto">
              <a:xfrm>
                <a:off x="2633" y="2160"/>
                <a:ext cx="67" cy="122"/>
              </a:xfrm>
              <a:custGeom>
                <a:avLst/>
                <a:gdLst/>
                <a:ahLst/>
                <a:cxnLst>
                  <a:cxn ang="0">
                    <a:pos x="72" y="27"/>
                  </a:cxn>
                  <a:cxn ang="0">
                    <a:pos x="51" y="188"/>
                  </a:cxn>
                  <a:cxn ang="0">
                    <a:pos x="0" y="237"/>
                  </a:cxn>
                  <a:cxn ang="0">
                    <a:pos x="118" y="487"/>
                  </a:cxn>
                  <a:cxn ang="0">
                    <a:pos x="260" y="291"/>
                  </a:cxn>
                  <a:cxn ang="0">
                    <a:pos x="185" y="237"/>
                  </a:cxn>
                  <a:cxn ang="0">
                    <a:pos x="269" y="113"/>
                  </a:cxn>
                  <a:cxn ang="0">
                    <a:pos x="201" y="0"/>
                  </a:cxn>
                  <a:cxn ang="0">
                    <a:pos x="72" y="27"/>
                  </a:cxn>
                  <a:cxn ang="0">
                    <a:pos x="72" y="27"/>
                  </a:cxn>
                  <a:cxn ang="0">
                    <a:pos x="72" y="27"/>
                  </a:cxn>
                </a:cxnLst>
                <a:rect l="0" t="0" r="r" b="b"/>
                <a:pathLst>
                  <a:path w="269" h="487">
                    <a:moveTo>
                      <a:pt x="72" y="27"/>
                    </a:moveTo>
                    <a:lnTo>
                      <a:pt x="51" y="188"/>
                    </a:lnTo>
                    <a:lnTo>
                      <a:pt x="0" y="237"/>
                    </a:lnTo>
                    <a:lnTo>
                      <a:pt x="118" y="487"/>
                    </a:lnTo>
                    <a:lnTo>
                      <a:pt x="260" y="291"/>
                    </a:lnTo>
                    <a:lnTo>
                      <a:pt x="185" y="237"/>
                    </a:lnTo>
                    <a:lnTo>
                      <a:pt x="269" y="113"/>
                    </a:lnTo>
                    <a:lnTo>
                      <a:pt x="201" y="0"/>
                    </a:lnTo>
                    <a:lnTo>
                      <a:pt x="72" y="27"/>
                    </a:lnTo>
                    <a:lnTo>
                      <a:pt x="72" y="27"/>
                    </a:lnTo>
                    <a:lnTo>
                      <a:pt x="72" y="2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" name="Freeform 211"/>
              <p:cNvSpPr>
                <a:spLocks/>
              </p:cNvSpPr>
              <p:nvPr/>
            </p:nvSpPr>
            <p:spPr bwMode="auto">
              <a:xfrm>
                <a:off x="2633" y="2160"/>
                <a:ext cx="67" cy="122"/>
              </a:xfrm>
              <a:custGeom>
                <a:avLst/>
                <a:gdLst/>
                <a:ahLst/>
                <a:cxnLst>
                  <a:cxn ang="0">
                    <a:pos x="72" y="27"/>
                  </a:cxn>
                  <a:cxn ang="0">
                    <a:pos x="50" y="189"/>
                  </a:cxn>
                  <a:cxn ang="0">
                    <a:pos x="0" y="238"/>
                  </a:cxn>
                  <a:cxn ang="0">
                    <a:pos x="117" y="488"/>
                  </a:cxn>
                  <a:cxn ang="0">
                    <a:pos x="260" y="291"/>
                  </a:cxn>
                  <a:cxn ang="0">
                    <a:pos x="185" y="238"/>
                  </a:cxn>
                  <a:cxn ang="0">
                    <a:pos x="268" y="114"/>
                  </a:cxn>
                  <a:cxn ang="0">
                    <a:pos x="200" y="0"/>
                  </a:cxn>
                  <a:cxn ang="0">
                    <a:pos x="72" y="27"/>
                  </a:cxn>
                  <a:cxn ang="0">
                    <a:pos x="72" y="27"/>
                  </a:cxn>
                  <a:cxn ang="0">
                    <a:pos x="72" y="27"/>
                  </a:cxn>
                </a:cxnLst>
                <a:rect l="0" t="0" r="r" b="b"/>
                <a:pathLst>
                  <a:path w="268" h="488">
                    <a:moveTo>
                      <a:pt x="72" y="27"/>
                    </a:moveTo>
                    <a:lnTo>
                      <a:pt x="50" y="189"/>
                    </a:lnTo>
                    <a:lnTo>
                      <a:pt x="0" y="238"/>
                    </a:lnTo>
                    <a:lnTo>
                      <a:pt x="117" y="488"/>
                    </a:lnTo>
                    <a:lnTo>
                      <a:pt x="260" y="291"/>
                    </a:lnTo>
                    <a:lnTo>
                      <a:pt x="185" y="238"/>
                    </a:lnTo>
                    <a:lnTo>
                      <a:pt x="268" y="114"/>
                    </a:lnTo>
                    <a:lnTo>
                      <a:pt x="200" y="0"/>
                    </a:lnTo>
                    <a:lnTo>
                      <a:pt x="72" y="27"/>
                    </a:lnTo>
                    <a:lnTo>
                      <a:pt x="72" y="27"/>
                    </a:lnTo>
                    <a:lnTo>
                      <a:pt x="72" y="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5" name="Freeform 212"/>
              <p:cNvSpPr>
                <a:spLocks/>
              </p:cNvSpPr>
              <p:nvPr/>
            </p:nvSpPr>
            <p:spPr bwMode="auto">
              <a:xfrm>
                <a:off x="2221" y="2605"/>
                <a:ext cx="131" cy="85"/>
              </a:xfrm>
              <a:custGeom>
                <a:avLst/>
                <a:gdLst/>
                <a:ahLst/>
                <a:cxnLst>
                  <a:cxn ang="0">
                    <a:pos x="0" y="129"/>
                  </a:cxn>
                  <a:cxn ang="0">
                    <a:pos x="18" y="57"/>
                  </a:cxn>
                  <a:cxn ang="0">
                    <a:pos x="110" y="52"/>
                  </a:cxn>
                  <a:cxn ang="0">
                    <a:pos x="105" y="5"/>
                  </a:cxn>
                  <a:cxn ang="0">
                    <a:pos x="201" y="0"/>
                  </a:cxn>
                  <a:cxn ang="0">
                    <a:pos x="206" y="29"/>
                  </a:cxn>
                  <a:cxn ang="0">
                    <a:pos x="412" y="44"/>
                  </a:cxn>
                  <a:cxn ang="0">
                    <a:pos x="462" y="111"/>
                  </a:cxn>
                  <a:cxn ang="0">
                    <a:pos x="491" y="111"/>
                  </a:cxn>
                  <a:cxn ang="0">
                    <a:pos x="522" y="169"/>
                  </a:cxn>
                  <a:cxn ang="0">
                    <a:pos x="452" y="171"/>
                  </a:cxn>
                  <a:cxn ang="0">
                    <a:pos x="491" y="301"/>
                  </a:cxn>
                  <a:cxn ang="0">
                    <a:pos x="403" y="284"/>
                  </a:cxn>
                  <a:cxn ang="0">
                    <a:pos x="416" y="314"/>
                  </a:cxn>
                  <a:cxn ang="0">
                    <a:pos x="375" y="338"/>
                  </a:cxn>
                  <a:cxn ang="0">
                    <a:pos x="341" y="283"/>
                  </a:cxn>
                  <a:cxn ang="0">
                    <a:pos x="314" y="284"/>
                  </a:cxn>
                  <a:cxn ang="0">
                    <a:pos x="230" y="142"/>
                  </a:cxn>
                  <a:cxn ang="0">
                    <a:pos x="105" y="253"/>
                  </a:cxn>
                  <a:cxn ang="0">
                    <a:pos x="84" y="208"/>
                  </a:cxn>
                  <a:cxn ang="0">
                    <a:pos x="0" y="129"/>
                  </a:cxn>
                  <a:cxn ang="0">
                    <a:pos x="0" y="129"/>
                  </a:cxn>
                  <a:cxn ang="0">
                    <a:pos x="0" y="129"/>
                  </a:cxn>
                </a:cxnLst>
                <a:rect l="0" t="0" r="r" b="b"/>
                <a:pathLst>
                  <a:path w="522" h="338">
                    <a:moveTo>
                      <a:pt x="0" y="129"/>
                    </a:moveTo>
                    <a:lnTo>
                      <a:pt x="18" y="57"/>
                    </a:lnTo>
                    <a:lnTo>
                      <a:pt x="110" y="52"/>
                    </a:lnTo>
                    <a:lnTo>
                      <a:pt x="105" y="5"/>
                    </a:lnTo>
                    <a:lnTo>
                      <a:pt x="201" y="0"/>
                    </a:lnTo>
                    <a:lnTo>
                      <a:pt x="206" y="29"/>
                    </a:lnTo>
                    <a:lnTo>
                      <a:pt x="412" y="44"/>
                    </a:lnTo>
                    <a:lnTo>
                      <a:pt x="462" y="111"/>
                    </a:lnTo>
                    <a:lnTo>
                      <a:pt x="491" y="111"/>
                    </a:lnTo>
                    <a:lnTo>
                      <a:pt x="522" y="169"/>
                    </a:lnTo>
                    <a:lnTo>
                      <a:pt x="452" y="171"/>
                    </a:lnTo>
                    <a:lnTo>
                      <a:pt x="491" y="301"/>
                    </a:lnTo>
                    <a:lnTo>
                      <a:pt x="403" y="284"/>
                    </a:lnTo>
                    <a:lnTo>
                      <a:pt x="416" y="314"/>
                    </a:lnTo>
                    <a:lnTo>
                      <a:pt x="375" y="338"/>
                    </a:lnTo>
                    <a:lnTo>
                      <a:pt x="341" y="283"/>
                    </a:lnTo>
                    <a:lnTo>
                      <a:pt x="314" y="284"/>
                    </a:lnTo>
                    <a:lnTo>
                      <a:pt x="230" y="142"/>
                    </a:lnTo>
                    <a:lnTo>
                      <a:pt x="105" y="253"/>
                    </a:lnTo>
                    <a:lnTo>
                      <a:pt x="84" y="208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6" name="Freeform 213"/>
              <p:cNvSpPr>
                <a:spLocks/>
              </p:cNvSpPr>
              <p:nvPr/>
            </p:nvSpPr>
            <p:spPr bwMode="auto">
              <a:xfrm>
                <a:off x="2221" y="2605"/>
                <a:ext cx="131" cy="85"/>
              </a:xfrm>
              <a:custGeom>
                <a:avLst/>
                <a:gdLst/>
                <a:ahLst/>
                <a:cxnLst>
                  <a:cxn ang="0">
                    <a:pos x="0" y="129"/>
                  </a:cxn>
                  <a:cxn ang="0">
                    <a:pos x="19" y="57"/>
                  </a:cxn>
                  <a:cxn ang="0">
                    <a:pos x="110" y="52"/>
                  </a:cxn>
                  <a:cxn ang="0">
                    <a:pos x="105" y="6"/>
                  </a:cxn>
                  <a:cxn ang="0">
                    <a:pos x="201" y="0"/>
                  </a:cxn>
                  <a:cxn ang="0">
                    <a:pos x="206" y="30"/>
                  </a:cxn>
                  <a:cxn ang="0">
                    <a:pos x="413" y="44"/>
                  </a:cxn>
                  <a:cxn ang="0">
                    <a:pos x="463" y="111"/>
                  </a:cxn>
                  <a:cxn ang="0">
                    <a:pos x="491" y="111"/>
                  </a:cxn>
                  <a:cxn ang="0">
                    <a:pos x="522" y="170"/>
                  </a:cxn>
                  <a:cxn ang="0">
                    <a:pos x="453" y="171"/>
                  </a:cxn>
                  <a:cxn ang="0">
                    <a:pos x="491" y="301"/>
                  </a:cxn>
                  <a:cxn ang="0">
                    <a:pos x="403" y="285"/>
                  </a:cxn>
                  <a:cxn ang="0">
                    <a:pos x="416" y="314"/>
                  </a:cxn>
                  <a:cxn ang="0">
                    <a:pos x="375" y="339"/>
                  </a:cxn>
                  <a:cxn ang="0">
                    <a:pos x="341" y="283"/>
                  </a:cxn>
                  <a:cxn ang="0">
                    <a:pos x="314" y="285"/>
                  </a:cxn>
                  <a:cxn ang="0">
                    <a:pos x="231" y="142"/>
                  </a:cxn>
                  <a:cxn ang="0">
                    <a:pos x="105" y="254"/>
                  </a:cxn>
                  <a:cxn ang="0">
                    <a:pos x="84" y="208"/>
                  </a:cxn>
                  <a:cxn ang="0">
                    <a:pos x="0" y="129"/>
                  </a:cxn>
                  <a:cxn ang="0">
                    <a:pos x="0" y="129"/>
                  </a:cxn>
                  <a:cxn ang="0">
                    <a:pos x="0" y="129"/>
                  </a:cxn>
                </a:cxnLst>
                <a:rect l="0" t="0" r="r" b="b"/>
                <a:pathLst>
                  <a:path w="522" h="339">
                    <a:moveTo>
                      <a:pt x="0" y="129"/>
                    </a:moveTo>
                    <a:lnTo>
                      <a:pt x="19" y="57"/>
                    </a:lnTo>
                    <a:lnTo>
                      <a:pt x="110" y="52"/>
                    </a:lnTo>
                    <a:lnTo>
                      <a:pt x="105" y="6"/>
                    </a:lnTo>
                    <a:lnTo>
                      <a:pt x="201" y="0"/>
                    </a:lnTo>
                    <a:lnTo>
                      <a:pt x="206" y="30"/>
                    </a:lnTo>
                    <a:lnTo>
                      <a:pt x="413" y="44"/>
                    </a:lnTo>
                    <a:lnTo>
                      <a:pt x="463" y="111"/>
                    </a:lnTo>
                    <a:lnTo>
                      <a:pt x="491" y="111"/>
                    </a:lnTo>
                    <a:lnTo>
                      <a:pt x="522" y="170"/>
                    </a:lnTo>
                    <a:lnTo>
                      <a:pt x="453" y="171"/>
                    </a:lnTo>
                    <a:lnTo>
                      <a:pt x="491" y="301"/>
                    </a:lnTo>
                    <a:lnTo>
                      <a:pt x="403" y="285"/>
                    </a:lnTo>
                    <a:lnTo>
                      <a:pt x="416" y="314"/>
                    </a:lnTo>
                    <a:lnTo>
                      <a:pt x="375" y="339"/>
                    </a:lnTo>
                    <a:lnTo>
                      <a:pt x="341" y="283"/>
                    </a:lnTo>
                    <a:lnTo>
                      <a:pt x="314" y="285"/>
                    </a:lnTo>
                    <a:lnTo>
                      <a:pt x="231" y="142"/>
                    </a:lnTo>
                    <a:lnTo>
                      <a:pt x="105" y="254"/>
                    </a:lnTo>
                    <a:lnTo>
                      <a:pt x="84" y="208"/>
                    </a:lnTo>
                    <a:lnTo>
                      <a:pt x="0" y="129"/>
                    </a:lnTo>
                    <a:lnTo>
                      <a:pt x="0" y="129"/>
                    </a:lnTo>
                    <a:lnTo>
                      <a:pt x="0" y="12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7" name="Freeform 214"/>
              <p:cNvSpPr>
                <a:spLocks/>
              </p:cNvSpPr>
              <p:nvPr/>
            </p:nvSpPr>
            <p:spPr bwMode="auto">
              <a:xfrm>
                <a:off x="2247" y="2641"/>
                <a:ext cx="53" cy="6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54" y="224"/>
                  </a:cxn>
                  <a:cxn ang="0">
                    <a:pos x="112" y="264"/>
                  </a:cxn>
                  <a:cxn ang="0">
                    <a:pos x="209" y="142"/>
                  </a:cxn>
                  <a:cxn ang="0">
                    <a:pos x="125" y="0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0" y="111"/>
                  </a:cxn>
                </a:cxnLst>
                <a:rect l="0" t="0" r="r" b="b"/>
                <a:pathLst>
                  <a:path w="209" h="264">
                    <a:moveTo>
                      <a:pt x="0" y="111"/>
                    </a:moveTo>
                    <a:lnTo>
                      <a:pt x="54" y="224"/>
                    </a:lnTo>
                    <a:lnTo>
                      <a:pt x="112" y="264"/>
                    </a:lnTo>
                    <a:lnTo>
                      <a:pt x="209" y="142"/>
                    </a:lnTo>
                    <a:lnTo>
                      <a:pt x="125" y="0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8" name="Freeform 215"/>
              <p:cNvSpPr>
                <a:spLocks/>
              </p:cNvSpPr>
              <p:nvPr/>
            </p:nvSpPr>
            <p:spPr bwMode="auto">
              <a:xfrm>
                <a:off x="2247" y="2641"/>
                <a:ext cx="53" cy="66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54" y="224"/>
                  </a:cxn>
                  <a:cxn ang="0">
                    <a:pos x="113" y="264"/>
                  </a:cxn>
                  <a:cxn ang="0">
                    <a:pos x="209" y="143"/>
                  </a:cxn>
                  <a:cxn ang="0">
                    <a:pos x="126" y="0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2"/>
                  </a:cxn>
                </a:cxnLst>
                <a:rect l="0" t="0" r="r" b="b"/>
                <a:pathLst>
                  <a:path w="209" h="264">
                    <a:moveTo>
                      <a:pt x="0" y="112"/>
                    </a:moveTo>
                    <a:lnTo>
                      <a:pt x="54" y="224"/>
                    </a:lnTo>
                    <a:lnTo>
                      <a:pt x="113" y="264"/>
                    </a:lnTo>
                    <a:lnTo>
                      <a:pt x="209" y="143"/>
                    </a:lnTo>
                    <a:lnTo>
                      <a:pt x="126" y="0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9" name="Freeform 216"/>
              <p:cNvSpPr>
                <a:spLocks/>
              </p:cNvSpPr>
              <p:nvPr/>
            </p:nvSpPr>
            <p:spPr bwMode="auto">
              <a:xfrm>
                <a:off x="2275" y="2676"/>
                <a:ext cx="68" cy="70"/>
              </a:xfrm>
              <a:custGeom>
                <a:avLst/>
                <a:gdLst/>
                <a:ahLst/>
                <a:cxnLst>
                  <a:cxn ang="0">
                    <a:pos x="0" y="123"/>
                  </a:cxn>
                  <a:cxn ang="0">
                    <a:pos x="266" y="280"/>
                  </a:cxn>
                  <a:cxn ang="0">
                    <a:pos x="272" y="191"/>
                  </a:cxn>
                  <a:cxn ang="0">
                    <a:pos x="221" y="137"/>
                  </a:cxn>
                  <a:cxn ang="0">
                    <a:pos x="251" y="93"/>
                  </a:cxn>
                  <a:cxn ang="0">
                    <a:pos x="199" y="32"/>
                  </a:cxn>
                  <a:cxn ang="0">
                    <a:pos x="158" y="55"/>
                  </a:cxn>
                  <a:cxn ang="0">
                    <a:pos x="124" y="0"/>
                  </a:cxn>
                  <a:cxn ang="0">
                    <a:pos x="97" y="1"/>
                  </a:cxn>
                  <a:cxn ang="0">
                    <a:pos x="0" y="123"/>
                  </a:cxn>
                  <a:cxn ang="0">
                    <a:pos x="0" y="123"/>
                  </a:cxn>
                  <a:cxn ang="0">
                    <a:pos x="0" y="123"/>
                  </a:cxn>
                </a:cxnLst>
                <a:rect l="0" t="0" r="r" b="b"/>
                <a:pathLst>
                  <a:path w="272" h="280">
                    <a:moveTo>
                      <a:pt x="0" y="123"/>
                    </a:moveTo>
                    <a:lnTo>
                      <a:pt x="266" y="280"/>
                    </a:lnTo>
                    <a:lnTo>
                      <a:pt x="272" y="191"/>
                    </a:lnTo>
                    <a:lnTo>
                      <a:pt x="221" y="137"/>
                    </a:lnTo>
                    <a:lnTo>
                      <a:pt x="251" y="93"/>
                    </a:lnTo>
                    <a:lnTo>
                      <a:pt x="199" y="32"/>
                    </a:lnTo>
                    <a:lnTo>
                      <a:pt x="158" y="55"/>
                    </a:lnTo>
                    <a:lnTo>
                      <a:pt x="124" y="0"/>
                    </a:lnTo>
                    <a:lnTo>
                      <a:pt x="97" y="1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0" name="Freeform 217"/>
              <p:cNvSpPr>
                <a:spLocks/>
              </p:cNvSpPr>
              <p:nvPr/>
            </p:nvSpPr>
            <p:spPr bwMode="auto">
              <a:xfrm>
                <a:off x="2276" y="2676"/>
                <a:ext cx="67" cy="70"/>
              </a:xfrm>
              <a:custGeom>
                <a:avLst/>
                <a:gdLst/>
                <a:ahLst/>
                <a:cxnLst>
                  <a:cxn ang="0">
                    <a:pos x="0" y="123"/>
                  </a:cxn>
                  <a:cxn ang="0">
                    <a:pos x="266" y="280"/>
                  </a:cxn>
                  <a:cxn ang="0">
                    <a:pos x="271" y="191"/>
                  </a:cxn>
                  <a:cxn ang="0">
                    <a:pos x="221" y="137"/>
                  </a:cxn>
                  <a:cxn ang="0">
                    <a:pos x="250" y="93"/>
                  </a:cxn>
                  <a:cxn ang="0">
                    <a:pos x="198" y="33"/>
                  </a:cxn>
                  <a:cxn ang="0">
                    <a:pos x="157" y="56"/>
                  </a:cxn>
                  <a:cxn ang="0">
                    <a:pos x="123" y="0"/>
                  </a:cxn>
                  <a:cxn ang="0">
                    <a:pos x="96" y="2"/>
                  </a:cxn>
                  <a:cxn ang="0">
                    <a:pos x="0" y="123"/>
                  </a:cxn>
                  <a:cxn ang="0">
                    <a:pos x="0" y="123"/>
                  </a:cxn>
                  <a:cxn ang="0">
                    <a:pos x="0" y="123"/>
                  </a:cxn>
                </a:cxnLst>
                <a:rect l="0" t="0" r="r" b="b"/>
                <a:pathLst>
                  <a:path w="271" h="280">
                    <a:moveTo>
                      <a:pt x="0" y="123"/>
                    </a:moveTo>
                    <a:lnTo>
                      <a:pt x="266" y="280"/>
                    </a:lnTo>
                    <a:lnTo>
                      <a:pt x="271" y="191"/>
                    </a:lnTo>
                    <a:lnTo>
                      <a:pt x="221" y="137"/>
                    </a:lnTo>
                    <a:lnTo>
                      <a:pt x="250" y="93"/>
                    </a:lnTo>
                    <a:lnTo>
                      <a:pt x="198" y="33"/>
                    </a:lnTo>
                    <a:lnTo>
                      <a:pt x="157" y="56"/>
                    </a:lnTo>
                    <a:lnTo>
                      <a:pt x="123" y="0"/>
                    </a:lnTo>
                    <a:lnTo>
                      <a:pt x="96" y="2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0" y="1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1" name="Freeform 218"/>
              <p:cNvSpPr>
                <a:spLocks/>
              </p:cNvSpPr>
              <p:nvPr/>
            </p:nvSpPr>
            <p:spPr bwMode="auto">
              <a:xfrm>
                <a:off x="2322" y="2638"/>
                <a:ext cx="118" cy="108"/>
              </a:xfrm>
              <a:custGeom>
                <a:avLst/>
                <a:gdLst/>
                <a:ahLst/>
                <a:cxnLst>
                  <a:cxn ang="0">
                    <a:pos x="75" y="433"/>
                  </a:cxn>
                  <a:cxn ang="0">
                    <a:pos x="278" y="393"/>
                  </a:cxn>
                  <a:cxn ang="0">
                    <a:pos x="470" y="423"/>
                  </a:cxn>
                  <a:cxn ang="0">
                    <a:pos x="393" y="234"/>
                  </a:cxn>
                  <a:cxn ang="0">
                    <a:pos x="454" y="154"/>
                  </a:cxn>
                  <a:cxn ang="0">
                    <a:pos x="447" y="116"/>
                  </a:cxn>
                  <a:cxn ang="0">
                    <a:pos x="400" y="61"/>
                  </a:cxn>
                  <a:cxn ang="0">
                    <a:pos x="282" y="68"/>
                  </a:cxn>
                  <a:cxn ang="0">
                    <a:pos x="220" y="0"/>
                  </a:cxn>
                  <a:cxn ang="0">
                    <a:pos x="102" y="7"/>
                  </a:cxn>
                  <a:cxn ang="0">
                    <a:pos x="120" y="39"/>
                  </a:cxn>
                  <a:cxn ang="0">
                    <a:pos x="48" y="41"/>
                  </a:cxn>
                  <a:cxn ang="0">
                    <a:pos x="85" y="161"/>
                  </a:cxn>
                  <a:cxn ang="0">
                    <a:pos x="0" y="153"/>
                  </a:cxn>
                  <a:cxn ang="0">
                    <a:pos x="2" y="187"/>
                  </a:cxn>
                  <a:cxn ang="0">
                    <a:pos x="64" y="246"/>
                  </a:cxn>
                  <a:cxn ang="0">
                    <a:pos x="34" y="290"/>
                  </a:cxn>
                  <a:cxn ang="0">
                    <a:pos x="85" y="344"/>
                  </a:cxn>
                  <a:cxn ang="0">
                    <a:pos x="74" y="405"/>
                  </a:cxn>
                  <a:cxn ang="0">
                    <a:pos x="75" y="433"/>
                  </a:cxn>
                  <a:cxn ang="0">
                    <a:pos x="75" y="433"/>
                  </a:cxn>
                  <a:cxn ang="0">
                    <a:pos x="75" y="433"/>
                  </a:cxn>
                </a:cxnLst>
                <a:rect l="0" t="0" r="r" b="b"/>
                <a:pathLst>
                  <a:path w="470" h="433">
                    <a:moveTo>
                      <a:pt x="75" y="433"/>
                    </a:moveTo>
                    <a:lnTo>
                      <a:pt x="278" y="393"/>
                    </a:lnTo>
                    <a:lnTo>
                      <a:pt x="470" y="423"/>
                    </a:lnTo>
                    <a:lnTo>
                      <a:pt x="393" y="234"/>
                    </a:lnTo>
                    <a:lnTo>
                      <a:pt x="454" y="154"/>
                    </a:lnTo>
                    <a:lnTo>
                      <a:pt x="447" y="116"/>
                    </a:lnTo>
                    <a:lnTo>
                      <a:pt x="400" y="61"/>
                    </a:lnTo>
                    <a:lnTo>
                      <a:pt x="282" y="68"/>
                    </a:lnTo>
                    <a:lnTo>
                      <a:pt x="220" y="0"/>
                    </a:lnTo>
                    <a:lnTo>
                      <a:pt x="102" y="7"/>
                    </a:lnTo>
                    <a:lnTo>
                      <a:pt x="120" y="39"/>
                    </a:lnTo>
                    <a:lnTo>
                      <a:pt x="48" y="41"/>
                    </a:lnTo>
                    <a:lnTo>
                      <a:pt x="85" y="161"/>
                    </a:lnTo>
                    <a:lnTo>
                      <a:pt x="0" y="153"/>
                    </a:lnTo>
                    <a:lnTo>
                      <a:pt x="2" y="187"/>
                    </a:lnTo>
                    <a:lnTo>
                      <a:pt x="64" y="246"/>
                    </a:lnTo>
                    <a:lnTo>
                      <a:pt x="34" y="290"/>
                    </a:lnTo>
                    <a:lnTo>
                      <a:pt x="85" y="344"/>
                    </a:lnTo>
                    <a:lnTo>
                      <a:pt x="74" y="405"/>
                    </a:lnTo>
                    <a:lnTo>
                      <a:pt x="75" y="433"/>
                    </a:lnTo>
                    <a:lnTo>
                      <a:pt x="75" y="433"/>
                    </a:lnTo>
                    <a:lnTo>
                      <a:pt x="75" y="43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" name="Freeform 219"/>
              <p:cNvSpPr>
                <a:spLocks/>
              </p:cNvSpPr>
              <p:nvPr/>
            </p:nvSpPr>
            <p:spPr bwMode="auto">
              <a:xfrm>
                <a:off x="2322" y="2638"/>
                <a:ext cx="118" cy="108"/>
              </a:xfrm>
              <a:custGeom>
                <a:avLst/>
                <a:gdLst/>
                <a:ahLst/>
                <a:cxnLst>
                  <a:cxn ang="0">
                    <a:pos x="75" y="432"/>
                  </a:cxn>
                  <a:cxn ang="0">
                    <a:pos x="277" y="393"/>
                  </a:cxn>
                  <a:cxn ang="0">
                    <a:pos x="469" y="422"/>
                  </a:cxn>
                  <a:cxn ang="0">
                    <a:pos x="393" y="234"/>
                  </a:cxn>
                  <a:cxn ang="0">
                    <a:pos x="453" y="154"/>
                  </a:cxn>
                  <a:cxn ang="0">
                    <a:pos x="447" y="115"/>
                  </a:cxn>
                  <a:cxn ang="0">
                    <a:pos x="399" y="60"/>
                  </a:cxn>
                  <a:cxn ang="0">
                    <a:pos x="281" y="67"/>
                  </a:cxn>
                  <a:cxn ang="0">
                    <a:pos x="219" y="0"/>
                  </a:cxn>
                  <a:cxn ang="0">
                    <a:pos x="102" y="6"/>
                  </a:cxn>
                  <a:cxn ang="0">
                    <a:pos x="120" y="39"/>
                  </a:cxn>
                  <a:cxn ang="0">
                    <a:pos x="48" y="40"/>
                  </a:cxn>
                  <a:cxn ang="0">
                    <a:pos x="84" y="160"/>
                  </a:cxn>
                  <a:cxn ang="0">
                    <a:pos x="0" y="152"/>
                  </a:cxn>
                  <a:cxn ang="0">
                    <a:pos x="1" y="186"/>
                  </a:cxn>
                  <a:cxn ang="0">
                    <a:pos x="63" y="245"/>
                  </a:cxn>
                  <a:cxn ang="0">
                    <a:pos x="34" y="289"/>
                  </a:cxn>
                  <a:cxn ang="0">
                    <a:pos x="84" y="343"/>
                  </a:cxn>
                  <a:cxn ang="0">
                    <a:pos x="73" y="404"/>
                  </a:cxn>
                  <a:cxn ang="0">
                    <a:pos x="75" y="432"/>
                  </a:cxn>
                  <a:cxn ang="0">
                    <a:pos x="75" y="432"/>
                  </a:cxn>
                  <a:cxn ang="0">
                    <a:pos x="75" y="432"/>
                  </a:cxn>
                </a:cxnLst>
                <a:rect l="0" t="0" r="r" b="b"/>
                <a:pathLst>
                  <a:path w="469" h="432">
                    <a:moveTo>
                      <a:pt x="75" y="432"/>
                    </a:moveTo>
                    <a:lnTo>
                      <a:pt x="277" y="393"/>
                    </a:lnTo>
                    <a:lnTo>
                      <a:pt x="469" y="422"/>
                    </a:lnTo>
                    <a:lnTo>
                      <a:pt x="393" y="234"/>
                    </a:lnTo>
                    <a:lnTo>
                      <a:pt x="453" y="154"/>
                    </a:lnTo>
                    <a:lnTo>
                      <a:pt x="447" y="115"/>
                    </a:lnTo>
                    <a:lnTo>
                      <a:pt x="399" y="60"/>
                    </a:lnTo>
                    <a:lnTo>
                      <a:pt x="281" y="67"/>
                    </a:lnTo>
                    <a:lnTo>
                      <a:pt x="219" y="0"/>
                    </a:lnTo>
                    <a:lnTo>
                      <a:pt x="102" y="6"/>
                    </a:lnTo>
                    <a:lnTo>
                      <a:pt x="120" y="39"/>
                    </a:lnTo>
                    <a:lnTo>
                      <a:pt x="48" y="40"/>
                    </a:lnTo>
                    <a:lnTo>
                      <a:pt x="84" y="160"/>
                    </a:lnTo>
                    <a:lnTo>
                      <a:pt x="0" y="152"/>
                    </a:lnTo>
                    <a:lnTo>
                      <a:pt x="1" y="186"/>
                    </a:lnTo>
                    <a:lnTo>
                      <a:pt x="63" y="245"/>
                    </a:lnTo>
                    <a:lnTo>
                      <a:pt x="34" y="289"/>
                    </a:lnTo>
                    <a:lnTo>
                      <a:pt x="84" y="343"/>
                    </a:lnTo>
                    <a:lnTo>
                      <a:pt x="73" y="404"/>
                    </a:lnTo>
                    <a:lnTo>
                      <a:pt x="75" y="432"/>
                    </a:lnTo>
                    <a:lnTo>
                      <a:pt x="75" y="432"/>
                    </a:lnTo>
                    <a:lnTo>
                      <a:pt x="75" y="43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" name="Freeform 220"/>
              <p:cNvSpPr>
                <a:spLocks/>
              </p:cNvSpPr>
              <p:nvPr/>
            </p:nvSpPr>
            <p:spPr bwMode="auto">
              <a:xfrm>
                <a:off x="2377" y="2561"/>
                <a:ext cx="147" cy="113"/>
              </a:xfrm>
              <a:custGeom>
                <a:avLst/>
                <a:gdLst/>
                <a:ahLst/>
                <a:cxnLst>
                  <a:cxn ang="0">
                    <a:pos x="461" y="0"/>
                  </a:cxn>
                  <a:cxn ang="0">
                    <a:pos x="589" y="191"/>
                  </a:cxn>
                  <a:cxn ang="0">
                    <a:pos x="549" y="253"/>
                  </a:cxn>
                  <a:cxn ang="0">
                    <a:pos x="305" y="284"/>
                  </a:cxn>
                  <a:cxn ang="0">
                    <a:pos x="229" y="263"/>
                  </a:cxn>
                  <a:cxn ang="0">
                    <a:pos x="234" y="452"/>
                  </a:cxn>
                  <a:cxn ang="0">
                    <a:pos x="208" y="402"/>
                  </a:cxn>
                  <a:cxn ang="0">
                    <a:pos x="180" y="368"/>
                  </a:cxn>
                  <a:cxn ang="0">
                    <a:pos x="62" y="375"/>
                  </a:cxn>
                  <a:cxn ang="0">
                    <a:pos x="0" y="307"/>
                  </a:cxn>
                  <a:cxn ang="0">
                    <a:pos x="121" y="153"/>
                  </a:cxn>
                  <a:cxn ang="0">
                    <a:pos x="224" y="130"/>
                  </a:cxn>
                  <a:cxn ang="0">
                    <a:pos x="234" y="86"/>
                  </a:cxn>
                  <a:cxn ang="0">
                    <a:pos x="461" y="0"/>
                  </a:cxn>
                  <a:cxn ang="0">
                    <a:pos x="461" y="0"/>
                  </a:cxn>
                  <a:cxn ang="0">
                    <a:pos x="461" y="0"/>
                  </a:cxn>
                </a:cxnLst>
                <a:rect l="0" t="0" r="r" b="b"/>
                <a:pathLst>
                  <a:path w="589" h="452">
                    <a:moveTo>
                      <a:pt x="461" y="0"/>
                    </a:moveTo>
                    <a:lnTo>
                      <a:pt x="589" y="191"/>
                    </a:lnTo>
                    <a:lnTo>
                      <a:pt x="549" y="253"/>
                    </a:lnTo>
                    <a:lnTo>
                      <a:pt x="305" y="284"/>
                    </a:lnTo>
                    <a:lnTo>
                      <a:pt x="229" y="263"/>
                    </a:lnTo>
                    <a:lnTo>
                      <a:pt x="234" y="452"/>
                    </a:lnTo>
                    <a:lnTo>
                      <a:pt x="208" y="402"/>
                    </a:lnTo>
                    <a:lnTo>
                      <a:pt x="180" y="368"/>
                    </a:lnTo>
                    <a:lnTo>
                      <a:pt x="62" y="375"/>
                    </a:lnTo>
                    <a:lnTo>
                      <a:pt x="0" y="307"/>
                    </a:lnTo>
                    <a:lnTo>
                      <a:pt x="121" y="153"/>
                    </a:lnTo>
                    <a:lnTo>
                      <a:pt x="224" y="130"/>
                    </a:lnTo>
                    <a:lnTo>
                      <a:pt x="234" y="86"/>
                    </a:lnTo>
                    <a:lnTo>
                      <a:pt x="461" y="0"/>
                    </a:lnTo>
                    <a:lnTo>
                      <a:pt x="461" y="0"/>
                    </a:lnTo>
                    <a:lnTo>
                      <a:pt x="46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" name="Freeform 221"/>
              <p:cNvSpPr>
                <a:spLocks/>
              </p:cNvSpPr>
              <p:nvPr/>
            </p:nvSpPr>
            <p:spPr bwMode="auto">
              <a:xfrm>
                <a:off x="2377" y="2561"/>
                <a:ext cx="148" cy="113"/>
              </a:xfrm>
              <a:custGeom>
                <a:avLst/>
                <a:gdLst/>
                <a:ahLst/>
                <a:cxnLst>
                  <a:cxn ang="0">
                    <a:pos x="462" y="0"/>
                  </a:cxn>
                  <a:cxn ang="0">
                    <a:pos x="590" y="192"/>
                  </a:cxn>
                  <a:cxn ang="0">
                    <a:pos x="550" y="254"/>
                  </a:cxn>
                  <a:cxn ang="0">
                    <a:pos x="305" y="285"/>
                  </a:cxn>
                  <a:cxn ang="0">
                    <a:pos x="229" y="264"/>
                  </a:cxn>
                  <a:cxn ang="0">
                    <a:pos x="234" y="452"/>
                  </a:cxn>
                  <a:cxn ang="0">
                    <a:pos x="208" y="402"/>
                  </a:cxn>
                  <a:cxn ang="0">
                    <a:pos x="180" y="368"/>
                  </a:cxn>
                  <a:cxn ang="0">
                    <a:pos x="62" y="375"/>
                  </a:cxn>
                  <a:cxn ang="0">
                    <a:pos x="0" y="308"/>
                  </a:cxn>
                  <a:cxn ang="0">
                    <a:pos x="122" y="153"/>
                  </a:cxn>
                  <a:cxn ang="0">
                    <a:pos x="224" y="131"/>
                  </a:cxn>
                  <a:cxn ang="0">
                    <a:pos x="234" y="87"/>
                  </a:cxn>
                  <a:cxn ang="0">
                    <a:pos x="462" y="0"/>
                  </a:cxn>
                  <a:cxn ang="0">
                    <a:pos x="462" y="0"/>
                  </a:cxn>
                  <a:cxn ang="0">
                    <a:pos x="462" y="0"/>
                  </a:cxn>
                </a:cxnLst>
                <a:rect l="0" t="0" r="r" b="b"/>
                <a:pathLst>
                  <a:path w="590" h="452">
                    <a:moveTo>
                      <a:pt x="462" y="0"/>
                    </a:moveTo>
                    <a:lnTo>
                      <a:pt x="590" y="192"/>
                    </a:lnTo>
                    <a:lnTo>
                      <a:pt x="550" y="254"/>
                    </a:lnTo>
                    <a:lnTo>
                      <a:pt x="305" y="285"/>
                    </a:lnTo>
                    <a:lnTo>
                      <a:pt x="229" y="264"/>
                    </a:lnTo>
                    <a:lnTo>
                      <a:pt x="234" y="452"/>
                    </a:lnTo>
                    <a:lnTo>
                      <a:pt x="208" y="402"/>
                    </a:lnTo>
                    <a:lnTo>
                      <a:pt x="180" y="368"/>
                    </a:lnTo>
                    <a:lnTo>
                      <a:pt x="62" y="375"/>
                    </a:lnTo>
                    <a:lnTo>
                      <a:pt x="0" y="308"/>
                    </a:lnTo>
                    <a:lnTo>
                      <a:pt x="122" y="153"/>
                    </a:lnTo>
                    <a:lnTo>
                      <a:pt x="224" y="131"/>
                    </a:lnTo>
                    <a:lnTo>
                      <a:pt x="234" y="87"/>
                    </a:lnTo>
                    <a:lnTo>
                      <a:pt x="462" y="0"/>
                    </a:lnTo>
                    <a:lnTo>
                      <a:pt x="462" y="0"/>
                    </a:lnTo>
                    <a:lnTo>
                      <a:pt x="46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5" name="Freeform 222"/>
              <p:cNvSpPr>
                <a:spLocks/>
              </p:cNvSpPr>
              <p:nvPr/>
            </p:nvSpPr>
            <p:spPr bwMode="auto">
              <a:xfrm>
                <a:off x="2420" y="2627"/>
                <a:ext cx="58" cy="117"/>
              </a:xfrm>
              <a:custGeom>
                <a:avLst/>
                <a:gdLst/>
                <a:ahLst/>
                <a:cxnLst>
                  <a:cxn ang="0">
                    <a:pos x="201" y="13"/>
                  </a:cxn>
                  <a:cxn ang="0">
                    <a:pos x="230" y="393"/>
                  </a:cxn>
                  <a:cxn ang="0">
                    <a:pos x="77" y="467"/>
                  </a:cxn>
                  <a:cxn ang="0">
                    <a:pos x="0" y="278"/>
                  </a:cxn>
                  <a:cxn ang="0">
                    <a:pos x="61" y="198"/>
                  </a:cxn>
                  <a:cxn ang="0">
                    <a:pos x="56" y="0"/>
                  </a:cxn>
                  <a:cxn ang="0">
                    <a:pos x="132" y="21"/>
                  </a:cxn>
                  <a:cxn ang="0">
                    <a:pos x="201" y="13"/>
                  </a:cxn>
                  <a:cxn ang="0">
                    <a:pos x="201" y="13"/>
                  </a:cxn>
                  <a:cxn ang="0">
                    <a:pos x="201" y="13"/>
                  </a:cxn>
                </a:cxnLst>
                <a:rect l="0" t="0" r="r" b="b"/>
                <a:pathLst>
                  <a:path w="230" h="467">
                    <a:moveTo>
                      <a:pt x="201" y="13"/>
                    </a:moveTo>
                    <a:lnTo>
                      <a:pt x="230" y="393"/>
                    </a:lnTo>
                    <a:lnTo>
                      <a:pt x="77" y="467"/>
                    </a:lnTo>
                    <a:lnTo>
                      <a:pt x="0" y="278"/>
                    </a:lnTo>
                    <a:lnTo>
                      <a:pt x="61" y="198"/>
                    </a:lnTo>
                    <a:lnTo>
                      <a:pt x="56" y="0"/>
                    </a:lnTo>
                    <a:lnTo>
                      <a:pt x="132" y="21"/>
                    </a:lnTo>
                    <a:lnTo>
                      <a:pt x="201" y="13"/>
                    </a:lnTo>
                    <a:lnTo>
                      <a:pt x="201" y="13"/>
                    </a:lnTo>
                    <a:lnTo>
                      <a:pt x="201" y="1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6" name="Freeform 223"/>
              <p:cNvSpPr>
                <a:spLocks/>
              </p:cNvSpPr>
              <p:nvPr/>
            </p:nvSpPr>
            <p:spPr bwMode="auto">
              <a:xfrm>
                <a:off x="2421" y="2627"/>
                <a:ext cx="57" cy="117"/>
              </a:xfrm>
              <a:custGeom>
                <a:avLst/>
                <a:gdLst/>
                <a:ahLst/>
                <a:cxnLst>
                  <a:cxn ang="0">
                    <a:pos x="200" y="13"/>
                  </a:cxn>
                  <a:cxn ang="0">
                    <a:pos x="229" y="393"/>
                  </a:cxn>
                  <a:cxn ang="0">
                    <a:pos x="76" y="466"/>
                  </a:cxn>
                  <a:cxn ang="0">
                    <a:pos x="0" y="278"/>
                  </a:cxn>
                  <a:cxn ang="0">
                    <a:pos x="60" y="198"/>
                  </a:cxn>
                  <a:cxn ang="0">
                    <a:pos x="55" y="0"/>
                  </a:cxn>
                  <a:cxn ang="0">
                    <a:pos x="131" y="21"/>
                  </a:cxn>
                  <a:cxn ang="0">
                    <a:pos x="200" y="13"/>
                  </a:cxn>
                  <a:cxn ang="0">
                    <a:pos x="200" y="13"/>
                  </a:cxn>
                  <a:cxn ang="0">
                    <a:pos x="200" y="13"/>
                  </a:cxn>
                </a:cxnLst>
                <a:rect l="0" t="0" r="r" b="b"/>
                <a:pathLst>
                  <a:path w="229" h="466">
                    <a:moveTo>
                      <a:pt x="200" y="13"/>
                    </a:moveTo>
                    <a:lnTo>
                      <a:pt x="229" y="393"/>
                    </a:lnTo>
                    <a:lnTo>
                      <a:pt x="76" y="466"/>
                    </a:lnTo>
                    <a:lnTo>
                      <a:pt x="0" y="278"/>
                    </a:lnTo>
                    <a:lnTo>
                      <a:pt x="60" y="198"/>
                    </a:lnTo>
                    <a:lnTo>
                      <a:pt x="55" y="0"/>
                    </a:lnTo>
                    <a:lnTo>
                      <a:pt x="131" y="21"/>
                    </a:lnTo>
                    <a:lnTo>
                      <a:pt x="200" y="13"/>
                    </a:lnTo>
                    <a:lnTo>
                      <a:pt x="200" y="13"/>
                    </a:lnTo>
                    <a:lnTo>
                      <a:pt x="200" y="1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7" name="Freeform 224"/>
              <p:cNvSpPr>
                <a:spLocks/>
              </p:cNvSpPr>
              <p:nvPr/>
            </p:nvSpPr>
            <p:spPr bwMode="auto">
              <a:xfrm>
                <a:off x="2471" y="2626"/>
                <a:ext cx="33" cy="99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29" y="396"/>
                  </a:cxn>
                  <a:cxn ang="0">
                    <a:pos x="112" y="364"/>
                  </a:cxn>
                  <a:cxn ang="0">
                    <a:pos x="99" y="157"/>
                  </a:cxn>
                  <a:cxn ang="0">
                    <a:pos x="134" y="99"/>
                  </a:cxn>
                  <a:cxn ang="0">
                    <a:pos x="117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134" h="396">
                    <a:moveTo>
                      <a:pt x="0" y="16"/>
                    </a:moveTo>
                    <a:lnTo>
                      <a:pt x="29" y="396"/>
                    </a:lnTo>
                    <a:lnTo>
                      <a:pt x="112" y="364"/>
                    </a:lnTo>
                    <a:lnTo>
                      <a:pt x="99" y="157"/>
                    </a:lnTo>
                    <a:lnTo>
                      <a:pt x="134" y="99"/>
                    </a:lnTo>
                    <a:lnTo>
                      <a:pt x="117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8" name="Freeform 225"/>
              <p:cNvSpPr>
                <a:spLocks/>
              </p:cNvSpPr>
              <p:nvPr/>
            </p:nvSpPr>
            <p:spPr bwMode="auto">
              <a:xfrm>
                <a:off x="2471" y="2626"/>
                <a:ext cx="33" cy="99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29" y="397"/>
                  </a:cxn>
                  <a:cxn ang="0">
                    <a:pos x="112" y="364"/>
                  </a:cxn>
                  <a:cxn ang="0">
                    <a:pos x="99" y="158"/>
                  </a:cxn>
                  <a:cxn ang="0">
                    <a:pos x="135" y="100"/>
                  </a:cxn>
                  <a:cxn ang="0">
                    <a:pos x="118" y="0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17"/>
                  </a:cxn>
                </a:cxnLst>
                <a:rect l="0" t="0" r="r" b="b"/>
                <a:pathLst>
                  <a:path w="135" h="397">
                    <a:moveTo>
                      <a:pt x="0" y="17"/>
                    </a:moveTo>
                    <a:lnTo>
                      <a:pt x="29" y="397"/>
                    </a:lnTo>
                    <a:lnTo>
                      <a:pt x="112" y="364"/>
                    </a:lnTo>
                    <a:lnTo>
                      <a:pt x="99" y="158"/>
                    </a:lnTo>
                    <a:lnTo>
                      <a:pt x="135" y="100"/>
                    </a:lnTo>
                    <a:lnTo>
                      <a:pt x="118" y="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9" name="Freeform 226"/>
              <p:cNvSpPr>
                <a:spLocks/>
              </p:cNvSpPr>
              <p:nvPr/>
            </p:nvSpPr>
            <p:spPr bwMode="auto">
              <a:xfrm>
                <a:off x="2495" y="2607"/>
                <a:ext cx="55" cy="110"/>
              </a:xfrm>
              <a:custGeom>
                <a:avLst/>
                <a:gdLst/>
                <a:ahLst/>
                <a:cxnLst>
                  <a:cxn ang="0">
                    <a:pos x="21" y="76"/>
                  </a:cxn>
                  <a:cxn ang="0">
                    <a:pos x="32" y="175"/>
                  </a:cxn>
                  <a:cxn ang="0">
                    <a:pos x="0" y="233"/>
                  </a:cxn>
                  <a:cxn ang="0">
                    <a:pos x="13" y="440"/>
                  </a:cxn>
                  <a:cxn ang="0">
                    <a:pos x="128" y="403"/>
                  </a:cxn>
                  <a:cxn ang="0">
                    <a:pos x="116" y="214"/>
                  </a:cxn>
                  <a:cxn ang="0">
                    <a:pos x="190" y="149"/>
                  </a:cxn>
                  <a:cxn ang="0">
                    <a:pos x="219" y="92"/>
                  </a:cxn>
                  <a:cxn ang="0">
                    <a:pos x="204" y="0"/>
                  </a:cxn>
                  <a:cxn ang="0">
                    <a:pos x="116" y="7"/>
                  </a:cxn>
                  <a:cxn ang="0">
                    <a:pos x="90" y="40"/>
                  </a:cxn>
                  <a:cxn ang="0">
                    <a:pos x="21" y="76"/>
                  </a:cxn>
                  <a:cxn ang="0">
                    <a:pos x="21" y="76"/>
                  </a:cxn>
                  <a:cxn ang="0">
                    <a:pos x="21" y="76"/>
                  </a:cxn>
                </a:cxnLst>
                <a:rect l="0" t="0" r="r" b="b"/>
                <a:pathLst>
                  <a:path w="219" h="440">
                    <a:moveTo>
                      <a:pt x="21" y="76"/>
                    </a:moveTo>
                    <a:lnTo>
                      <a:pt x="32" y="175"/>
                    </a:lnTo>
                    <a:lnTo>
                      <a:pt x="0" y="233"/>
                    </a:lnTo>
                    <a:lnTo>
                      <a:pt x="13" y="440"/>
                    </a:lnTo>
                    <a:lnTo>
                      <a:pt x="128" y="403"/>
                    </a:lnTo>
                    <a:lnTo>
                      <a:pt x="116" y="214"/>
                    </a:lnTo>
                    <a:lnTo>
                      <a:pt x="190" y="149"/>
                    </a:lnTo>
                    <a:lnTo>
                      <a:pt x="219" y="92"/>
                    </a:lnTo>
                    <a:lnTo>
                      <a:pt x="204" y="0"/>
                    </a:lnTo>
                    <a:lnTo>
                      <a:pt x="116" y="7"/>
                    </a:lnTo>
                    <a:lnTo>
                      <a:pt x="90" y="40"/>
                    </a:lnTo>
                    <a:lnTo>
                      <a:pt x="21" y="76"/>
                    </a:lnTo>
                    <a:lnTo>
                      <a:pt x="21" y="76"/>
                    </a:lnTo>
                    <a:lnTo>
                      <a:pt x="21" y="7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0" name="Freeform 227"/>
              <p:cNvSpPr>
                <a:spLocks/>
              </p:cNvSpPr>
              <p:nvPr/>
            </p:nvSpPr>
            <p:spPr bwMode="auto">
              <a:xfrm>
                <a:off x="2495" y="2607"/>
                <a:ext cx="55" cy="110"/>
              </a:xfrm>
              <a:custGeom>
                <a:avLst/>
                <a:gdLst/>
                <a:ahLst/>
                <a:cxnLst>
                  <a:cxn ang="0">
                    <a:pos x="21" y="76"/>
                  </a:cxn>
                  <a:cxn ang="0">
                    <a:pos x="33" y="176"/>
                  </a:cxn>
                  <a:cxn ang="0">
                    <a:pos x="0" y="234"/>
                  </a:cxn>
                  <a:cxn ang="0">
                    <a:pos x="13" y="440"/>
                  </a:cxn>
                  <a:cxn ang="0">
                    <a:pos x="129" y="403"/>
                  </a:cxn>
                  <a:cxn ang="0">
                    <a:pos x="117" y="214"/>
                  </a:cxn>
                  <a:cxn ang="0">
                    <a:pos x="190" y="149"/>
                  </a:cxn>
                  <a:cxn ang="0">
                    <a:pos x="220" y="93"/>
                  </a:cxn>
                  <a:cxn ang="0">
                    <a:pos x="204" y="0"/>
                  </a:cxn>
                  <a:cxn ang="0">
                    <a:pos x="117" y="8"/>
                  </a:cxn>
                  <a:cxn ang="0">
                    <a:pos x="91" y="40"/>
                  </a:cxn>
                  <a:cxn ang="0">
                    <a:pos x="21" y="76"/>
                  </a:cxn>
                  <a:cxn ang="0">
                    <a:pos x="21" y="76"/>
                  </a:cxn>
                  <a:cxn ang="0">
                    <a:pos x="21" y="76"/>
                  </a:cxn>
                </a:cxnLst>
                <a:rect l="0" t="0" r="r" b="b"/>
                <a:pathLst>
                  <a:path w="220" h="440">
                    <a:moveTo>
                      <a:pt x="21" y="76"/>
                    </a:moveTo>
                    <a:lnTo>
                      <a:pt x="33" y="176"/>
                    </a:lnTo>
                    <a:lnTo>
                      <a:pt x="0" y="234"/>
                    </a:lnTo>
                    <a:lnTo>
                      <a:pt x="13" y="440"/>
                    </a:lnTo>
                    <a:lnTo>
                      <a:pt x="129" y="403"/>
                    </a:lnTo>
                    <a:lnTo>
                      <a:pt x="117" y="214"/>
                    </a:lnTo>
                    <a:lnTo>
                      <a:pt x="190" y="149"/>
                    </a:lnTo>
                    <a:lnTo>
                      <a:pt x="220" y="93"/>
                    </a:lnTo>
                    <a:lnTo>
                      <a:pt x="204" y="0"/>
                    </a:lnTo>
                    <a:lnTo>
                      <a:pt x="117" y="8"/>
                    </a:lnTo>
                    <a:lnTo>
                      <a:pt x="91" y="40"/>
                    </a:lnTo>
                    <a:lnTo>
                      <a:pt x="21" y="76"/>
                    </a:lnTo>
                    <a:lnTo>
                      <a:pt x="21" y="76"/>
                    </a:lnTo>
                    <a:lnTo>
                      <a:pt x="21" y="7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1" name="Freeform 228"/>
              <p:cNvSpPr>
                <a:spLocks/>
              </p:cNvSpPr>
              <p:nvPr/>
            </p:nvSpPr>
            <p:spPr bwMode="auto">
              <a:xfrm>
                <a:off x="2492" y="2404"/>
                <a:ext cx="267" cy="205"/>
              </a:xfrm>
              <a:custGeom>
                <a:avLst/>
                <a:gdLst/>
                <a:ahLst/>
                <a:cxnLst>
                  <a:cxn ang="0">
                    <a:pos x="0" y="628"/>
                  </a:cxn>
                  <a:cxn ang="0">
                    <a:pos x="128" y="819"/>
                  </a:cxn>
                  <a:cxn ang="0">
                    <a:pos x="216" y="815"/>
                  </a:cxn>
                  <a:cxn ang="0">
                    <a:pos x="264" y="695"/>
                  </a:cxn>
                  <a:cxn ang="0">
                    <a:pos x="393" y="655"/>
                  </a:cxn>
                  <a:cxn ang="0">
                    <a:pos x="441" y="726"/>
                  </a:cxn>
                  <a:cxn ang="0">
                    <a:pos x="504" y="722"/>
                  </a:cxn>
                  <a:cxn ang="0">
                    <a:pos x="576" y="747"/>
                  </a:cxn>
                  <a:cxn ang="0">
                    <a:pos x="689" y="693"/>
                  </a:cxn>
                  <a:cxn ang="0">
                    <a:pos x="765" y="735"/>
                  </a:cxn>
                  <a:cxn ang="0">
                    <a:pos x="891" y="665"/>
                  </a:cxn>
                  <a:cxn ang="0">
                    <a:pos x="888" y="608"/>
                  </a:cxn>
                  <a:cxn ang="0">
                    <a:pos x="1064" y="405"/>
                  </a:cxn>
                  <a:cxn ang="0">
                    <a:pos x="1066" y="248"/>
                  </a:cxn>
                  <a:cxn ang="0">
                    <a:pos x="1017" y="190"/>
                  </a:cxn>
                  <a:cxn ang="0">
                    <a:pos x="1033" y="0"/>
                  </a:cxn>
                  <a:cxn ang="0">
                    <a:pos x="950" y="67"/>
                  </a:cxn>
                  <a:cxn ang="0">
                    <a:pos x="757" y="34"/>
                  </a:cxn>
                  <a:cxn ang="0">
                    <a:pos x="251" y="327"/>
                  </a:cxn>
                  <a:cxn ang="0">
                    <a:pos x="182" y="550"/>
                  </a:cxn>
                  <a:cxn ang="0">
                    <a:pos x="0" y="628"/>
                  </a:cxn>
                  <a:cxn ang="0">
                    <a:pos x="0" y="628"/>
                  </a:cxn>
                  <a:cxn ang="0">
                    <a:pos x="0" y="628"/>
                  </a:cxn>
                </a:cxnLst>
                <a:rect l="0" t="0" r="r" b="b"/>
                <a:pathLst>
                  <a:path w="1066" h="819">
                    <a:moveTo>
                      <a:pt x="0" y="628"/>
                    </a:moveTo>
                    <a:lnTo>
                      <a:pt x="128" y="819"/>
                    </a:lnTo>
                    <a:lnTo>
                      <a:pt x="216" y="815"/>
                    </a:lnTo>
                    <a:lnTo>
                      <a:pt x="264" y="695"/>
                    </a:lnTo>
                    <a:lnTo>
                      <a:pt x="393" y="655"/>
                    </a:lnTo>
                    <a:lnTo>
                      <a:pt x="441" y="726"/>
                    </a:lnTo>
                    <a:lnTo>
                      <a:pt x="504" y="722"/>
                    </a:lnTo>
                    <a:lnTo>
                      <a:pt x="576" y="747"/>
                    </a:lnTo>
                    <a:lnTo>
                      <a:pt x="689" y="693"/>
                    </a:lnTo>
                    <a:lnTo>
                      <a:pt x="765" y="735"/>
                    </a:lnTo>
                    <a:lnTo>
                      <a:pt x="891" y="665"/>
                    </a:lnTo>
                    <a:lnTo>
                      <a:pt x="888" y="608"/>
                    </a:lnTo>
                    <a:lnTo>
                      <a:pt x="1064" y="405"/>
                    </a:lnTo>
                    <a:lnTo>
                      <a:pt x="1066" y="248"/>
                    </a:lnTo>
                    <a:lnTo>
                      <a:pt x="1017" y="190"/>
                    </a:lnTo>
                    <a:lnTo>
                      <a:pt x="1033" y="0"/>
                    </a:lnTo>
                    <a:lnTo>
                      <a:pt x="950" y="67"/>
                    </a:lnTo>
                    <a:lnTo>
                      <a:pt x="757" y="34"/>
                    </a:lnTo>
                    <a:lnTo>
                      <a:pt x="251" y="327"/>
                    </a:lnTo>
                    <a:lnTo>
                      <a:pt x="182" y="550"/>
                    </a:lnTo>
                    <a:lnTo>
                      <a:pt x="0" y="628"/>
                    </a:lnTo>
                    <a:lnTo>
                      <a:pt x="0" y="628"/>
                    </a:lnTo>
                    <a:lnTo>
                      <a:pt x="0" y="62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2" name="Freeform 229"/>
              <p:cNvSpPr>
                <a:spLocks/>
              </p:cNvSpPr>
              <p:nvPr/>
            </p:nvSpPr>
            <p:spPr bwMode="auto">
              <a:xfrm>
                <a:off x="2492" y="2405"/>
                <a:ext cx="267" cy="204"/>
              </a:xfrm>
              <a:custGeom>
                <a:avLst/>
                <a:gdLst/>
                <a:ahLst/>
                <a:cxnLst>
                  <a:cxn ang="0">
                    <a:pos x="0" y="627"/>
                  </a:cxn>
                  <a:cxn ang="0">
                    <a:pos x="128" y="819"/>
                  </a:cxn>
                  <a:cxn ang="0">
                    <a:pos x="215" y="814"/>
                  </a:cxn>
                  <a:cxn ang="0">
                    <a:pos x="263" y="694"/>
                  </a:cxn>
                  <a:cxn ang="0">
                    <a:pos x="393" y="655"/>
                  </a:cxn>
                  <a:cxn ang="0">
                    <a:pos x="440" y="725"/>
                  </a:cxn>
                  <a:cxn ang="0">
                    <a:pos x="505" y="721"/>
                  </a:cxn>
                  <a:cxn ang="0">
                    <a:pos x="576" y="746"/>
                  </a:cxn>
                  <a:cxn ang="0">
                    <a:pos x="689" y="692"/>
                  </a:cxn>
                  <a:cxn ang="0">
                    <a:pos x="765" y="735"/>
                  </a:cxn>
                  <a:cxn ang="0">
                    <a:pos x="891" y="665"/>
                  </a:cxn>
                  <a:cxn ang="0">
                    <a:pos x="887" y="608"/>
                  </a:cxn>
                  <a:cxn ang="0">
                    <a:pos x="1063" y="405"/>
                  </a:cxn>
                  <a:cxn ang="0">
                    <a:pos x="1066" y="247"/>
                  </a:cxn>
                  <a:cxn ang="0">
                    <a:pos x="1017" y="189"/>
                  </a:cxn>
                  <a:cxn ang="0">
                    <a:pos x="1032" y="0"/>
                  </a:cxn>
                  <a:cxn ang="0">
                    <a:pos x="949" y="66"/>
                  </a:cxn>
                  <a:cxn ang="0">
                    <a:pos x="757" y="34"/>
                  </a:cxn>
                  <a:cxn ang="0">
                    <a:pos x="250" y="326"/>
                  </a:cxn>
                  <a:cxn ang="0">
                    <a:pos x="182" y="550"/>
                  </a:cxn>
                  <a:cxn ang="0">
                    <a:pos x="0" y="627"/>
                  </a:cxn>
                  <a:cxn ang="0">
                    <a:pos x="0" y="627"/>
                  </a:cxn>
                  <a:cxn ang="0">
                    <a:pos x="0" y="627"/>
                  </a:cxn>
                </a:cxnLst>
                <a:rect l="0" t="0" r="r" b="b"/>
                <a:pathLst>
                  <a:path w="1066" h="819">
                    <a:moveTo>
                      <a:pt x="0" y="627"/>
                    </a:moveTo>
                    <a:lnTo>
                      <a:pt x="128" y="819"/>
                    </a:lnTo>
                    <a:lnTo>
                      <a:pt x="215" y="814"/>
                    </a:lnTo>
                    <a:lnTo>
                      <a:pt x="263" y="694"/>
                    </a:lnTo>
                    <a:lnTo>
                      <a:pt x="393" y="655"/>
                    </a:lnTo>
                    <a:lnTo>
                      <a:pt x="440" y="725"/>
                    </a:lnTo>
                    <a:lnTo>
                      <a:pt x="505" y="721"/>
                    </a:lnTo>
                    <a:lnTo>
                      <a:pt x="576" y="746"/>
                    </a:lnTo>
                    <a:lnTo>
                      <a:pt x="689" y="692"/>
                    </a:lnTo>
                    <a:lnTo>
                      <a:pt x="765" y="735"/>
                    </a:lnTo>
                    <a:lnTo>
                      <a:pt x="891" y="665"/>
                    </a:lnTo>
                    <a:lnTo>
                      <a:pt x="887" y="608"/>
                    </a:lnTo>
                    <a:lnTo>
                      <a:pt x="1063" y="405"/>
                    </a:lnTo>
                    <a:lnTo>
                      <a:pt x="1066" y="247"/>
                    </a:lnTo>
                    <a:lnTo>
                      <a:pt x="1017" y="189"/>
                    </a:lnTo>
                    <a:lnTo>
                      <a:pt x="1032" y="0"/>
                    </a:lnTo>
                    <a:lnTo>
                      <a:pt x="949" y="66"/>
                    </a:lnTo>
                    <a:lnTo>
                      <a:pt x="757" y="34"/>
                    </a:lnTo>
                    <a:lnTo>
                      <a:pt x="250" y="326"/>
                    </a:lnTo>
                    <a:lnTo>
                      <a:pt x="182" y="550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6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3" name="Freeform 230"/>
              <p:cNvSpPr>
                <a:spLocks/>
              </p:cNvSpPr>
              <p:nvPr/>
            </p:nvSpPr>
            <p:spPr bwMode="auto">
              <a:xfrm>
                <a:off x="2645" y="2233"/>
                <a:ext cx="254" cy="243"/>
              </a:xfrm>
              <a:custGeom>
                <a:avLst/>
                <a:gdLst/>
                <a:ahLst/>
                <a:cxnLst>
                  <a:cxn ang="0">
                    <a:pos x="211" y="0"/>
                  </a:cxn>
                  <a:cxn ang="0">
                    <a:pos x="38" y="229"/>
                  </a:cxn>
                  <a:cxn ang="0">
                    <a:pos x="49" y="404"/>
                  </a:cxn>
                  <a:cxn ang="0">
                    <a:pos x="0" y="510"/>
                  </a:cxn>
                  <a:cxn ang="0">
                    <a:pos x="74" y="659"/>
                  </a:cxn>
                  <a:cxn ang="0">
                    <a:pos x="154" y="721"/>
                  </a:cxn>
                  <a:cxn ang="0">
                    <a:pos x="341" y="754"/>
                  </a:cxn>
                  <a:cxn ang="0">
                    <a:pos x="424" y="686"/>
                  </a:cxn>
                  <a:cxn ang="0">
                    <a:pos x="933" y="975"/>
                  </a:cxn>
                  <a:cxn ang="0">
                    <a:pos x="932" y="919"/>
                  </a:cxn>
                  <a:cxn ang="0">
                    <a:pos x="1018" y="923"/>
                  </a:cxn>
                  <a:cxn ang="0">
                    <a:pos x="968" y="236"/>
                  </a:cxn>
                  <a:cxn ang="0">
                    <a:pos x="1010" y="206"/>
                  </a:cxn>
                  <a:cxn ang="0">
                    <a:pos x="987" y="103"/>
                  </a:cxn>
                  <a:cxn ang="0">
                    <a:pos x="839" y="13"/>
                  </a:cxn>
                  <a:cxn ang="0">
                    <a:pos x="720" y="37"/>
                  </a:cxn>
                  <a:cxn ang="0">
                    <a:pos x="685" y="187"/>
                  </a:cxn>
                  <a:cxn ang="0">
                    <a:pos x="642" y="202"/>
                  </a:cxn>
                  <a:cxn ang="0">
                    <a:pos x="462" y="112"/>
                  </a:cxn>
                  <a:cxn ang="0">
                    <a:pos x="399" y="30"/>
                  </a:cxn>
                  <a:cxn ang="0">
                    <a:pos x="211" y="0"/>
                  </a:cxn>
                  <a:cxn ang="0">
                    <a:pos x="211" y="0"/>
                  </a:cxn>
                  <a:cxn ang="0">
                    <a:pos x="211" y="0"/>
                  </a:cxn>
                </a:cxnLst>
                <a:rect l="0" t="0" r="r" b="b"/>
                <a:pathLst>
                  <a:path w="1018" h="975">
                    <a:moveTo>
                      <a:pt x="211" y="0"/>
                    </a:moveTo>
                    <a:lnTo>
                      <a:pt x="38" y="229"/>
                    </a:lnTo>
                    <a:lnTo>
                      <a:pt x="49" y="404"/>
                    </a:lnTo>
                    <a:lnTo>
                      <a:pt x="0" y="510"/>
                    </a:lnTo>
                    <a:lnTo>
                      <a:pt x="74" y="659"/>
                    </a:lnTo>
                    <a:lnTo>
                      <a:pt x="154" y="721"/>
                    </a:lnTo>
                    <a:lnTo>
                      <a:pt x="341" y="754"/>
                    </a:lnTo>
                    <a:lnTo>
                      <a:pt x="424" y="686"/>
                    </a:lnTo>
                    <a:lnTo>
                      <a:pt x="933" y="975"/>
                    </a:lnTo>
                    <a:lnTo>
                      <a:pt x="932" y="919"/>
                    </a:lnTo>
                    <a:lnTo>
                      <a:pt x="1018" y="923"/>
                    </a:lnTo>
                    <a:lnTo>
                      <a:pt x="968" y="236"/>
                    </a:lnTo>
                    <a:lnTo>
                      <a:pt x="1010" y="206"/>
                    </a:lnTo>
                    <a:lnTo>
                      <a:pt x="987" y="103"/>
                    </a:lnTo>
                    <a:lnTo>
                      <a:pt x="839" y="13"/>
                    </a:lnTo>
                    <a:lnTo>
                      <a:pt x="720" y="37"/>
                    </a:lnTo>
                    <a:lnTo>
                      <a:pt x="685" y="187"/>
                    </a:lnTo>
                    <a:lnTo>
                      <a:pt x="642" y="202"/>
                    </a:lnTo>
                    <a:lnTo>
                      <a:pt x="462" y="112"/>
                    </a:lnTo>
                    <a:lnTo>
                      <a:pt x="399" y="30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21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4" name="Freeform 231"/>
              <p:cNvSpPr>
                <a:spLocks/>
              </p:cNvSpPr>
              <p:nvPr/>
            </p:nvSpPr>
            <p:spPr bwMode="auto">
              <a:xfrm>
                <a:off x="2645" y="2233"/>
                <a:ext cx="255" cy="243"/>
              </a:xfrm>
              <a:custGeom>
                <a:avLst/>
                <a:gdLst/>
                <a:ahLst/>
                <a:cxnLst>
                  <a:cxn ang="0">
                    <a:pos x="211" y="0"/>
                  </a:cxn>
                  <a:cxn ang="0">
                    <a:pos x="37" y="230"/>
                  </a:cxn>
                  <a:cxn ang="0">
                    <a:pos x="50" y="405"/>
                  </a:cxn>
                  <a:cxn ang="0">
                    <a:pos x="0" y="511"/>
                  </a:cxn>
                  <a:cxn ang="0">
                    <a:pos x="73" y="660"/>
                  </a:cxn>
                  <a:cxn ang="0">
                    <a:pos x="154" y="722"/>
                  </a:cxn>
                  <a:cxn ang="0">
                    <a:pos x="341" y="754"/>
                  </a:cxn>
                  <a:cxn ang="0">
                    <a:pos x="424" y="686"/>
                  </a:cxn>
                  <a:cxn ang="0">
                    <a:pos x="933" y="975"/>
                  </a:cxn>
                  <a:cxn ang="0">
                    <a:pos x="931" y="920"/>
                  </a:cxn>
                  <a:cxn ang="0">
                    <a:pos x="1018" y="924"/>
                  </a:cxn>
                  <a:cxn ang="0">
                    <a:pos x="967" y="237"/>
                  </a:cxn>
                  <a:cxn ang="0">
                    <a:pos x="1010" y="207"/>
                  </a:cxn>
                  <a:cxn ang="0">
                    <a:pos x="987" y="104"/>
                  </a:cxn>
                  <a:cxn ang="0">
                    <a:pos x="838" y="13"/>
                  </a:cxn>
                  <a:cxn ang="0">
                    <a:pos x="720" y="37"/>
                  </a:cxn>
                  <a:cxn ang="0">
                    <a:pos x="684" y="187"/>
                  </a:cxn>
                  <a:cxn ang="0">
                    <a:pos x="642" y="203"/>
                  </a:cxn>
                  <a:cxn ang="0">
                    <a:pos x="461" y="112"/>
                  </a:cxn>
                  <a:cxn ang="0">
                    <a:pos x="399" y="31"/>
                  </a:cxn>
                  <a:cxn ang="0">
                    <a:pos x="211" y="0"/>
                  </a:cxn>
                  <a:cxn ang="0">
                    <a:pos x="211" y="0"/>
                  </a:cxn>
                  <a:cxn ang="0">
                    <a:pos x="211" y="0"/>
                  </a:cxn>
                </a:cxnLst>
                <a:rect l="0" t="0" r="r" b="b"/>
                <a:pathLst>
                  <a:path w="1018" h="975">
                    <a:moveTo>
                      <a:pt x="211" y="0"/>
                    </a:moveTo>
                    <a:lnTo>
                      <a:pt x="37" y="230"/>
                    </a:lnTo>
                    <a:lnTo>
                      <a:pt x="50" y="405"/>
                    </a:lnTo>
                    <a:lnTo>
                      <a:pt x="0" y="511"/>
                    </a:lnTo>
                    <a:lnTo>
                      <a:pt x="73" y="660"/>
                    </a:lnTo>
                    <a:lnTo>
                      <a:pt x="154" y="722"/>
                    </a:lnTo>
                    <a:lnTo>
                      <a:pt x="341" y="754"/>
                    </a:lnTo>
                    <a:lnTo>
                      <a:pt x="424" y="686"/>
                    </a:lnTo>
                    <a:lnTo>
                      <a:pt x="933" y="975"/>
                    </a:lnTo>
                    <a:lnTo>
                      <a:pt x="931" y="920"/>
                    </a:lnTo>
                    <a:lnTo>
                      <a:pt x="1018" y="924"/>
                    </a:lnTo>
                    <a:lnTo>
                      <a:pt x="967" y="237"/>
                    </a:lnTo>
                    <a:lnTo>
                      <a:pt x="1010" y="207"/>
                    </a:lnTo>
                    <a:lnTo>
                      <a:pt x="987" y="104"/>
                    </a:lnTo>
                    <a:lnTo>
                      <a:pt x="838" y="13"/>
                    </a:lnTo>
                    <a:lnTo>
                      <a:pt x="720" y="37"/>
                    </a:lnTo>
                    <a:lnTo>
                      <a:pt x="684" y="187"/>
                    </a:lnTo>
                    <a:lnTo>
                      <a:pt x="642" y="203"/>
                    </a:lnTo>
                    <a:lnTo>
                      <a:pt x="461" y="112"/>
                    </a:lnTo>
                    <a:lnTo>
                      <a:pt x="399" y="31"/>
                    </a:lnTo>
                    <a:lnTo>
                      <a:pt x="211" y="0"/>
                    </a:lnTo>
                    <a:lnTo>
                      <a:pt x="211" y="0"/>
                    </a:lnTo>
                    <a:lnTo>
                      <a:pt x="21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5" name="Freeform 232"/>
              <p:cNvSpPr>
                <a:spLocks/>
              </p:cNvSpPr>
              <p:nvPr/>
            </p:nvSpPr>
            <p:spPr bwMode="auto">
              <a:xfrm>
                <a:off x="2524" y="2568"/>
                <a:ext cx="208" cy="182"/>
              </a:xfrm>
              <a:custGeom>
                <a:avLst/>
                <a:gdLst/>
                <a:ahLst/>
                <a:cxnLst>
                  <a:cxn ang="0">
                    <a:pos x="763" y="10"/>
                  </a:cxn>
                  <a:cxn ang="0">
                    <a:pos x="831" y="153"/>
                  </a:cxn>
                  <a:cxn ang="0">
                    <a:pos x="735" y="261"/>
                  </a:cxn>
                  <a:cxn ang="0">
                    <a:pos x="755" y="304"/>
                  </a:cxn>
                  <a:cxn ang="0">
                    <a:pos x="656" y="368"/>
                  </a:cxn>
                  <a:cxn ang="0">
                    <a:pos x="652" y="488"/>
                  </a:cxn>
                  <a:cxn ang="0">
                    <a:pos x="597" y="531"/>
                  </a:cxn>
                  <a:cxn ang="0">
                    <a:pos x="566" y="493"/>
                  </a:cxn>
                  <a:cxn ang="0">
                    <a:pos x="493" y="498"/>
                  </a:cxn>
                  <a:cxn ang="0">
                    <a:pos x="400" y="662"/>
                  </a:cxn>
                  <a:cxn ang="0">
                    <a:pos x="314" y="726"/>
                  </a:cxn>
                  <a:cxn ang="0">
                    <a:pos x="219" y="706"/>
                  </a:cxn>
                  <a:cxn ang="0">
                    <a:pos x="130" y="580"/>
                  </a:cxn>
                  <a:cxn ang="0">
                    <a:pos x="12" y="560"/>
                  </a:cxn>
                  <a:cxn ang="0">
                    <a:pos x="0" y="371"/>
                  </a:cxn>
                  <a:cxn ang="0">
                    <a:pos x="75" y="310"/>
                  </a:cxn>
                  <a:cxn ang="0">
                    <a:pos x="103" y="252"/>
                  </a:cxn>
                  <a:cxn ang="0">
                    <a:pos x="96" y="202"/>
                  </a:cxn>
                  <a:cxn ang="0">
                    <a:pos x="88" y="163"/>
                  </a:cxn>
                  <a:cxn ang="0">
                    <a:pos x="136" y="40"/>
                  </a:cxn>
                  <a:cxn ang="0">
                    <a:pos x="265" y="0"/>
                  </a:cxn>
                  <a:cxn ang="0">
                    <a:pos x="313" y="71"/>
                  </a:cxn>
                  <a:cxn ang="0">
                    <a:pos x="386" y="67"/>
                  </a:cxn>
                  <a:cxn ang="0">
                    <a:pos x="448" y="92"/>
                  </a:cxn>
                  <a:cxn ang="0">
                    <a:pos x="561" y="38"/>
                  </a:cxn>
                  <a:cxn ang="0">
                    <a:pos x="637" y="80"/>
                  </a:cxn>
                  <a:cxn ang="0">
                    <a:pos x="763" y="10"/>
                  </a:cxn>
                  <a:cxn ang="0">
                    <a:pos x="763" y="10"/>
                  </a:cxn>
                  <a:cxn ang="0">
                    <a:pos x="763" y="10"/>
                  </a:cxn>
                </a:cxnLst>
                <a:rect l="0" t="0" r="r" b="b"/>
                <a:pathLst>
                  <a:path w="831" h="726">
                    <a:moveTo>
                      <a:pt x="763" y="10"/>
                    </a:moveTo>
                    <a:lnTo>
                      <a:pt x="831" y="153"/>
                    </a:lnTo>
                    <a:lnTo>
                      <a:pt x="735" y="261"/>
                    </a:lnTo>
                    <a:lnTo>
                      <a:pt x="755" y="304"/>
                    </a:lnTo>
                    <a:lnTo>
                      <a:pt x="656" y="368"/>
                    </a:lnTo>
                    <a:lnTo>
                      <a:pt x="652" y="488"/>
                    </a:lnTo>
                    <a:lnTo>
                      <a:pt x="597" y="531"/>
                    </a:lnTo>
                    <a:lnTo>
                      <a:pt x="566" y="493"/>
                    </a:lnTo>
                    <a:lnTo>
                      <a:pt x="493" y="498"/>
                    </a:lnTo>
                    <a:lnTo>
                      <a:pt x="400" y="662"/>
                    </a:lnTo>
                    <a:lnTo>
                      <a:pt x="314" y="726"/>
                    </a:lnTo>
                    <a:lnTo>
                      <a:pt x="219" y="706"/>
                    </a:lnTo>
                    <a:lnTo>
                      <a:pt x="130" y="580"/>
                    </a:lnTo>
                    <a:lnTo>
                      <a:pt x="12" y="560"/>
                    </a:lnTo>
                    <a:lnTo>
                      <a:pt x="0" y="371"/>
                    </a:lnTo>
                    <a:lnTo>
                      <a:pt x="75" y="310"/>
                    </a:lnTo>
                    <a:lnTo>
                      <a:pt x="103" y="252"/>
                    </a:lnTo>
                    <a:lnTo>
                      <a:pt x="96" y="202"/>
                    </a:lnTo>
                    <a:lnTo>
                      <a:pt x="88" y="163"/>
                    </a:lnTo>
                    <a:lnTo>
                      <a:pt x="136" y="40"/>
                    </a:lnTo>
                    <a:lnTo>
                      <a:pt x="265" y="0"/>
                    </a:lnTo>
                    <a:lnTo>
                      <a:pt x="313" y="71"/>
                    </a:lnTo>
                    <a:lnTo>
                      <a:pt x="386" y="67"/>
                    </a:lnTo>
                    <a:lnTo>
                      <a:pt x="448" y="92"/>
                    </a:lnTo>
                    <a:lnTo>
                      <a:pt x="561" y="38"/>
                    </a:lnTo>
                    <a:lnTo>
                      <a:pt x="637" y="80"/>
                    </a:lnTo>
                    <a:lnTo>
                      <a:pt x="763" y="10"/>
                    </a:lnTo>
                    <a:lnTo>
                      <a:pt x="763" y="10"/>
                    </a:lnTo>
                    <a:lnTo>
                      <a:pt x="763" y="1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6" name="Freeform 233"/>
              <p:cNvSpPr>
                <a:spLocks/>
              </p:cNvSpPr>
              <p:nvPr/>
            </p:nvSpPr>
            <p:spPr bwMode="auto">
              <a:xfrm>
                <a:off x="2525" y="2568"/>
                <a:ext cx="207" cy="182"/>
              </a:xfrm>
              <a:custGeom>
                <a:avLst/>
                <a:gdLst/>
                <a:ahLst/>
                <a:cxnLst>
                  <a:cxn ang="0">
                    <a:pos x="763" y="10"/>
                  </a:cxn>
                  <a:cxn ang="0">
                    <a:pos x="831" y="152"/>
                  </a:cxn>
                  <a:cxn ang="0">
                    <a:pos x="735" y="260"/>
                  </a:cxn>
                  <a:cxn ang="0">
                    <a:pos x="754" y="303"/>
                  </a:cxn>
                  <a:cxn ang="0">
                    <a:pos x="657" y="367"/>
                  </a:cxn>
                  <a:cxn ang="0">
                    <a:pos x="652" y="488"/>
                  </a:cxn>
                  <a:cxn ang="0">
                    <a:pos x="596" y="530"/>
                  </a:cxn>
                  <a:cxn ang="0">
                    <a:pos x="565" y="493"/>
                  </a:cxn>
                  <a:cxn ang="0">
                    <a:pos x="493" y="497"/>
                  </a:cxn>
                  <a:cxn ang="0">
                    <a:pos x="400" y="661"/>
                  </a:cxn>
                  <a:cxn ang="0">
                    <a:pos x="315" y="725"/>
                  </a:cxn>
                  <a:cxn ang="0">
                    <a:pos x="218" y="705"/>
                  </a:cxn>
                  <a:cxn ang="0">
                    <a:pos x="130" y="579"/>
                  </a:cxn>
                  <a:cxn ang="0">
                    <a:pos x="12" y="559"/>
                  </a:cxn>
                  <a:cxn ang="0">
                    <a:pos x="0" y="370"/>
                  </a:cxn>
                  <a:cxn ang="0">
                    <a:pos x="75" y="309"/>
                  </a:cxn>
                  <a:cxn ang="0">
                    <a:pos x="103" y="251"/>
                  </a:cxn>
                  <a:cxn ang="0">
                    <a:pos x="96" y="201"/>
                  </a:cxn>
                  <a:cxn ang="0">
                    <a:pos x="87" y="162"/>
                  </a:cxn>
                  <a:cxn ang="0">
                    <a:pos x="135" y="39"/>
                  </a:cxn>
                  <a:cxn ang="0">
                    <a:pos x="265" y="0"/>
                  </a:cxn>
                  <a:cxn ang="0">
                    <a:pos x="312" y="70"/>
                  </a:cxn>
                  <a:cxn ang="0">
                    <a:pos x="386" y="66"/>
                  </a:cxn>
                  <a:cxn ang="0">
                    <a:pos x="448" y="91"/>
                  </a:cxn>
                  <a:cxn ang="0">
                    <a:pos x="561" y="37"/>
                  </a:cxn>
                  <a:cxn ang="0">
                    <a:pos x="637" y="80"/>
                  </a:cxn>
                  <a:cxn ang="0">
                    <a:pos x="763" y="10"/>
                  </a:cxn>
                  <a:cxn ang="0">
                    <a:pos x="763" y="10"/>
                  </a:cxn>
                  <a:cxn ang="0">
                    <a:pos x="763" y="10"/>
                  </a:cxn>
                </a:cxnLst>
                <a:rect l="0" t="0" r="r" b="b"/>
                <a:pathLst>
                  <a:path w="831" h="725">
                    <a:moveTo>
                      <a:pt x="763" y="10"/>
                    </a:moveTo>
                    <a:lnTo>
                      <a:pt x="831" y="152"/>
                    </a:lnTo>
                    <a:lnTo>
                      <a:pt x="735" y="260"/>
                    </a:lnTo>
                    <a:lnTo>
                      <a:pt x="754" y="303"/>
                    </a:lnTo>
                    <a:lnTo>
                      <a:pt x="657" y="367"/>
                    </a:lnTo>
                    <a:lnTo>
                      <a:pt x="652" y="488"/>
                    </a:lnTo>
                    <a:lnTo>
                      <a:pt x="596" y="530"/>
                    </a:lnTo>
                    <a:lnTo>
                      <a:pt x="565" y="493"/>
                    </a:lnTo>
                    <a:lnTo>
                      <a:pt x="493" y="497"/>
                    </a:lnTo>
                    <a:lnTo>
                      <a:pt x="400" y="661"/>
                    </a:lnTo>
                    <a:lnTo>
                      <a:pt x="315" y="725"/>
                    </a:lnTo>
                    <a:lnTo>
                      <a:pt x="218" y="705"/>
                    </a:lnTo>
                    <a:lnTo>
                      <a:pt x="130" y="579"/>
                    </a:lnTo>
                    <a:lnTo>
                      <a:pt x="12" y="559"/>
                    </a:lnTo>
                    <a:lnTo>
                      <a:pt x="0" y="370"/>
                    </a:lnTo>
                    <a:lnTo>
                      <a:pt x="75" y="309"/>
                    </a:lnTo>
                    <a:lnTo>
                      <a:pt x="103" y="251"/>
                    </a:lnTo>
                    <a:lnTo>
                      <a:pt x="96" y="201"/>
                    </a:lnTo>
                    <a:lnTo>
                      <a:pt x="87" y="162"/>
                    </a:lnTo>
                    <a:lnTo>
                      <a:pt x="135" y="39"/>
                    </a:lnTo>
                    <a:lnTo>
                      <a:pt x="265" y="0"/>
                    </a:lnTo>
                    <a:lnTo>
                      <a:pt x="312" y="70"/>
                    </a:lnTo>
                    <a:lnTo>
                      <a:pt x="386" y="66"/>
                    </a:lnTo>
                    <a:lnTo>
                      <a:pt x="448" y="91"/>
                    </a:lnTo>
                    <a:lnTo>
                      <a:pt x="561" y="37"/>
                    </a:lnTo>
                    <a:lnTo>
                      <a:pt x="637" y="80"/>
                    </a:lnTo>
                    <a:lnTo>
                      <a:pt x="763" y="10"/>
                    </a:lnTo>
                    <a:lnTo>
                      <a:pt x="763" y="10"/>
                    </a:lnTo>
                    <a:lnTo>
                      <a:pt x="763" y="1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7" name="Freeform 234"/>
              <p:cNvSpPr>
                <a:spLocks/>
              </p:cNvSpPr>
              <p:nvPr/>
            </p:nvSpPr>
            <p:spPr bwMode="auto">
              <a:xfrm>
                <a:off x="2714" y="2404"/>
                <a:ext cx="171" cy="297"/>
              </a:xfrm>
              <a:custGeom>
                <a:avLst/>
                <a:gdLst/>
                <a:ahLst/>
                <a:cxnLst>
                  <a:cxn ang="0">
                    <a:pos x="3" y="665"/>
                  </a:cxn>
                  <a:cxn ang="0">
                    <a:pos x="108" y="760"/>
                  </a:cxn>
                  <a:cxn ang="0">
                    <a:pos x="124" y="951"/>
                  </a:cxn>
                  <a:cxn ang="0">
                    <a:pos x="40" y="955"/>
                  </a:cxn>
                  <a:cxn ang="0">
                    <a:pos x="136" y="1096"/>
                  </a:cxn>
                  <a:cxn ang="0">
                    <a:pos x="81" y="1186"/>
                  </a:cxn>
                  <a:cxn ang="0">
                    <a:pos x="330" y="1096"/>
                  </a:cxn>
                  <a:cxn ang="0">
                    <a:pos x="427" y="1030"/>
                  </a:cxn>
                  <a:cxn ang="0">
                    <a:pos x="514" y="1023"/>
                  </a:cxn>
                  <a:cxn ang="0">
                    <a:pos x="607" y="901"/>
                  </a:cxn>
                  <a:cxn ang="0">
                    <a:pos x="650" y="897"/>
                  </a:cxn>
                  <a:cxn ang="0">
                    <a:pos x="565" y="727"/>
                  </a:cxn>
                  <a:cxn ang="0">
                    <a:pos x="616" y="550"/>
                  </a:cxn>
                  <a:cxn ang="0">
                    <a:pos x="682" y="531"/>
                  </a:cxn>
                  <a:cxn ang="0">
                    <a:pos x="656" y="288"/>
                  </a:cxn>
                  <a:cxn ang="0">
                    <a:pos x="145" y="0"/>
                  </a:cxn>
                  <a:cxn ang="0">
                    <a:pos x="129" y="190"/>
                  </a:cxn>
                  <a:cxn ang="0">
                    <a:pos x="178" y="248"/>
                  </a:cxn>
                  <a:cxn ang="0">
                    <a:pos x="176" y="405"/>
                  </a:cxn>
                  <a:cxn ang="0">
                    <a:pos x="0" y="608"/>
                  </a:cxn>
                  <a:cxn ang="0">
                    <a:pos x="3" y="652"/>
                  </a:cxn>
                  <a:cxn ang="0">
                    <a:pos x="3" y="665"/>
                  </a:cxn>
                  <a:cxn ang="0">
                    <a:pos x="3" y="665"/>
                  </a:cxn>
                  <a:cxn ang="0">
                    <a:pos x="3" y="665"/>
                  </a:cxn>
                </a:cxnLst>
                <a:rect l="0" t="0" r="r" b="b"/>
                <a:pathLst>
                  <a:path w="682" h="1186">
                    <a:moveTo>
                      <a:pt x="3" y="665"/>
                    </a:moveTo>
                    <a:lnTo>
                      <a:pt x="108" y="760"/>
                    </a:lnTo>
                    <a:lnTo>
                      <a:pt x="124" y="951"/>
                    </a:lnTo>
                    <a:lnTo>
                      <a:pt x="40" y="955"/>
                    </a:lnTo>
                    <a:lnTo>
                      <a:pt x="136" y="1096"/>
                    </a:lnTo>
                    <a:lnTo>
                      <a:pt x="81" y="1186"/>
                    </a:lnTo>
                    <a:lnTo>
                      <a:pt x="330" y="1096"/>
                    </a:lnTo>
                    <a:lnTo>
                      <a:pt x="427" y="1030"/>
                    </a:lnTo>
                    <a:lnTo>
                      <a:pt x="514" y="1023"/>
                    </a:lnTo>
                    <a:lnTo>
                      <a:pt x="607" y="901"/>
                    </a:lnTo>
                    <a:lnTo>
                      <a:pt x="650" y="897"/>
                    </a:lnTo>
                    <a:lnTo>
                      <a:pt x="565" y="727"/>
                    </a:lnTo>
                    <a:lnTo>
                      <a:pt x="616" y="550"/>
                    </a:lnTo>
                    <a:lnTo>
                      <a:pt x="682" y="531"/>
                    </a:lnTo>
                    <a:lnTo>
                      <a:pt x="656" y="288"/>
                    </a:lnTo>
                    <a:lnTo>
                      <a:pt x="145" y="0"/>
                    </a:lnTo>
                    <a:lnTo>
                      <a:pt x="129" y="190"/>
                    </a:lnTo>
                    <a:lnTo>
                      <a:pt x="178" y="248"/>
                    </a:lnTo>
                    <a:lnTo>
                      <a:pt x="176" y="405"/>
                    </a:lnTo>
                    <a:lnTo>
                      <a:pt x="0" y="608"/>
                    </a:lnTo>
                    <a:lnTo>
                      <a:pt x="3" y="652"/>
                    </a:lnTo>
                    <a:lnTo>
                      <a:pt x="3" y="665"/>
                    </a:lnTo>
                    <a:lnTo>
                      <a:pt x="3" y="665"/>
                    </a:lnTo>
                    <a:lnTo>
                      <a:pt x="3" y="66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8" name="Freeform 235"/>
              <p:cNvSpPr>
                <a:spLocks/>
              </p:cNvSpPr>
              <p:nvPr/>
            </p:nvSpPr>
            <p:spPr bwMode="auto">
              <a:xfrm>
                <a:off x="2714" y="2405"/>
                <a:ext cx="171" cy="296"/>
              </a:xfrm>
              <a:custGeom>
                <a:avLst/>
                <a:gdLst/>
                <a:ahLst/>
                <a:cxnLst>
                  <a:cxn ang="0">
                    <a:pos x="4" y="665"/>
                  </a:cxn>
                  <a:cxn ang="0">
                    <a:pos x="109" y="759"/>
                  </a:cxn>
                  <a:cxn ang="0">
                    <a:pos x="124" y="950"/>
                  </a:cxn>
                  <a:cxn ang="0">
                    <a:pos x="41" y="954"/>
                  </a:cxn>
                  <a:cxn ang="0">
                    <a:pos x="137" y="1095"/>
                  </a:cxn>
                  <a:cxn ang="0">
                    <a:pos x="82" y="1185"/>
                  </a:cxn>
                  <a:cxn ang="0">
                    <a:pos x="331" y="1095"/>
                  </a:cxn>
                  <a:cxn ang="0">
                    <a:pos x="428" y="1029"/>
                  </a:cxn>
                  <a:cxn ang="0">
                    <a:pos x="514" y="1022"/>
                  </a:cxn>
                  <a:cxn ang="0">
                    <a:pos x="608" y="900"/>
                  </a:cxn>
                  <a:cxn ang="0">
                    <a:pos x="650" y="896"/>
                  </a:cxn>
                  <a:cxn ang="0">
                    <a:pos x="566" y="727"/>
                  </a:cxn>
                  <a:cxn ang="0">
                    <a:pos x="616" y="550"/>
                  </a:cxn>
                  <a:cxn ang="0">
                    <a:pos x="683" y="530"/>
                  </a:cxn>
                  <a:cxn ang="0">
                    <a:pos x="657" y="287"/>
                  </a:cxn>
                  <a:cxn ang="0">
                    <a:pos x="145" y="0"/>
                  </a:cxn>
                  <a:cxn ang="0">
                    <a:pos x="130" y="189"/>
                  </a:cxn>
                  <a:cxn ang="0">
                    <a:pos x="179" y="247"/>
                  </a:cxn>
                  <a:cxn ang="0">
                    <a:pos x="176" y="405"/>
                  </a:cxn>
                  <a:cxn ang="0">
                    <a:pos x="0" y="608"/>
                  </a:cxn>
                  <a:cxn ang="0">
                    <a:pos x="4" y="652"/>
                  </a:cxn>
                  <a:cxn ang="0">
                    <a:pos x="4" y="665"/>
                  </a:cxn>
                  <a:cxn ang="0">
                    <a:pos x="4" y="665"/>
                  </a:cxn>
                  <a:cxn ang="0">
                    <a:pos x="4" y="665"/>
                  </a:cxn>
                </a:cxnLst>
                <a:rect l="0" t="0" r="r" b="b"/>
                <a:pathLst>
                  <a:path w="683" h="1185">
                    <a:moveTo>
                      <a:pt x="4" y="665"/>
                    </a:moveTo>
                    <a:lnTo>
                      <a:pt x="109" y="759"/>
                    </a:lnTo>
                    <a:lnTo>
                      <a:pt x="124" y="950"/>
                    </a:lnTo>
                    <a:lnTo>
                      <a:pt x="41" y="954"/>
                    </a:lnTo>
                    <a:lnTo>
                      <a:pt x="137" y="1095"/>
                    </a:lnTo>
                    <a:lnTo>
                      <a:pt x="82" y="1185"/>
                    </a:lnTo>
                    <a:lnTo>
                      <a:pt x="331" y="1095"/>
                    </a:lnTo>
                    <a:lnTo>
                      <a:pt x="428" y="1029"/>
                    </a:lnTo>
                    <a:lnTo>
                      <a:pt x="514" y="1022"/>
                    </a:lnTo>
                    <a:lnTo>
                      <a:pt x="608" y="900"/>
                    </a:lnTo>
                    <a:lnTo>
                      <a:pt x="650" y="896"/>
                    </a:lnTo>
                    <a:lnTo>
                      <a:pt x="566" y="727"/>
                    </a:lnTo>
                    <a:lnTo>
                      <a:pt x="616" y="550"/>
                    </a:lnTo>
                    <a:lnTo>
                      <a:pt x="683" y="530"/>
                    </a:lnTo>
                    <a:lnTo>
                      <a:pt x="657" y="287"/>
                    </a:lnTo>
                    <a:lnTo>
                      <a:pt x="145" y="0"/>
                    </a:lnTo>
                    <a:lnTo>
                      <a:pt x="130" y="189"/>
                    </a:lnTo>
                    <a:lnTo>
                      <a:pt x="179" y="247"/>
                    </a:lnTo>
                    <a:lnTo>
                      <a:pt x="176" y="405"/>
                    </a:lnTo>
                    <a:lnTo>
                      <a:pt x="0" y="608"/>
                    </a:lnTo>
                    <a:lnTo>
                      <a:pt x="4" y="652"/>
                    </a:lnTo>
                    <a:lnTo>
                      <a:pt x="4" y="665"/>
                    </a:lnTo>
                    <a:lnTo>
                      <a:pt x="4" y="665"/>
                    </a:lnTo>
                    <a:lnTo>
                      <a:pt x="4" y="66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9" name="Freeform 236"/>
              <p:cNvSpPr>
                <a:spLocks/>
              </p:cNvSpPr>
              <p:nvPr/>
            </p:nvSpPr>
            <p:spPr bwMode="auto">
              <a:xfrm>
                <a:off x="2887" y="2255"/>
                <a:ext cx="190" cy="172"/>
              </a:xfrm>
              <a:custGeom>
                <a:avLst/>
                <a:gdLst/>
                <a:ahLst/>
                <a:cxnLst>
                  <a:cxn ang="0">
                    <a:pos x="19" y="10"/>
                  </a:cxn>
                  <a:cxn ang="0">
                    <a:pos x="270" y="84"/>
                  </a:cxn>
                  <a:cxn ang="0">
                    <a:pos x="385" y="0"/>
                  </a:cxn>
                  <a:cxn ang="0">
                    <a:pos x="575" y="49"/>
                  </a:cxn>
                  <a:cxn ang="0">
                    <a:pos x="624" y="119"/>
                  </a:cxn>
                  <a:cxn ang="0">
                    <a:pos x="630" y="155"/>
                  </a:cxn>
                  <a:cxn ang="0">
                    <a:pos x="607" y="269"/>
                  </a:cxn>
                  <a:cxn ang="0">
                    <a:pos x="510" y="170"/>
                  </a:cxn>
                  <a:cxn ang="0">
                    <a:pos x="452" y="129"/>
                  </a:cxn>
                  <a:cxn ang="0">
                    <a:pos x="486" y="241"/>
                  </a:cxn>
                  <a:cxn ang="0">
                    <a:pos x="762" y="638"/>
                  </a:cxn>
                  <a:cxn ang="0">
                    <a:pos x="39" y="688"/>
                  </a:cxn>
                  <a:cxn ang="0">
                    <a:pos x="0" y="146"/>
                  </a:cxn>
                  <a:cxn ang="0">
                    <a:pos x="42" y="116"/>
                  </a:cxn>
                  <a:cxn ang="0">
                    <a:pos x="19" y="10"/>
                  </a:cxn>
                  <a:cxn ang="0">
                    <a:pos x="19" y="10"/>
                  </a:cxn>
                  <a:cxn ang="0">
                    <a:pos x="19" y="10"/>
                  </a:cxn>
                </a:cxnLst>
                <a:rect l="0" t="0" r="r" b="b"/>
                <a:pathLst>
                  <a:path w="762" h="688">
                    <a:moveTo>
                      <a:pt x="19" y="10"/>
                    </a:moveTo>
                    <a:lnTo>
                      <a:pt x="270" y="84"/>
                    </a:lnTo>
                    <a:lnTo>
                      <a:pt x="385" y="0"/>
                    </a:lnTo>
                    <a:lnTo>
                      <a:pt x="575" y="49"/>
                    </a:lnTo>
                    <a:lnTo>
                      <a:pt x="624" y="119"/>
                    </a:lnTo>
                    <a:lnTo>
                      <a:pt x="630" y="155"/>
                    </a:lnTo>
                    <a:lnTo>
                      <a:pt x="607" y="269"/>
                    </a:lnTo>
                    <a:lnTo>
                      <a:pt x="510" y="170"/>
                    </a:lnTo>
                    <a:lnTo>
                      <a:pt x="452" y="129"/>
                    </a:lnTo>
                    <a:lnTo>
                      <a:pt x="486" y="241"/>
                    </a:lnTo>
                    <a:lnTo>
                      <a:pt x="762" y="638"/>
                    </a:lnTo>
                    <a:lnTo>
                      <a:pt x="39" y="688"/>
                    </a:lnTo>
                    <a:lnTo>
                      <a:pt x="0" y="146"/>
                    </a:lnTo>
                    <a:lnTo>
                      <a:pt x="42" y="116"/>
                    </a:lnTo>
                    <a:lnTo>
                      <a:pt x="19" y="10"/>
                    </a:lnTo>
                    <a:lnTo>
                      <a:pt x="19" y="10"/>
                    </a:lnTo>
                    <a:lnTo>
                      <a:pt x="19" y="1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0" name="Freeform 237"/>
              <p:cNvSpPr>
                <a:spLocks/>
              </p:cNvSpPr>
              <p:nvPr/>
            </p:nvSpPr>
            <p:spPr bwMode="auto">
              <a:xfrm>
                <a:off x="2887" y="2255"/>
                <a:ext cx="190" cy="172"/>
              </a:xfrm>
              <a:custGeom>
                <a:avLst/>
                <a:gdLst/>
                <a:ahLst/>
                <a:cxnLst>
                  <a:cxn ang="0">
                    <a:pos x="20" y="10"/>
                  </a:cxn>
                  <a:cxn ang="0">
                    <a:pos x="270" y="83"/>
                  </a:cxn>
                  <a:cxn ang="0">
                    <a:pos x="386" y="0"/>
                  </a:cxn>
                  <a:cxn ang="0">
                    <a:pos x="575" y="48"/>
                  </a:cxn>
                  <a:cxn ang="0">
                    <a:pos x="625" y="119"/>
                  </a:cxn>
                  <a:cxn ang="0">
                    <a:pos x="631" y="154"/>
                  </a:cxn>
                  <a:cxn ang="0">
                    <a:pos x="608" y="268"/>
                  </a:cxn>
                  <a:cxn ang="0">
                    <a:pos x="511" y="170"/>
                  </a:cxn>
                  <a:cxn ang="0">
                    <a:pos x="452" y="129"/>
                  </a:cxn>
                  <a:cxn ang="0">
                    <a:pos x="486" y="241"/>
                  </a:cxn>
                  <a:cxn ang="0">
                    <a:pos x="762" y="638"/>
                  </a:cxn>
                  <a:cxn ang="0">
                    <a:pos x="39" y="688"/>
                  </a:cxn>
                  <a:cxn ang="0">
                    <a:pos x="0" y="146"/>
                  </a:cxn>
                  <a:cxn ang="0">
                    <a:pos x="43" y="116"/>
                  </a:cxn>
                  <a:cxn ang="0">
                    <a:pos x="20" y="10"/>
                  </a:cxn>
                  <a:cxn ang="0">
                    <a:pos x="20" y="10"/>
                  </a:cxn>
                  <a:cxn ang="0">
                    <a:pos x="20" y="10"/>
                  </a:cxn>
                </a:cxnLst>
                <a:rect l="0" t="0" r="r" b="b"/>
                <a:pathLst>
                  <a:path w="762" h="688">
                    <a:moveTo>
                      <a:pt x="20" y="10"/>
                    </a:moveTo>
                    <a:lnTo>
                      <a:pt x="270" y="83"/>
                    </a:lnTo>
                    <a:lnTo>
                      <a:pt x="386" y="0"/>
                    </a:lnTo>
                    <a:lnTo>
                      <a:pt x="575" y="48"/>
                    </a:lnTo>
                    <a:lnTo>
                      <a:pt x="625" y="119"/>
                    </a:lnTo>
                    <a:lnTo>
                      <a:pt x="631" y="154"/>
                    </a:lnTo>
                    <a:lnTo>
                      <a:pt x="608" y="268"/>
                    </a:lnTo>
                    <a:lnTo>
                      <a:pt x="511" y="170"/>
                    </a:lnTo>
                    <a:lnTo>
                      <a:pt x="452" y="129"/>
                    </a:lnTo>
                    <a:lnTo>
                      <a:pt x="486" y="241"/>
                    </a:lnTo>
                    <a:lnTo>
                      <a:pt x="762" y="638"/>
                    </a:lnTo>
                    <a:lnTo>
                      <a:pt x="39" y="688"/>
                    </a:lnTo>
                    <a:lnTo>
                      <a:pt x="0" y="146"/>
                    </a:lnTo>
                    <a:lnTo>
                      <a:pt x="43" y="116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1" name="Freeform 238"/>
              <p:cNvSpPr>
                <a:spLocks/>
              </p:cNvSpPr>
              <p:nvPr/>
            </p:nvSpPr>
            <p:spPr bwMode="auto">
              <a:xfrm>
                <a:off x="2624" y="2571"/>
                <a:ext cx="128" cy="209"/>
              </a:xfrm>
              <a:custGeom>
                <a:avLst/>
                <a:gdLst/>
                <a:ahLst/>
                <a:cxnLst>
                  <a:cxn ang="0">
                    <a:pos x="0" y="652"/>
                  </a:cxn>
                  <a:cxn ang="0">
                    <a:pos x="88" y="706"/>
                  </a:cxn>
                  <a:cxn ang="0">
                    <a:pos x="85" y="839"/>
                  </a:cxn>
                  <a:cxn ang="0">
                    <a:pos x="511" y="839"/>
                  </a:cxn>
                  <a:cxn ang="0">
                    <a:pos x="503" y="751"/>
                  </a:cxn>
                  <a:cxn ang="0">
                    <a:pos x="420" y="594"/>
                  </a:cxn>
                  <a:cxn ang="0">
                    <a:pos x="499" y="424"/>
                  </a:cxn>
                  <a:cxn ang="0">
                    <a:pos x="400" y="290"/>
                  </a:cxn>
                  <a:cxn ang="0">
                    <a:pos x="484" y="286"/>
                  </a:cxn>
                  <a:cxn ang="0">
                    <a:pos x="468" y="95"/>
                  </a:cxn>
                  <a:cxn ang="0">
                    <a:pos x="363" y="0"/>
                  </a:cxn>
                  <a:cxn ang="0">
                    <a:pos x="431" y="143"/>
                  </a:cxn>
                  <a:cxn ang="0">
                    <a:pos x="322" y="251"/>
                  </a:cxn>
                  <a:cxn ang="0">
                    <a:pos x="355" y="294"/>
                  </a:cxn>
                  <a:cxn ang="0">
                    <a:pos x="256" y="348"/>
                  </a:cxn>
                  <a:cxn ang="0">
                    <a:pos x="250" y="462"/>
                  </a:cxn>
                  <a:cxn ang="0">
                    <a:pos x="197" y="521"/>
                  </a:cxn>
                  <a:cxn ang="0">
                    <a:pos x="166" y="483"/>
                  </a:cxn>
                  <a:cxn ang="0">
                    <a:pos x="93" y="488"/>
                  </a:cxn>
                  <a:cxn ang="0">
                    <a:pos x="0" y="652"/>
                  </a:cxn>
                  <a:cxn ang="0">
                    <a:pos x="0" y="652"/>
                  </a:cxn>
                  <a:cxn ang="0">
                    <a:pos x="0" y="652"/>
                  </a:cxn>
                </a:cxnLst>
                <a:rect l="0" t="0" r="r" b="b"/>
                <a:pathLst>
                  <a:path w="511" h="839">
                    <a:moveTo>
                      <a:pt x="0" y="652"/>
                    </a:moveTo>
                    <a:lnTo>
                      <a:pt x="88" y="706"/>
                    </a:lnTo>
                    <a:lnTo>
                      <a:pt x="85" y="839"/>
                    </a:lnTo>
                    <a:lnTo>
                      <a:pt x="511" y="839"/>
                    </a:lnTo>
                    <a:lnTo>
                      <a:pt x="503" y="751"/>
                    </a:lnTo>
                    <a:lnTo>
                      <a:pt x="420" y="594"/>
                    </a:lnTo>
                    <a:lnTo>
                      <a:pt x="499" y="424"/>
                    </a:lnTo>
                    <a:lnTo>
                      <a:pt x="400" y="290"/>
                    </a:lnTo>
                    <a:lnTo>
                      <a:pt x="484" y="286"/>
                    </a:lnTo>
                    <a:lnTo>
                      <a:pt x="468" y="95"/>
                    </a:lnTo>
                    <a:lnTo>
                      <a:pt x="363" y="0"/>
                    </a:lnTo>
                    <a:lnTo>
                      <a:pt x="431" y="143"/>
                    </a:lnTo>
                    <a:lnTo>
                      <a:pt x="322" y="251"/>
                    </a:lnTo>
                    <a:lnTo>
                      <a:pt x="355" y="294"/>
                    </a:lnTo>
                    <a:lnTo>
                      <a:pt x="256" y="348"/>
                    </a:lnTo>
                    <a:lnTo>
                      <a:pt x="250" y="462"/>
                    </a:lnTo>
                    <a:lnTo>
                      <a:pt x="197" y="521"/>
                    </a:lnTo>
                    <a:lnTo>
                      <a:pt x="166" y="483"/>
                    </a:lnTo>
                    <a:lnTo>
                      <a:pt x="93" y="488"/>
                    </a:lnTo>
                    <a:lnTo>
                      <a:pt x="0" y="652"/>
                    </a:lnTo>
                    <a:lnTo>
                      <a:pt x="0" y="652"/>
                    </a:lnTo>
                    <a:lnTo>
                      <a:pt x="0" y="65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2" name="Freeform 239"/>
              <p:cNvSpPr>
                <a:spLocks/>
              </p:cNvSpPr>
              <p:nvPr/>
            </p:nvSpPr>
            <p:spPr bwMode="auto">
              <a:xfrm>
                <a:off x="2624" y="2571"/>
                <a:ext cx="128" cy="209"/>
              </a:xfrm>
              <a:custGeom>
                <a:avLst/>
                <a:gdLst/>
                <a:ahLst/>
                <a:cxnLst>
                  <a:cxn ang="0">
                    <a:pos x="0" y="651"/>
                  </a:cxn>
                  <a:cxn ang="0">
                    <a:pos x="88" y="705"/>
                  </a:cxn>
                  <a:cxn ang="0">
                    <a:pos x="84" y="838"/>
                  </a:cxn>
                  <a:cxn ang="0">
                    <a:pos x="510" y="838"/>
                  </a:cxn>
                  <a:cxn ang="0">
                    <a:pos x="503" y="750"/>
                  </a:cxn>
                  <a:cxn ang="0">
                    <a:pos x="420" y="593"/>
                  </a:cxn>
                  <a:cxn ang="0">
                    <a:pos x="499" y="424"/>
                  </a:cxn>
                  <a:cxn ang="0">
                    <a:pos x="400" y="289"/>
                  </a:cxn>
                  <a:cxn ang="0">
                    <a:pos x="483" y="285"/>
                  </a:cxn>
                  <a:cxn ang="0">
                    <a:pos x="468" y="94"/>
                  </a:cxn>
                  <a:cxn ang="0">
                    <a:pos x="363" y="0"/>
                  </a:cxn>
                  <a:cxn ang="0">
                    <a:pos x="431" y="142"/>
                  </a:cxn>
                  <a:cxn ang="0">
                    <a:pos x="322" y="250"/>
                  </a:cxn>
                  <a:cxn ang="0">
                    <a:pos x="354" y="293"/>
                  </a:cxn>
                  <a:cxn ang="0">
                    <a:pos x="257" y="347"/>
                  </a:cxn>
                  <a:cxn ang="0">
                    <a:pos x="250" y="461"/>
                  </a:cxn>
                  <a:cxn ang="0">
                    <a:pos x="196" y="520"/>
                  </a:cxn>
                  <a:cxn ang="0">
                    <a:pos x="165" y="483"/>
                  </a:cxn>
                  <a:cxn ang="0">
                    <a:pos x="93" y="487"/>
                  </a:cxn>
                  <a:cxn ang="0">
                    <a:pos x="0" y="651"/>
                  </a:cxn>
                  <a:cxn ang="0">
                    <a:pos x="0" y="651"/>
                  </a:cxn>
                  <a:cxn ang="0">
                    <a:pos x="0" y="651"/>
                  </a:cxn>
                </a:cxnLst>
                <a:rect l="0" t="0" r="r" b="b"/>
                <a:pathLst>
                  <a:path w="510" h="838">
                    <a:moveTo>
                      <a:pt x="0" y="651"/>
                    </a:moveTo>
                    <a:lnTo>
                      <a:pt x="88" y="705"/>
                    </a:lnTo>
                    <a:lnTo>
                      <a:pt x="84" y="838"/>
                    </a:lnTo>
                    <a:lnTo>
                      <a:pt x="510" y="838"/>
                    </a:lnTo>
                    <a:lnTo>
                      <a:pt x="503" y="750"/>
                    </a:lnTo>
                    <a:lnTo>
                      <a:pt x="420" y="593"/>
                    </a:lnTo>
                    <a:lnTo>
                      <a:pt x="499" y="424"/>
                    </a:lnTo>
                    <a:lnTo>
                      <a:pt x="400" y="289"/>
                    </a:lnTo>
                    <a:lnTo>
                      <a:pt x="483" y="285"/>
                    </a:lnTo>
                    <a:lnTo>
                      <a:pt x="468" y="94"/>
                    </a:lnTo>
                    <a:lnTo>
                      <a:pt x="363" y="0"/>
                    </a:lnTo>
                    <a:lnTo>
                      <a:pt x="431" y="142"/>
                    </a:lnTo>
                    <a:lnTo>
                      <a:pt x="322" y="250"/>
                    </a:lnTo>
                    <a:lnTo>
                      <a:pt x="354" y="293"/>
                    </a:lnTo>
                    <a:lnTo>
                      <a:pt x="257" y="347"/>
                    </a:lnTo>
                    <a:lnTo>
                      <a:pt x="250" y="461"/>
                    </a:lnTo>
                    <a:lnTo>
                      <a:pt x="196" y="520"/>
                    </a:lnTo>
                    <a:lnTo>
                      <a:pt x="165" y="483"/>
                    </a:lnTo>
                    <a:lnTo>
                      <a:pt x="93" y="487"/>
                    </a:lnTo>
                    <a:lnTo>
                      <a:pt x="0" y="651"/>
                    </a:lnTo>
                    <a:lnTo>
                      <a:pt x="0" y="651"/>
                    </a:lnTo>
                    <a:lnTo>
                      <a:pt x="0" y="65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" name="Freeform 240"/>
              <p:cNvSpPr>
                <a:spLocks/>
              </p:cNvSpPr>
              <p:nvPr/>
            </p:nvSpPr>
            <p:spPr bwMode="auto">
              <a:xfrm>
                <a:off x="2855" y="2415"/>
                <a:ext cx="270" cy="333"/>
              </a:xfrm>
              <a:custGeom>
                <a:avLst/>
                <a:gdLst/>
                <a:ahLst/>
                <a:cxnLst>
                  <a:cxn ang="0">
                    <a:pos x="891" y="0"/>
                  </a:cxn>
                  <a:cxn ang="0">
                    <a:pos x="165" y="50"/>
                  </a:cxn>
                  <a:cxn ang="0">
                    <a:pos x="176" y="195"/>
                  </a:cxn>
                  <a:cxn ang="0">
                    <a:pos x="83" y="187"/>
                  </a:cxn>
                  <a:cxn ang="0">
                    <a:pos x="117" y="490"/>
                  </a:cxn>
                  <a:cxn ang="0">
                    <a:pos x="51" y="509"/>
                  </a:cxn>
                  <a:cxn ang="0">
                    <a:pos x="0" y="686"/>
                  </a:cxn>
                  <a:cxn ang="0">
                    <a:pos x="126" y="955"/>
                  </a:cxn>
                  <a:cxn ang="0">
                    <a:pos x="232" y="1039"/>
                  </a:cxn>
                  <a:cxn ang="0">
                    <a:pos x="247" y="1078"/>
                  </a:cxn>
                  <a:cxn ang="0">
                    <a:pos x="324" y="1119"/>
                  </a:cxn>
                  <a:cxn ang="0">
                    <a:pos x="376" y="1232"/>
                  </a:cxn>
                  <a:cxn ang="0">
                    <a:pos x="440" y="1270"/>
                  </a:cxn>
                  <a:cxn ang="0">
                    <a:pos x="498" y="1268"/>
                  </a:cxn>
                  <a:cxn ang="0">
                    <a:pos x="529" y="1292"/>
                  </a:cxn>
                  <a:cxn ang="0">
                    <a:pos x="553" y="1265"/>
                  </a:cxn>
                  <a:cxn ang="0">
                    <a:pos x="619" y="1335"/>
                  </a:cxn>
                  <a:cxn ang="0">
                    <a:pos x="763" y="1323"/>
                  </a:cxn>
                  <a:cxn ang="0">
                    <a:pos x="893" y="1252"/>
                  </a:cxn>
                  <a:cxn ang="0">
                    <a:pos x="977" y="1243"/>
                  </a:cxn>
                  <a:cxn ang="0">
                    <a:pos x="958" y="1174"/>
                  </a:cxn>
                  <a:cxn ang="0">
                    <a:pos x="864" y="1137"/>
                  </a:cxn>
                  <a:cxn ang="0">
                    <a:pos x="858" y="1022"/>
                  </a:cxn>
                  <a:cxn ang="0">
                    <a:pos x="786" y="1027"/>
                  </a:cxn>
                  <a:cxn ang="0">
                    <a:pos x="784" y="983"/>
                  </a:cxn>
                  <a:cxn ang="0">
                    <a:pos x="865" y="918"/>
                  </a:cxn>
                  <a:cxn ang="0">
                    <a:pos x="874" y="802"/>
                  </a:cxn>
                  <a:cxn ang="0">
                    <a:pos x="989" y="632"/>
                  </a:cxn>
                  <a:cxn ang="0">
                    <a:pos x="968" y="505"/>
                  </a:cxn>
                  <a:cxn ang="0">
                    <a:pos x="989" y="403"/>
                  </a:cxn>
                  <a:cxn ang="0">
                    <a:pos x="1077" y="307"/>
                  </a:cxn>
                  <a:cxn ang="0">
                    <a:pos x="981" y="253"/>
                  </a:cxn>
                  <a:cxn ang="0">
                    <a:pos x="971" y="125"/>
                  </a:cxn>
                  <a:cxn ang="0">
                    <a:pos x="891" y="0"/>
                  </a:cxn>
                  <a:cxn ang="0">
                    <a:pos x="891" y="0"/>
                  </a:cxn>
                  <a:cxn ang="0">
                    <a:pos x="891" y="0"/>
                  </a:cxn>
                </a:cxnLst>
                <a:rect l="0" t="0" r="r" b="b"/>
                <a:pathLst>
                  <a:path w="1077" h="1335">
                    <a:moveTo>
                      <a:pt x="891" y="0"/>
                    </a:moveTo>
                    <a:lnTo>
                      <a:pt x="165" y="50"/>
                    </a:lnTo>
                    <a:lnTo>
                      <a:pt x="176" y="195"/>
                    </a:lnTo>
                    <a:lnTo>
                      <a:pt x="83" y="187"/>
                    </a:lnTo>
                    <a:lnTo>
                      <a:pt x="117" y="490"/>
                    </a:lnTo>
                    <a:lnTo>
                      <a:pt x="51" y="509"/>
                    </a:lnTo>
                    <a:lnTo>
                      <a:pt x="0" y="686"/>
                    </a:lnTo>
                    <a:lnTo>
                      <a:pt x="126" y="955"/>
                    </a:lnTo>
                    <a:lnTo>
                      <a:pt x="232" y="1039"/>
                    </a:lnTo>
                    <a:lnTo>
                      <a:pt x="247" y="1078"/>
                    </a:lnTo>
                    <a:lnTo>
                      <a:pt x="324" y="1119"/>
                    </a:lnTo>
                    <a:lnTo>
                      <a:pt x="376" y="1232"/>
                    </a:lnTo>
                    <a:lnTo>
                      <a:pt x="440" y="1270"/>
                    </a:lnTo>
                    <a:lnTo>
                      <a:pt x="498" y="1268"/>
                    </a:lnTo>
                    <a:lnTo>
                      <a:pt x="529" y="1292"/>
                    </a:lnTo>
                    <a:lnTo>
                      <a:pt x="553" y="1265"/>
                    </a:lnTo>
                    <a:lnTo>
                      <a:pt x="619" y="1335"/>
                    </a:lnTo>
                    <a:lnTo>
                      <a:pt x="763" y="1323"/>
                    </a:lnTo>
                    <a:lnTo>
                      <a:pt x="893" y="1252"/>
                    </a:lnTo>
                    <a:lnTo>
                      <a:pt x="977" y="1243"/>
                    </a:lnTo>
                    <a:lnTo>
                      <a:pt x="958" y="1174"/>
                    </a:lnTo>
                    <a:lnTo>
                      <a:pt x="864" y="1137"/>
                    </a:lnTo>
                    <a:lnTo>
                      <a:pt x="858" y="1022"/>
                    </a:lnTo>
                    <a:lnTo>
                      <a:pt x="786" y="1027"/>
                    </a:lnTo>
                    <a:lnTo>
                      <a:pt x="784" y="983"/>
                    </a:lnTo>
                    <a:lnTo>
                      <a:pt x="865" y="918"/>
                    </a:lnTo>
                    <a:lnTo>
                      <a:pt x="874" y="802"/>
                    </a:lnTo>
                    <a:lnTo>
                      <a:pt x="989" y="632"/>
                    </a:lnTo>
                    <a:lnTo>
                      <a:pt x="968" y="505"/>
                    </a:lnTo>
                    <a:lnTo>
                      <a:pt x="989" y="403"/>
                    </a:lnTo>
                    <a:lnTo>
                      <a:pt x="1077" y="307"/>
                    </a:lnTo>
                    <a:lnTo>
                      <a:pt x="981" y="253"/>
                    </a:lnTo>
                    <a:lnTo>
                      <a:pt x="971" y="125"/>
                    </a:lnTo>
                    <a:lnTo>
                      <a:pt x="891" y="0"/>
                    </a:lnTo>
                    <a:lnTo>
                      <a:pt x="891" y="0"/>
                    </a:lnTo>
                    <a:lnTo>
                      <a:pt x="89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" name="Freeform 241"/>
              <p:cNvSpPr>
                <a:spLocks/>
              </p:cNvSpPr>
              <p:nvPr/>
            </p:nvSpPr>
            <p:spPr bwMode="auto">
              <a:xfrm>
                <a:off x="2856" y="2415"/>
                <a:ext cx="269" cy="333"/>
              </a:xfrm>
              <a:custGeom>
                <a:avLst/>
                <a:gdLst/>
                <a:ahLst/>
                <a:cxnLst>
                  <a:cxn ang="0">
                    <a:pos x="890" y="0"/>
                  </a:cxn>
                  <a:cxn ang="0">
                    <a:pos x="164" y="50"/>
                  </a:cxn>
                  <a:cxn ang="0">
                    <a:pos x="176" y="195"/>
                  </a:cxn>
                  <a:cxn ang="0">
                    <a:pos x="83" y="187"/>
                  </a:cxn>
                  <a:cxn ang="0">
                    <a:pos x="117" y="489"/>
                  </a:cxn>
                  <a:cxn ang="0">
                    <a:pos x="50" y="509"/>
                  </a:cxn>
                  <a:cxn ang="0">
                    <a:pos x="0" y="686"/>
                  </a:cxn>
                  <a:cxn ang="0">
                    <a:pos x="125" y="954"/>
                  </a:cxn>
                  <a:cxn ang="0">
                    <a:pos x="231" y="1038"/>
                  </a:cxn>
                  <a:cxn ang="0">
                    <a:pos x="247" y="1077"/>
                  </a:cxn>
                  <a:cxn ang="0">
                    <a:pos x="323" y="1118"/>
                  </a:cxn>
                  <a:cxn ang="0">
                    <a:pos x="375" y="1231"/>
                  </a:cxn>
                  <a:cxn ang="0">
                    <a:pos x="439" y="1271"/>
                  </a:cxn>
                  <a:cxn ang="0">
                    <a:pos x="497" y="1267"/>
                  </a:cxn>
                  <a:cxn ang="0">
                    <a:pos x="528" y="1292"/>
                  </a:cxn>
                  <a:cxn ang="0">
                    <a:pos x="552" y="1264"/>
                  </a:cxn>
                  <a:cxn ang="0">
                    <a:pos x="619" y="1334"/>
                  </a:cxn>
                  <a:cxn ang="0">
                    <a:pos x="762" y="1322"/>
                  </a:cxn>
                  <a:cxn ang="0">
                    <a:pos x="893" y="1251"/>
                  </a:cxn>
                  <a:cxn ang="0">
                    <a:pos x="977" y="1243"/>
                  </a:cxn>
                  <a:cxn ang="0">
                    <a:pos x="959" y="1173"/>
                  </a:cxn>
                  <a:cxn ang="0">
                    <a:pos x="863" y="1137"/>
                  </a:cxn>
                  <a:cxn ang="0">
                    <a:pos x="858" y="1022"/>
                  </a:cxn>
                  <a:cxn ang="0">
                    <a:pos x="785" y="1027"/>
                  </a:cxn>
                  <a:cxn ang="0">
                    <a:pos x="783" y="983"/>
                  </a:cxn>
                  <a:cxn ang="0">
                    <a:pos x="866" y="917"/>
                  </a:cxn>
                  <a:cxn ang="0">
                    <a:pos x="873" y="801"/>
                  </a:cxn>
                  <a:cxn ang="0">
                    <a:pos x="990" y="632"/>
                  </a:cxn>
                  <a:cxn ang="0">
                    <a:pos x="969" y="505"/>
                  </a:cxn>
                  <a:cxn ang="0">
                    <a:pos x="990" y="403"/>
                  </a:cxn>
                  <a:cxn ang="0">
                    <a:pos x="1076" y="307"/>
                  </a:cxn>
                  <a:cxn ang="0">
                    <a:pos x="980" y="253"/>
                  </a:cxn>
                  <a:cxn ang="0">
                    <a:pos x="970" y="125"/>
                  </a:cxn>
                  <a:cxn ang="0">
                    <a:pos x="890" y="0"/>
                  </a:cxn>
                  <a:cxn ang="0">
                    <a:pos x="890" y="0"/>
                  </a:cxn>
                  <a:cxn ang="0">
                    <a:pos x="890" y="0"/>
                  </a:cxn>
                </a:cxnLst>
                <a:rect l="0" t="0" r="r" b="b"/>
                <a:pathLst>
                  <a:path w="1076" h="1334">
                    <a:moveTo>
                      <a:pt x="890" y="0"/>
                    </a:moveTo>
                    <a:lnTo>
                      <a:pt x="164" y="50"/>
                    </a:lnTo>
                    <a:lnTo>
                      <a:pt x="176" y="195"/>
                    </a:lnTo>
                    <a:lnTo>
                      <a:pt x="83" y="187"/>
                    </a:lnTo>
                    <a:lnTo>
                      <a:pt x="117" y="489"/>
                    </a:lnTo>
                    <a:lnTo>
                      <a:pt x="50" y="509"/>
                    </a:lnTo>
                    <a:lnTo>
                      <a:pt x="0" y="686"/>
                    </a:lnTo>
                    <a:lnTo>
                      <a:pt x="125" y="954"/>
                    </a:lnTo>
                    <a:lnTo>
                      <a:pt x="231" y="1038"/>
                    </a:lnTo>
                    <a:lnTo>
                      <a:pt x="247" y="1077"/>
                    </a:lnTo>
                    <a:lnTo>
                      <a:pt x="323" y="1118"/>
                    </a:lnTo>
                    <a:lnTo>
                      <a:pt x="375" y="1231"/>
                    </a:lnTo>
                    <a:lnTo>
                      <a:pt x="439" y="1271"/>
                    </a:lnTo>
                    <a:lnTo>
                      <a:pt x="497" y="1267"/>
                    </a:lnTo>
                    <a:lnTo>
                      <a:pt x="528" y="1292"/>
                    </a:lnTo>
                    <a:lnTo>
                      <a:pt x="552" y="1264"/>
                    </a:lnTo>
                    <a:lnTo>
                      <a:pt x="619" y="1334"/>
                    </a:lnTo>
                    <a:lnTo>
                      <a:pt x="762" y="1322"/>
                    </a:lnTo>
                    <a:lnTo>
                      <a:pt x="893" y="1251"/>
                    </a:lnTo>
                    <a:lnTo>
                      <a:pt x="977" y="1243"/>
                    </a:lnTo>
                    <a:lnTo>
                      <a:pt x="959" y="1173"/>
                    </a:lnTo>
                    <a:lnTo>
                      <a:pt x="863" y="1137"/>
                    </a:lnTo>
                    <a:lnTo>
                      <a:pt x="858" y="1022"/>
                    </a:lnTo>
                    <a:lnTo>
                      <a:pt x="785" y="1027"/>
                    </a:lnTo>
                    <a:lnTo>
                      <a:pt x="783" y="983"/>
                    </a:lnTo>
                    <a:lnTo>
                      <a:pt x="866" y="917"/>
                    </a:lnTo>
                    <a:lnTo>
                      <a:pt x="873" y="801"/>
                    </a:lnTo>
                    <a:lnTo>
                      <a:pt x="990" y="632"/>
                    </a:lnTo>
                    <a:lnTo>
                      <a:pt x="969" y="505"/>
                    </a:lnTo>
                    <a:lnTo>
                      <a:pt x="990" y="403"/>
                    </a:lnTo>
                    <a:lnTo>
                      <a:pt x="1076" y="307"/>
                    </a:lnTo>
                    <a:lnTo>
                      <a:pt x="980" y="253"/>
                    </a:lnTo>
                    <a:lnTo>
                      <a:pt x="970" y="125"/>
                    </a:lnTo>
                    <a:lnTo>
                      <a:pt x="890" y="0"/>
                    </a:lnTo>
                    <a:lnTo>
                      <a:pt x="890" y="0"/>
                    </a:lnTo>
                    <a:lnTo>
                      <a:pt x="89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" name="Freeform 242"/>
              <p:cNvSpPr>
                <a:spLocks/>
              </p:cNvSpPr>
              <p:nvPr/>
            </p:nvSpPr>
            <p:spPr bwMode="auto">
              <a:xfrm>
                <a:off x="2730" y="2628"/>
                <a:ext cx="220" cy="134"/>
              </a:xfrm>
              <a:custGeom>
                <a:avLst/>
                <a:gdLst/>
                <a:ahLst/>
                <a:cxnLst>
                  <a:cxn ang="0">
                    <a:pos x="35" y="288"/>
                  </a:cxn>
                  <a:cxn ang="0">
                    <a:pos x="0" y="369"/>
                  </a:cxn>
                  <a:cxn ang="0">
                    <a:pos x="77" y="519"/>
                  </a:cxn>
                  <a:cxn ang="0">
                    <a:pos x="151" y="476"/>
                  </a:cxn>
                  <a:cxn ang="0">
                    <a:pos x="276" y="538"/>
                  </a:cxn>
                  <a:cxn ang="0">
                    <a:pos x="302" y="434"/>
                  </a:cxn>
                  <a:cxn ang="0">
                    <a:pos x="372" y="400"/>
                  </a:cxn>
                  <a:cxn ang="0">
                    <a:pos x="534" y="449"/>
                  </a:cxn>
                  <a:cxn ang="0">
                    <a:pos x="644" y="380"/>
                  </a:cxn>
                  <a:cxn ang="0">
                    <a:pos x="719" y="388"/>
                  </a:cxn>
                  <a:cxn ang="0">
                    <a:pos x="777" y="359"/>
                  </a:cxn>
                  <a:cxn ang="0">
                    <a:pos x="879" y="374"/>
                  </a:cxn>
                  <a:cxn ang="0">
                    <a:pos x="827" y="268"/>
                  </a:cxn>
                  <a:cxn ang="0">
                    <a:pos x="750" y="226"/>
                  </a:cxn>
                  <a:cxn ang="0">
                    <a:pos x="740" y="187"/>
                  </a:cxn>
                  <a:cxn ang="0">
                    <a:pos x="647" y="116"/>
                  </a:cxn>
                  <a:cxn ang="0">
                    <a:pos x="586" y="0"/>
                  </a:cxn>
                  <a:cxn ang="0">
                    <a:pos x="545" y="8"/>
                  </a:cxn>
                  <a:cxn ang="0">
                    <a:pos x="452" y="130"/>
                  </a:cxn>
                  <a:cxn ang="0">
                    <a:pos x="365" y="137"/>
                  </a:cxn>
                  <a:cxn ang="0">
                    <a:pos x="276" y="196"/>
                  </a:cxn>
                  <a:cxn ang="0">
                    <a:pos x="35" y="288"/>
                  </a:cxn>
                  <a:cxn ang="0">
                    <a:pos x="35" y="288"/>
                  </a:cxn>
                  <a:cxn ang="0">
                    <a:pos x="35" y="288"/>
                  </a:cxn>
                </a:cxnLst>
                <a:rect l="0" t="0" r="r" b="b"/>
                <a:pathLst>
                  <a:path w="879" h="538">
                    <a:moveTo>
                      <a:pt x="35" y="288"/>
                    </a:moveTo>
                    <a:lnTo>
                      <a:pt x="0" y="369"/>
                    </a:lnTo>
                    <a:lnTo>
                      <a:pt x="77" y="519"/>
                    </a:lnTo>
                    <a:lnTo>
                      <a:pt x="151" y="476"/>
                    </a:lnTo>
                    <a:lnTo>
                      <a:pt x="276" y="538"/>
                    </a:lnTo>
                    <a:lnTo>
                      <a:pt x="302" y="434"/>
                    </a:lnTo>
                    <a:lnTo>
                      <a:pt x="372" y="400"/>
                    </a:lnTo>
                    <a:lnTo>
                      <a:pt x="534" y="449"/>
                    </a:lnTo>
                    <a:lnTo>
                      <a:pt x="644" y="380"/>
                    </a:lnTo>
                    <a:lnTo>
                      <a:pt x="719" y="388"/>
                    </a:lnTo>
                    <a:lnTo>
                      <a:pt x="777" y="359"/>
                    </a:lnTo>
                    <a:lnTo>
                      <a:pt x="879" y="374"/>
                    </a:lnTo>
                    <a:lnTo>
                      <a:pt x="827" y="268"/>
                    </a:lnTo>
                    <a:lnTo>
                      <a:pt x="750" y="226"/>
                    </a:lnTo>
                    <a:lnTo>
                      <a:pt x="740" y="187"/>
                    </a:lnTo>
                    <a:lnTo>
                      <a:pt x="647" y="116"/>
                    </a:lnTo>
                    <a:lnTo>
                      <a:pt x="586" y="0"/>
                    </a:lnTo>
                    <a:lnTo>
                      <a:pt x="545" y="8"/>
                    </a:lnTo>
                    <a:lnTo>
                      <a:pt x="452" y="130"/>
                    </a:lnTo>
                    <a:lnTo>
                      <a:pt x="365" y="137"/>
                    </a:lnTo>
                    <a:lnTo>
                      <a:pt x="276" y="196"/>
                    </a:lnTo>
                    <a:lnTo>
                      <a:pt x="35" y="288"/>
                    </a:lnTo>
                    <a:lnTo>
                      <a:pt x="35" y="288"/>
                    </a:lnTo>
                    <a:lnTo>
                      <a:pt x="35" y="28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6" name="Freeform 243"/>
              <p:cNvSpPr>
                <a:spLocks/>
              </p:cNvSpPr>
              <p:nvPr/>
            </p:nvSpPr>
            <p:spPr bwMode="auto">
              <a:xfrm>
                <a:off x="2730" y="2628"/>
                <a:ext cx="220" cy="134"/>
              </a:xfrm>
              <a:custGeom>
                <a:avLst/>
                <a:gdLst/>
                <a:ahLst/>
                <a:cxnLst>
                  <a:cxn ang="0">
                    <a:pos x="35" y="288"/>
                  </a:cxn>
                  <a:cxn ang="0">
                    <a:pos x="0" y="369"/>
                  </a:cxn>
                  <a:cxn ang="0">
                    <a:pos x="78" y="519"/>
                  </a:cxn>
                  <a:cxn ang="0">
                    <a:pos x="151" y="477"/>
                  </a:cxn>
                  <a:cxn ang="0">
                    <a:pos x="277" y="539"/>
                  </a:cxn>
                  <a:cxn ang="0">
                    <a:pos x="302" y="434"/>
                  </a:cxn>
                  <a:cxn ang="0">
                    <a:pos x="372" y="400"/>
                  </a:cxn>
                  <a:cxn ang="0">
                    <a:pos x="535" y="451"/>
                  </a:cxn>
                  <a:cxn ang="0">
                    <a:pos x="645" y="380"/>
                  </a:cxn>
                  <a:cxn ang="0">
                    <a:pos x="720" y="389"/>
                  </a:cxn>
                  <a:cxn ang="0">
                    <a:pos x="779" y="359"/>
                  </a:cxn>
                  <a:cxn ang="0">
                    <a:pos x="879" y="375"/>
                  </a:cxn>
                  <a:cxn ang="0">
                    <a:pos x="827" y="269"/>
                  </a:cxn>
                  <a:cxn ang="0">
                    <a:pos x="751" y="226"/>
                  </a:cxn>
                  <a:cxn ang="0">
                    <a:pos x="741" y="187"/>
                  </a:cxn>
                  <a:cxn ang="0">
                    <a:pos x="647" y="116"/>
                  </a:cxn>
                  <a:cxn ang="0">
                    <a:pos x="587" y="0"/>
                  </a:cxn>
                  <a:cxn ang="0">
                    <a:pos x="546" y="8"/>
                  </a:cxn>
                  <a:cxn ang="0">
                    <a:pos x="452" y="130"/>
                  </a:cxn>
                  <a:cxn ang="0">
                    <a:pos x="366" y="137"/>
                  </a:cxn>
                  <a:cxn ang="0">
                    <a:pos x="277" y="197"/>
                  </a:cxn>
                  <a:cxn ang="0">
                    <a:pos x="35" y="288"/>
                  </a:cxn>
                  <a:cxn ang="0">
                    <a:pos x="35" y="288"/>
                  </a:cxn>
                  <a:cxn ang="0">
                    <a:pos x="35" y="288"/>
                  </a:cxn>
                </a:cxnLst>
                <a:rect l="0" t="0" r="r" b="b"/>
                <a:pathLst>
                  <a:path w="879" h="539">
                    <a:moveTo>
                      <a:pt x="35" y="288"/>
                    </a:moveTo>
                    <a:lnTo>
                      <a:pt x="0" y="369"/>
                    </a:lnTo>
                    <a:lnTo>
                      <a:pt x="78" y="519"/>
                    </a:lnTo>
                    <a:lnTo>
                      <a:pt x="151" y="477"/>
                    </a:lnTo>
                    <a:lnTo>
                      <a:pt x="277" y="539"/>
                    </a:lnTo>
                    <a:lnTo>
                      <a:pt x="302" y="434"/>
                    </a:lnTo>
                    <a:lnTo>
                      <a:pt x="372" y="400"/>
                    </a:lnTo>
                    <a:lnTo>
                      <a:pt x="535" y="451"/>
                    </a:lnTo>
                    <a:lnTo>
                      <a:pt x="645" y="380"/>
                    </a:lnTo>
                    <a:lnTo>
                      <a:pt x="720" y="389"/>
                    </a:lnTo>
                    <a:lnTo>
                      <a:pt x="779" y="359"/>
                    </a:lnTo>
                    <a:lnTo>
                      <a:pt x="879" y="375"/>
                    </a:lnTo>
                    <a:lnTo>
                      <a:pt x="827" y="269"/>
                    </a:lnTo>
                    <a:lnTo>
                      <a:pt x="751" y="226"/>
                    </a:lnTo>
                    <a:lnTo>
                      <a:pt x="741" y="187"/>
                    </a:lnTo>
                    <a:lnTo>
                      <a:pt x="647" y="116"/>
                    </a:lnTo>
                    <a:lnTo>
                      <a:pt x="587" y="0"/>
                    </a:lnTo>
                    <a:lnTo>
                      <a:pt x="546" y="8"/>
                    </a:lnTo>
                    <a:lnTo>
                      <a:pt x="452" y="130"/>
                    </a:lnTo>
                    <a:lnTo>
                      <a:pt x="366" y="137"/>
                    </a:lnTo>
                    <a:lnTo>
                      <a:pt x="277" y="197"/>
                    </a:lnTo>
                    <a:lnTo>
                      <a:pt x="35" y="288"/>
                    </a:lnTo>
                    <a:lnTo>
                      <a:pt x="35" y="288"/>
                    </a:lnTo>
                    <a:lnTo>
                      <a:pt x="35" y="28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7" name="Freeform 244"/>
              <p:cNvSpPr>
                <a:spLocks/>
              </p:cNvSpPr>
              <p:nvPr/>
            </p:nvSpPr>
            <p:spPr bwMode="auto">
              <a:xfrm>
                <a:off x="3051" y="2491"/>
                <a:ext cx="245" cy="257"/>
              </a:xfrm>
              <a:custGeom>
                <a:avLst/>
                <a:gdLst/>
                <a:ahLst/>
                <a:cxnLst>
                  <a:cxn ang="0">
                    <a:pos x="286" y="0"/>
                  </a:cxn>
                  <a:cxn ang="0">
                    <a:pos x="371" y="197"/>
                  </a:cxn>
                  <a:cxn ang="0">
                    <a:pos x="601" y="356"/>
                  </a:cxn>
                  <a:cxn ang="0">
                    <a:pos x="533" y="422"/>
                  </a:cxn>
                  <a:cxn ang="0">
                    <a:pos x="525" y="495"/>
                  </a:cxn>
                  <a:cxn ang="0">
                    <a:pos x="655" y="470"/>
                  </a:cxn>
                  <a:cxn ang="0">
                    <a:pos x="614" y="520"/>
                  </a:cxn>
                  <a:cxn ang="0">
                    <a:pos x="681" y="617"/>
                  </a:cxn>
                  <a:cxn ang="0">
                    <a:pos x="785" y="665"/>
                  </a:cxn>
                  <a:cxn ang="0">
                    <a:pos x="977" y="665"/>
                  </a:cxn>
                  <a:cxn ang="0">
                    <a:pos x="829" y="867"/>
                  </a:cxn>
                  <a:cxn ang="0">
                    <a:pos x="546" y="990"/>
                  </a:cxn>
                  <a:cxn ang="0">
                    <a:pos x="470" y="963"/>
                  </a:cxn>
                  <a:cxn ang="0">
                    <a:pos x="416" y="1028"/>
                  </a:cxn>
                  <a:cxn ang="0">
                    <a:pos x="340" y="1020"/>
                  </a:cxn>
                  <a:cxn ang="0">
                    <a:pos x="248" y="935"/>
                  </a:cxn>
                  <a:cxn ang="0">
                    <a:pos x="193" y="935"/>
                  </a:cxn>
                  <a:cxn ang="0">
                    <a:pos x="174" y="867"/>
                  </a:cxn>
                  <a:cxn ang="0">
                    <a:pos x="80" y="830"/>
                  </a:cxn>
                  <a:cxn ang="0">
                    <a:pos x="74" y="715"/>
                  </a:cxn>
                  <a:cxn ang="0">
                    <a:pos x="2" y="720"/>
                  </a:cxn>
                  <a:cxn ang="0">
                    <a:pos x="0" y="676"/>
                  </a:cxn>
                  <a:cxn ang="0">
                    <a:pos x="81" y="611"/>
                  </a:cxn>
                  <a:cxn ang="0">
                    <a:pos x="90" y="495"/>
                  </a:cxn>
                  <a:cxn ang="0">
                    <a:pos x="205" y="325"/>
                  </a:cxn>
                  <a:cxn ang="0">
                    <a:pos x="184" y="197"/>
                  </a:cxn>
                  <a:cxn ang="0">
                    <a:pos x="205" y="96"/>
                  </a:cxn>
                  <a:cxn ang="0">
                    <a:pos x="286" y="0"/>
                  </a:cxn>
                  <a:cxn ang="0">
                    <a:pos x="286" y="0"/>
                  </a:cxn>
                  <a:cxn ang="0">
                    <a:pos x="286" y="0"/>
                  </a:cxn>
                </a:cxnLst>
                <a:rect l="0" t="0" r="r" b="b"/>
                <a:pathLst>
                  <a:path w="977" h="1028">
                    <a:moveTo>
                      <a:pt x="286" y="0"/>
                    </a:moveTo>
                    <a:lnTo>
                      <a:pt x="371" y="197"/>
                    </a:lnTo>
                    <a:lnTo>
                      <a:pt x="601" y="356"/>
                    </a:lnTo>
                    <a:lnTo>
                      <a:pt x="533" y="422"/>
                    </a:lnTo>
                    <a:lnTo>
                      <a:pt x="525" y="495"/>
                    </a:lnTo>
                    <a:lnTo>
                      <a:pt x="655" y="470"/>
                    </a:lnTo>
                    <a:lnTo>
                      <a:pt x="614" y="520"/>
                    </a:lnTo>
                    <a:lnTo>
                      <a:pt x="681" y="617"/>
                    </a:lnTo>
                    <a:lnTo>
                      <a:pt x="785" y="665"/>
                    </a:lnTo>
                    <a:lnTo>
                      <a:pt x="977" y="665"/>
                    </a:lnTo>
                    <a:lnTo>
                      <a:pt x="829" y="867"/>
                    </a:lnTo>
                    <a:lnTo>
                      <a:pt x="546" y="990"/>
                    </a:lnTo>
                    <a:lnTo>
                      <a:pt x="470" y="963"/>
                    </a:lnTo>
                    <a:lnTo>
                      <a:pt x="416" y="1028"/>
                    </a:lnTo>
                    <a:lnTo>
                      <a:pt x="340" y="1020"/>
                    </a:lnTo>
                    <a:lnTo>
                      <a:pt x="248" y="935"/>
                    </a:lnTo>
                    <a:lnTo>
                      <a:pt x="193" y="935"/>
                    </a:lnTo>
                    <a:lnTo>
                      <a:pt x="174" y="867"/>
                    </a:lnTo>
                    <a:lnTo>
                      <a:pt x="80" y="830"/>
                    </a:lnTo>
                    <a:lnTo>
                      <a:pt x="74" y="715"/>
                    </a:lnTo>
                    <a:lnTo>
                      <a:pt x="2" y="720"/>
                    </a:lnTo>
                    <a:lnTo>
                      <a:pt x="0" y="676"/>
                    </a:lnTo>
                    <a:lnTo>
                      <a:pt x="81" y="611"/>
                    </a:lnTo>
                    <a:lnTo>
                      <a:pt x="90" y="495"/>
                    </a:lnTo>
                    <a:lnTo>
                      <a:pt x="205" y="325"/>
                    </a:lnTo>
                    <a:lnTo>
                      <a:pt x="184" y="197"/>
                    </a:lnTo>
                    <a:lnTo>
                      <a:pt x="205" y="96"/>
                    </a:lnTo>
                    <a:lnTo>
                      <a:pt x="286" y="0"/>
                    </a:lnTo>
                    <a:lnTo>
                      <a:pt x="286" y="0"/>
                    </a:lnTo>
                    <a:lnTo>
                      <a:pt x="28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8" name="Freeform 245"/>
              <p:cNvSpPr>
                <a:spLocks/>
              </p:cNvSpPr>
              <p:nvPr/>
            </p:nvSpPr>
            <p:spPr bwMode="auto">
              <a:xfrm>
                <a:off x="3051" y="2491"/>
                <a:ext cx="245" cy="257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371" y="196"/>
                  </a:cxn>
                  <a:cxn ang="0">
                    <a:pos x="602" y="356"/>
                  </a:cxn>
                  <a:cxn ang="0">
                    <a:pos x="534" y="421"/>
                  </a:cxn>
                  <a:cxn ang="0">
                    <a:pos x="526" y="494"/>
                  </a:cxn>
                  <a:cxn ang="0">
                    <a:pos x="655" y="469"/>
                  </a:cxn>
                  <a:cxn ang="0">
                    <a:pos x="615" y="520"/>
                  </a:cxn>
                  <a:cxn ang="0">
                    <a:pos x="681" y="616"/>
                  </a:cxn>
                  <a:cxn ang="0">
                    <a:pos x="787" y="664"/>
                  </a:cxn>
                  <a:cxn ang="0">
                    <a:pos x="978" y="664"/>
                  </a:cxn>
                  <a:cxn ang="0">
                    <a:pos x="829" y="866"/>
                  </a:cxn>
                  <a:cxn ang="0">
                    <a:pos x="547" y="990"/>
                  </a:cxn>
                  <a:cxn ang="0">
                    <a:pos x="470" y="964"/>
                  </a:cxn>
                  <a:cxn ang="0">
                    <a:pos x="416" y="1027"/>
                  </a:cxn>
                  <a:cxn ang="0">
                    <a:pos x="340" y="1019"/>
                  </a:cxn>
                  <a:cxn ang="0">
                    <a:pos x="248" y="934"/>
                  </a:cxn>
                  <a:cxn ang="0">
                    <a:pos x="194" y="934"/>
                  </a:cxn>
                  <a:cxn ang="0">
                    <a:pos x="176" y="866"/>
                  </a:cxn>
                  <a:cxn ang="0">
                    <a:pos x="80" y="830"/>
                  </a:cxn>
                  <a:cxn ang="0">
                    <a:pos x="75" y="715"/>
                  </a:cxn>
                  <a:cxn ang="0">
                    <a:pos x="2" y="720"/>
                  </a:cxn>
                  <a:cxn ang="0">
                    <a:pos x="0" y="676"/>
                  </a:cxn>
                  <a:cxn ang="0">
                    <a:pos x="83" y="610"/>
                  </a:cxn>
                  <a:cxn ang="0">
                    <a:pos x="90" y="494"/>
                  </a:cxn>
                  <a:cxn ang="0">
                    <a:pos x="207" y="325"/>
                  </a:cxn>
                  <a:cxn ang="0">
                    <a:pos x="186" y="196"/>
                  </a:cxn>
                  <a:cxn ang="0">
                    <a:pos x="207" y="96"/>
                  </a:cxn>
                  <a:cxn ang="0">
                    <a:pos x="287" y="0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978" h="1027">
                    <a:moveTo>
                      <a:pt x="287" y="0"/>
                    </a:moveTo>
                    <a:lnTo>
                      <a:pt x="371" y="196"/>
                    </a:lnTo>
                    <a:lnTo>
                      <a:pt x="602" y="356"/>
                    </a:lnTo>
                    <a:lnTo>
                      <a:pt x="534" y="421"/>
                    </a:lnTo>
                    <a:lnTo>
                      <a:pt x="526" y="494"/>
                    </a:lnTo>
                    <a:lnTo>
                      <a:pt x="655" y="469"/>
                    </a:lnTo>
                    <a:lnTo>
                      <a:pt x="615" y="520"/>
                    </a:lnTo>
                    <a:lnTo>
                      <a:pt x="681" y="616"/>
                    </a:lnTo>
                    <a:lnTo>
                      <a:pt x="787" y="664"/>
                    </a:lnTo>
                    <a:lnTo>
                      <a:pt x="978" y="664"/>
                    </a:lnTo>
                    <a:lnTo>
                      <a:pt x="829" y="866"/>
                    </a:lnTo>
                    <a:lnTo>
                      <a:pt x="547" y="990"/>
                    </a:lnTo>
                    <a:lnTo>
                      <a:pt x="470" y="964"/>
                    </a:lnTo>
                    <a:lnTo>
                      <a:pt x="416" y="1027"/>
                    </a:lnTo>
                    <a:lnTo>
                      <a:pt x="340" y="1019"/>
                    </a:lnTo>
                    <a:lnTo>
                      <a:pt x="248" y="934"/>
                    </a:lnTo>
                    <a:lnTo>
                      <a:pt x="194" y="934"/>
                    </a:lnTo>
                    <a:lnTo>
                      <a:pt x="176" y="866"/>
                    </a:lnTo>
                    <a:lnTo>
                      <a:pt x="80" y="830"/>
                    </a:lnTo>
                    <a:lnTo>
                      <a:pt x="75" y="715"/>
                    </a:lnTo>
                    <a:lnTo>
                      <a:pt x="2" y="720"/>
                    </a:lnTo>
                    <a:lnTo>
                      <a:pt x="0" y="676"/>
                    </a:lnTo>
                    <a:lnTo>
                      <a:pt x="83" y="610"/>
                    </a:lnTo>
                    <a:lnTo>
                      <a:pt x="90" y="494"/>
                    </a:lnTo>
                    <a:lnTo>
                      <a:pt x="207" y="325"/>
                    </a:lnTo>
                    <a:lnTo>
                      <a:pt x="186" y="196"/>
                    </a:lnTo>
                    <a:lnTo>
                      <a:pt x="207" y="96"/>
                    </a:lnTo>
                    <a:lnTo>
                      <a:pt x="287" y="0"/>
                    </a:lnTo>
                    <a:lnTo>
                      <a:pt x="287" y="0"/>
                    </a:lnTo>
                    <a:lnTo>
                      <a:pt x="28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9" name="Freeform 246"/>
              <p:cNvSpPr>
                <a:spLocks/>
              </p:cNvSpPr>
              <p:nvPr/>
            </p:nvSpPr>
            <p:spPr bwMode="auto">
              <a:xfrm>
                <a:off x="3183" y="2580"/>
                <a:ext cx="32" cy="35"/>
              </a:xfrm>
              <a:custGeom>
                <a:avLst/>
                <a:gdLst/>
                <a:ahLst/>
                <a:cxnLst>
                  <a:cxn ang="0">
                    <a:pos x="71" y="0"/>
                  </a:cxn>
                  <a:cxn ang="0">
                    <a:pos x="7" y="66"/>
                  </a:cxn>
                  <a:cxn ang="0">
                    <a:pos x="0" y="139"/>
                  </a:cxn>
                  <a:cxn ang="0">
                    <a:pos x="127" y="115"/>
                  </a:cxn>
                  <a:cxn ang="0">
                    <a:pos x="71" y="0"/>
                  </a:cxn>
                  <a:cxn ang="0">
                    <a:pos x="71" y="0"/>
                  </a:cxn>
                  <a:cxn ang="0">
                    <a:pos x="71" y="0"/>
                  </a:cxn>
                </a:cxnLst>
                <a:rect l="0" t="0" r="r" b="b"/>
                <a:pathLst>
                  <a:path w="127" h="139">
                    <a:moveTo>
                      <a:pt x="71" y="0"/>
                    </a:moveTo>
                    <a:lnTo>
                      <a:pt x="7" y="66"/>
                    </a:lnTo>
                    <a:lnTo>
                      <a:pt x="0" y="139"/>
                    </a:lnTo>
                    <a:lnTo>
                      <a:pt x="127" y="115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0" name="Freeform 247"/>
              <p:cNvSpPr>
                <a:spLocks/>
              </p:cNvSpPr>
              <p:nvPr/>
            </p:nvSpPr>
            <p:spPr bwMode="auto">
              <a:xfrm>
                <a:off x="3183" y="2581"/>
                <a:ext cx="32" cy="34"/>
              </a:xfrm>
              <a:custGeom>
                <a:avLst/>
                <a:gdLst/>
                <a:ahLst/>
                <a:cxnLst>
                  <a:cxn ang="0">
                    <a:pos x="71" y="0"/>
                  </a:cxn>
                  <a:cxn ang="0">
                    <a:pos x="7" y="65"/>
                  </a:cxn>
                  <a:cxn ang="0">
                    <a:pos x="0" y="138"/>
                  </a:cxn>
                  <a:cxn ang="0">
                    <a:pos x="127" y="115"/>
                  </a:cxn>
                  <a:cxn ang="0">
                    <a:pos x="71" y="0"/>
                  </a:cxn>
                  <a:cxn ang="0">
                    <a:pos x="71" y="0"/>
                  </a:cxn>
                  <a:cxn ang="0">
                    <a:pos x="71" y="0"/>
                  </a:cxn>
                </a:cxnLst>
                <a:rect l="0" t="0" r="r" b="b"/>
                <a:pathLst>
                  <a:path w="127" h="138">
                    <a:moveTo>
                      <a:pt x="71" y="0"/>
                    </a:moveTo>
                    <a:lnTo>
                      <a:pt x="7" y="65"/>
                    </a:lnTo>
                    <a:lnTo>
                      <a:pt x="0" y="138"/>
                    </a:lnTo>
                    <a:lnTo>
                      <a:pt x="127" y="115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1" name="Freeform 248"/>
              <p:cNvSpPr>
                <a:spLocks/>
              </p:cNvSpPr>
              <p:nvPr/>
            </p:nvSpPr>
            <p:spPr bwMode="auto">
              <a:xfrm>
                <a:off x="3179" y="2589"/>
                <a:ext cx="169" cy="242"/>
              </a:xfrm>
              <a:custGeom>
                <a:avLst/>
                <a:gdLst/>
                <a:ahLst/>
                <a:cxnLst>
                  <a:cxn ang="0">
                    <a:pos x="144" y="77"/>
                  </a:cxn>
                  <a:cxn ang="0">
                    <a:pos x="165" y="119"/>
                  </a:cxn>
                  <a:cxn ang="0">
                    <a:pos x="308" y="109"/>
                  </a:cxn>
                  <a:cxn ang="0">
                    <a:pos x="456" y="95"/>
                  </a:cxn>
                  <a:cxn ang="0">
                    <a:pos x="557" y="60"/>
                  </a:cxn>
                  <a:cxn ang="0">
                    <a:pos x="635" y="0"/>
                  </a:cxn>
                  <a:cxn ang="0">
                    <a:pos x="676" y="87"/>
                  </a:cxn>
                  <a:cxn ang="0">
                    <a:pos x="468" y="565"/>
                  </a:cxn>
                  <a:cxn ang="0">
                    <a:pos x="40" y="966"/>
                  </a:cxn>
                  <a:cxn ang="0">
                    <a:pos x="0" y="880"/>
                  </a:cxn>
                  <a:cxn ang="0">
                    <a:pos x="32" y="597"/>
                  </a:cxn>
                  <a:cxn ang="0">
                    <a:pos x="318" y="474"/>
                  </a:cxn>
                  <a:cxn ang="0">
                    <a:pos x="466" y="272"/>
                  </a:cxn>
                  <a:cxn ang="0">
                    <a:pos x="274" y="272"/>
                  </a:cxn>
                  <a:cxn ang="0">
                    <a:pos x="170" y="224"/>
                  </a:cxn>
                  <a:cxn ang="0">
                    <a:pos x="103" y="126"/>
                  </a:cxn>
                  <a:cxn ang="0">
                    <a:pos x="144" y="77"/>
                  </a:cxn>
                  <a:cxn ang="0">
                    <a:pos x="144" y="77"/>
                  </a:cxn>
                  <a:cxn ang="0">
                    <a:pos x="144" y="77"/>
                  </a:cxn>
                </a:cxnLst>
                <a:rect l="0" t="0" r="r" b="b"/>
                <a:pathLst>
                  <a:path w="676" h="966">
                    <a:moveTo>
                      <a:pt x="144" y="77"/>
                    </a:moveTo>
                    <a:lnTo>
                      <a:pt x="165" y="119"/>
                    </a:lnTo>
                    <a:lnTo>
                      <a:pt x="308" y="109"/>
                    </a:lnTo>
                    <a:lnTo>
                      <a:pt x="456" y="95"/>
                    </a:lnTo>
                    <a:lnTo>
                      <a:pt x="557" y="60"/>
                    </a:lnTo>
                    <a:lnTo>
                      <a:pt x="635" y="0"/>
                    </a:lnTo>
                    <a:lnTo>
                      <a:pt x="676" y="87"/>
                    </a:lnTo>
                    <a:lnTo>
                      <a:pt x="468" y="565"/>
                    </a:lnTo>
                    <a:lnTo>
                      <a:pt x="40" y="966"/>
                    </a:lnTo>
                    <a:lnTo>
                      <a:pt x="0" y="880"/>
                    </a:lnTo>
                    <a:lnTo>
                      <a:pt x="32" y="597"/>
                    </a:lnTo>
                    <a:lnTo>
                      <a:pt x="318" y="474"/>
                    </a:lnTo>
                    <a:lnTo>
                      <a:pt x="466" y="272"/>
                    </a:lnTo>
                    <a:lnTo>
                      <a:pt x="274" y="272"/>
                    </a:lnTo>
                    <a:lnTo>
                      <a:pt x="170" y="224"/>
                    </a:lnTo>
                    <a:lnTo>
                      <a:pt x="103" y="126"/>
                    </a:lnTo>
                    <a:lnTo>
                      <a:pt x="144" y="77"/>
                    </a:lnTo>
                    <a:lnTo>
                      <a:pt x="144" y="77"/>
                    </a:lnTo>
                    <a:lnTo>
                      <a:pt x="144" y="7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" name="Freeform 249"/>
              <p:cNvSpPr>
                <a:spLocks/>
              </p:cNvSpPr>
              <p:nvPr/>
            </p:nvSpPr>
            <p:spPr bwMode="auto">
              <a:xfrm>
                <a:off x="3179" y="2590"/>
                <a:ext cx="169" cy="241"/>
              </a:xfrm>
              <a:custGeom>
                <a:avLst/>
                <a:gdLst/>
                <a:ahLst/>
                <a:cxnLst>
                  <a:cxn ang="0">
                    <a:pos x="144" y="76"/>
                  </a:cxn>
                  <a:cxn ang="0">
                    <a:pos x="166" y="119"/>
                  </a:cxn>
                  <a:cxn ang="0">
                    <a:pos x="308" y="109"/>
                  </a:cxn>
                  <a:cxn ang="0">
                    <a:pos x="457" y="94"/>
                  </a:cxn>
                  <a:cxn ang="0">
                    <a:pos x="557" y="59"/>
                  </a:cxn>
                  <a:cxn ang="0">
                    <a:pos x="635" y="0"/>
                  </a:cxn>
                  <a:cxn ang="0">
                    <a:pos x="676" y="86"/>
                  </a:cxn>
                  <a:cxn ang="0">
                    <a:pos x="468" y="564"/>
                  </a:cxn>
                  <a:cxn ang="0">
                    <a:pos x="40" y="965"/>
                  </a:cxn>
                  <a:cxn ang="0">
                    <a:pos x="0" y="880"/>
                  </a:cxn>
                  <a:cxn ang="0">
                    <a:pos x="33" y="597"/>
                  </a:cxn>
                  <a:cxn ang="0">
                    <a:pos x="318" y="473"/>
                  </a:cxn>
                  <a:cxn ang="0">
                    <a:pos x="467" y="271"/>
                  </a:cxn>
                  <a:cxn ang="0">
                    <a:pos x="276" y="271"/>
                  </a:cxn>
                  <a:cxn ang="0">
                    <a:pos x="170" y="223"/>
                  </a:cxn>
                  <a:cxn ang="0">
                    <a:pos x="104" y="125"/>
                  </a:cxn>
                  <a:cxn ang="0">
                    <a:pos x="144" y="76"/>
                  </a:cxn>
                  <a:cxn ang="0">
                    <a:pos x="144" y="76"/>
                  </a:cxn>
                  <a:cxn ang="0">
                    <a:pos x="144" y="76"/>
                  </a:cxn>
                </a:cxnLst>
                <a:rect l="0" t="0" r="r" b="b"/>
                <a:pathLst>
                  <a:path w="676" h="965">
                    <a:moveTo>
                      <a:pt x="144" y="76"/>
                    </a:moveTo>
                    <a:lnTo>
                      <a:pt x="166" y="119"/>
                    </a:lnTo>
                    <a:lnTo>
                      <a:pt x="308" y="109"/>
                    </a:lnTo>
                    <a:lnTo>
                      <a:pt x="457" y="94"/>
                    </a:lnTo>
                    <a:lnTo>
                      <a:pt x="557" y="59"/>
                    </a:lnTo>
                    <a:lnTo>
                      <a:pt x="635" y="0"/>
                    </a:lnTo>
                    <a:lnTo>
                      <a:pt x="676" y="86"/>
                    </a:lnTo>
                    <a:lnTo>
                      <a:pt x="468" y="564"/>
                    </a:lnTo>
                    <a:lnTo>
                      <a:pt x="40" y="965"/>
                    </a:lnTo>
                    <a:lnTo>
                      <a:pt x="0" y="880"/>
                    </a:lnTo>
                    <a:lnTo>
                      <a:pt x="33" y="597"/>
                    </a:lnTo>
                    <a:lnTo>
                      <a:pt x="318" y="473"/>
                    </a:lnTo>
                    <a:lnTo>
                      <a:pt x="467" y="271"/>
                    </a:lnTo>
                    <a:lnTo>
                      <a:pt x="276" y="271"/>
                    </a:lnTo>
                    <a:lnTo>
                      <a:pt x="170" y="223"/>
                    </a:lnTo>
                    <a:lnTo>
                      <a:pt x="104" y="125"/>
                    </a:lnTo>
                    <a:lnTo>
                      <a:pt x="144" y="76"/>
                    </a:lnTo>
                    <a:lnTo>
                      <a:pt x="144" y="76"/>
                    </a:lnTo>
                    <a:lnTo>
                      <a:pt x="144" y="7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" name="Freeform 250"/>
              <p:cNvSpPr>
                <a:spLocks/>
              </p:cNvSpPr>
              <p:nvPr/>
            </p:nvSpPr>
            <p:spPr bwMode="auto">
              <a:xfrm>
                <a:off x="2640" y="2778"/>
                <a:ext cx="31" cy="2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25" y="7"/>
                  </a:cxn>
                  <a:cxn ang="0">
                    <a:pos x="115" y="89"/>
                  </a:cxn>
                  <a:cxn ang="0">
                    <a:pos x="0" y="8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25" h="89">
                    <a:moveTo>
                      <a:pt x="19" y="0"/>
                    </a:moveTo>
                    <a:lnTo>
                      <a:pt x="125" y="7"/>
                    </a:lnTo>
                    <a:lnTo>
                      <a:pt x="115" y="89"/>
                    </a:lnTo>
                    <a:lnTo>
                      <a:pt x="0" y="8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" name="Freeform 251"/>
              <p:cNvSpPr>
                <a:spLocks/>
              </p:cNvSpPr>
              <p:nvPr/>
            </p:nvSpPr>
            <p:spPr bwMode="auto">
              <a:xfrm>
                <a:off x="2640" y="2778"/>
                <a:ext cx="32" cy="22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126" y="8"/>
                  </a:cxn>
                  <a:cxn ang="0">
                    <a:pos x="116" y="89"/>
                  </a:cxn>
                  <a:cxn ang="0">
                    <a:pos x="0" y="83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126" h="89">
                    <a:moveTo>
                      <a:pt x="20" y="0"/>
                    </a:moveTo>
                    <a:lnTo>
                      <a:pt x="126" y="8"/>
                    </a:lnTo>
                    <a:lnTo>
                      <a:pt x="116" y="89"/>
                    </a:lnTo>
                    <a:lnTo>
                      <a:pt x="0" y="83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5" name="Freeform 252"/>
              <p:cNvSpPr>
                <a:spLocks/>
              </p:cNvSpPr>
              <p:nvPr/>
            </p:nvSpPr>
            <p:spPr bwMode="auto">
              <a:xfrm>
                <a:off x="2631" y="2780"/>
                <a:ext cx="97" cy="123"/>
              </a:xfrm>
              <a:custGeom>
                <a:avLst/>
                <a:gdLst/>
                <a:ahLst/>
                <a:cxnLst>
                  <a:cxn ang="0">
                    <a:pos x="162" y="0"/>
                  </a:cxn>
                  <a:cxn ang="0">
                    <a:pos x="321" y="2"/>
                  </a:cxn>
                  <a:cxn ang="0">
                    <a:pos x="326" y="54"/>
                  </a:cxn>
                  <a:cxn ang="0">
                    <a:pos x="370" y="51"/>
                  </a:cxn>
                  <a:cxn ang="0">
                    <a:pos x="390" y="321"/>
                  </a:cxn>
                  <a:cxn ang="0">
                    <a:pos x="198" y="334"/>
                  </a:cxn>
                  <a:cxn ang="0">
                    <a:pos x="210" y="494"/>
                  </a:cxn>
                  <a:cxn ang="0">
                    <a:pos x="160" y="407"/>
                  </a:cxn>
                  <a:cxn ang="0">
                    <a:pos x="50" y="301"/>
                  </a:cxn>
                  <a:cxn ang="0">
                    <a:pos x="0" y="214"/>
                  </a:cxn>
                  <a:cxn ang="0">
                    <a:pos x="38" y="75"/>
                  </a:cxn>
                  <a:cxn ang="0">
                    <a:pos x="152" y="82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62" y="0"/>
                  </a:cxn>
                </a:cxnLst>
                <a:rect l="0" t="0" r="r" b="b"/>
                <a:pathLst>
                  <a:path w="390" h="494">
                    <a:moveTo>
                      <a:pt x="162" y="0"/>
                    </a:moveTo>
                    <a:lnTo>
                      <a:pt x="321" y="2"/>
                    </a:lnTo>
                    <a:lnTo>
                      <a:pt x="326" y="54"/>
                    </a:lnTo>
                    <a:lnTo>
                      <a:pt x="370" y="51"/>
                    </a:lnTo>
                    <a:lnTo>
                      <a:pt x="390" y="321"/>
                    </a:lnTo>
                    <a:lnTo>
                      <a:pt x="198" y="334"/>
                    </a:lnTo>
                    <a:lnTo>
                      <a:pt x="210" y="494"/>
                    </a:lnTo>
                    <a:lnTo>
                      <a:pt x="160" y="407"/>
                    </a:lnTo>
                    <a:lnTo>
                      <a:pt x="50" y="301"/>
                    </a:lnTo>
                    <a:lnTo>
                      <a:pt x="0" y="214"/>
                    </a:lnTo>
                    <a:lnTo>
                      <a:pt x="38" y="75"/>
                    </a:lnTo>
                    <a:lnTo>
                      <a:pt x="152" y="82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6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6" name="Freeform 253"/>
              <p:cNvSpPr>
                <a:spLocks/>
              </p:cNvSpPr>
              <p:nvPr/>
            </p:nvSpPr>
            <p:spPr bwMode="auto">
              <a:xfrm>
                <a:off x="2631" y="2780"/>
                <a:ext cx="97" cy="123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322" y="1"/>
                  </a:cxn>
                  <a:cxn ang="0">
                    <a:pos x="327" y="53"/>
                  </a:cxn>
                  <a:cxn ang="0">
                    <a:pos x="371" y="50"/>
                  </a:cxn>
                  <a:cxn ang="0">
                    <a:pos x="390" y="320"/>
                  </a:cxn>
                  <a:cxn ang="0">
                    <a:pos x="200" y="333"/>
                  </a:cxn>
                  <a:cxn ang="0">
                    <a:pos x="211" y="493"/>
                  </a:cxn>
                  <a:cxn ang="0">
                    <a:pos x="160" y="407"/>
                  </a:cxn>
                  <a:cxn ang="0">
                    <a:pos x="50" y="301"/>
                  </a:cxn>
                  <a:cxn ang="0">
                    <a:pos x="0" y="213"/>
                  </a:cxn>
                  <a:cxn ang="0">
                    <a:pos x="39" y="75"/>
                  </a:cxn>
                  <a:cxn ang="0">
                    <a:pos x="153" y="81"/>
                  </a:cxn>
                  <a:cxn ang="0">
                    <a:pos x="163" y="0"/>
                  </a:cxn>
                  <a:cxn ang="0">
                    <a:pos x="163" y="0"/>
                  </a:cxn>
                  <a:cxn ang="0">
                    <a:pos x="163" y="0"/>
                  </a:cxn>
                </a:cxnLst>
                <a:rect l="0" t="0" r="r" b="b"/>
                <a:pathLst>
                  <a:path w="390" h="493">
                    <a:moveTo>
                      <a:pt x="163" y="0"/>
                    </a:moveTo>
                    <a:lnTo>
                      <a:pt x="322" y="1"/>
                    </a:lnTo>
                    <a:lnTo>
                      <a:pt x="327" y="53"/>
                    </a:lnTo>
                    <a:lnTo>
                      <a:pt x="371" y="50"/>
                    </a:lnTo>
                    <a:lnTo>
                      <a:pt x="390" y="320"/>
                    </a:lnTo>
                    <a:lnTo>
                      <a:pt x="200" y="333"/>
                    </a:lnTo>
                    <a:lnTo>
                      <a:pt x="211" y="493"/>
                    </a:lnTo>
                    <a:lnTo>
                      <a:pt x="160" y="407"/>
                    </a:lnTo>
                    <a:lnTo>
                      <a:pt x="50" y="301"/>
                    </a:lnTo>
                    <a:lnTo>
                      <a:pt x="0" y="213"/>
                    </a:lnTo>
                    <a:lnTo>
                      <a:pt x="39" y="75"/>
                    </a:lnTo>
                    <a:lnTo>
                      <a:pt x="153" y="81"/>
                    </a:lnTo>
                    <a:lnTo>
                      <a:pt x="163" y="0"/>
                    </a:lnTo>
                    <a:lnTo>
                      <a:pt x="163" y="0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7" name="Freeform 254"/>
              <p:cNvSpPr>
                <a:spLocks/>
              </p:cNvSpPr>
              <p:nvPr/>
            </p:nvSpPr>
            <p:spPr bwMode="auto">
              <a:xfrm>
                <a:off x="2681" y="2747"/>
                <a:ext cx="118" cy="155"/>
              </a:xfrm>
              <a:custGeom>
                <a:avLst/>
                <a:gdLst/>
                <a:ahLst/>
                <a:cxnLst>
                  <a:cxn ang="0">
                    <a:pos x="0" y="467"/>
                  </a:cxn>
                  <a:cxn ang="0">
                    <a:pos x="12" y="621"/>
                  </a:cxn>
                  <a:cxn ang="0">
                    <a:pos x="83" y="615"/>
                  </a:cxn>
                  <a:cxn ang="0">
                    <a:pos x="128" y="574"/>
                  </a:cxn>
                  <a:cxn ang="0">
                    <a:pos x="215" y="583"/>
                  </a:cxn>
                  <a:cxn ang="0">
                    <a:pos x="297" y="532"/>
                  </a:cxn>
                  <a:cxn ang="0">
                    <a:pos x="305" y="415"/>
                  </a:cxn>
                  <a:cxn ang="0">
                    <a:pos x="428" y="290"/>
                  </a:cxn>
                  <a:cxn ang="0">
                    <a:pos x="473" y="62"/>
                  </a:cxn>
                  <a:cxn ang="0">
                    <a:pos x="348" y="0"/>
                  </a:cxn>
                  <a:cxn ang="0">
                    <a:pos x="278" y="43"/>
                  </a:cxn>
                  <a:cxn ang="0">
                    <a:pos x="286" y="135"/>
                  </a:cxn>
                  <a:cxn ang="0">
                    <a:pos x="123" y="135"/>
                  </a:cxn>
                  <a:cxn ang="0">
                    <a:pos x="128" y="187"/>
                  </a:cxn>
                  <a:cxn ang="0">
                    <a:pos x="174" y="194"/>
                  </a:cxn>
                  <a:cxn ang="0">
                    <a:pos x="192" y="454"/>
                  </a:cxn>
                  <a:cxn ang="0">
                    <a:pos x="0" y="467"/>
                  </a:cxn>
                  <a:cxn ang="0">
                    <a:pos x="0" y="467"/>
                  </a:cxn>
                  <a:cxn ang="0">
                    <a:pos x="0" y="467"/>
                  </a:cxn>
                </a:cxnLst>
                <a:rect l="0" t="0" r="r" b="b"/>
                <a:pathLst>
                  <a:path w="473" h="621">
                    <a:moveTo>
                      <a:pt x="0" y="467"/>
                    </a:moveTo>
                    <a:lnTo>
                      <a:pt x="12" y="621"/>
                    </a:lnTo>
                    <a:lnTo>
                      <a:pt x="83" y="615"/>
                    </a:lnTo>
                    <a:lnTo>
                      <a:pt x="128" y="574"/>
                    </a:lnTo>
                    <a:lnTo>
                      <a:pt x="215" y="583"/>
                    </a:lnTo>
                    <a:lnTo>
                      <a:pt x="297" y="532"/>
                    </a:lnTo>
                    <a:lnTo>
                      <a:pt x="305" y="415"/>
                    </a:lnTo>
                    <a:lnTo>
                      <a:pt x="428" y="290"/>
                    </a:lnTo>
                    <a:lnTo>
                      <a:pt x="473" y="62"/>
                    </a:lnTo>
                    <a:lnTo>
                      <a:pt x="348" y="0"/>
                    </a:lnTo>
                    <a:lnTo>
                      <a:pt x="278" y="43"/>
                    </a:lnTo>
                    <a:lnTo>
                      <a:pt x="286" y="135"/>
                    </a:lnTo>
                    <a:lnTo>
                      <a:pt x="123" y="135"/>
                    </a:lnTo>
                    <a:lnTo>
                      <a:pt x="128" y="187"/>
                    </a:lnTo>
                    <a:lnTo>
                      <a:pt x="174" y="194"/>
                    </a:lnTo>
                    <a:lnTo>
                      <a:pt x="192" y="454"/>
                    </a:lnTo>
                    <a:lnTo>
                      <a:pt x="0" y="467"/>
                    </a:lnTo>
                    <a:lnTo>
                      <a:pt x="0" y="467"/>
                    </a:lnTo>
                    <a:lnTo>
                      <a:pt x="0" y="46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8" name="Freeform 255"/>
              <p:cNvSpPr>
                <a:spLocks/>
              </p:cNvSpPr>
              <p:nvPr/>
            </p:nvSpPr>
            <p:spPr bwMode="auto">
              <a:xfrm>
                <a:off x="2681" y="2747"/>
                <a:ext cx="118" cy="155"/>
              </a:xfrm>
              <a:custGeom>
                <a:avLst/>
                <a:gdLst/>
                <a:ahLst/>
                <a:cxnLst>
                  <a:cxn ang="0">
                    <a:pos x="0" y="466"/>
                  </a:cxn>
                  <a:cxn ang="0">
                    <a:pos x="11" y="620"/>
                  </a:cxn>
                  <a:cxn ang="0">
                    <a:pos x="83" y="615"/>
                  </a:cxn>
                  <a:cxn ang="0">
                    <a:pos x="127" y="574"/>
                  </a:cxn>
                  <a:cxn ang="0">
                    <a:pos x="213" y="582"/>
                  </a:cxn>
                  <a:cxn ang="0">
                    <a:pos x="296" y="531"/>
                  </a:cxn>
                  <a:cxn ang="0">
                    <a:pos x="304" y="414"/>
                  </a:cxn>
                  <a:cxn ang="0">
                    <a:pos x="427" y="289"/>
                  </a:cxn>
                  <a:cxn ang="0">
                    <a:pos x="472" y="62"/>
                  </a:cxn>
                  <a:cxn ang="0">
                    <a:pos x="346" y="0"/>
                  </a:cxn>
                  <a:cxn ang="0">
                    <a:pos x="277" y="42"/>
                  </a:cxn>
                  <a:cxn ang="0">
                    <a:pos x="284" y="134"/>
                  </a:cxn>
                  <a:cxn ang="0">
                    <a:pos x="122" y="134"/>
                  </a:cxn>
                  <a:cxn ang="0">
                    <a:pos x="127" y="186"/>
                  </a:cxn>
                  <a:cxn ang="0">
                    <a:pos x="172" y="193"/>
                  </a:cxn>
                  <a:cxn ang="0">
                    <a:pos x="190" y="453"/>
                  </a:cxn>
                  <a:cxn ang="0">
                    <a:pos x="0" y="466"/>
                  </a:cxn>
                  <a:cxn ang="0">
                    <a:pos x="0" y="466"/>
                  </a:cxn>
                  <a:cxn ang="0">
                    <a:pos x="0" y="466"/>
                  </a:cxn>
                </a:cxnLst>
                <a:rect l="0" t="0" r="r" b="b"/>
                <a:pathLst>
                  <a:path w="472" h="620">
                    <a:moveTo>
                      <a:pt x="0" y="466"/>
                    </a:moveTo>
                    <a:lnTo>
                      <a:pt x="11" y="620"/>
                    </a:lnTo>
                    <a:lnTo>
                      <a:pt x="83" y="615"/>
                    </a:lnTo>
                    <a:lnTo>
                      <a:pt x="127" y="574"/>
                    </a:lnTo>
                    <a:lnTo>
                      <a:pt x="213" y="582"/>
                    </a:lnTo>
                    <a:lnTo>
                      <a:pt x="296" y="531"/>
                    </a:lnTo>
                    <a:lnTo>
                      <a:pt x="304" y="414"/>
                    </a:lnTo>
                    <a:lnTo>
                      <a:pt x="427" y="289"/>
                    </a:lnTo>
                    <a:lnTo>
                      <a:pt x="472" y="62"/>
                    </a:lnTo>
                    <a:lnTo>
                      <a:pt x="346" y="0"/>
                    </a:lnTo>
                    <a:lnTo>
                      <a:pt x="277" y="42"/>
                    </a:lnTo>
                    <a:lnTo>
                      <a:pt x="284" y="134"/>
                    </a:lnTo>
                    <a:lnTo>
                      <a:pt x="122" y="134"/>
                    </a:lnTo>
                    <a:lnTo>
                      <a:pt x="127" y="186"/>
                    </a:lnTo>
                    <a:lnTo>
                      <a:pt x="172" y="193"/>
                    </a:lnTo>
                    <a:lnTo>
                      <a:pt x="190" y="453"/>
                    </a:lnTo>
                    <a:lnTo>
                      <a:pt x="0" y="466"/>
                    </a:lnTo>
                    <a:lnTo>
                      <a:pt x="0" y="466"/>
                    </a:lnTo>
                    <a:lnTo>
                      <a:pt x="0" y="4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9" name="Freeform 256"/>
              <p:cNvSpPr>
                <a:spLocks/>
              </p:cNvSpPr>
              <p:nvPr/>
            </p:nvSpPr>
            <p:spPr bwMode="auto">
              <a:xfrm>
                <a:off x="2682" y="2900"/>
                <a:ext cx="20" cy="20"/>
              </a:xfrm>
              <a:custGeom>
                <a:avLst/>
                <a:gdLst/>
                <a:ahLst/>
                <a:cxnLst>
                  <a:cxn ang="0">
                    <a:pos x="79" y="0"/>
                  </a:cxn>
                  <a:cxn ang="0">
                    <a:pos x="0" y="6"/>
                  </a:cxn>
                  <a:cxn ang="0">
                    <a:pos x="45" y="81"/>
                  </a:cxn>
                  <a:cxn ang="0">
                    <a:pos x="79" y="0"/>
                  </a:cxn>
                  <a:cxn ang="0">
                    <a:pos x="79" y="0"/>
                  </a:cxn>
                  <a:cxn ang="0">
                    <a:pos x="79" y="0"/>
                  </a:cxn>
                </a:cxnLst>
                <a:rect l="0" t="0" r="r" b="b"/>
                <a:pathLst>
                  <a:path w="79" h="81">
                    <a:moveTo>
                      <a:pt x="79" y="0"/>
                    </a:moveTo>
                    <a:lnTo>
                      <a:pt x="0" y="6"/>
                    </a:lnTo>
                    <a:lnTo>
                      <a:pt x="45" y="81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7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0" name="Freeform 257"/>
              <p:cNvSpPr>
                <a:spLocks/>
              </p:cNvSpPr>
              <p:nvPr/>
            </p:nvSpPr>
            <p:spPr bwMode="auto">
              <a:xfrm>
                <a:off x="2682" y="2900"/>
                <a:ext cx="20" cy="20"/>
              </a:xfrm>
              <a:custGeom>
                <a:avLst/>
                <a:gdLst/>
                <a:ahLst/>
                <a:cxnLst>
                  <a:cxn ang="0">
                    <a:pos x="79" y="0"/>
                  </a:cxn>
                  <a:cxn ang="0">
                    <a:pos x="0" y="7"/>
                  </a:cxn>
                  <a:cxn ang="0">
                    <a:pos x="47" y="82"/>
                  </a:cxn>
                  <a:cxn ang="0">
                    <a:pos x="79" y="0"/>
                  </a:cxn>
                  <a:cxn ang="0">
                    <a:pos x="79" y="0"/>
                  </a:cxn>
                  <a:cxn ang="0">
                    <a:pos x="79" y="0"/>
                  </a:cxn>
                </a:cxnLst>
                <a:rect l="0" t="0" r="r" b="b"/>
                <a:pathLst>
                  <a:path w="79" h="82">
                    <a:moveTo>
                      <a:pt x="79" y="0"/>
                    </a:moveTo>
                    <a:lnTo>
                      <a:pt x="0" y="7"/>
                    </a:lnTo>
                    <a:lnTo>
                      <a:pt x="47" y="82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7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1" name="Freeform 258"/>
              <p:cNvSpPr>
                <a:spLocks/>
              </p:cNvSpPr>
              <p:nvPr/>
            </p:nvSpPr>
            <p:spPr bwMode="auto">
              <a:xfrm>
                <a:off x="2694" y="2717"/>
                <a:ext cx="324" cy="329"/>
              </a:xfrm>
              <a:custGeom>
                <a:avLst/>
                <a:gdLst/>
                <a:ahLst/>
                <a:cxnLst>
                  <a:cxn ang="0">
                    <a:pos x="0" y="811"/>
                  </a:cxn>
                  <a:cxn ang="0">
                    <a:pos x="35" y="730"/>
                  </a:cxn>
                  <a:cxn ang="0">
                    <a:pos x="76" y="691"/>
                  </a:cxn>
                  <a:cxn ang="0">
                    <a:pos x="116" y="688"/>
                  </a:cxn>
                  <a:cxn ang="0">
                    <a:pos x="172" y="696"/>
                  </a:cxn>
                  <a:cxn ang="0">
                    <a:pos x="245" y="649"/>
                  </a:cxn>
                  <a:cxn ang="0">
                    <a:pos x="253" y="532"/>
                  </a:cxn>
                  <a:cxn ang="0">
                    <a:pos x="376" y="407"/>
                  </a:cxn>
                  <a:cxn ang="0">
                    <a:pos x="444" y="76"/>
                  </a:cxn>
                  <a:cxn ang="0">
                    <a:pos x="517" y="41"/>
                  </a:cxn>
                  <a:cxn ang="0">
                    <a:pos x="679" y="90"/>
                  </a:cxn>
                  <a:cxn ang="0">
                    <a:pos x="798" y="15"/>
                  </a:cxn>
                  <a:cxn ang="0">
                    <a:pos x="864" y="29"/>
                  </a:cxn>
                  <a:cxn ang="0">
                    <a:pos x="922" y="0"/>
                  </a:cxn>
                  <a:cxn ang="0">
                    <a:pos x="1021" y="21"/>
                  </a:cxn>
                  <a:cxn ang="0">
                    <a:pos x="1088" y="59"/>
                  </a:cxn>
                  <a:cxn ang="0">
                    <a:pos x="1146" y="57"/>
                  </a:cxn>
                  <a:cxn ang="0">
                    <a:pos x="1177" y="81"/>
                  </a:cxn>
                  <a:cxn ang="0">
                    <a:pos x="1201" y="54"/>
                  </a:cxn>
                  <a:cxn ang="0">
                    <a:pos x="1267" y="129"/>
                  </a:cxn>
                  <a:cxn ang="0">
                    <a:pos x="1273" y="192"/>
                  </a:cxn>
                  <a:cxn ang="0">
                    <a:pos x="1300" y="233"/>
                  </a:cxn>
                  <a:cxn ang="0">
                    <a:pos x="1221" y="306"/>
                  </a:cxn>
                  <a:cxn ang="0">
                    <a:pos x="1188" y="468"/>
                  </a:cxn>
                  <a:cxn ang="0">
                    <a:pos x="1164" y="528"/>
                  </a:cxn>
                  <a:cxn ang="0">
                    <a:pos x="1167" y="789"/>
                  </a:cxn>
                  <a:cxn ang="0">
                    <a:pos x="1247" y="871"/>
                  </a:cxn>
                  <a:cxn ang="0">
                    <a:pos x="1250" y="916"/>
                  </a:cxn>
                  <a:cxn ang="0">
                    <a:pos x="1117" y="936"/>
                  </a:cxn>
                  <a:cxn ang="0">
                    <a:pos x="1082" y="1059"/>
                  </a:cxn>
                  <a:cxn ang="0">
                    <a:pos x="1140" y="1070"/>
                  </a:cxn>
                  <a:cxn ang="0">
                    <a:pos x="1106" y="1187"/>
                  </a:cxn>
                  <a:cxn ang="0">
                    <a:pos x="1183" y="1226"/>
                  </a:cxn>
                  <a:cxn ang="0">
                    <a:pos x="1211" y="1196"/>
                  </a:cxn>
                  <a:cxn ang="0">
                    <a:pos x="1217" y="1312"/>
                  </a:cxn>
                  <a:cxn ang="0">
                    <a:pos x="1155" y="1314"/>
                  </a:cxn>
                  <a:cxn ang="0">
                    <a:pos x="1004" y="1196"/>
                  </a:cxn>
                  <a:cxn ang="0">
                    <a:pos x="1007" y="1226"/>
                  </a:cxn>
                  <a:cxn ang="0">
                    <a:pos x="960" y="1226"/>
                  </a:cxn>
                  <a:cxn ang="0">
                    <a:pos x="870" y="1159"/>
                  </a:cxn>
                  <a:cxn ang="0">
                    <a:pos x="813" y="1166"/>
                  </a:cxn>
                  <a:cxn ang="0">
                    <a:pos x="808" y="1135"/>
                  </a:cxn>
                  <a:cxn ang="0">
                    <a:pos x="677" y="1145"/>
                  </a:cxn>
                  <a:cxn ang="0">
                    <a:pos x="618" y="886"/>
                  </a:cxn>
                  <a:cxn ang="0">
                    <a:pos x="587" y="888"/>
                  </a:cxn>
                  <a:cxn ang="0">
                    <a:pos x="570" y="846"/>
                  </a:cxn>
                  <a:cxn ang="0">
                    <a:pos x="512" y="850"/>
                  </a:cxn>
                  <a:cxn ang="0">
                    <a:pos x="504" y="921"/>
                  </a:cxn>
                  <a:cxn ang="0">
                    <a:pos x="354" y="935"/>
                  </a:cxn>
                  <a:cxn ang="0">
                    <a:pos x="351" y="906"/>
                  </a:cxn>
                  <a:cxn ang="0">
                    <a:pos x="323" y="906"/>
                  </a:cxn>
                  <a:cxn ang="0">
                    <a:pos x="284" y="776"/>
                  </a:cxn>
                  <a:cxn ang="0">
                    <a:pos x="0" y="811"/>
                  </a:cxn>
                  <a:cxn ang="0">
                    <a:pos x="0" y="811"/>
                  </a:cxn>
                  <a:cxn ang="0">
                    <a:pos x="0" y="811"/>
                  </a:cxn>
                </a:cxnLst>
                <a:rect l="0" t="0" r="r" b="b"/>
                <a:pathLst>
                  <a:path w="1300" h="1314">
                    <a:moveTo>
                      <a:pt x="0" y="811"/>
                    </a:moveTo>
                    <a:lnTo>
                      <a:pt x="35" y="730"/>
                    </a:lnTo>
                    <a:lnTo>
                      <a:pt x="76" y="691"/>
                    </a:lnTo>
                    <a:lnTo>
                      <a:pt x="116" y="688"/>
                    </a:lnTo>
                    <a:lnTo>
                      <a:pt x="172" y="696"/>
                    </a:lnTo>
                    <a:lnTo>
                      <a:pt x="245" y="649"/>
                    </a:lnTo>
                    <a:lnTo>
                      <a:pt x="253" y="532"/>
                    </a:lnTo>
                    <a:lnTo>
                      <a:pt x="376" y="407"/>
                    </a:lnTo>
                    <a:lnTo>
                      <a:pt x="444" y="76"/>
                    </a:lnTo>
                    <a:lnTo>
                      <a:pt x="517" y="41"/>
                    </a:lnTo>
                    <a:lnTo>
                      <a:pt x="679" y="90"/>
                    </a:lnTo>
                    <a:lnTo>
                      <a:pt x="798" y="15"/>
                    </a:lnTo>
                    <a:lnTo>
                      <a:pt x="864" y="29"/>
                    </a:lnTo>
                    <a:lnTo>
                      <a:pt x="922" y="0"/>
                    </a:lnTo>
                    <a:lnTo>
                      <a:pt x="1021" y="21"/>
                    </a:lnTo>
                    <a:lnTo>
                      <a:pt x="1088" y="59"/>
                    </a:lnTo>
                    <a:lnTo>
                      <a:pt x="1146" y="57"/>
                    </a:lnTo>
                    <a:lnTo>
                      <a:pt x="1177" y="81"/>
                    </a:lnTo>
                    <a:lnTo>
                      <a:pt x="1201" y="54"/>
                    </a:lnTo>
                    <a:lnTo>
                      <a:pt x="1267" y="129"/>
                    </a:lnTo>
                    <a:lnTo>
                      <a:pt x="1273" y="192"/>
                    </a:lnTo>
                    <a:lnTo>
                      <a:pt x="1300" y="233"/>
                    </a:lnTo>
                    <a:lnTo>
                      <a:pt x="1221" y="306"/>
                    </a:lnTo>
                    <a:lnTo>
                      <a:pt x="1188" y="468"/>
                    </a:lnTo>
                    <a:lnTo>
                      <a:pt x="1164" y="528"/>
                    </a:lnTo>
                    <a:lnTo>
                      <a:pt x="1167" y="789"/>
                    </a:lnTo>
                    <a:lnTo>
                      <a:pt x="1247" y="871"/>
                    </a:lnTo>
                    <a:lnTo>
                      <a:pt x="1250" y="916"/>
                    </a:lnTo>
                    <a:lnTo>
                      <a:pt x="1117" y="936"/>
                    </a:lnTo>
                    <a:lnTo>
                      <a:pt x="1082" y="1059"/>
                    </a:lnTo>
                    <a:lnTo>
                      <a:pt x="1140" y="1070"/>
                    </a:lnTo>
                    <a:lnTo>
                      <a:pt x="1106" y="1187"/>
                    </a:lnTo>
                    <a:lnTo>
                      <a:pt x="1183" y="1226"/>
                    </a:lnTo>
                    <a:lnTo>
                      <a:pt x="1211" y="1196"/>
                    </a:lnTo>
                    <a:lnTo>
                      <a:pt x="1217" y="1312"/>
                    </a:lnTo>
                    <a:lnTo>
                      <a:pt x="1155" y="1314"/>
                    </a:lnTo>
                    <a:lnTo>
                      <a:pt x="1004" y="1196"/>
                    </a:lnTo>
                    <a:lnTo>
                      <a:pt x="1007" y="1226"/>
                    </a:lnTo>
                    <a:lnTo>
                      <a:pt x="960" y="1226"/>
                    </a:lnTo>
                    <a:lnTo>
                      <a:pt x="870" y="1159"/>
                    </a:lnTo>
                    <a:lnTo>
                      <a:pt x="813" y="1166"/>
                    </a:lnTo>
                    <a:lnTo>
                      <a:pt x="808" y="1135"/>
                    </a:lnTo>
                    <a:lnTo>
                      <a:pt x="677" y="1145"/>
                    </a:lnTo>
                    <a:lnTo>
                      <a:pt x="618" y="886"/>
                    </a:lnTo>
                    <a:lnTo>
                      <a:pt x="587" y="888"/>
                    </a:lnTo>
                    <a:lnTo>
                      <a:pt x="570" y="846"/>
                    </a:lnTo>
                    <a:lnTo>
                      <a:pt x="512" y="850"/>
                    </a:lnTo>
                    <a:lnTo>
                      <a:pt x="504" y="921"/>
                    </a:lnTo>
                    <a:lnTo>
                      <a:pt x="354" y="935"/>
                    </a:lnTo>
                    <a:lnTo>
                      <a:pt x="351" y="906"/>
                    </a:lnTo>
                    <a:lnTo>
                      <a:pt x="323" y="906"/>
                    </a:lnTo>
                    <a:lnTo>
                      <a:pt x="284" y="776"/>
                    </a:lnTo>
                    <a:lnTo>
                      <a:pt x="0" y="811"/>
                    </a:lnTo>
                    <a:lnTo>
                      <a:pt x="0" y="811"/>
                    </a:lnTo>
                    <a:lnTo>
                      <a:pt x="0" y="8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2" name="Freeform 259"/>
              <p:cNvSpPr>
                <a:spLocks/>
              </p:cNvSpPr>
              <p:nvPr/>
            </p:nvSpPr>
            <p:spPr bwMode="auto">
              <a:xfrm>
                <a:off x="2694" y="2717"/>
                <a:ext cx="324" cy="329"/>
              </a:xfrm>
              <a:custGeom>
                <a:avLst/>
                <a:gdLst/>
                <a:ahLst/>
                <a:cxnLst>
                  <a:cxn ang="0">
                    <a:pos x="0" y="812"/>
                  </a:cxn>
                  <a:cxn ang="0">
                    <a:pos x="34" y="730"/>
                  </a:cxn>
                  <a:cxn ang="0">
                    <a:pos x="75" y="692"/>
                  </a:cxn>
                  <a:cxn ang="0">
                    <a:pos x="115" y="689"/>
                  </a:cxn>
                  <a:cxn ang="0">
                    <a:pos x="171" y="696"/>
                  </a:cxn>
                  <a:cxn ang="0">
                    <a:pos x="244" y="649"/>
                  </a:cxn>
                  <a:cxn ang="0">
                    <a:pos x="252" y="532"/>
                  </a:cxn>
                  <a:cxn ang="0">
                    <a:pos x="375" y="407"/>
                  </a:cxn>
                  <a:cxn ang="0">
                    <a:pos x="443" y="77"/>
                  </a:cxn>
                  <a:cxn ang="0">
                    <a:pos x="515" y="41"/>
                  </a:cxn>
                  <a:cxn ang="0">
                    <a:pos x="678" y="92"/>
                  </a:cxn>
                  <a:cxn ang="0">
                    <a:pos x="798" y="16"/>
                  </a:cxn>
                  <a:cxn ang="0">
                    <a:pos x="863" y="30"/>
                  </a:cxn>
                  <a:cxn ang="0">
                    <a:pos x="922" y="0"/>
                  </a:cxn>
                  <a:cxn ang="0">
                    <a:pos x="1019" y="21"/>
                  </a:cxn>
                  <a:cxn ang="0">
                    <a:pos x="1086" y="61"/>
                  </a:cxn>
                  <a:cxn ang="0">
                    <a:pos x="1144" y="57"/>
                  </a:cxn>
                  <a:cxn ang="0">
                    <a:pos x="1175" y="82"/>
                  </a:cxn>
                  <a:cxn ang="0">
                    <a:pos x="1199" y="54"/>
                  </a:cxn>
                  <a:cxn ang="0">
                    <a:pos x="1266" y="129"/>
                  </a:cxn>
                  <a:cxn ang="0">
                    <a:pos x="1271" y="193"/>
                  </a:cxn>
                  <a:cxn ang="0">
                    <a:pos x="1298" y="233"/>
                  </a:cxn>
                  <a:cxn ang="0">
                    <a:pos x="1219" y="306"/>
                  </a:cxn>
                  <a:cxn ang="0">
                    <a:pos x="1186" y="468"/>
                  </a:cxn>
                  <a:cxn ang="0">
                    <a:pos x="1162" y="529"/>
                  </a:cxn>
                  <a:cxn ang="0">
                    <a:pos x="1165" y="789"/>
                  </a:cxn>
                  <a:cxn ang="0">
                    <a:pos x="1245" y="871"/>
                  </a:cxn>
                  <a:cxn ang="0">
                    <a:pos x="1248" y="916"/>
                  </a:cxn>
                  <a:cxn ang="0">
                    <a:pos x="1115" y="937"/>
                  </a:cxn>
                  <a:cxn ang="0">
                    <a:pos x="1080" y="1059"/>
                  </a:cxn>
                  <a:cxn ang="0">
                    <a:pos x="1138" y="1070"/>
                  </a:cxn>
                  <a:cxn ang="0">
                    <a:pos x="1104" y="1188"/>
                  </a:cxn>
                  <a:cxn ang="0">
                    <a:pos x="1182" y="1226"/>
                  </a:cxn>
                  <a:cxn ang="0">
                    <a:pos x="1209" y="1197"/>
                  </a:cxn>
                  <a:cxn ang="0">
                    <a:pos x="1216" y="1313"/>
                  </a:cxn>
                  <a:cxn ang="0">
                    <a:pos x="1154" y="1314"/>
                  </a:cxn>
                  <a:cxn ang="0">
                    <a:pos x="1003" y="1197"/>
                  </a:cxn>
                  <a:cxn ang="0">
                    <a:pos x="1005" y="1226"/>
                  </a:cxn>
                  <a:cxn ang="0">
                    <a:pos x="959" y="1226"/>
                  </a:cxn>
                  <a:cxn ang="0">
                    <a:pos x="868" y="1160"/>
                  </a:cxn>
                  <a:cxn ang="0">
                    <a:pos x="811" y="1167"/>
                  </a:cxn>
                  <a:cxn ang="0">
                    <a:pos x="806" y="1136"/>
                  </a:cxn>
                  <a:cxn ang="0">
                    <a:pos x="676" y="1145"/>
                  </a:cxn>
                  <a:cxn ang="0">
                    <a:pos x="616" y="887"/>
                  </a:cxn>
                  <a:cxn ang="0">
                    <a:pos x="585" y="888"/>
                  </a:cxn>
                  <a:cxn ang="0">
                    <a:pos x="570" y="846"/>
                  </a:cxn>
                  <a:cxn ang="0">
                    <a:pos x="510" y="850"/>
                  </a:cxn>
                  <a:cxn ang="0">
                    <a:pos x="502" y="921"/>
                  </a:cxn>
                  <a:cxn ang="0">
                    <a:pos x="352" y="935"/>
                  </a:cxn>
                  <a:cxn ang="0">
                    <a:pos x="350" y="906"/>
                  </a:cxn>
                  <a:cxn ang="0">
                    <a:pos x="321" y="906"/>
                  </a:cxn>
                  <a:cxn ang="0">
                    <a:pos x="283" y="778"/>
                  </a:cxn>
                  <a:cxn ang="0">
                    <a:pos x="0" y="812"/>
                  </a:cxn>
                  <a:cxn ang="0">
                    <a:pos x="0" y="812"/>
                  </a:cxn>
                  <a:cxn ang="0">
                    <a:pos x="0" y="812"/>
                  </a:cxn>
                </a:cxnLst>
                <a:rect l="0" t="0" r="r" b="b"/>
                <a:pathLst>
                  <a:path w="1298" h="1314">
                    <a:moveTo>
                      <a:pt x="0" y="812"/>
                    </a:moveTo>
                    <a:lnTo>
                      <a:pt x="34" y="730"/>
                    </a:lnTo>
                    <a:lnTo>
                      <a:pt x="75" y="692"/>
                    </a:lnTo>
                    <a:lnTo>
                      <a:pt x="115" y="689"/>
                    </a:lnTo>
                    <a:lnTo>
                      <a:pt x="171" y="696"/>
                    </a:lnTo>
                    <a:lnTo>
                      <a:pt x="244" y="649"/>
                    </a:lnTo>
                    <a:lnTo>
                      <a:pt x="252" y="532"/>
                    </a:lnTo>
                    <a:lnTo>
                      <a:pt x="375" y="407"/>
                    </a:lnTo>
                    <a:lnTo>
                      <a:pt x="443" y="77"/>
                    </a:lnTo>
                    <a:lnTo>
                      <a:pt x="515" y="41"/>
                    </a:lnTo>
                    <a:lnTo>
                      <a:pt x="678" y="92"/>
                    </a:lnTo>
                    <a:lnTo>
                      <a:pt x="798" y="16"/>
                    </a:lnTo>
                    <a:lnTo>
                      <a:pt x="863" y="30"/>
                    </a:lnTo>
                    <a:lnTo>
                      <a:pt x="922" y="0"/>
                    </a:lnTo>
                    <a:lnTo>
                      <a:pt x="1019" y="21"/>
                    </a:lnTo>
                    <a:lnTo>
                      <a:pt x="1086" y="61"/>
                    </a:lnTo>
                    <a:lnTo>
                      <a:pt x="1144" y="57"/>
                    </a:lnTo>
                    <a:lnTo>
                      <a:pt x="1175" y="82"/>
                    </a:lnTo>
                    <a:lnTo>
                      <a:pt x="1199" y="54"/>
                    </a:lnTo>
                    <a:lnTo>
                      <a:pt x="1266" y="129"/>
                    </a:lnTo>
                    <a:lnTo>
                      <a:pt x="1271" y="193"/>
                    </a:lnTo>
                    <a:lnTo>
                      <a:pt x="1298" y="233"/>
                    </a:lnTo>
                    <a:lnTo>
                      <a:pt x="1219" y="306"/>
                    </a:lnTo>
                    <a:lnTo>
                      <a:pt x="1186" y="468"/>
                    </a:lnTo>
                    <a:lnTo>
                      <a:pt x="1162" y="529"/>
                    </a:lnTo>
                    <a:lnTo>
                      <a:pt x="1165" y="789"/>
                    </a:lnTo>
                    <a:lnTo>
                      <a:pt x="1245" y="871"/>
                    </a:lnTo>
                    <a:lnTo>
                      <a:pt x="1248" y="916"/>
                    </a:lnTo>
                    <a:lnTo>
                      <a:pt x="1115" y="937"/>
                    </a:lnTo>
                    <a:lnTo>
                      <a:pt x="1080" y="1059"/>
                    </a:lnTo>
                    <a:lnTo>
                      <a:pt x="1138" y="1070"/>
                    </a:lnTo>
                    <a:lnTo>
                      <a:pt x="1104" y="1188"/>
                    </a:lnTo>
                    <a:lnTo>
                      <a:pt x="1182" y="1226"/>
                    </a:lnTo>
                    <a:lnTo>
                      <a:pt x="1209" y="1197"/>
                    </a:lnTo>
                    <a:lnTo>
                      <a:pt x="1216" y="1313"/>
                    </a:lnTo>
                    <a:lnTo>
                      <a:pt x="1154" y="1314"/>
                    </a:lnTo>
                    <a:lnTo>
                      <a:pt x="1003" y="1197"/>
                    </a:lnTo>
                    <a:lnTo>
                      <a:pt x="1005" y="1226"/>
                    </a:lnTo>
                    <a:lnTo>
                      <a:pt x="959" y="1226"/>
                    </a:lnTo>
                    <a:lnTo>
                      <a:pt x="868" y="1160"/>
                    </a:lnTo>
                    <a:lnTo>
                      <a:pt x="811" y="1167"/>
                    </a:lnTo>
                    <a:lnTo>
                      <a:pt x="806" y="1136"/>
                    </a:lnTo>
                    <a:lnTo>
                      <a:pt x="676" y="1145"/>
                    </a:lnTo>
                    <a:lnTo>
                      <a:pt x="616" y="887"/>
                    </a:lnTo>
                    <a:lnTo>
                      <a:pt x="585" y="888"/>
                    </a:lnTo>
                    <a:lnTo>
                      <a:pt x="570" y="846"/>
                    </a:lnTo>
                    <a:lnTo>
                      <a:pt x="510" y="850"/>
                    </a:lnTo>
                    <a:lnTo>
                      <a:pt x="502" y="921"/>
                    </a:lnTo>
                    <a:lnTo>
                      <a:pt x="352" y="935"/>
                    </a:lnTo>
                    <a:lnTo>
                      <a:pt x="350" y="906"/>
                    </a:lnTo>
                    <a:lnTo>
                      <a:pt x="321" y="906"/>
                    </a:lnTo>
                    <a:lnTo>
                      <a:pt x="283" y="778"/>
                    </a:lnTo>
                    <a:lnTo>
                      <a:pt x="0" y="812"/>
                    </a:lnTo>
                    <a:lnTo>
                      <a:pt x="0" y="812"/>
                    </a:lnTo>
                    <a:lnTo>
                      <a:pt x="0" y="81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3" name="Freeform 260"/>
              <p:cNvSpPr>
                <a:spLocks/>
              </p:cNvSpPr>
              <p:nvPr/>
            </p:nvSpPr>
            <p:spPr bwMode="auto">
              <a:xfrm>
                <a:off x="2992" y="2732"/>
                <a:ext cx="90" cy="99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358" y="174"/>
                  </a:cxn>
                  <a:cxn ang="0">
                    <a:pos x="300" y="255"/>
                  </a:cxn>
                  <a:cxn ang="0">
                    <a:pos x="274" y="273"/>
                  </a:cxn>
                  <a:cxn ang="0">
                    <a:pos x="266" y="358"/>
                  </a:cxn>
                  <a:cxn ang="0">
                    <a:pos x="0" y="396"/>
                  </a:cxn>
                  <a:cxn ang="0">
                    <a:pos x="24" y="247"/>
                  </a:cxn>
                  <a:cxn ang="0">
                    <a:pos x="105" y="174"/>
                  </a:cxn>
                  <a:cxn ang="0">
                    <a:pos x="78" y="133"/>
                  </a:cxn>
                  <a:cxn ang="0">
                    <a:pos x="72" y="65"/>
                  </a:cxn>
                  <a:cxn ang="0">
                    <a:pos x="221" y="50"/>
                  </a:cxn>
                  <a:cxn ang="0">
                    <a:pos x="304" y="0"/>
                  </a:cxn>
                  <a:cxn ang="0">
                    <a:pos x="304" y="0"/>
                  </a:cxn>
                  <a:cxn ang="0">
                    <a:pos x="304" y="0"/>
                  </a:cxn>
                </a:cxnLst>
                <a:rect l="0" t="0" r="r" b="b"/>
                <a:pathLst>
                  <a:path w="358" h="396">
                    <a:moveTo>
                      <a:pt x="304" y="0"/>
                    </a:moveTo>
                    <a:lnTo>
                      <a:pt x="358" y="174"/>
                    </a:lnTo>
                    <a:lnTo>
                      <a:pt x="300" y="255"/>
                    </a:lnTo>
                    <a:lnTo>
                      <a:pt x="274" y="273"/>
                    </a:lnTo>
                    <a:lnTo>
                      <a:pt x="266" y="358"/>
                    </a:lnTo>
                    <a:lnTo>
                      <a:pt x="0" y="396"/>
                    </a:lnTo>
                    <a:lnTo>
                      <a:pt x="24" y="247"/>
                    </a:lnTo>
                    <a:lnTo>
                      <a:pt x="105" y="174"/>
                    </a:lnTo>
                    <a:lnTo>
                      <a:pt x="78" y="133"/>
                    </a:lnTo>
                    <a:lnTo>
                      <a:pt x="72" y="65"/>
                    </a:lnTo>
                    <a:lnTo>
                      <a:pt x="221" y="50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30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" name="Freeform 261"/>
              <p:cNvSpPr>
                <a:spLocks/>
              </p:cNvSpPr>
              <p:nvPr/>
            </p:nvSpPr>
            <p:spPr bwMode="auto">
              <a:xfrm>
                <a:off x="2992" y="2732"/>
                <a:ext cx="90" cy="99"/>
              </a:xfrm>
              <a:custGeom>
                <a:avLst/>
                <a:gdLst/>
                <a:ahLst/>
                <a:cxnLst>
                  <a:cxn ang="0">
                    <a:pos x="304" y="0"/>
                  </a:cxn>
                  <a:cxn ang="0">
                    <a:pos x="358" y="172"/>
                  </a:cxn>
                  <a:cxn ang="0">
                    <a:pos x="300" y="253"/>
                  </a:cxn>
                  <a:cxn ang="0">
                    <a:pos x="275" y="271"/>
                  </a:cxn>
                  <a:cxn ang="0">
                    <a:pos x="268" y="356"/>
                  </a:cxn>
                  <a:cxn ang="0">
                    <a:pos x="0" y="394"/>
                  </a:cxn>
                  <a:cxn ang="0">
                    <a:pos x="24" y="245"/>
                  </a:cxn>
                  <a:cxn ang="0">
                    <a:pos x="105" y="172"/>
                  </a:cxn>
                  <a:cxn ang="0">
                    <a:pos x="78" y="132"/>
                  </a:cxn>
                  <a:cxn ang="0">
                    <a:pos x="73" y="63"/>
                  </a:cxn>
                  <a:cxn ang="0">
                    <a:pos x="221" y="48"/>
                  </a:cxn>
                  <a:cxn ang="0">
                    <a:pos x="304" y="0"/>
                  </a:cxn>
                  <a:cxn ang="0">
                    <a:pos x="304" y="0"/>
                  </a:cxn>
                  <a:cxn ang="0">
                    <a:pos x="304" y="0"/>
                  </a:cxn>
                </a:cxnLst>
                <a:rect l="0" t="0" r="r" b="b"/>
                <a:pathLst>
                  <a:path w="358" h="394">
                    <a:moveTo>
                      <a:pt x="304" y="0"/>
                    </a:moveTo>
                    <a:lnTo>
                      <a:pt x="358" y="172"/>
                    </a:lnTo>
                    <a:lnTo>
                      <a:pt x="300" y="253"/>
                    </a:lnTo>
                    <a:lnTo>
                      <a:pt x="275" y="271"/>
                    </a:lnTo>
                    <a:lnTo>
                      <a:pt x="268" y="356"/>
                    </a:lnTo>
                    <a:lnTo>
                      <a:pt x="0" y="394"/>
                    </a:lnTo>
                    <a:lnTo>
                      <a:pt x="24" y="245"/>
                    </a:lnTo>
                    <a:lnTo>
                      <a:pt x="105" y="172"/>
                    </a:lnTo>
                    <a:lnTo>
                      <a:pt x="78" y="132"/>
                    </a:lnTo>
                    <a:lnTo>
                      <a:pt x="73" y="63"/>
                    </a:lnTo>
                    <a:lnTo>
                      <a:pt x="221" y="48"/>
                    </a:lnTo>
                    <a:lnTo>
                      <a:pt x="304" y="0"/>
                    </a:lnTo>
                    <a:lnTo>
                      <a:pt x="304" y="0"/>
                    </a:lnTo>
                    <a:lnTo>
                      <a:pt x="30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" name="Freeform 262"/>
              <p:cNvSpPr>
                <a:spLocks/>
              </p:cNvSpPr>
              <p:nvPr/>
            </p:nvSpPr>
            <p:spPr bwMode="auto">
              <a:xfrm>
                <a:off x="3059" y="2725"/>
                <a:ext cx="132" cy="163"/>
              </a:xfrm>
              <a:custGeom>
                <a:avLst/>
                <a:gdLst/>
                <a:ahLst/>
                <a:cxnLst>
                  <a:cxn ang="0">
                    <a:pos x="0" y="386"/>
                  </a:cxn>
                  <a:cxn ang="0">
                    <a:pos x="150" y="447"/>
                  </a:cxn>
                  <a:cxn ang="0">
                    <a:pos x="244" y="546"/>
                  </a:cxn>
                  <a:cxn ang="0">
                    <a:pos x="305" y="567"/>
                  </a:cxn>
                  <a:cxn ang="0">
                    <a:pos x="352" y="641"/>
                  </a:cxn>
                  <a:cxn ang="0">
                    <a:pos x="398" y="653"/>
                  </a:cxn>
                  <a:cxn ang="0">
                    <a:pos x="527" y="424"/>
                  </a:cxn>
                  <a:cxn ang="0">
                    <a:pos x="479" y="324"/>
                  </a:cxn>
                  <a:cxn ang="0">
                    <a:pos x="517" y="55"/>
                  </a:cxn>
                  <a:cxn ang="0">
                    <a:pos x="441" y="28"/>
                  </a:cxn>
                  <a:cxn ang="0">
                    <a:pos x="387" y="93"/>
                  </a:cxn>
                  <a:cxn ang="0">
                    <a:pos x="311" y="85"/>
                  </a:cxn>
                  <a:cxn ang="0">
                    <a:pos x="221" y="0"/>
                  </a:cxn>
                  <a:cxn ang="0">
                    <a:pos x="75" y="10"/>
                  </a:cxn>
                  <a:cxn ang="0">
                    <a:pos x="41" y="28"/>
                  </a:cxn>
                  <a:cxn ang="0">
                    <a:pos x="92" y="202"/>
                  </a:cxn>
                  <a:cxn ang="0">
                    <a:pos x="38" y="277"/>
                  </a:cxn>
                  <a:cxn ang="0">
                    <a:pos x="8" y="294"/>
                  </a:cxn>
                  <a:cxn ang="0">
                    <a:pos x="0" y="386"/>
                  </a:cxn>
                  <a:cxn ang="0">
                    <a:pos x="0" y="386"/>
                  </a:cxn>
                  <a:cxn ang="0">
                    <a:pos x="0" y="386"/>
                  </a:cxn>
                </a:cxnLst>
                <a:rect l="0" t="0" r="r" b="b"/>
                <a:pathLst>
                  <a:path w="527" h="653">
                    <a:moveTo>
                      <a:pt x="0" y="386"/>
                    </a:moveTo>
                    <a:lnTo>
                      <a:pt x="150" y="447"/>
                    </a:lnTo>
                    <a:lnTo>
                      <a:pt x="244" y="546"/>
                    </a:lnTo>
                    <a:lnTo>
                      <a:pt x="305" y="567"/>
                    </a:lnTo>
                    <a:lnTo>
                      <a:pt x="352" y="641"/>
                    </a:lnTo>
                    <a:lnTo>
                      <a:pt x="398" y="653"/>
                    </a:lnTo>
                    <a:lnTo>
                      <a:pt x="527" y="424"/>
                    </a:lnTo>
                    <a:lnTo>
                      <a:pt x="479" y="324"/>
                    </a:lnTo>
                    <a:lnTo>
                      <a:pt x="517" y="55"/>
                    </a:lnTo>
                    <a:lnTo>
                      <a:pt x="441" y="28"/>
                    </a:lnTo>
                    <a:lnTo>
                      <a:pt x="387" y="93"/>
                    </a:lnTo>
                    <a:lnTo>
                      <a:pt x="311" y="85"/>
                    </a:lnTo>
                    <a:lnTo>
                      <a:pt x="221" y="0"/>
                    </a:lnTo>
                    <a:lnTo>
                      <a:pt x="75" y="10"/>
                    </a:lnTo>
                    <a:lnTo>
                      <a:pt x="41" y="28"/>
                    </a:lnTo>
                    <a:lnTo>
                      <a:pt x="92" y="202"/>
                    </a:lnTo>
                    <a:lnTo>
                      <a:pt x="38" y="277"/>
                    </a:lnTo>
                    <a:lnTo>
                      <a:pt x="8" y="294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0" y="38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6" name="Freeform 263"/>
              <p:cNvSpPr>
                <a:spLocks/>
              </p:cNvSpPr>
              <p:nvPr/>
            </p:nvSpPr>
            <p:spPr bwMode="auto">
              <a:xfrm>
                <a:off x="3059" y="2725"/>
                <a:ext cx="132" cy="163"/>
              </a:xfrm>
              <a:custGeom>
                <a:avLst/>
                <a:gdLst/>
                <a:ahLst/>
                <a:cxnLst>
                  <a:cxn ang="0">
                    <a:pos x="0" y="386"/>
                  </a:cxn>
                  <a:cxn ang="0">
                    <a:pos x="148" y="447"/>
                  </a:cxn>
                  <a:cxn ang="0">
                    <a:pos x="243" y="547"/>
                  </a:cxn>
                  <a:cxn ang="0">
                    <a:pos x="304" y="568"/>
                  </a:cxn>
                  <a:cxn ang="0">
                    <a:pos x="350" y="641"/>
                  </a:cxn>
                  <a:cxn ang="0">
                    <a:pos x="397" y="654"/>
                  </a:cxn>
                  <a:cxn ang="0">
                    <a:pos x="526" y="424"/>
                  </a:cxn>
                  <a:cxn ang="0">
                    <a:pos x="478" y="324"/>
                  </a:cxn>
                  <a:cxn ang="0">
                    <a:pos x="516" y="56"/>
                  </a:cxn>
                  <a:cxn ang="0">
                    <a:pos x="439" y="30"/>
                  </a:cxn>
                  <a:cxn ang="0">
                    <a:pos x="385" y="93"/>
                  </a:cxn>
                  <a:cxn ang="0">
                    <a:pos x="309" y="85"/>
                  </a:cxn>
                  <a:cxn ang="0">
                    <a:pos x="220" y="0"/>
                  </a:cxn>
                  <a:cxn ang="0">
                    <a:pos x="73" y="10"/>
                  </a:cxn>
                  <a:cxn ang="0">
                    <a:pos x="39" y="30"/>
                  </a:cxn>
                  <a:cxn ang="0">
                    <a:pos x="90" y="202"/>
                  </a:cxn>
                  <a:cxn ang="0">
                    <a:pos x="36" y="277"/>
                  </a:cxn>
                  <a:cxn ang="0">
                    <a:pos x="7" y="295"/>
                  </a:cxn>
                  <a:cxn ang="0">
                    <a:pos x="0" y="386"/>
                  </a:cxn>
                  <a:cxn ang="0">
                    <a:pos x="0" y="386"/>
                  </a:cxn>
                  <a:cxn ang="0">
                    <a:pos x="0" y="386"/>
                  </a:cxn>
                </a:cxnLst>
                <a:rect l="0" t="0" r="r" b="b"/>
                <a:pathLst>
                  <a:path w="526" h="654">
                    <a:moveTo>
                      <a:pt x="0" y="386"/>
                    </a:moveTo>
                    <a:lnTo>
                      <a:pt x="148" y="447"/>
                    </a:lnTo>
                    <a:lnTo>
                      <a:pt x="243" y="547"/>
                    </a:lnTo>
                    <a:lnTo>
                      <a:pt x="304" y="568"/>
                    </a:lnTo>
                    <a:lnTo>
                      <a:pt x="350" y="641"/>
                    </a:lnTo>
                    <a:lnTo>
                      <a:pt x="397" y="654"/>
                    </a:lnTo>
                    <a:lnTo>
                      <a:pt x="526" y="424"/>
                    </a:lnTo>
                    <a:lnTo>
                      <a:pt x="478" y="324"/>
                    </a:lnTo>
                    <a:lnTo>
                      <a:pt x="516" y="56"/>
                    </a:lnTo>
                    <a:lnTo>
                      <a:pt x="439" y="30"/>
                    </a:lnTo>
                    <a:lnTo>
                      <a:pt x="385" y="93"/>
                    </a:lnTo>
                    <a:lnTo>
                      <a:pt x="309" y="85"/>
                    </a:lnTo>
                    <a:lnTo>
                      <a:pt x="220" y="0"/>
                    </a:lnTo>
                    <a:lnTo>
                      <a:pt x="73" y="10"/>
                    </a:lnTo>
                    <a:lnTo>
                      <a:pt x="39" y="30"/>
                    </a:lnTo>
                    <a:lnTo>
                      <a:pt x="90" y="202"/>
                    </a:lnTo>
                    <a:lnTo>
                      <a:pt x="36" y="277"/>
                    </a:lnTo>
                    <a:lnTo>
                      <a:pt x="7" y="295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0" y="38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7" name="Freeform 264"/>
              <p:cNvSpPr>
                <a:spLocks/>
              </p:cNvSpPr>
              <p:nvPr/>
            </p:nvSpPr>
            <p:spPr bwMode="auto">
              <a:xfrm>
                <a:off x="2985" y="2821"/>
                <a:ext cx="188" cy="194"/>
              </a:xfrm>
              <a:custGeom>
                <a:avLst/>
                <a:gdLst/>
                <a:ahLst/>
                <a:cxnLst>
                  <a:cxn ang="0">
                    <a:pos x="124" y="22"/>
                  </a:cxn>
                  <a:cxn ang="0">
                    <a:pos x="96" y="116"/>
                  </a:cxn>
                  <a:cxn ang="0">
                    <a:pos x="133" y="172"/>
                  </a:cxn>
                  <a:cxn ang="0">
                    <a:pos x="0" y="327"/>
                  </a:cxn>
                  <a:cxn ang="0">
                    <a:pos x="0" y="372"/>
                  </a:cxn>
                  <a:cxn ang="0">
                    <a:pos x="80" y="454"/>
                  </a:cxn>
                  <a:cxn ang="0">
                    <a:pos x="83" y="499"/>
                  </a:cxn>
                  <a:cxn ang="0">
                    <a:pos x="262" y="587"/>
                  </a:cxn>
                  <a:cxn ang="0">
                    <a:pos x="332" y="772"/>
                  </a:cxn>
                  <a:cxn ang="0">
                    <a:pos x="376" y="741"/>
                  </a:cxn>
                  <a:cxn ang="0">
                    <a:pos x="537" y="758"/>
                  </a:cxn>
                  <a:cxn ang="0">
                    <a:pos x="563" y="711"/>
                  </a:cxn>
                  <a:cxn ang="0">
                    <a:pos x="752" y="700"/>
                  </a:cxn>
                  <a:cxn ang="0">
                    <a:pos x="717" y="614"/>
                  </a:cxn>
                  <a:cxn ang="0">
                    <a:pos x="714" y="409"/>
                  </a:cxn>
                  <a:cxn ang="0">
                    <a:pos x="686" y="375"/>
                  </a:cxn>
                  <a:cxn ang="0">
                    <a:pos x="694" y="261"/>
                  </a:cxn>
                  <a:cxn ang="0">
                    <a:pos x="646" y="255"/>
                  </a:cxn>
                  <a:cxn ang="0">
                    <a:pos x="599" y="181"/>
                  </a:cxn>
                  <a:cxn ang="0">
                    <a:pos x="538" y="164"/>
                  </a:cxn>
                  <a:cxn ang="0">
                    <a:pos x="442" y="62"/>
                  </a:cxn>
                  <a:cxn ang="0">
                    <a:pos x="293" y="0"/>
                  </a:cxn>
                  <a:cxn ang="0">
                    <a:pos x="124" y="22"/>
                  </a:cxn>
                  <a:cxn ang="0">
                    <a:pos x="124" y="22"/>
                  </a:cxn>
                  <a:cxn ang="0">
                    <a:pos x="124" y="22"/>
                  </a:cxn>
                </a:cxnLst>
                <a:rect l="0" t="0" r="r" b="b"/>
                <a:pathLst>
                  <a:path w="752" h="772">
                    <a:moveTo>
                      <a:pt x="124" y="22"/>
                    </a:moveTo>
                    <a:lnTo>
                      <a:pt x="96" y="116"/>
                    </a:lnTo>
                    <a:lnTo>
                      <a:pt x="133" y="172"/>
                    </a:lnTo>
                    <a:lnTo>
                      <a:pt x="0" y="327"/>
                    </a:lnTo>
                    <a:lnTo>
                      <a:pt x="0" y="372"/>
                    </a:lnTo>
                    <a:lnTo>
                      <a:pt x="80" y="454"/>
                    </a:lnTo>
                    <a:lnTo>
                      <a:pt x="83" y="499"/>
                    </a:lnTo>
                    <a:lnTo>
                      <a:pt x="262" y="587"/>
                    </a:lnTo>
                    <a:lnTo>
                      <a:pt x="332" y="772"/>
                    </a:lnTo>
                    <a:lnTo>
                      <a:pt x="376" y="741"/>
                    </a:lnTo>
                    <a:lnTo>
                      <a:pt x="537" y="758"/>
                    </a:lnTo>
                    <a:lnTo>
                      <a:pt x="563" y="711"/>
                    </a:lnTo>
                    <a:lnTo>
                      <a:pt x="752" y="700"/>
                    </a:lnTo>
                    <a:lnTo>
                      <a:pt x="717" y="614"/>
                    </a:lnTo>
                    <a:lnTo>
                      <a:pt x="714" y="409"/>
                    </a:lnTo>
                    <a:lnTo>
                      <a:pt x="686" y="375"/>
                    </a:lnTo>
                    <a:lnTo>
                      <a:pt x="694" y="261"/>
                    </a:lnTo>
                    <a:lnTo>
                      <a:pt x="646" y="255"/>
                    </a:lnTo>
                    <a:lnTo>
                      <a:pt x="599" y="181"/>
                    </a:lnTo>
                    <a:lnTo>
                      <a:pt x="538" y="164"/>
                    </a:lnTo>
                    <a:lnTo>
                      <a:pt x="442" y="62"/>
                    </a:lnTo>
                    <a:lnTo>
                      <a:pt x="293" y="0"/>
                    </a:lnTo>
                    <a:lnTo>
                      <a:pt x="124" y="22"/>
                    </a:lnTo>
                    <a:lnTo>
                      <a:pt x="124" y="22"/>
                    </a:lnTo>
                    <a:lnTo>
                      <a:pt x="124" y="2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8" name="Freeform 265"/>
              <p:cNvSpPr>
                <a:spLocks/>
              </p:cNvSpPr>
              <p:nvPr/>
            </p:nvSpPr>
            <p:spPr bwMode="auto">
              <a:xfrm>
                <a:off x="2985" y="2821"/>
                <a:ext cx="188" cy="194"/>
              </a:xfrm>
              <a:custGeom>
                <a:avLst/>
                <a:gdLst/>
                <a:ahLst/>
                <a:cxnLst>
                  <a:cxn ang="0">
                    <a:pos x="124" y="23"/>
                  </a:cxn>
                  <a:cxn ang="0">
                    <a:pos x="96" y="117"/>
                  </a:cxn>
                  <a:cxn ang="0">
                    <a:pos x="133" y="174"/>
                  </a:cxn>
                  <a:cxn ang="0">
                    <a:pos x="0" y="327"/>
                  </a:cxn>
                  <a:cxn ang="0">
                    <a:pos x="0" y="372"/>
                  </a:cxn>
                  <a:cxn ang="0">
                    <a:pos x="80" y="454"/>
                  </a:cxn>
                  <a:cxn ang="0">
                    <a:pos x="83" y="499"/>
                  </a:cxn>
                  <a:cxn ang="0">
                    <a:pos x="262" y="587"/>
                  </a:cxn>
                  <a:cxn ang="0">
                    <a:pos x="332" y="772"/>
                  </a:cxn>
                  <a:cxn ang="0">
                    <a:pos x="376" y="741"/>
                  </a:cxn>
                  <a:cxn ang="0">
                    <a:pos x="537" y="759"/>
                  </a:cxn>
                  <a:cxn ang="0">
                    <a:pos x="563" y="712"/>
                  </a:cxn>
                  <a:cxn ang="0">
                    <a:pos x="752" y="701"/>
                  </a:cxn>
                  <a:cxn ang="0">
                    <a:pos x="717" y="614"/>
                  </a:cxn>
                  <a:cxn ang="0">
                    <a:pos x="714" y="409"/>
                  </a:cxn>
                  <a:cxn ang="0">
                    <a:pos x="686" y="375"/>
                  </a:cxn>
                  <a:cxn ang="0">
                    <a:pos x="694" y="262"/>
                  </a:cxn>
                  <a:cxn ang="0">
                    <a:pos x="646" y="255"/>
                  </a:cxn>
                  <a:cxn ang="0">
                    <a:pos x="600" y="182"/>
                  </a:cxn>
                  <a:cxn ang="0">
                    <a:pos x="539" y="164"/>
                  </a:cxn>
                  <a:cxn ang="0">
                    <a:pos x="442" y="63"/>
                  </a:cxn>
                  <a:cxn ang="0">
                    <a:pos x="293" y="0"/>
                  </a:cxn>
                  <a:cxn ang="0">
                    <a:pos x="124" y="23"/>
                  </a:cxn>
                  <a:cxn ang="0">
                    <a:pos x="124" y="23"/>
                  </a:cxn>
                  <a:cxn ang="0">
                    <a:pos x="124" y="23"/>
                  </a:cxn>
                </a:cxnLst>
                <a:rect l="0" t="0" r="r" b="b"/>
                <a:pathLst>
                  <a:path w="752" h="772">
                    <a:moveTo>
                      <a:pt x="124" y="23"/>
                    </a:moveTo>
                    <a:lnTo>
                      <a:pt x="96" y="117"/>
                    </a:lnTo>
                    <a:lnTo>
                      <a:pt x="133" y="174"/>
                    </a:lnTo>
                    <a:lnTo>
                      <a:pt x="0" y="327"/>
                    </a:lnTo>
                    <a:lnTo>
                      <a:pt x="0" y="372"/>
                    </a:lnTo>
                    <a:lnTo>
                      <a:pt x="80" y="454"/>
                    </a:lnTo>
                    <a:lnTo>
                      <a:pt x="83" y="499"/>
                    </a:lnTo>
                    <a:lnTo>
                      <a:pt x="262" y="587"/>
                    </a:lnTo>
                    <a:lnTo>
                      <a:pt x="332" y="772"/>
                    </a:lnTo>
                    <a:lnTo>
                      <a:pt x="376" y="741"/>
                    </a:lnTo>
                    <a:lnTo>
                      <a:pt x="537" y="759"/>
                    </a:lnTo>
                    <a:lnTo>
                      <a:pt x="563" y="712"/>
                    </a:lnTo>
                    <a:lnTo>
                      <a:pt x="752" y="701"/>
                    </a:lnTo>
                    <a:lnTo>
                      <a:pt x="717" y="614"/>
                    </a:lnTo>
                    <a:lnTo>
                      <a:pt x="714" y="409"/>
                    </a:lnTo>
                    <a:lnTo>
                      <a:pt x="686" y="375"/>
                    </a:lnTo>
                    <a:lnTo>
                      <a:pt x="694" y="262"/>
                    </a:lnTo>
                    <a:lnTo>
                      <a:pt x="646" y="255"/>
                    </a:lnTo>
                    <a:lnTo>
                      <a:pt x="600" y="182"/>
                    </a:lnTo>
                    <a:lnTo>
                      <a:pt x="539" y="164"/>
                    </a:lnTo>
                    <a:lnTo>
                      <a:pt x="442" y="63"/>
                    </a:lnTo>
                    <a:lnTo>
                      <a:pt x="293" y="0"/>
                    </a:lnTo>
                    <a:lnTo>
                      <a:pt x="124" y="23"/>
                    </a:lnTo>
                    <a:lnTo>
                      <a:pt x="124" y="23"/>
                    </a:lnTo>
                    <a:lnTo>
                      <a:pt x="124" y="2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" name="Freeform 266"/>
              <p:cNvSpPr>
                <a:spLocks/>
              </p:cNvSpPr>
              <p:nvPr/>
            </p:nvSpPr>
            <p:spPr bwMode="auto">
              <a:xfrm>
                <a:off x="2985" y="2856"/>
                <a:ext cx="33" cy="48"/>
              </a:xfrm>
              <a:custGeom>
                <a:avLst/>
                <a:gdLst/>
                <a:ahLst/>
                <a:cxnLst>
                  <a:cxn ang="0">
                    <a:pos x="2" y="194"/>
                  </a:cxn>
                  <a:cxn ang="0">
                    <a:pos x="132" y="35"/>
                  </a:cxn>
                  <a:cxn ang="0">
                    <a:pos x="119" y="14"/>
                  </a:cxn>
                  <a:cxn ang="0">
                    <a:pos x="67" y="0"/>
                  </a:cxn>
                  <a:cxn ang="0">
                    <a:pos x="0" y="33"/>
                  </a:cxn>
                  <a:cxn ang="0">
                    <a:pos x="2" y="194"/>
                  </a:cxn>
                  <a:cxn ang="0">
                    <a:pos x="2" y="194"/>
                  </a:cxn>
                  <a:cxn ang="0">
                    <a:pos x="2" y="194"/>
                  </a:cxn>
                </a:cxnLst>
                <a:rect l="0" t="0" r="r" b="b"/>
                <a:pathLst>
                  <a:path w="132" h="194">
                    <a:moveTo>
                      <a:pt x="2" y="194"/>
                    </a:moveTo>
                    <a:lnTo>
                      <a:pt x="132" y="35"/>
                    </a:lnTo>
                    <a:lnTo>
                      <a:pt x="119" y="14"/>
                    </a:lnTo>
                    <a:lnTo>
                      <a:pt x="67" y="0"/>
                    </a:lnTo>
                    <a:lnTo>
                      <a:pt x="0" y="33"/>
                    </a:lnTo>
                    <a:lnTo>
                      <a:pt x="2" y="194"/>
                    </a:lnTo>
                    <a:lnTo>
                      <a:pt x="2" y="194"/>
                    </a:lnTo>
                    <a:lnTo>
                      <a:pt x="2" y="19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" name="Freeform 267"/>
              <p:cNvSpPr>
                <a:spLocks/>
              </p:cNvSpPr>
              <p:nvPr/>
            </p:nvSpPr>
            <p:spPr bwMode="auto">
              <a:xfrm>
                <a:off x="2985" y="2856"/>
                <a:ext cx="33" cy="48"/>
              </a:xfrm>
              <a:custGeom>
                <a:avLst/>
                <a:gdLst/>
                <a:ahLst/>
                <a:cxnLst>
                  <a:cxn ang="0">
                    <a:pos x="1" y="193"/>
                  </a:cxn>
                  <a:cxn ang="0">
                    <a:pos x="131" y="36"/>
                  </a:cxn>
                  <a:cxn ang="0">
                    <a:pos x="119" y="15"/>
                  </a:cxn>
                  <a:cxn ang="0">
                    <a:pos x="66" y="0"/>
                  </a:cxn>
                  <a:cxn ang="0">
                    <a:pos x="0" y="32"/>
                  </a:cxn>
                  <a:cxn ang="0">
                    <a:pos x="1" y="193"/>
                  </a:cxn>
                  <a:cxn ang="0">
                    <a:pos x="1" y="193"/>
                  </a:cxn>
                  <a:cxn ang="0">
                    <a:pos x="1" y="193"/>
                  </a:cxn>
                </a:cxnLst>
                <a:rect l="0" t="0" r="r" b="b"/>
                <a:pathLst>
                  <a:path w="131" h="193">
                    <a:moveTo>
                      <a:pt x="1" y="193"/>
                    </a:moveTo>
                    <a:lnTo>
                      <a:pt x="131" y="36"/>
                    </a:lnTo>
                    <a:lnTo>
                      <a:pt x="119" y="15"/>
                    </a:lnTo>
                    <a:lnTo>
                      <a:pt x="66" y="0"/>
                    </a:lnTo>
                    <a:lnTo>
                      <a:pt x="0" y="32"/>
                    </a:lnTo>
                    <a:lnTo>
                      <a:pt x="1" y="193"/>
                    </a:lnTo>
                    <a:lnTo>
                      <a:pt x="1" y="193"/>
                    </a:lnTo>
                    <a:lnTo>
                      <a:pt x="1" y="19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1" name="Freeform 268"/>
              <p:cNvSpPr>
                <a:spLocks/>
              </p:cNvSpPr>
              <p:nvPr/>
            </p:nvSpPr>
            <p:spPr bwMode="auto">
              <a:xfrm>
                <a:off x="2984" y="2827"/>
                <a:ext cx="32" cy="37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1" y="148"/>
                  </a:cxn>
                  <a:cxn ang="0">
                    <a:pos x="68" y="115"/>
                  </a:cxn>
                  <a:cxn ang="0">
                    <a:pos x="120" y="129"/>
                  </a:cxn>
                  <a:cxn ang="0">
                    <a:pos x="99" y="93"/>
                  </a:cxn>
                  <a:cxn ang="0">
                    <a:pos x="127" y="0"/>
                  </a:cxn>
                  <a:cxn ang="0">
                    <a:pos x="26" y="16"/>
                  </a:cxn>
                  <a:cxn ang="0">
                    <a:pos x="0" y="89"/>
                  </a:cxn>
                  <a:cxn ang="0">
                    <a:pos x="0" y="89"/>
                  </a:cxn>
                  <a:cxn ang="0">
                    <a:pos x="0" y="89"/>
                  </a:cxn>
                </a:cxnLst>
                <a:rect l="0" t="0" r="r" b="b"/>
                <a:pathLst>
                  <a:path w="127" h="148">
                    <a:moveTo>
                      <a:pt x="0" y="89"/>
                    </a:moveTo>
                    <a:lnTo>
                      <a:pt x="1" y="148"/>
                    </a:lnTo>
                    <a:lnTo>
                      <a:pt x="68" y="115"/>
                    </a:lnTo>
                    <a:lnTo>
                      <a:pt x="120" y="129"/>
                    </a:lnTo>
                    <a:lnTo>
                      <a:pt x="99" y="93"/>
                    </a:lnTo>
                    <a:lnTo>
                      <a:pt x="127" y="0"/>
                    </a:lnTo>
                    <a:lnTo>
                      <a:pt x="26" y="16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8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2" name="Freeform 269"/>
              <p:cNvSpPr>
                <a:spLocks/>
              </p:cNvSpPr>
              <p:nvPr/>
            </p:nvSpPr>
            <p:spPr bwMode="auto">
              <a:xfrm>
                <a:off x="2984" y="2827"/>
                <a:ext cx="32" cy="37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2" y="147"/>
                  </a:cxn>
                  <a:cxn ang="0">
                    <a:pos x="68" y="115"/>
                  </a:cxn>
                  <a:cxn ang="0">
                    <a:pos x="121" y="130"/>
                  </a:cxn>
                  <a:cxn ang="0">
                    <a:pos x="99" y="92"/>
                  </a:cxn>
                  <a:cxn ang="0">
                    <a:pos x="127" y="0"/>
                  </a:cxn>
                  <a:cxn ang="0">
                    <a:pos x="26" y="15"/>
                  </a:cxn>
                  <a:cxn ang="0">
                    <a:pos x="0" y="89"/>
                  </a:cxn>
                  <a:cxn ang="0">
                    <a:pos x="0" y="89"/>
                  </a:cxn>
                  <a:cxn ang="0">
                    <a:pos x="0" y="89"/>
                  </a:cxn>
                </a:cxnLst>
                <a:rect l="0" t="0" r="r" b="b"/>
                <a:pathLst>
                  <a:path w="127" h="147">
                    <a:moveTo>
                      <a:pt x="0" y="89"/>
                    </a:moveTo>
                    <a:lnTo>
                      <a:pt x="2" y="147"/>
                    </a:lnTo>
                    <a:lnTo>
                      <a:pt x="68" y="115"/>
                    </a:lnTo>
                    <a:lnTo>
                      <a:pt x="121" y="130"/>
                    </a:lnTo>
                    <a:lnTo>
                      <a:pt x="99" y="92"/>
                    </a:lnTo>
                    <a:lnTo>
                      <a:pt x="127" y="0"/>
                    </a:lnTo>
                    <a:lnTo>
                      <a:pt x="26" y="15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8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3" name="Freeform 270"/>
              <p:cNvSpPr>
                <a:spLocks/>
              </p:cNvSpPr>
              <p:nvPr/>
            </p:nvSpPr>
            <p:spPr bwMode="auto">
              <a:xfrm>
                <a:off x="2688" y="2911"/>
                <a:ext cx="209" cy="224"/>
              </a:xfrm>
              <a:custGeom>
                <a:avLst/>
                <a:gdLst/>
                <a:ahLst/>
                <a:cxnLst>
                  <a:cxn ang="0">
                    <a:pos x="20" y="35"/>
                  </a:cxn>
                  <a:cxn ang="0">
                    <a:pos x="97" y="163"/>
                  </a:cxn>
                  <a:cxn ang="0">
                    <a:pos x="58" y="253"/>
                  </a:cxn>
                  <a:cxn ang="0">
                    <a:pos x="79" y="348"/>
                  </a:cxn>
                  <a:cxn ang="0">
                    <a:pos x="126" y="366"/>
                  </a:cxn>
                  <a:cxn ang="0">
                    <a:pos x="116" y="469"/>
                  </a:cxn>
                  <a:cxn ang="0">
                    <a:pos x="20" y="591"/>
                  </a:cxn>
                  <a:cxn ang="0">
                    <a:pos x="0" y="724"/>
                  </a:cxn>
                  <a:cxn ang="0">
                    <a:pos x="0" y="868"/>
                  </a:cxn>
                  <a:cxn ang="0">
                    <a:pos x="97" y="804"/>
                  </a:cxn>
                  <a:cxn ang="0">
                    <a:pos x="162" y="860"/>
                  </a:cxn>
                  <a:cxn ang="0">
                    <a:pos x="450" y="808"/>
                  </a:cxn>
                  <a:cxn ang="0">
                    <a:pos x="622" y="897"/>
                  </a:cxn>
                  <a:cxn ang="0">
                    <a:pos x="764" y="858"/>
                  </a:cxn>
                  <a:cxn ang="0">
                    <a:pos x="684" y="793"/>
                  </a:cxn>
                  <a:cxn ang="0">
                    <a:pos x="683" y="528"/>
                  </a:cxn>
                  <a:cxn ang="0">
                    <a:pos x="801" y="513"/>
                  </a:cxn>
                  <a:cxn ang="0">
                    <a:pos x="788" y="436"/>
                  </a:cxn>
                  <a:cxn ang="0">
                    <a:pos x="835" y="436"/>
                  </a:cxn>
                  <a:cxn ang="0">
                    <a:pos x="829" y="359"/>
                  </a:cxn>
                  <a:cxn ang="0">
                    <a:pos x="698" y="369"/>
                  </a:cxn>
                  <a:cxn ang="0">
                    <a:pos x="639" y="110"/>
                  </a:cxn>
                  <a:cxn ang="0">
                    <a:pos x="608" y="112"/>
                  </a:cxn>
                  <a:cxn ang="0">
                    <a:pos x="591" y="70"/>
                  </a:cxn>
                  <a:cxn ang="0">
                    <a:pos x="533" y="74"/>
                  </a:cxn>
                  <a:cxn ang="0">
                    <a:pos x="525" y="145"/>
                  </a:cxn>
                  <a:cxn ang="0">
                    <a:pos x="375" y="159"/>
                  </a:cxn>
                  <a:cxn ang="0">
                    <a:pos x="372" y="130"/>
                  </a:cxn>
                  <a:cxn ang="0">
                    <a:pos x="344" y="130"/>
                  </a:cxn>
                  <a:cxn ang="0">
                    <a:pos x="305" y="0"/>
                  </a:cxn>
                  <a:cxn ang="0">
                    <a:pos x="20" y="35"/>
                  </a:cxn>
                  <a:cxn ang="0">
                    <a:pos x="20" y="35"/>
                  </a:cxn>
                  <a:cxn ang="0">
                    <a:pos x="20" y="35"/>
                  </a:cxn>
                </a:cxnLst>
                <a:rect l="0" t="0" r="r" b="b"/>
                <a:pathLst>
                  <a:path w="835" h="897">
                    <a:moveTo>
                      <a:pt x="20" y="35"/>
                    </a:moveTo>
                    <a:lnTo>
                      <a:pt x="97" y="163"/>
                    </a:lnTo>
                    <a:lnTo>
                      <a:pt x="58" y="253"/>
                    </a:lnTo>
                    <a:lnTo>
                      <a:pt x="79" y="348"/>
                    </a:lnTo>
                    <a:lnTo>
                      <a:pt x="126" y="366"/>
                    </a:lnTo>
                    <a:lnTo>
                      <a:pt x="116" y="469"/>
                    </a:lnTo>
                    <a:lnTo>
                      <a:pt x="20" y="591"/>
                    </a:lnTo>
                    <a:lnTo>
                      <a:pt x="0" y="724"/>
                    </a:lnTo>
                    <a:lnTo>
                      <a:pt x="0" y="868"/>
                    </a:lnTo>
                    <a:lnTo>
                      <a:pt x="97" y="804"/>
                    </a:lnTo>
                    <a:lnTo>
                      <a:pt x="162" y="860"/>
                    </a:lnTo>
                    <a:lnTo>
                      <a:pt x="450" y="808"/>
                    </a:lnTo>
                    <a:lnTo>
                      <a:pt x="622" y="897"/>
                    </a:lnTo>
                    <a:lnTo>
                      <a:pt x="764" y="858"/>
                    </a:lnTo>
                    <a:lnTo>
                      <a:pt x="684" y="793"/>
                    </a:lnTo>
                    <a:lnTo>
                      <a:pt x="683" y="528"/>
                    </a:lnTo>
                    <a:lnTo>
                      <a:pt x="801" y="513"/>
                    </a:lnTo>
                    <a:lnTo>
                      <a:pt x="788" y="436"/>
                    </a:lnTo>
                    <a:lnTo>
                      <a:pt x="835" y="436"/>
                    </a:lnTo>
                    <a:lnTo>
                      <a:pt x="829" y="359"/>
                    </a:lnTo>
                    <a:lnTo>
                      <a:pt x="698" y="369"/>
                    </a:lnTo>
                    <a:lnTo>
                      <a:pt x="639" y="110"/>
                    </a:lnTo>
                    <a:lnTo>
                      <a:pt x="608" y="112"/>
                    </a:lnTo>
                    <a:lnTo>
                      <a:pt x="591" y="70"/>
                    </a:lnTo>
                    <a:lnTo>
                      <a:pt x="533" y="74"/>
                    </a:lnTo>
                    <a:lnTo>
                      <a:pt x="525" y="145"/>
                    </a:lnTo>
                    <a:lnTo>
                      <a:pt x="375" y="159"/>
                    </a:lnTo>
                    <a:lnTo>
                      <a:pt x="372" y="130"/>
                    </a:lnTo>
                    <a:lnTo>
                      <a:pt x="344" y="130"/>
                    </a:lnTo>
                    <a:lnTo>
                      <a:pt x="305" y="0"/>
                    </a:lnTo>
                    <a:lnTo>
                      <a:pt x="20" y="35"/>
                    </a:lnTo>
                    <a:lnTo>
                      <a:pt x="20" y="35"/>
                    </a:lnTo>
                    <a:lnTo>
                      <a:pt x="20" y="3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" name="Freeform 271"/>
              <p:cNvSpPr>
                <a:spLocks/>
              </p:cNvSpPr>
              <p:nvPr/>
            </p:nvSpPr>
            <p:spPr bwMode="auto">
              <a:xfrm>
                <a:off x="2689" y="2912"/>
                <a:ext cx="208" cy="223"/>
              </a:xfrm>
              <a:custGeom>
                <a:avLst/>
                <a:gdLst/>
                <a:ahLst/>
                <a:cxnLst>
                  <a:cxn ang="0">
                    <a:pos x="18" y="34"/>
                  </a:cxn>
                  <a:cxn ang="0">
                    <a:pos x="96" y="161"/>
                  </a:cxn>
                  <a:cxn ang="0">
                    <a:pos x="57" y="252"/>
                  </a:cxn>
                  <a:cxn ang="0">
                    <a:pos x="78" y="346"/>
                  </a:cxn>
                  <a:cxn ang="0">
                    <a:pos x="124" y="365"/>
                  </a:cxn>
                  <a:cxn ang="0">
                    <a:pos x="115" y="468"/>
                  </a:cxn>
                  <a:cxn ang="0">
                    <a:pos x="18" y="590"/>
                  </a:cxn>
                  <a:cxn ang="0">
                    <a:pos x="0" y="723"/>
                  </a:cxn>
                  <a:cxn ang="0">
                    <a:pos x="0" y="867"/>
                  </a:cxn>
                  <a:cxn ang="0">
                    <a:pos x="96" y="803"/>
                  </a:cxn>
                  <a:cxn ang="0">
                    <a:pos x="161" y="858"/>
                  </a:cxn>
                  <a:cxn ang="0">
                    <a:pos x="448" y="806"/>
                  </a:cxn>
                  <a:cxn ang="0">
                    <a:pos x="622" y="895"/>
                  </a:cxn>
                  <a:cxn ang="0">
                    <a:pos x="762" y="857"/>
                  </a:cxn>
                  <a:cxn ang="0">
                    <a:pos x="684" y="792"/>
                  </a:cxn>
                  <a:cxn ang="0">
                    <a:pos x="681" y="526"/>
                  </a:cxn>
                  <a:cxn ang="0">
                    <a:pos x="800" y="512"/>
                  </a:cxn>
                  <a:cxn ang="0">
                    <a:pos x="788" y="434"/>
                  </a:cxn>
                  <a:cxn ang="0">
                    <a:pos x="834" y="434"/>
                  </a:cxn>
                  <a:cxn ang="0">
                    <a:pos x="827" y="358"/>
                  </a:cxn>
                  <a:cxn ang="0">
                    <a:pos x="697" y="367"/>
                  </a:cxn>
                  <a:cxn ang="0">
                    <a:pos x="637" y="109"/>
                  </a:cxn>
                  <a:cxn ang="0">
                    <a:pos x="606" y="110"/>
                  </a:cxn>
                  <a:cxn ang="0">
                    <a:pos x="591" y="68"/>
                  </a:cxn>
                  <a:cxn ang="0">
                    <a:pos x="531" y="72"/>
                  </a:cxn>
                  <a:cxn ang="0">
                    <a:pos x="523" y="143"/>
                  </a:cxn>
                  <a:cxn ang="0">
                    <a:pos x="373" y="157"/>
                  </a:cxn>
                  <a:cxn ang="0">
                    <a:pos x="371" y="128"/>
                  </a:cxn>
                  <a:cxn ang="0">
                    <a:pos x="342" y="128"/>
                  </a:cxn>
                  <a:cxn ang="0">
                    <a:pos x="304" y="0"/>
                  </a:cxn>
                  <a:cxn ang="0">
                    <a:pos x="18" y="34"/>
                  </a:cxn>
                  <a:cxn ang="0">
                    <a:pos x="18" y="34"/>
                  </a:cxn>
                  <a:cxn ang="0">
                    <a:pos x="18" y="34"/>
                  </a:cxn>
                </a:cxnLst>
                <a:rect l="0" t="0" r="r" b="b"/>
                <a:pathLst>
                  <a:path w="834" h="895">
                    <a:moveTo>
                      <a:pt x="18" y="34"/>
                    </a:moveTo>
                    <a:lnTo>
                      <a:pt x="96" y="161"/>
                    </a:lnTo>
                    <a:lnTo>
                      <a:pt x="57" y="252"/>
                    </a:lnTo>
                    <a:lnTo>
                      <a:pt x="78" y="346"/>
                    </a:lnTo>
                    <a:lnTo>
                      <a:pt x="124" y="365"/>
                    </a:lnTo>
                    <a:lnTo>
                      <a:pt x="115" y="468"/>
                    </a:lnTo>
                    <a:lnTo>
                      <a:pt x="18" y="590"/>
                    </a:lnTo>
                    <a:lnTo>
                      <a:pt x="0" y="723"/>
                    </a:lnTo>
                    <a:lnTo>
                      <a:pt x="0" y="867"/>
                    </a:lnTo>
                    <a:lnTo>
                      <a:pt x="96" y="803"/>
                    </a:lnTo>
                    <a:lnTo>
                      <a:pt x="161" y="858"/>
                    </a:lnTo>
                    <a:lnTo>
                      <a:pt x="448" y="806"/>
                    </a:lnTo>
                    <a:lnTo>
                      <a:pt x="622" y="895"/>
                    </a:lnTo>
                    <a:lnTo>
                      <a:pt x="762" y="857"/>
                    </a:lnTo>
                    <a:lnTo>
                      <a:pt x="684" y="792"/>
                    </a:lnTo>
                    <a:lnTo>
                      <a:pt x="681" y="526"/>
                    </a:lnTo>
                    <a:lnTo>
                      <a:pt x="800" y="512"/>
                    </a:lnTo>
                    <a:lnTo>
                      <a:pt x="788" y="434"/>
                    </a:lnTo>
                    <a:lnTo>
                      <a:pt x="834" y="434"/>
                    </a:lnTo>
                    <a:lnTo>
                      <a:pt x="827" y="358"/>
                    </a:lnTo>
                    <a:lnTo>
                      <a:pt x="697" y="367"/>
                    </a:lnTo>
                    <a:lnTo>
                      <a:pt x="637" y="109"/>
                    </a:lnTo>
                    <a:lnTo>
                      <a:pt x="606" y="110"/>
                    </a:lnTo>
                    <a:lnTo>
                      <a:pt x="591" y="68"/>
                    </a:lnTo>
                    <a:lnTo>
                      <a:pt x="531" y="72"/>
                    </a:lnTo>
                    <a:lnTo>
                      <a:pt x="523" y="143"/>
                    </a:lnTo>
                    <a:lnTo>
                      <a:pt x="373" y="157"/>
                    </a:lnTo>
                    <a:lnTo>
                      <a:pt x="371" y="128"/>
                    </a:lnTo>
                    <a:lnTo>
                      <a:pt x="342" y="128"/>
                    </a:lnTo>
                    <a:lnTo>
                      <a:pt x="304" y="0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18" y="3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5" name="Freeform 272"/>
              <p:cNvSpPr>
                <a:spLocks/>
              </p:cNvSpPr>
              <p:nvPr/>
            </p:nvSpPr>
            <p:spPr bwMode="auto">
              <a:xfrm>
                <a:off x="2859" y="2946"/>
                <a:ext cx="203" cy="182"/>
              </a:xfrm>
              <a:custGeom>
                <a:avLst/>
                <a:gdLst/>
                <a:ahLst/>
                <a:cxnLst>
                  <a:cxn ang="0">
                    <a:pos x="814" y="211"/>
                  </a:cxn>
                  <a:cxn ang="0">
                    <a:pos x="754" y="310"/>
                  </a:cxn>
                  <a:cxn ang="0">
                    <a:pos x="713" y="341"/>
                  </a:cxn>
                  <a:cxn ang="0">
                    <a:pos x="718" y="427"/>
                  </a:cxn>
                  <a:cxn ang="0">
                    <a:pos x="549" y="498"/>
                  </a:cxn>
                  <a:cxn ang="0">
                    <a:pos x="581" y="556"/>
                  </a:cxn>
                  <a:cxn ang="0">
                    <a:pos x="509" y="560"/>
                  </a:cxn>
                  <a:cxn ang="0">
                    <a:pos x="359" y="728"/>
                  </a:cxn>
                  <a:cxn ang="0">
                    <a:pos x="229" y="724"/>
                  </a:cxn>
                  <a:cxn ang="0">
                    <a:pos x="165" y="686"/>
                  </a:cxn>
                  <a:cxn ang="0">
                    <a:pos x="81" y="718"/>
                  </a:cxn>
                  <a:cxn ang="0">
                    <a:pos x="1" y="653"/>
                  </a:cxn>
                  <a:cxn ang="0">
                    <a:pos x="0" y="388"/>
                  </a:cxn>
                  <a:cxn ang="0">
                    <a:pos x="112" y="367"/>
                  </a:cxn>
                  <a:cxn ang="0">
                    <a:pos x="105" y="296"/>
                  </a:cxn>
                  <a:cxn ang="0">
                    <a:pos x="152" y="294"/>
                  </a:cxn>
                  <a:cxn ang="0">
                    <a:pos x="151" y="248"/>
                  </a:cxn>
                  <a:cxn ang="0">
                    <a:pos x="214" y="242"/>
                  </a:cxn>
                  <a:cxn ang="0">
                    <a:pos x="298" y="311"/>
                  </a:cxn>
                  <a:cxn ang="0">
                    <a:pos x="345" y="310"/>
                  </a:cxn>
                  <a:cxn ang="0">
                    <a:pos x="342" y="280"/>
                  </a:cxn>
                  <a:cxn ang="0">
                    <a:pos x="505" y="398"/>
                  </a:cxn>
                  <a:cxn ang="0">
                    <a:pos x="555" y="396"/>
                  </a:cxn>
                  <a:cxn ang="0">
                    <a:pos x="549" y="280"/>
                  </a:cxn>
                  <a:cxn ang="0">
                    <a:pos x="521" y="310"/>
                  </a:cxn>
                  <a:cxn ang="0">
                    <a:pos x="444" y="271"/>
                  </a:cxn>
                  <a:cxn ang="0">
                    <a:pos x="478" y="154"/>
                  </a:cxn>
                  <a:cxn ang="0">
                    <a:pos x="420" y="143"/>
                  </a:cxn>
                  <a:cxn ang="0">
                    <a:pos x="455" y="20"/>
                  </a:cxn>
                  <a:cxn ang="0">
                    <a:pos x="588" y="0"/>
                  </a:cxn>
                  <a:cxn ang="0">
                    <a:pos x="767" y="88"/>
                  </a:cxn>
                  <a:cxn ang="0">
                    <a:pos x="814" y="211"/>
                  </a:cxn>
                  <a:cxn ang="0">
                    <a:pos x="814" y="211"/>
                  </a:cxn>
                  <a:cxn ang="0">
                    <a:pos x="814" y="211"/>
                  </a:cxn>
                </a:cxnLst>
                <a:rect l="0" t="0" r="r" b="b"/>
                <a:pathLst>
                  <a:path w="814" h="728">
                    <a:moveTo>
                      <a:pt x="814" y="211"/>
                    </a:moveTo>
                    <a:lnTo>
                      <a:pt x="754" y="310"/>
                    </a:lnTo>
                    <a:lnTo>
                      <a:pt x="713" y="341"/>
                    </a:lnTo>
                    <a:lnTo>
                      <a:pt x="718" y="427"/>
                    </a:lnTo>
                    <a:lnTo>
                      <a:pt x="549" y="498"/>
                    </a:lnTo>
                    <a:lnTo>
                      <a:pt x="581" y="556"/>
                    </a:lnTo>
                    <a:lnTo>
                      <a:pt x="509" y="560"/>
                    </a:lnTo>
                    <a:lnTo>
                      <a:pt x="359" y="728"/>
                    </a:lnTo>
                    <a:lnTo>
                      <a:pt x="229" y="724"/>
                    </a:lnTo>
                    <a:lnTo>
                      <a:pt x="165" y="686"/>
                    </a:lnTo>
                    <a:lnTo>
                      <a:pt x="81" y="718"/>
                    </a:lnTo>
                    <a:lnTo>
                      <a:pt x="1" y="653"/>
                    </a:lnTo>
                    <a:lnTo>
                      <a:pt x="0" y="388"/>
                    </a:lnTo>
                    <a:lnTo>
                      <a:pt x="112" y="367"/>
                    </a:lnTo>
                    <a:lnTo>
                      <a:pt x="105" y="296"/>
                    </a:lnTo>
                    <a:lnTo>
                      <a:pt x="152" y="294"/>
                    </a:lnTo>
                    <a:lnTo>
                      <a:pt x="151" y="248"/>
                    </a:lnTo>
                    <a:lnTo>
                      <a:pt x="214" y="242"/>
                    </a:lnTo>
                    <a:lnTo>
                      <a:pt x="298" y="311"/>
                    </a:lnTo>
                    <a:lnTo>
                      <a:pt x="345" y="310"/>
                    </a:lnTo>
                    <a:lnTo>
                      <a:pt x="342" y="280"/>
                    </a:lnTo>
                    <a:lnTo>
                      <a:pt x="505" y="398"/>
                    </a:lnTo>
                    <a:lnTo>
                      <a:pt x="555" y="396"/>
                    </a:lnTo>
                    <a:lnTo>
                      <a:pt x="549" y="280"/>
                    </a:lnTo>
                    <a:lnTo>
                      <a:pt x="521" y="310"/>
                    </a:lnTo>
                    <a:lnTo>
                      <a:pt x="444" y="271"/>
                    </a:lnTo>
                    <a:lnTo>
                      <a:pt x="478" y="154"/>
                    </a:lnTo>
                    <a:lnTo>
                      <a:pt x="420" y="143"/>
                    </a:lnTo>
                    <a:lnTo>
                      <a:pt x="455" y="20"/>
                    </a:lnTo>
                    <a:lnTo>
                      <a:pt x="588" y="0"/>
                    </a:lnTo>
                    <a:lnTo>
                      <a:pt x="767" y="88"/>
                    </a:lnTo>
                    <a:lnTo>
                      <a:pt x="814" y="211"/>
                    </a:lnTo>
                    <a:lnTo>
                      <a:pt x="814" y="211"/>
                    </a:lnTo>
                    <a:lnTo>
                      <a:pt x="814" y="21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6" name="Freeform 273"/>
              <p:cNvSpPr>
                <a:spLocks/>
              </p:cNvSpPr>
              <p:nvPr/>
            </p:nvSpPr>
            <p:spPr bwMode="auto">
              <a:xfrm>
                <a:off x="2859" y="2946"/>
                <a:ext cx="203" cy="183"/>
              </a:xfrm>
              <a:custGeom>
                <a:avLst/>
                <a:gdLst/>
                <a:ahLst/>
                <a:cxnLst>
                  <a:cxn ang="0">
                    <a:pos x="814" y="211"/>
                  </a:cxn>
                  <a:cxn ang="0">
                    <a:pos x="754" y="310"/>
                  </a:cxn>
                  <a:cxn ang="0">
                    <a:pos x="713" y="341"/>
                  </a:cxn>
                  <a:cxn ang="0">
                    <a:pos x="718" y="428"/>
                  </a:cxn>
                  <a:cxn ang="0">
                    <a:pos x="549" y="499"/>
                  </a:cxn>
                  <a:cxn ang="0">
                    <a:pos x="583" y="556"/>
                  </a:cxn>
                  <a:cxn ang="0">
                    <a:pos x="509" y="561"/>
                  </a:cxn>
                  <a:cxn ang="0">
                    <a:pos x="359" y="729"/>
                  </a:cxn>
                  <a:cxn ang="0">
                    <a:pos x="231" y="725"/>
                  </a:cxn>
                  <a:cxn ang="0">
                    <a:pos x="166" y="686"/>
                  </a:cxn>
                  <a:cxn ang="0">
                    <a:pos x="81" y="719"/>
                  </a:cxn>
                  <a:cxn ang="0">
                    <a:pos x="3" y="654"/>
                  </a:cxn>
                  <a:cxn ang="0">
                    <a:pos x="0" y="388"/>
                  </a:cxn>
                  <a:cxn ang="0">
                    <a:pos x="112" y="367"/>
                  </a:cxn>
                  <a:cxn ang="0">
                    <a:pos x="107" y="296"/>
                  </a:cxn>
                  <a:cxn ang="0">
                    <a:pos x="153" y="295"/>
                  </a:cxn>
                  <a:cxn ang="0">
                    <a:pos x="151" y="248"/>
                  </a:cxn>
                  <a:cxn ang="0">
                    <a:pos x="214" y="242"/>
                  </a:cxn>
                  <a:cxn ang="0">
                    <a:pos x="299" y="312"/>
                  </a:cxn>
                  <a:cxn ang="0">
                    <a:pos x="345" y="310"/>
                  </a:cxn>
                  <a:cxn ang="0">
                    <a:pos x="343" y="281"/>
                  </a:cxn>
                  <a:cxn ang="0">
                    <a:pos x="505" y="398"/>
                  </a:cxn>
                  <a:cxn ang="0">
                    <a:pos x="556" y="397"/>
                  </a:cxn>
                  <a:cxn ang="0">
                    <a:pos x="549" y="281"/>
                  </a:cxn>
                  <a:cxn ang="0">
                    <a:pos x="522" y="310"/>
                  </a:cxn>
                  <a:cxn ang="0">
                    <a:pos x="444" y="272"/>
                  </a:cxn>
                  <a:cxn ang="0">
                    <a:pos x="478" y="154"/>
                  </a:cxn>
                  <a:cxn ang="0">
                    <a:pos x="420" y="143"/>
                  </a:cxn>
                  <a:cxn ang="0">
                    <a:pos x="455" y="21"/>
                  </a:cxn>
                  <a:cxn ang="0">
                    <a:pos x="588" y="0"/>
                  </a:cxn>
                  <a:cxn ang="0">
                    <a:pos x="767" y="88"/>
                  </a:cxn>
                  <a:cxn ang="0">
                    <a:pos x="814" y="211"/>
                  </a:cxn>
                  <a:cxn ang="0">
                    <a:pos x="814" y="211"/>
                  </a:cxn>
                  <a:cxn ang="0">
                    <a:pos x="814" y="211"/>
                  </a:cxn>
                </a:cxnLst>
                <a:rect l="0" t="0" r="r" b="b"/>
                <a:pathLst>
                  <a:path w="814" h="729">
                    <a:moveTo>
                      <a:pt x="814" y="211"/>
                    </a:moveTo>
                    <a:lnTo>
                      <a:pt x="754" y="310"/>
                    </a:lnTo>
                    <a:lnTo>
                      <a:pt x="713" y="341"/>
                    </a:lnTo>
                    <a:lnTo>
                      <a:pt x="718" y="428"/>
                    </a:lnTo>
                    <a:lnTo>
                      <a:pt x="549" y="499"/>
                    </a:lnTo>
                    <a:lnTo>
                      <a:pt x="583" y="556"/>
                    </a:lnTo>
                    <a:lnTo>
                      <a:pt x="509" y="561"/>
                    </a:lnTo>
                    <a:lnTo>
                      <a:pt x="359" y="729"/>
                    </a:lnTo>
                    <a:lnTo>
                      <a:pt x="231" y="725"/>
                    </a:lnTo>
                    <a:lnTo>
                      <a:pt x="166" y="686"/>
                    </a:lnTo>
                    <a:lnTo>
                      <a:pt x="81" y="719"/>
                    </a:lnTo>
                    <a:lnTo>
                      <a:pt x="3" y="654"/>
                    </a:lnTo>
                    <a:lnTo>
                      <a:pt x="0" y="388"/>
                    </a:lnTo>
                    <a:lnTo>
                      <a:pt x="112" y="367"/>
                    </a:lnTo>
                    <a:lnTo>
                      <a:pt x="107" y="296"/>
                    </a:lnTo>
                    <a:lnTo>
                      <a:pt x="153" y="295"/>
                    </a:lnTo>
                    <a:lnTo>
                      <a:pt x="151" y="248"/>
                    </a:lnTo>
                    <a:lnTo>
                      <a:pt x="214" y="242"/>
                    </a:lnTo>
                    <a:lnTo>
                      <a:pt x="299" y="312"/>
                    </a:lnTo>
                    <a:lnTo>
                      <a:pt x="345" y="310"/>
                    </a:lnTo>
                    <a:lnTo>
                      <a:pt x="343" y="281"/>
                    </a:lnTo>
                    <a:lnTo>
                      <a:pt x="505" y="398"/>
                    </a:lnTo>
                    <a:lnTo>
                      <a:pt x="556" y="397"/>
                    </a:lnTo>
                    <a:lnTo>
                      <a:pt x="549" y="281"/>
                    </a:lnTo>
                    <a:lnTo>
                      <a:pt x="522" y="310"/>
                    </a:lnTo>
                    <a:lnTo>
                      <a:pt x="444" y="272"/>
                    </a:lnTo>
                    <a:lnTo>
                      <a:pt x="478" y="154"/>
                    </a:lnTo>
                    <a:lnTo>
                      <a:pt x="420" y="143"/>
                    </a:lnTo>
                    <a:lnTo>
                      <a:pt x="455" y="21"/>
                    </a:lnTo>
                    <a:lnTo>
                      <a:pt x="588" y="0"/>
                    </a:lnTo>
                    <a:lnTo>
                      <a:pt x="767" y="88"/>
                    </a:lnTo>
                    <a:lnTo>
                      <a:pt x="814" y="211"/>
                    </a:lnTo>
                    <a:lnTo>
                      <a:pt x="814" y="211"/>
                    </a:lnTo>
                    <a:lnTo>
                      <a:pt x="814" y="21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7" name="Freeform 274"/>
              <p:cNvSpPr>
                <a:spLocks/>
              </p:cNvSpPr>
              <p:nvPr/>
            </p:nvSpPr>
            <p:spPr bwMode="auto">
              <a:xfrm>
                <a:off x="3037" y="2998"/>
                <a:ext cx="50" cy="118"/>
              </a:xfrm>
              <a:custGeom>
                <a:avLst/>
                <a:gdLst/>
                <a:ahLst/>
                <a:cxnLst>
                  <a:cxn ang="0">
                    <a:pos x="5" y="219"/>
                  </a:cxn>
                  <a:cxn ang="0">
                    <a:pos x="111" y="256"/>
                  </a:cxn>
                  <a:cxn ang="0">
                    <a:pos x="152" y="471"/>
                  </a:cxn>
                  <a:cxn ang="0">
                    <a:pos x="195" y="381"/>
                  </a:cxn>
                  <a:cxn ang="0">
                    <a:pos x="200" y="232"/>
                  </a:cxn>
                  <a:cxn ang="0">
                    <a:pos x="101" y="0"/>
                  </a:cxn>
                  <a:cxn ang="0">
                    <a:pos x="44" y="92"/>
                  </a:cxn>
                  <a:cxn ang="0">
                    <a:pos x="0" y="133"/>
                  </a:cxn>
                  <a:cxn ang="0">
                    <a:pos x="5" y="219"/>
                  </a:cxn>
                  <a:cxn ang="0">
                    <a:pos x="5" y="219"/>
                  </a:cxn>
                  <a:cxn ang="0">
                    <a:pos x="5" y="219"/>
                  </a:cxn>
                </a:cxnLst>
                <a:rect l="0" t="0" r="r" b="b"/>
                <a:pathLst>
                  <a:path w="200" h="471">
                    <a:moveTo>
                      <a:pt x="5" y="219"/>
                    </a:moveTo>
                    <a:lnTo>
                      <a:pt x="111" y="256"/>
                    </a:lnTo>
                    <a:lnTo>
                      <a:pt x="152" y="471"/>
                    </a:lnTo>
                    <a:lnTo>
                      <a:pt x="195" y="381"/>
                    </a:lnTo>
                    <a:lnTo>
                      <a:pt x="200" y="232"/>
                    </a:lnTo>
                    <a:lnTo>
                      <a:pt x="101" y="0"/>
                    </a:lnTo>
                    <a:lnTo>
                      <a:pt x="44" y="92"/>
                    </a:lnTo>
                    <a:lnTo>
                      <a:pt x="0" y="133"/>
                    </a:lnTo>
                    <a:lnTo>
                      <a:pt x="5" y="219"/>
                    </a:lnTo>
                    <a:lnTo>
                      <a:pt x="5" y="219"/>
                    </a:lnTo>
                    <a:lnTo>
                      <a:pt x="5" y="2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8" name="Freeform 275"/>
              <p:cNvSpPr>
                <a:spLocks/>
              </p:cNvSpPr>
              <p:nvPr/>
            </p:nvSpPr>
            <p:spPr bwMode="auto">
              <a:xfrm>
                <a:off x="3037" y="2998"/>
                <a:ext cx="51" cy="118"/>
              </a:xfrm>
              <a:custGeom>
                <a:avLst/>
                <a:gdLst/>
                <a:ahLst/>
                <a:cxnLst>
                  <a:cxn ang="0">
                    <a:pos x="5" y="220"/>
                  </a:cxn>
                  <a:cxn ang="0">
                    <a:pos x="111" y="256"/>
                  </a:cxn>
                  <a:cxn ang="0">
                    <a:pos x="153" y="472"/>
                  </a:cxn>
                  <a:cxn ang="0">
                    <a:pos x="195" y="382"/>
                  </a:cxn>
                  <a:cxn ang="0">
                    <a:pos x="202" y="233"/>
                  </a:cxn>
                  <a:cxn ang="0">
                    <a:pos x="101" y="0"/>
                  </a:cxn>
                  <a:cxn ang="0">
                    <a:pos x="44" y="92"/>
                  </a:cxn>
                  <a:cxn ang="0">
                    <a:pos x="0" y="133"/>
                  </a:cxn>
                  <a:cxn ang="0">
                    <a:pos x="5" y="220"/>
                  </a:cxn>
                  <a:cxn ang="0">
                    <a:pos x="5" y="220"/>
                  </a:cxn>
                  <a:cxn ang="0">
                    <a:pos x="5" y="220"/>
                  </a:cxn>
                </a:cxnLst>
                <a:rect l="0" t="0" r="r" b="b"/>
                <a:pathLst>
                  <a:path w="202" h="472">
                    <a:moveTo>
                      <a:pt x="5" y="220"/>
                    </a:moveTo>
                    <a:lnTo>
                      <a:pt x="111" y="256"/>
                    </a:lnTo>
                    <a:lnTo>
                      <a:pt x="153" y="472"/>
                    </a:lnTo>
                    <a:lnTo>
                      <a:pt x="195" y="382"/>
                    </a:lnTo>
                    <a:lnTo>
                      <a:pt x="202" y="233"/>
                    </a:lnTo>
                    <a:lnTo>
                      <a:pt x="101" y="0"/>
                    </a:lnTo>
                    <a:lnTo>
                      <a:pt x="44" y="92"/>
                    </a:lnTo>
                    <a:lnTo>
                      <a:pt x="0" y="133"/>
                    </a:lnTo>
                    <a:lnTo>
                      <a:pt x="5" y="220"/>
                    </a:lnTo>
                    <a:lnTo>
                      <a:pt x="5" y="220"/>
                    </a:lnTo>
                    <a:lnTo>
                      <a:pt x="5" y="2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9" name="Freeform 276"/>
              <p:cNvSpPr>
                <a:spLocks/>
              </p:cNvSpPr>
              <p:nvPr/>
            </p:nvSpPr>
            <p:spPr bwMode="auto">
              <a:xfrm>
                <a:off x="2688" y="3112"/>
                <a:ext cx="159" cy="224"/>
              </a:xfrm>
              <a:custGeom>
                <a:avLst/>
                <a:gdLst/>
                <a:ahLst/>
                <a:cxnLst>
                  <a:cxn ang="0">
                    <a:pos x="636" y="93"/>
                  </a:cxn>
                  <a:cxn ang="0">
                    <a:pos x="621" y="327"/>
                  </a:cxn>
                  <a:cxn ang="0">
                    <a:pos x="538" y="378"/>
                  </a:cxn>
                  <a:cxn ang="0">
                    <a:pos x="541" y="827"/>
                  </a:cxn>
                  <a:cxn ang="0">
                    <a:pos x="482" y="894"/>
                  </a:cxn>
                  <a:cxn ang="0">
                    <a:pos x="407" y="867"/>
                  </a:cxn>
                  <a:cxn ang="0">
                    <a:pos x="401" y="783"/>
                  </a:cxn>
                  <a:cxn ang="0">
                    <a:pos x="352" y="860"/>
                  </a:cxn>
                  <a:cxn ang="0">
                    <a:pos x="249" y="730"/>
                  </a:cxn>
                  <a:cxn ang="0">
                    <a:pos x="184" y="360"/>
                  </a:cxn>
                  <a:cxn ang="0">
                    <a:pos x="118" y="301"/>
                  </a:cxn>
                  <a:cxn ang="0">
                    <a:pos x="0" y="64"/>
                  </a:cxn>
                  <a:cxn ang="0">
                    <a:pos x="97" y="0"/>
                  </a:cxn>
                  <a:cxn ang="0">
                    <a:pos x="162" y="56"/>
                  </a:cxn>
                  <a:cxn ang="0">
                    <a:pos x="450" y="4"/>
                  </a:cxn>
                  <a:cxn ang="0">
                    <a:pos x="636" y="93"/>
                  </a:cxn>
                  <a:cxn ang="0">
                    <a:pos x="636" y="93"/>
                  </a:cxn>
                  <a:cxn ang="0">
                    <a:pos x="636" y="93"/>
                  </a:cxn>
                </a:cxnLst>
                <a:rect l="0" t="0" r="r" b="b"/>
                <a:pathLst>
                  <a:path w="636" h="894">
                    <a:moveTo>
                      <a:pt x="636" y="93"/>
                    </a:moveTo>
                    <a:lnTo>
                      <a:pt x="621" y="327"/>
                    </a:lnTo>
                    <a:lnTo>
                      <a:pt x="538" y="378"/>
                    </a:lnTo>
                    <a:lnTo>
                      <a:pt x="541" y="827"/>
                    </a:lnTo>
                    <a:lnTo>
                      <a:pt x="482" y="894"/>
                    </a:lnTo>
                    <a:lnTo>
                      <a:pt x="407" y="867"/>
                    </a:lnTo>
                    <a:lnTo>
                      <a:pt x="401" y="783"/>
                    </a:lnTo>
                    <a:lnTo>
                      <a:pt x="352" y="860"/>
                    </a:lnTo>
                    <a:lnTo>
                      <a:pt x="249" y="730"/>
                    </a:lnTo>
                    <a:lnTo>
                      <a:pt x="184" y="360"/>
                    </a:lnTo>
                    <a:lnTo>
                      <a:pt x="118" y="301"/>
                    </a:lnTo>
                    <a:lnTo>
                      <a:pt x="0" y="64"/>
                    </a:lnTo>
                    <a:lnTo>
                      <a:pt x="97" y="0"/>
                    </a:lnTo>
                    <a:lnTo>
                      <a:pt x="162" y="56"/>
                    </a:lnTo>
                    <a:lnTo>
                      <a:pt x="450" y="4"/>
                    </a:lnTo>
                    <a:lnTo>
                      <a:pt x="636" y="93"/>
                    </a:lnTo>
                    <a:lnTo>
                      <a:pt x="636" y="93"/>
                    </a:lnTo>
                    <a:lnTo>
                      <a:pt x="636" y="9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0" name="Freeform 277"/>
              <p:cNvSpPr>
                <a:spLocks/>
              </p:cNvSpPr>
              <p:nvPr/>
            </p:nvSpPr>
            <p:spPr bwMode="auto">
              <a:xfrm>
                <a:off x="2689" y="3112"/>
                <a:ext cx="158" cy="224"/>
              </a:xfrm>
              <a:custGeom>
                <a:avLst/>
                <a:gdLst/>
                <a:ahLst/>
                <a:cxnLst>
                  <a:cxn ang="0">
                    <a:pos x="635" y="92"/>
                  </a:cxn>
                  <a:cxn ang="0">
                    <a:pos x="619" y="327"/>
                  </a:cxn>
                  <a:cxn ang="0">
                    <a:pos x="536" y="378"/>
                  </a:cxn>
                  <a:cxn ang="0">
                    <a:pos x="540" y="826"/>
                  </a:cxn>
                  <a:cxn ang="0">
                    <a:pos x="481" y="894"/>
                  </a:cxn>
                  <a:cxn ang="0">
                    <a:pos x="406" y="867"/>
                  </a:cxn>
                  <a:cxn ang="0">
                    <a:pos x="400" y="782"/>
                  </a:cxn>
                  <a:cxn ang="0">
                    <a:pos x="352" y="860"/>
                  </a:cxn>
                  <a:cxn ang="0">
                    <a:pos x="247" y="730"/>
                  </a:cxn>
                  <a:cxn ang="0">
                    <a:pos x="182" y="361"/>
                  </a:cxn>
                  <a:cxn ang="0">
                    <a:pos x="117" y="300"/>
                  </a:cxn>
                  <a:cxn ang="0">
                    <a:pos x="0" y="64"/>
                  </a:cxn>
                  <a:cxn ang="0">
                    <a:pos x="96" y="0"/>
                  </a:cxn>
                  <a:cxn ang="0">
                    <a:pos x="161" y="55"/>
                  </a:cxn>
                  <a:cxn ang="0">
                    <a:pos x="448" y="3"/>
                  </a:cxn>
                  <a:cxn ang="0">
                    <a:pos x="635" y="92"/>
                  </a:cxn>
                  <a:cxn ang="0">
                    <a:pos x="635" y="92"/>
                  </a:cxn>
                  <a:cxn ang="0">
                    <a:pos x="635" y="92"/>
                  </a:cxn>
                </a:cxnLst>
                <a:rect l="0" t="0" r="r" b="b"/>
                <a:pathLst>
                  <a:path w="635" h="894">
                    <a:moveTo>
                      <a:pt x="635" y="92"/>
                    </a:moveTo>
                    <a:lnTo>
                      <a:pt x="619" y="327"/>
                    </a:lnTo>
                    <a:lnTo>
                      <a:pt x="536" y="378"/>
                    </a:lnTo>
                    <a:lnTo>
                      <a:pt x="540" y="826"/>
                    </a:lnTo>
                    <a:lnTo>
                      <a:pt x="481" y="894"/>
                    </a:lnTo>
                    <a:lnTo>
                      <a:pt x="406" y="867"/>
                    </a:lnTo>
                    <a:lnTo>
                      <a:pt x="400" y="782"/>
                    </a:lnTo>
                    <a:lnTo>
                      <a:pt x="352" y="860"/>
                    </a:lnTo>
                    <a:lnTo>
                      <a:pt x="247" y="730"/>
                    </a:lnTo>
                    <a:lnTo>
                      <a:pt x="182" y="361"/>
                    </a:lnTo>
                    <a:lnTo>
                      <a:pt x="117" y="300"/>
                    </a:lnTo>
                    <a:lnTo>
                      <a:pt x="0" y="64"/>
                    </a:lnTo>
                    <a:lnTo>
                      <a:pt x="96" y="0"/>
                    </a:lnTo>
                    <a:lnTo>
                      <a:pt x="161" y="55"/>
                    </a:lnTo>
                    <a:lnTo>
                      <a:pt x="448" y="3"/>
                    </a:lnTo>
                    <a:lnTo>
                      <a:pt x="635" y="92"/>
                    </a:lnTo>
                    <a:lnTo>
                      <a:pt x="635" y="92"/>
                    </a:lnTo>
                    <a:lnTo>
                      <a:pt x="635" y="9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1" name="Freeform 278"/>
              <p:cNvSpPr>
                <a:spLocks/>
              </p:cNvSpPr>
              <p:nvPr/>
            </p:nvSpPr>
            <p:spPr bwMode="auto">
              <a:xfrm>
                <a:off x="2996" y="2992"/>
                <a:ext cx="177" cy="298"/>
              </a:xfrm>
              <a:custGeom>
                <a:avLst/>
                <a:gdLst/>
                <a:ahLst/>
                <a:cxnLst>
                  <a:cxn ang="0">
                    <a:pos x="32" y="371"/>
                  </a:cxn>
                  <a:cxn ang="0">
                    <a:pos x="185" y="471"/>
                  </a:cxn>
                  <a:cxn ang="0">
                    <a:pos x="193" y="587"/>
                  </a:cxn>
                  <a:cxn ang="0">
                    <a:pos x="134" y="594"/>
                  </a:cxn>
                  <a:cxn ang="0">
                    <a:pos x="172" y="692"/>
                  </a:cxn>
                  <a:cxn ang="0">
                    <a:pos x="52" y="863"/>
                  </a:cxn>
                  <a:cxn ang="0">
                    <a:pos x="89" y="1180"/>
                  </a:cxn>
                  <a:cxn ang="0">
                    <a:pos x="151" y="1191"/>
                  </a:cxn>
                  <a:cxn ang="0">
                    <a:pos x="183" y="1072"/>
                  </a:cxn>
                  <a:cxn ang="0">
                    <a:pos x="336" y="961"/>
                  </a:cxn>
                  <a:cxn ang="0">
                    <a:pos x="320" y="741"/>
                  </a:cxn>
                  <a:cxn ang="0">
                    <a:pos x="278" y="712"/>
                  </a:cxn>
                  <a:cxn ang="0">
                    <a:pos x="301" y="655"/>
                  </a:cxn>
                  <a:cxn ang="0">
                    <a:pos x="395" y="597"/>
                  </a:cxn>
                  <a:cxn ang="0">
                    <a:pos x="424" y="541"/>
                  </a:cxn>
                  <a:cxn ang="0">
                    <a:pos x="668" y="355"/>
                  </a:cxn>
                  <a:cxn ang="0">
                    <a:pos x="705" y="0"/>
                  </a:cxn>
                  <a:cxn ang="0">
                    <a:pos x="521" y="27"/>
                  </a:cxn>
                  <a:cxn ang="0">
                    <a:pos x="490" y="74"/>
                  </a:cxn>
                  <a:cxn ang="0">
                    <a:pos x="343" y="57"/>
                  </a:cxn>
                  <a:cxn ang="0">
                    <a:pos x="288" y="84"/>
                  </a:cxn>
                  <a:cxn ang="0">
                    <a:pos x="359" y="242"/>
                  </a:cxn>
                  <a:cxn ang="0">
                    <a:pos x="359" y="421"/>
                  </a:cxn>
                  <a:cxn ang="0">
                    <a:pos x="316" y="494"/>
                  </a:cxn>
                  <a:cxn ang="0">
                    <a:pos x="275" y="279"/>
                  </a:cxn>
                  <a:cxn ang="0">
                    <a:pos x="169" y="242"/>
                  </a:cxn>
                  <a:cxn ang="0">
                    <a:pos x="0" y="313"/>
                  </a:cxn>
                  <a:cxn ang="0">
                    <a:pos x="32" y="371"/>
                  </a:cxn>
                  <a:cxn ang="0">
                    <a:pos x="32" y="371"/>
                  </a:cxn>
                  <a:cxn ang="0">
                    <a:pos x="32" y="371"/>
                  </a:cxn>
                </a:cxnLst>
                <a:rect l="0" t="0" r="r" b="b"/>
                <a:pathLst>
                  <a:path w="705" h="1191">
                    <a:moveTo>
                      <a:pt x="32" y="371"/>
                    </a:moveTo>
                    <a:lnTo>
                      <a:pt x="185" y="471"/>
                    </a:lnTo>
                    <a:lnTo>
                      <a:pt x="193" y="587"/>
                    </a:lnTo>
                    <a:lnTo>
                      <a:pt x="134" y="594"/>
                    </a:lnTo>
                    <a:lnTo>
                      <a:pt x="172" y="692"/>
                    </a:lnTo>
                    <a:lnTo>
                      <a:pt x="52" y="863"/>
                    </a:lnTo>
                    <a:lnTo>
                      <a:pt x="89" y="1180"/>
                    </a:lnTo>
                    <a:lnTo>
                      <a:pt x="151" y="1191"/>
                    </a:lnTo>
                    <a:lnTo>
                      <a:pt x="183" y="1072"/>
                    </a:lnTo>
                    <a:lnTo>
                      <a:pt x="336" y="961"/>
                    </a:lnTo>
                    <a:lnTo>
                      <a:pt x="320" y="741"/>
                    </a:lnTo>
                    <a:lnTo>
                      <a:pt x="278" y="712"/>
                    </a:lnTo>
                    <a:lnTo>
                      <a:pt x="301" y="655"/>
                    </a:lnTo>
                    <a:lnTo>
                      <a:pt x="395" y="597"/>
                    </a:lnTo>
                    <a:lnTo>
                      <a:pt x="424" y="541"/>
                    </a:lnTo>
                    <a:lnTo>
                      <a:pt x="668" y="355"/>
                    </a:lnTo>
                    <a:lnTo>
                      <a:pt x="705" y="0"/>
                    </a:lnTo>
                    <a:lnTo>
                      <a:pt x="521" y="27"/>
                    </a:lnTo>
                    <a:lnTo>
                      <a:pt x="490" y="74"/>
                    </a:lnTo>
                    <a:lnTo>
                      <a:pt x="343" y="57"/>
                    </a:lnTo>
                    <a:lnTo>
                      <a:pt x="288" y="84"/>
                    </a:lnTo>
                    <a:lnTo>
                      <a:pt x="359" y="242"/>
                    </a:lnTo>
                    <a:lnTo>
                      <a:pt x="359" y="421"/>
                    </a:lnTo>
                    <a:lnTo>
                      <a:pt x="316" y="494"/>
                    </a:lnTo>
                    <a:lnTo>
                      <a:pt x="275" y="279"/>
                    </a:lnTo>
                    <a:lnTo>
                      <a:pt x="169" y="242"/>
                    </a:lnTo>
                    <a:lnTo>
                      <a:pt x="0" y="313"/>
                    </a:lnTo>
                    <a:lnTo>
                      <a:pt x="32" y="371"/>
                    </a:lnTo>
                    <a:lnTo>
                      <a:pt x="32" y="371"/>
                    </a:lnTo>
                    <a:lnTo>
                      <a:pt x="32" y="37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2" name="Freeform 279"/>
              <p:cNvSpPr>
                <a:spLocks/>
              </p:cNvSpPr>
              <p:nvPr/>
            </p:nvSpPr>
            <p:spPr bwMode="auto">
              <a:xfrm>
                <a:off x="2996" y="2992"/>
                <a:ext cx="177" cy="299"/>
              </a:xfrm>
              <a:custGeom>
                <a:avLst/>
                <a:gdLst/>
                <a:ahLst/>
                <a:cxnLst>
                  <a:cxn ang="0">
                    <a:pos x="34" y="371"/>
                  </a:cxn>
                  <a:cxn ang="0">
                    <a:pos x="185" y="472"/>
                  </a:cxn>
                  <a:cxn ang="0">
                    <a:pos x="194" y="588"/>
                  </a:cxn>
                  <a:cxn ang="0">
                    <a:pos x="134" y="595"/>
                  </a:cxn>
                  <a:cxn ang="0">
                    <a:pos x="172" y="693"/>
                  </a:cxn>
                  <a:cxn ang="0">
                    <a:pos x="52" y="863"/>
                  </a:cxn>
                  <a:cxn ang="0">
                    <a:pos x="89" y="1181"/>
                  </a:cxn>
                  <a:cxn ang="0">
                    <a:pos x="151" y="1192"/>
                  </a:cxn>
                  <a:cxn ang="0">
                    <a:pos x="184" y="1073"/>
                  </a:cxn>
                  <a:cxn ang="0">
                    <a:pos x="336" y="961"/>
                  </a:cxn>
                  <a:cxn ang="0">
                    <a:pos x="321" y="742"/>
                  </a:cxn>
                  <a:cxn ang="0">
                    <a:pos x="278" y="712"/>
                  </a:cxn>
                  <a:cxn ang="0">
                    <a:pos x="301" y="655"/>
                  </a:cxn>
                  <a:cxn ang="0">
                    <a:pos x="397" y="597"/>
                  </a:cxn>
                  <a:cxn ang="0">
                    <a:pos x="424" y="541"/>
                  </a:cxn>
                  <a:cxn ang="0">
                    <a:pos x="668" y="356"/>
                  </a:cxn>
                  <a:cxn ang="0">
                    <a:pos x="706" y="0"/>
                  </a:cxn>
                  <a:cxn ang="0">
                    <a:pos x="522" y="28"/>
                  </a:cxn>
                  <a:cxn ang="0">
                    <a:pos x="491" y="75"/>
                  </a:cxn>
                  <a:cxn ang="0">
                    <a:pos x="345" y="57"/>
                  </a:cxn>
                  <a:cxn ang="0">
                    <a:pos x="288" y="84"/>
                  </a:cxn>
                  <a:cxn ang="0">
                    <a:pos x="359" y="243"/>
                  </a:cxn>
                  <a:cxn ang="0">
                    <a:pos x="359" y="421"/>
                  </a:cxn>
                  <a:cxn ang="0">
                    <a:pos x="317" y="495"/>
                  </a:cxn>
                  <a:cxn ang="0">
                    <a:pos x="275" y="279"/>
                  </a:cxn>
                  <a:cxn ang="0">
                    <a:pos x="169" y="243"/>
                  </a:cxn>
                  <a:cxn ang="0">
                    <a:pos x="0" y="314"/>
                  </a:cxn>
                  <a:cxn ang="0">
                    <a:pos x="34" y="371"/>
                  </a:cxn>
                  <a:cxn ang="0">
                    <a:pos x="34" y="371"/>
                  </a:cxn>
                  <a:cxn ang="0">
                    <a:pos x="34" y="371"/>
                  </a:cxn>
                </a:cxnLst>
                <a:rect l="0" t="0" r="r" b="b"/>
                <a:pathLst>
                  <a:path w="706" h="1192">
                    <a:moveTo>
                      <a:pt x="34" y="371"/>
                    </a:moveTo>
                    <a:lnTo>
                      <a:pt x="185" y="472"/>
                    </a:lnTo>
                    <a:lnTo>
                      <a:pt x="194" y="588"/>
                    </a:lnTo>
                    <a:lnTo>
                      <a:pt x="134" y="595"/>
                    </a:lnTo>
                    <a:lnTo>
                      <a:pt x="172" y="693"/>
                    </a:lnTo>
                    <a:lnTo>
                      <a:pt x="52" y="863"/>
                    </a:lnTo>
                    <a:lnTo>
                      <a:pt x="89" y="1181"/>
                    </a:lnTo>
                    <a:lnTo>
                      <a:pt x="151" y="1192"/>
                    </a:lnTo>
                    <a:lnTo>
                      <a:pt x="184" y="1073"/>
                    </a:lnTo>
                    <a:lnTo>
                      <a:pt x="336" y="961"/>
                    </a:lnTo>
                    <a:lnTo>
                      <a:pt x="321" y="742"/>
                    </a:lnTo>
                    <a:lnTo>
                      <a:pt x="278" y="712"/>
                    </a:lnTo>
                    <a:lnTo>
                      <a:pt x="301" y="655"/>
                    </a:lnTo>
                    <a:lnTo>
                      <a:pt x="397" y="597"/>
                    </a:lnTo>
                    <a:lnTo>
                      <a:pt x="424" y="541"/>
                    </a:lnTo>
                    <a:lnTo>
                      <a:pt x="668" y="356"/>
                    </a:lnTo>
                    <a:lnTo>
                      <a:pt x="706" y="0"/>
                    </a:lnTo>
                    <a:lnTo>
                      <a:pt x="522" y="28"/>
                    </a:lnTo>
                    <a:lnTo>
                      <a:pt x="491" y="75"/>
                    </a:lnTo>
                    <a:lnTo>
                      <a:pt x="345" y="57"/>
                    </a:lnTo>
                    <a:lnTo>
                      <a:pt x="288" y="84"/>
                    </a:lnTo>
                    <a:lnTo>
                      <a:pt x="359" y="243"/>
                    </a:lnTo>
                    <a:lnTo>
                      <a:pt x="359" y="421"/>
                    </a:lnTo>
                    <a:lnTo>
                      <a:pt x="317" y="495"/>
                    </a:lnTo>
                    <a:lnTo>
                      <a:pt x="275" y="279"/>
                    </a:lnTo>
                    <a:lnTo>
                      <a:pt x="169" y="243"/>
                    </a:lnTo>
                    <a:lnTo>
                      <a:pt x="0" y="314"/>
                    </a:lnTo>
                    <a:lnTo>
                      <a:pt x="34" y="371"/>
                    </a:lnTo>
                    <a:lnTo>
                      <a:pt x="34" y="371"/>
                    </a:lnTo>
                    <a:lnTo>
                      <a:pt x="34" y="37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3" name="Freeform 280"/>
              <p:cNvSpPr>
                <a:spLocks/>
              </p:cNvSpPr>
              <p:nvPr/>
            </p:nvSpPr>
            <p:spPr bwMode="auto">
              <a:xfrm>
                <a:off x="2916" y="3085"/>
                <a:ext cx="128" cy="123"/>
              </a:xfrm>
              <a:custGeom>
                <a:avLst/>
                <a:gdLst/>
                <a:ahLst/>
                <a:cxnLst>
                  <a:cxn ang="0">
                    <a:pos x="0" y="168"/>
                  </a:cxn>
                  <a:cxn ang="0">
                    <a:pos x="68" y="351"/>
                  </a:cxn>
                  <a:cxn ang="0">
                    <a:pos x="130" y="347"/>
                  </a:cxn>
                  <a:cxn ang="0">
                    <a:pos x="147" y="404"/>
                  </a:cxn>
                  <a:cxn ang="0">
                    <a:pos x="372" y="492"/>
                  </a:cxn>
                  <a:cxn ang="0">
                    <a:pos x="492" y="321"/>
                  </a:cxn>
                  <a:cxn ang="0">
                    <a:pos x="454" y="223"/>
                  </a:cxn>
                  <a:cxn ang="0">
                    <a:pos x="513" y="216"/>
                  </a:cxn>
                  <a:cxn ang="0">
                    <a:pos x="505" y="100"/>
                  </a:cxn>
                  <a:cxn ang="0">
                    <a:pos x="352" y="0"/>
                  </a:cxn>
                  <a:cxn ang="0">
                    <a:pos x="280" y="4"/>
                  </a:cxn>
                  <a:cxn ang="0">
                    <a:pos x="130" y="172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68"/>
                  </a:cxn>
                </a:cxnLst>
                <a:rect l="0" t="0" r="r" b="b"/>
                <a:pathLst>
                  <a:path w="513" h="492">
                    <a:moveTo>
                      <a:pt x="0" y="168"/>
                    </a:moveTo>
                    <a:lnTo>
                      <a:pt x="68" y="351"/>
                    </a:lnTo>
                    <a:lnTo>
                      <a:pt x="130" y="347"/>
                    </a:lnTo>
                    <a:lnTo>
                      <a:pt x="147" y="404"/>
                    </a:lnTo>
                    <a:lnTo>
                      <a:pt x="372" y="492"/>
                    </a:lnTo>
                    <a:lnTo>
                      <a:pt x="492" y="321"/>
                    </a:lnTo>
                    <a:lnTo>
                      <a:pt x="454" y="223"/>
                    </a:lnTo>
                    <a:lnTo>
                      <a:pt x="513" y="216"/>
                    </a:lnTo>
                    <a:lnTo>
                      <a:pt x="505" y="100"/>
                    </a:lnTo>
                    <a:lnTo>
                      <a:pt x="352" y="0"/>
                    </a:lnTo>
                    <a:lnTo>
                      <a:pt x="280" y="4"/>
                    </a:lnTo>
                    <a:lnTo>
                      <a:pt x="130" y="172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6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4" name="Freeform 281"/>
              <p:cNvSpPr>
                <a:spLocks/>
              </p:cNvSpPr>
              <p:nvPr/>
            </p:nvSpPr>
            <p:spPr bwMode="auto">
              <a:xfrm>
                <a:off x="2917" y="3085"/>
                <a:ext cx="128" cy="123"/>
              </a:xfrm>
              <a:custGeom>
                <a:avLst/>
                <a:gdLst/>
                <a:ahLst/>
                <a:cxnLst>
                  <a:cxn ang="0">
                    <a:pos x="0" y="169"/>
                  </a:cxn>
                  <a:cxn ang="0">
                    <a:pos x="66" y="351"/>
                  </a:cxn>
                  <a:cxn ang="0">
                    <a:pos x="128" y="348"/>
                  </a:cxn>
                  <a:cxn ang="0">
                    <a:pos x="145" y="405"/>
                  </a:cxn>
                  <a:cxn ang="0">
                    <a:pos x="370" y="492"/>
                  </a:cxn>
                  <a:cxn ang="0">
                    <a:pos x="490" y="322"/>
                  </a:cxn>
                  <a:cxn ang="0">
                    <a:pos x="452" y="224"/>
                  </a:cxn>
                  <a:cxn ang="0">
                    <a:pos x="512" y="217"/>
                  </a:cxn>
                  <a:cxn ang="0">
                    <a:pos x="503" y="101"/>
                  </a:cxn>
                  <a:cxn ang="0">
                    <a:pos x="352" y="0"/>
                  </a:cxn>
                  <a:cxn ang="0">
                    <a:pos x="278" y="5"/>
                  </a:cxn>
                  <a:cxn ang="0">
                    <a:pos x="128" y="173"/>
                  </a:cxn>
                  <a:cxn ang="0">
                    <a:pos x="0" y="169"/>
                  </a:cxn>
                  <a:cxn ang="0">
                    <a:pos x="0" y="169"/>
                  </a:cxn>
                  <a:cxn ang="0">
                    <a:pos x="0" y="169"/>
                  </a:cxn>
                </a:cxnLst>
                <a:rect l="0" t="0" r="r" b="b"/>
                <a:pathLst>
                  <a:path w="512" h="492">
                    <a:moveTo>
                      <a:pt x="0" y="169"/>
                    </a:moveTo>
                    <a:lnTo>
                      <a:pt x="66" y="351"/>
                    </a:lnTo>
                    <a:lnTo>
                      <a:pt x="128" y="348"/>
                    </a:lnTo>
                    <a:lnTo>
                      <a:pt x="145" y="405"/>
                    </a:lnTo>
                    <a:lnTo>
                      <a:pt x="370" y="492"/>
                    </a:lnTo>
                    <a:lnTo>
                      <a:pt x="490" y="322"/>
                    </a:lnTo>
                    <a:lnTo>
                      <a:pt x="452" y="224"/>
                    </a:lnTo>
                    <a:lnTo>
                      <a:pt x="512" y="217"/>
                    </a:lnTo>
                    <a:lnTo>
                      <a:pt x="503" y="101"/>
                    </a:lnTo>
                    <a:lnTo>
                      <a:pt x="352" y="0"/>
                    </a:lnTo>
                    <a:lnTo>
                      <a:pt x="278" y="5"/>
                    </a:lnTo>
                    <a:lnTo>
                      <a:pt x="128" y="173"/>
                    </a:lnTo>
                    <a:lnTo>
                      <a:pt x="0" y="169"/>
                    </a:lnTo>
                    <a:lnTo>
                      <a:pt x="0" y="169"/>
                    </a:lnTo>
                    <a:lnTo>
                      <a:pt x="0" y="16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" name="Freeform 282"/>
              <p:cNvSpPr>
                <a:spLocks/>
              </p:cNvSpPr>
              <p:nvPr/>
            </p:nvSpPr>
            <p:spPr bwMode="auto">
              <a:xfrm>
                <a:off x="2823" y="3118"/>
                <a:ext cx="156" cy="176"/>
              </a:xfrm>
              <a:custGeom>
                <a:avLst/>
                <a:gdLst/>
                <a:ahLst/>
                <a:cxnLst>
                  <a:cxn ang="0">
                    <a:pos x="0" y="649"/>
                  </a:cxn>
                  <a:cxn ang="0">
                    <a:pos x="49" y="704"/>
                  </a:cxn>
                  <a:cxn ang="0">
                    <a:pos x="136" y="666"/>
                  </a:cxn>
                  <a:cxn ang="0">
                    <a:pos x="219" y="574"/>
                  </a:cxn>
                  <a:cxn ang="0">
                    <a:pos x="348" y="608"/>
                  </a:cxn>
                  <a:cxn ang="0">
                    <a:pos x="392" y="574"/>
                  </a:cxn>
                  <a:cxn ang="0">
                    <a:pos x="375" y="509"/>
                  </a:cxn>
                  <a:cxn ang="0">
                    <a:pos x="620" y="310"/>
                  </a:cxn>
                  <a:cxn ang="0">
                    <a:pos x="524" y="274"/>
                  </a:cxn>
                  <a:cxn ang="0">
                    <a:pos x="501" y="217"/>
                  </a:cxn>
                  <a:cxn ang="0">
                    <a:pos x="439" y="221"/>
                  </a:cxn>
                  <a:cxn ang="0">
                    <a:pos x="371" y="38"/>
                  </a:cxn>
                  <a:cxn ang="0">
                    <a:pos x="307" y="0"/>
                  </a:cxn>
                  <a:cxn ang="0">
                    <a:pos x="95" y="69"/>
                  </a:cxn>
                  <a:cxn ang="0">
                    <a:pos x="80" y="305"/>
                  </a:cxn>
                  <a:cxn ang="0">
                    <a:pos x="0" y="354"/>
                  </a:cxn>
                  <a:cxn ang="0">
                    <a:pos x="0" y="649"/>
                  </a:cxn>
                  <a:cxn ang="0">
                    <a:pos x="0" y="649"/>
                  </a:cxn>
                  <a:cxn ang="0">
                    <a:pos x="0" y="649"/>
                  </a:cxn>
                </a:cxnLst>
                <a:rect l="0" t="0" r="r" b="b"/>
                <a:pathLst>
                  <a:path w="620" h="704">
                    <a:moveTo>
                      <a:pt x="0" y="649"/>
                    </a:moveTo>
                    <a:lnTo>
                      <a:pt x="49" y="704"/>
                    </a:lnTo>
                    <a:lnTo>
                      <a:pt x="136" y="666"/>
                    </a:lnTo>
                    <a:lnTo>
                      <a:pt x="219" y="574"/>
                    </a:lnTo>
                    <a:lnTo>
                      <a:pt x="348" y="608"/>
                    </a:lnTo>
                    <a:lnTo>
                      <a:pt x="392" y="574"/>
                    </a:lnTo>
                    <a:lnTo>
                      <a:pt x="375" y="509"/>
                    </a:lnTo>
                    <a:lnTo>
                      <a:pt x="620" y="310"/>
                    </a:lnTo>
                    <a:lnTo>
                      <a:pt x="524" y="274"/>
                    </a:lnTo>
                    <a:lnTo>
                      <a:pt x="501" y="217"/>
                    </a:lnTo>
                    <a:lnTo>
                      <a:pt x="439" y="221"/>
                    </a:lnTo>
                    <a:lnTo>
                      <a:pt x="371" y="38"/>
                    </a:lnTo>
                    <a:lnTo>
                      <a:pt x="307" y="0"/>
                    </a:lnTo>
                    <a:lnTo>
                      <a:pt x="95" y="69"/>
                    </a:lnTo>
                    <a:lnTo>
                      <a:pt x="80" y="305"/>
                    </a:lnTo>
                    <a:lnTo>
                      <a:pt x="0" y="354"/>
                    </a:lnTo>
                    <a:lnTo>
                      <a:pt x="0" y="649"/>
                    </a:lnTo>
                    <a:lnTo>
                      <a:pt x="0" y="649"/>
                    </a:lnTo>
                    <a:lnTo>
                      <a:pt x="0" y="64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" name="Freeform 283"/>
              <p:cNvSpPr>
                <a:spLocks/>
              </p:cNvSpPr>
              <p:nvPr/>
            </p:nvSpPr>
            <p:spPr bwMode="auto">
              <a:xfrm>
                <a:off x="2824" y="3118"/>
                <a:ext cx="155" cy="176"/>
              </a:xfrm>
              <a:custGeom>
                <a:avLst/>
                <a:gdLst/>
                <a:ahLst/>
                <a:cxnLst>
                  <a:cxn ang="0">
                    <a:pos x="0" y="649"/>
                  </a:cxn>
                  <a:cxn ang="0">
                    <a:pos x="48" y="704"/>
                  </a:cxn>
                  <a:cxn ang="0">
                    <a:pos x="136" y="667"/>
                  </a:cxn>
                  <a:cxn ang="0">
                    <a:pos x="219" y="574"/>
                  </a:cxn>
                  <a:cxn ang="0">
                    <a:pos x="348" y="610"/>
                  </a:cxn>
                  <a:cxn ang="0">
                    <a:pos x="393" y="574"/>
                  </a:cxn>
                  <a:cxn ang="0">
                    <a:pos x="375" y="509"/>
                  </a:cxn>
                  <a:cxn ang="0">
                    <a:pos x="619" y="310"/>
                  </a:cxn>
                  <a:cxn ang="0">
                    <a:pos x="523" y="275"/>
                  </a:cxn>
                  <a:cxn ang="0">
                    <a:pos x="500" y="218"/>
                  </a:cxn>
                  <a:cxn ang="0">
                    <a:pos x="438" y="221"/>
                  </a:cxn>
                  <a:cxn ang="0">
                    <a:pos x="372" y="39"/>
                  </a:cxn>
                  <a:cxn ang="0">
                    <a:pos x="307" y="0"/>
                  </a:cxn>
                  <a:cxn ang="0">
                    <a:pos x="95" y="70"/>
                  </a:cxn>
                  <a:cxn ang="0">
                    <a:pos x="79" y="306"/>
                  </a:cxn>
                  <a:cxn ang="0">
                    <a:pos x="0" y="354"/>
                  </a:cxn>
                  <a:cxn ang="0">
                    <a:pos x="0" y="649"/>
                  </a:cxn>
                  <a:cxn ang="0">
                    <a:pos x="0" y="649"/>
                  </a:cxn>
                  <a:cxn ang="0">
                    <a:pos x="0" y="649"/>
                  </a:cxn>
                </a:cxnLst>
                <a:rect l="0" t="0" r="r" b="b"/>
                <a:pathLst>
                  <a:path w="619" h="704">
                    <a:moveTo>
                      <a:pt x="0" y="649"/>
                    </a:moveTo>
                    <a:lnTo>
                      <a:pt x="48" y="704"/>
                    </a:lnTo>
                    <a:lnTo>
                      <a:pt x="136" y="667"/>
                    </a:lnTo>
                    <a:lnTo>
                      <a:pt x="219" y="574"/>
                    </a:lnTo>
                    <a:lnTo>
                      <a:pt x="348" y="610"/>
                    </a:lnTo>
                    <a:lnTo>
                      <a:pt x="393" y="574"/>
                    </a:lnTo>
                    <a:lnTo>
                      <a:pt x="375" y="509"/>
                    </a:lnTo>
                    <a:lnTo>
                      <a:pt x="619" y="310"/>
                    </a:lnTo>
                    <a:lnTo>
                      <a:pt x="523" y="275"/>
                    </a:lnTo>
                    <a:lnTo>
                      <a:pt x="500" y="218"/>
                    </a:lnTo>
                    <a:lnTo>
                      <a:pt x="438" y="221"/>
                    </a:lnTo>
                    <a:lnTo>
                      <a:pt x="372" y="39"/>
                    </a:lnTo>
                    <a:lnTo>
                      <a:pt x="307" y="0"/>
                    </a:lnTo>
                    <a:lnTo>
                      <a:pt x="95" y="70"/>
                    </a:lnTo>
                    <a:lnTo>
                      <a:pt x="79" y="306"/>
                    </a:lnTo>
                    <a:lnTo>
                      <a:pt x="0" y="354"/>
                    </a:lnTo>
                    <a:lnTo>
                      <a:pt x="0" y="649"/>
                    </a:lnTo>
                    <a:lnTo>
                      <a:pt x="0" y="649"/>
                    </a:lnTo>
                    <a:lnTo>
                      <a:pt x="0" y="64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" name="Freeform 284"/>
              <p:cNvSpPr>
                <a:spLocks/>
              </p:cNvSpPr>
              <p:nvPr/>
            </p:nvSpPr>
            <p:spPr bwMode="auto">
              <a:xfrm>
                <a:off x="2776" y="3195"/>
                <a:ext cx="257" cy="252"/>
              </a:xfrm>
              <a:custGeom>
                <a:avLst/>
                <a:gdLst/>
                <a:ahLst/>
                <a:cxnLst>
                  <a:cxn ang="0">
                    <a:pos x="0" y="521"/>
                  </a:cxn>
                  <a:cxn ang="0">
                    <a:pos x="114" y="738"/>
                  </a:cxn>
                  <a:cxn ang="0">
                    <a:pos x="91" y="861"/>
                  </a:cxn>
                  <a:cxn ang="0">
                    <a:pos x="133" y="980"/>
                  </a:cxn>
                  <a:cxn ang="0">
                    <a:pos x="213" y="1008"/>
                  </a:cxn>
                  <a:cxn ang="0">
                    <a:pos x="311" y="941"/>
                  </a:cxn>
                  <a:cxn ang="0">
                    <a:pos x="437" y="929"/>
                  </a:cxn>
                  <a:cxn ang="0">
                    <a:pos x="619" y="844"/>
                  </a:cxn>
                  <a:cxn ang="0">
                    <a:pos x="791" y="748"/>
                  </a:cxn>
                  <a:cxn ang="0">
                    <a:pos x="1009" y="448"/>
                  </a:cxn>
                  <a:cxn ang="0">
                    <a:pos x="1029" y="379"/>
                  </a:cxn>
                  <a:cxn ang="0">
                    <a:pos x="970" y="368"/>
                  </a:cxn>
                  <a:cxn ang="0">
                    <a:pos x="902" y="430"/>
                  </a:cxn>
                  <a:cxn ang="0">
                    <a:pos x="856" y="422"/>
                  </a:cxn>
                  <a:cxn ang="0">
                    <a:pos x="881" y="345"/>
                  </a:cxn>
                  <a:cxn ang="0">
                    <a:pos x="891" y="314"/>
                  </a:cxn>
                  <a:cxn ang="0">
                    <a:pos x="964" y="311"/>
                  </a:cxn>
                  <a:cxn ang="0">
                    <a:pos x="933" y="51"/>
                  </a:cxn>
                  <a:cxn ang="0">
                    <a:pos x="798" y="0"/>
                  </a:cxn>
                  <a:cxn ang="0">
                    <a:pos x="564" y="180"/>
                  </a:cxn>
                  <a:cxn ang="0">
                    <a:pos x="582" y="263"/>
                  </a:cxn>
                  <a:cxn ang="0">
                    <a:pos x="538" y="297"/>
                  </a:cxn>
                  <a:cxn ang="0">
                    <a:pos x="409" y="263"/>
                  </a:cxn>
                  <a:cxn ang="0">
                    <a:pos x="339" y="345"/>
                  </a:cxn>
                  <a:cxn ang="0">
                    <a:pos x="240" y="389"/>
                  </a:cxn>
                  <a:cxn ang="0">
                    <a:pos x="190" y="335"/>
                  </a:cxn>
                  <a:cxn ang="0">
                    <a:pos x="190" y="494"/>
                  </a:cxn>
                  <a:cxn ang="0">
                    <a:pos x="131" y="561"/>
                  </a:cxn>
                  <a:cxn ang="0">
                    <a:pos x="70" y="534"/>
                  </a:cxn>
                  <a:cxn ang="0">
                    <a:pos x="50" y="450"/>
                  </a:cxn>
                  <a:cxn ang="0">
                    <a:pos x="0" y="521"/>
                  </a:cxn>
                  <a:cxn ang="0">
                    <a:pos x="0" y="521"/>
                  </a:cxn>
                  <a:cxn ang="0">
                    <a:pos x="0" y="521"/>
                  </a:cxn>
                </a:cxnLst>
                <a:rect l="0" t="0" r="r" b="b"/>
                <a:pathLst>
                  <a:path w="1029" h="1008">
                    <a:moveTo>
                      <a:pt x="0" y="521"/>
                    </a:moveTo>
                    <a:lnTo>
                      <a:pt x="114" y="738"/>
                    </a:lnTo>
                    <a:lnTo>
                      <a:pt x="91" y="861"/>
                    </a:lnTo>
                    <a:lnTo>
                      <a:pt x="133" y="980"/>
                    </a:lnTo>
                    <a:lnTo>
                      <a:pt x="213" y="1008"/>
                    </a:lnTo>
                    <a:lnTo>
                      <a:pt x="311" y="941"/>
                    </a:lnTo>
                    <a:lnTo>
                      <a:pt x="437" y="929"/>
                    </a:lnTo>
                    <a:lnTo>
                      <a:pt x="619" y="844"/>
                    </a:lnTo>
                    <a:lnTo>
                      <a:pt x="791" y="748"/>
                    </a:lnTo>
                    <a:lnTo>
                      <a:pt x="1009" y="448"/>
                    </a:lnTo>
                    <a:lnTo>
                      <a:pt x="1029" y="379"/>
                    </a:lnTo>
                    <a:lnTo>
                      <a:pt x="970" y="368"/>
                    </a:lnTo>
                    <a:lnTo>
                      <a:pt x="902" y="430"/>
                    </a:lnTo>
                    <a:lnTo>
                      <a:pt x="856" y="422"/>
                    </a:lnTo>
                    <a:lnTo>
                      <a:pt x="881" y="345"/>
                    </a:lnTo>
                    <a:lnTo>
                      <a:pt x="891" y="314"/>
                    </a:lnTo>
                    <a:lnTo>
                      <a:pt x="964" y="311"/>
                    </a:lnTo>
                    <a:lnTo>
                      <a:pt x="933" y="51"/>
                    </a:lnTo>
                    <a:lnTo>
                      <a:pt x="798" y="0"/>
                    </a:lnTo>
                    <a:lnTo>
                      <a:pt x="564" y="180"/>
                    </a:lnTo>
                    <a:lnTo>
                      <a:pt x="582" y="263"/>
                    </a:lnTo>
                    <a:lnTo>
                      <a:pt x="538" y="297"/>
                    </a:lnTo>
                    <a:lnTo>
                      <a:pt x="409" y="263"/>
                    </a:lnTo>
                    <a:lnTo>
                      <a:pt x="339" y="345"/>
                    </a:lnTo>
                    <a:lnTo>
                      <a:pt x="240" y="389"/>
                    </a:lnTo>
                    <a:lnTo>
                      <a:pt x="190" y="335"/>
                    </a:lnTo>
                    <a:lnTo>
                      <a:pt x="190" y="494"/>
                    </a:lnTo>
                    <a:lnTo>
                      <a:pt x="131" y="561"/>
                    </a:lnTo>
                    <a:lnTo>
                      <a:pt x="70" y="534"/>
                    </a:lnTo>
                    <a:lnTo>
                      <a:pt x="50" y="450"/>
                    </a:lnTo>
                    <a:lnTo>
                      <a:pt x="0" y="521"/>
                    </a:lnTo>
                    <a:lnTo>
                      <a:pt x="0" y="521"/>
                    </a:lnTo>
                    <a:lnTo>
                      <a:pt x="0" y="5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" name="Freeform 285"/>
              <p:cNvSpPr>
                <a:spLocks/>
              </p:cNvSpPr>
              <p:nvPr/>
            </p:nvSpPr>
            <p:spPr bwMode="auto">
              <a:xfrm>
                <a:off x="2776" y="3196"/>
                <a:ext cx="257" cy="252"/>
              </a:xfrm>
              <a:custGeom>
                <a:avLst/>
                <a:gdLst/>
                <a:ahLst/>
                <a:cxnLst>
                  <a:cxn ang="0">
                    <a:pos x="0" y="520"/>
                  </a:cxn>
                  <a:cxn ang="0">
                    <a:pos x="115" y="738"/>
                  </a:cxn>
                  <a:cxn ang="0">
                    <a:pos x="92" y="860"/>
                  </a:cxn>
                  <a:cxn ang="0">
                    <a:pos x="133" y="979"/>
                  </a:cxn>
                  <a:cxn ang="0">
                    <a:pos x="213" y="1008"/>
                  </a:cxn>
                  <a:cxn ang="0">
                    <a:pos x="311" y="940"/>
                  </a:cxn>
                  <a:cxn ang="0">
                    <a:pos x="439" y="929"/>
                  </a:cxn>
                  <a:cxn ang="0">
                    <a:pos x="620" y="844"/>
                  </a:cxn>
                  <a:cxn ang="0">
                    <a:pos x="792" y="748"/>
                  </a:cxn>
                  <a:cxn ang="0">
                    <a:pos x="1009" y="448"/>
                  </a:cxn>
                  <a:cxn ang="0">
                    <a:pos x="1029" y="379"/>
                  </a:cxn>
                  <a:cxn ang="0">
                    <a:pos x="970" y="368"/>
                  </a:cxn>
                  <a:cxn ang="0">
                    <a:pos x="902" y="430"/>
                  </a:cxn>
                  <a:cxn ang="0">
                    <a:pos x="857" y="421"/>
                  </a:cxn>
                  <a:cxn ang="0">
                    <a:pos x="881" y="345"/>
                  </a:cxn>
                  <a:cxn ang="0">
                    <a:pos x="891" y="314"/>
                  </a:cxn>
                  <a:cxn ang="0">
                    <a:pos x="964" y="311"/>
                  </a:cxn>
                  <a:cxn ang="0">
                    <a:pos x="933" y="50"/>
                  </a:cxn>
                  <a:cxn ang="0">
                    <a:pos x="799" y="0"/>
                  </a:cxn>
                  <a:cxn ang="0">
                    <a:pos x="564" y="179"/>
                  </a:cxn>
                  <a:cxn ang="0">
                    <a:pos x="584" y="262"/>
                  </a:cxn>
                  <a:cxn ang="0">
                    <a:pos x="539" y="298"/>
                  </a:cxn>
                  <a:cxn ang="0">
                    <a:pos x="410" y="262"/>
                  </a:cxn>
                  <a:cxn ang="0">
                    <a:pos x="340" y="345"/>
                  </a:cxn>
                  <a:cxn ang="0">
                    <a:pos x="242" y="389"/>
                  </a:cxn>
                  <a:cxn ang="0">
                    <a:pos x="191" y="335"/>
                  </a:cxn>
                  <a:cxn ang="0">
                    <a:pos x="191" y="493"/>
                  </a:cxn>
                  <a:cxn ang="0">
                    <a:pos x="132" y="561"/>
                  </a:cxn>
                  <a:cxn ang="0">
                    <a:pos x="71" y="534"/>
                  </a:cxn>
                  <a:cxn ang="0">
                    <a:pos x="51" y="449"/>
                  </a:cxn>
                  <a:cxn ang="0">
                    <a:pos x="0" y="520"/>
                  </a:cxn>
                  <a:cxn ang="0">
                    <a:pos x="0" y="520"/>
                  </a:cxn>
                  <a:cxn ang="0">
                    <a:pos x="0" y="520"/>
                  </a:cxn>
                </a:cxnLst>
                <a:rect l="0" t="0" r="r" b="b"/>
                <a:pathLst>
                  <a:path w="1029" h="1008">
                    <a:moveTo>
                      <a:pt x="0" y="520"/>
                    </a:moveTo>
                    <a:lnTo>
                      <a:pt x="115" y="738"/>
                    </a:lnTo>
                    <a:lnTo>
                      <a:pt x="92" y="860"/>
                    </a:lnTo>
                    <a:lnTo>
                      <a:pt x="133" y="979"/>
                    </a:lnTo>
                    <a:lnTo>
                      <a:pt x="213" y="1008"/>
                    </a:lnTo>
                    <a:lnTo>
                      <a:pt x="311" y="940"/>
                    </a:lnTo>
                    <a:lnTo>
                      <a:pt x="439" y="929"/>
                    </a:lnTo>
                    <a:lnTo>
                      <a:pt x="620" y="844"/>
                    </a:lnTo>
                    <a:lnTo>
                      <a:pt x="792" y="748"/>
                    </a:lnTo>
                    <a:lnTo>
                      <a:pt x="1009" y="448"/>
                    </a:lnTo>
                    <a:lnTo>
                      <a:pt x="1029" y="379"/>
                    </a:lnTo>
                    <a:lnTo>
                      <a:pt x="970" y="368"/>
                    </a:lnTo>
                    <a:lnTo>
                      <a:pt x="902" y="430"/>
                    </a:lnTo>
                    <a:lnTo>
                      <a:pt x="857" y="421"/>
                    </a:lnTo>
                    <a:lnTo>
                      <a:pt x="881" y="345"/>
                    </a:lnTo>
                    <a:lnTo>
                      <a:pt x="891" y="314"/>
                    </a:lnTo>
                    <a:lnTo>
                      <a:pt x="964" y="311"/>
                    </a:lnTo>
                    <a:lnTo>
                      <a:pt x="933" y="50"/>
                    </a:lnTo>
                    <a:lnTo>
                      <a:pt x="799" y="0"/>
                    </a:lnTo>
                    <a:lnTo>
                      <a:pt x="564" y="179"/>
                    </a:lnTo>
                    <a:lnTo>
                      <a:pt x="584" y="262"/>
                    </a:lnTo>
                    <a:lnTo>
                      <a:pt x="539" y="298"/>
                    </a:lnTo>
                    <a:lnTo>
                      <a:pt x="410" y="262"/>
                    </a:lnTo>
                    <a:lnTo>
                      <a:pt x="340" y="345"/>
                    </a:lnTo>
                    <a:lnTo>
                      <a:pt x="242" y="389"/>
                    </a:lnTo>
                    <a:lnTo>
                      <a:pt x="191" y="335"/>
                    </a:lnTo>
                    <a:lnTo>
                      <a:pt x="191" y="493"/>
                    </a:lnTo>
                    <a:lnTo>
                      <a:pt x="132" y="561"/>
                    </a:lnTo>
                    <a:lnTo>
                      <a:pt x="71" y="534"/>
                    </a:lnTo>
                    <a:lnTo>
                      <a:pt x="51" y="449"/>
                    </a:lnTo>
                    <a:lnTo>
                      <a:pt x="0" y="520"/>
                    </a:lnTo>
                    <a:lnTo>
                      <a:pt x="0" y="520"/>
                    </a:lnTo>
                    <a:lnTo>
                      <a:pt x="0" y="5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" name="Freeform 286"/>
              <p:cNvSpPr>
                <a:spLocks/>
              </p:cNvSpPr>
              <p:nvPr/>
            </p:nvSpPr>
            <p:spPr bwMode="auto">
              <a:xfrm>
                <a:off x="2989" y="3273"/>
                <a:ext cx="30" cy="30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39" y="3"/>
                  </a:cxn>
                  <a:cxn ang="0">
                    <a:pos x="0" y="108"/>
                  </a:cxn>
                  <a:cxn ang="0">
                    <a:pos x="49" y="119"/>
                  </a:cxn>
                  <a:cxn ang="0">
                    <a:pos x="119" y="57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119" h="119">
                    <a:moveTo>
                      <a:pt x="109" y="0"/>
                    </a:moveTo>
                    <a:lnTo>
                      <a:pt x="39" y="3"/>
                    </a:lnTo>
                    <a:lnTo>
                      <a:pt x="0" y="108"/>
                    </a:lnTo>
                    <a:lnTo>
                      <a:pt x="49" y="119"/>
                    </a:lnTo>
                    <a:lnTo>
                      <a:pt x="119" y="57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0" name="Freeform 287"/>
              <p:cNvSpPr>
                <a:spLocks/>
              </p:cNvSpPr>
              <p:nvPr/>
            </p:nvSpPr>
            <p:spPr bwMode="auto">
              <a:xfrm>
                <a:off x="2989" y="3273"/>
                <a:ext cx="30" cy="30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40" y="3"/>
                  </a:cxn>
                  <a:cxn ang="0">
                    <a:pos x="0" y="107"/>
                  </a:cxn>
                  <a:cxn ang="0">
                    <a:pos x="48" y="119"/>
                  </a:cxn>
                  <a:cxn ang="0">
                    <a:pos x="119" y="57"/>
                  </a:cxn>
                  <a:cxn ang="0">
                    <a:pos x="109" y="0"/>
                  </a:cxn>
                  <a:cxn ang="0">
                    <a:pos x="109" y="0"/>
                  </a:cxn>
                  <a:cxn ang="0">
                    <a:pos x="109" y="0"/>
                  </a:cxn>
                </a:cxnLst>
                <a:rect l="0" t="0" r="r" b="b"/>
                <a:pathLst>
                  <a:path w="119" h="119">
                    <a:moveTo>
                      <a:pt x="109" y="0"/>
                    </a:moveTo>
                    <a:lnTo>
                      <a:pt x="40" y="3"/>
                    </a:lnTo>
                    <a:lnTo>
                      <a:pt x="0" y="107"/>
                    </a:lnTo>
                    <a:lnTo>
                      <a:pt x="48" y="119"/>
                    </a:lnTo>
                    <a:lnTo>
                      <a:pt x="119" y="57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" name="Freeform 288"/>
              <p:cNvSpPr>
                <a:spLocks/>
              </p:cNvSpPr>
              <p:nvPr/>
            </p:nvSpPr>
            <p:spPr bwMode="auto">
              <a:xfrm>
                <a:off x="2934" y="3321"/>
                <a:ext cx="37" cy="38"/>
              </a:xfrm>
              <a:custGeom>
                <a:avLst/>
                <a:gdLst/>
                <a:ahLst/>
                <a:cxnLst>
                  <a:cxn ang="0">
                    <a:pos x="113" y="0"/>
                  </a:cxn>
                  <a:cxn ang="0">
                    <a:pos x="28" y="21"/>
                  </a:cxn>
                  <a:cxn ang="0">
                    <a:pos x="0" y="82"/>
                  </a:cxn>
                  <a:cxn ang="0">
                    <a:pos x="38" y="151"/>
                  </a:cxn>
                  <a:cxn ang="0">
                    <a:pos x="93" y="147"/>
                  </a:cxn>
                  <a:cxn ang="0">
                    <a:pos x="149" y="72"/>
                  </a:cxn>
                  <a:cxn ang="0">
                    <a:pos x="145" y="40"/>
                  </a:cxn>
                  <a:cxn ang="0">
                    <a:pos x="144" y="15"/>
                  </a:cxn>
                  <a:cxn ang="0">
                    <a:pos x="113" y="0"/>
                  </a:cxn>
                  <a:cxn ang="0">
                    <a:pos x="113" y="0"/>
                  </a:cxn>
                  <a:cxn ang="0">
                    <a:pos x="113" y="0"/>
                  </a:cxn>
                </a:cxnLst>
                <a:rect l="0" t="0" r="r" b="b"/>
                <a:pathLst>
                  <a:path w="149" h="151">
                    <a:moveTo>
                      <a:pt x="113" y="0"/>
                    </a:moveTo>
                    <a:lnTo>
                      <a:pt x="28" y="21"/>
                    </a:lnTo>
                    <a:lnTo>
                      <a:pt x="0" y="82"/>
                    </a:lnTo>
                    <a:lnTo>
                      <a:pt x="38" y="151"/>
                    </a:lnTo>
                    <a:lnTo>
                      <a:pt x="93" y="147"/>
                    </a:lnTo>
                    <a:lnTo>
                      <a:pt x="149" y="72"/>
                    </a:lnTo>
                    <a:lnTo>
                      <a:pt x="145" y="40"/>
                    </a:lnTo>
                    <a:lnTo>
                      <a:pt x="144" y="15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1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" name="Freeform 289"/>
              <p:cNvSpPr>
                <a:spLocks/>
              </p:cNvSpPr>
              <p:nvPr/>
            </p:nvSpPr>
            <p:spPr bwMode="auto">
              <a:xfrm>
                <a:off x="2934" y="3321"/>
                <a:ext cx="37" cy="38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27" y="22"/>
                  </a:cxn>
                  <a:cxn ang="0">
                    <a:pos x="0" y="83"/>
                  </a:cxn>
                  <a:cxn ang="0">
                    <a:pos x="37" y="151"/>
                  </a:cxn>
                  <a:cxn ang="0">
                    <a:pos x="92" y="148"/>
                  </a:cxn>
                  <a:cxn ang="0">
                    <a:pos x="149" y="73"/>
                  </a:cxn>
                  <a:cxn ang="0">
                    <a:pos x="145" y="40"/>
                  </a:cxn>
                  <a:cxn ang="0">
                    <a:pos x="143" y="16"/>
                  </a:cxn>
                  <a:cxn ang="0">
                    <a:pos x="112" y="0"/>
                  </a:cxn>
                  <a:cxn ang="0">
                    <a:pos x="112" y="0"/>
                  </a:cxn>
                  <a:cxn ang="0">
                    <a:pos x="112" y="0"/>
                  </a:cxn>
                </a:cxnLst>
                <a:rect l="0" t="0" r="r" b="b"/>
                <a:pathLst>
                  <a:path w="149" h="151">
                    <a:moveTo>
                      <a:pt x="112" y="0"/>
                    </a:moveTo>
                    <a:lnTo>
                      <a:pt x="27" y="22"/>
                    </a:lnTo>
                    <a:lnTo>
                      <a:pt x="0" y="83"/>
                    </a:lnTo>
                    <a:lnTo>
                      <a:pt x="37" y="151"/>
                    </a:lnTo>
                    <a:lnTo>
                      <a:pt x="92" y="148"/>
                    </a:lnTo>
                    <a:lnTo>
                      <a:pt x="149" y="73"/>
                    </a:lnTo>
                    <a:lnTo>
                      <a:pt x="145" y="40"/>
                    </a:lnTo>
                    <a:lnTo>
                      <a:pt x="143" y="16"/>
                    </a:lnTo>
                    <a:lnTo>
                      <a:pt x="112" y="0"/>
                    </a:lnTo>
                    <a:lnTo>
                      <a:pt x="112" y="0"/>
                    </a:lnTo>
                    <a:lnTo>
                      <a:pt x="11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3" name="Freeform 290"/>
              <p:cNvSpPr>
                <a:spLocks/>
              </p:cNvSpPr>
              <p:nvPr/>
            </p:nvSpPr>
            <p:spPr bwMode="auto">
              <a:xfrm>
                <a:off x="3204" y="3010"/>
                <a:ext cx="134" cy="244"/>
              </a:xfrm>
              <a:custGeom>
                <a:avLst/>
                <a:gdLst/>
                <a:ahLst/>
                <a:cxnLst>
                  <a:cxn ang="0">
                    <a:pos x="95" y="395"/>
                  </a:cxn>
                  <a:cxn ang="0">
                    <a:pos x="101" y="552"/>
                  </a:cxn>
                  <a:cxn ang="0">
                    <a:pos x="0" y="721"/>
                  </a:cxn>
                  <a:cxn ang="0">
                    <a:pos x="13" y="750"/>
                  </a:cxn>
                  <a:cxn ang="0">
                    <a:pos x="24" y="939"/>
                  </a:cxn>
                  <a:cxn ang="0">
                    <a:pos x="104" y="977"/>
                  </a:cxn>
                  <a:cxn ang="0">
                    <a:pos x="161" y="943"/>
                  </a:cxn>
                  <a:cxn ang="0">
                    <a:pos x="231" y="953"/>
                  </a:cxn>
                  <a:cxn ang="0">
                    <a:pos x="298" y="845"/>
                  </a:cxn>
                  <a:cxn ang="0">
                    <a:pos x="307" y="771"/>
                  </a:cxn>
                  <a:cxn ang="0">
                    <a:pos x="444" y="455"/>
                  </a:cxn>
                  <a:cxn ang="0">
                    <a:pos x="443" y="384"/>
                  </a:cxn>
                  <a:cxn ang="0">
                    <a:pos x="470" y="367"/>
                  </a:cxn>
                  <a:cxn ang="0">
                    <a:pos x="458" y="225"/>
                  </a:cxn>
                  <a:cxn ang="0">
                    <a:pos x="491" y="263"/>
                  </a:cxn>
                  <a:cxn ang="0">
                    <a:pos x="511" y="336"/>
                  </a:cxn>
                  <a:cxn ang="0">
                    <a:pos x="522" y="318"/>
                  </a:cxn>
                  <a:cxn ang="0">
                    <a:pos x="533" y="207"/>
                  </a:cxn>
                  <a:cxn ang="0">
                    <a:pos x="509" y="120"/>
                  </a:cxn>
                  <a:cxn ang="0">
                    <a:pos x="475" y="47"/>
                  </a:cxn>
                  <a:cxn ang="0">
                    <a:pos x="443" y="0"/>
                  </a:cxn>
                  <a:cxn ang="0">
                    <a:pos x="314" y="263"/>
                  </a:cxn>
                  <a:cxn ang="0">
                    <a:pos x="260" y="251"/>
                  </a:cxn>
                  <a:cxn ang="0">
                    <a:pos x="244" y="311"/>
                  </a:cxn>
                  <a:cxn ang="0">
                    <a:pos x="201" y="301"/>
                  </a:cxn>
                  <a:cxn ang="0">
                    <a:pos x="119" y="361"/>
                  </a:cxn>
                  <a:cxn ang="0">
                    <a:pos x="95" y="395"/>
                  </a:cxn>
                  <a:cxn ang="0">
                    <a:pos x="95" y="395"/>
                  </a:cxn>
                  <a:cxn ang="0">
                    <a:pos x="95" y="395"/>
                  </a:cxn>
                </a:cxnLst>
                <a:rect l="0" t="0" r="r" b="b"/>
                <a:pathLst>
                  <a:path w="533" h="977">
                    <a:moveTo>
                      <a:pt x="95" y="395"/>
                    </a:moveTo>
                    <a:lnTo>
                      <a:pt x="101" y="552"/>
                    </a:lnTo>
                    <a:lnTo>
                      <a:pt x="0" y="721"/>
                    </a:lnTo>
                    <a:lnTo>
                      <a:pt x="13" y="750"/>
                    </a:lnTo>
                    <a:lnTo>
                      <a:pt x="24" y="939"/>
                    </a:lnTo>
                    <a:lnTo>
                      <a:pt x="104" y="977"/>
                    </a:lnTo>
                    <a:lnTo>
                      <a:pt x="161" y="943"/>
                    </a:lnTo>
                    <a:lnTo>
                      <a:pt x="231" y="953"/>
                    </a:lnTo>
                    <a:lnTo>
                      <a:pt x="298" y="845"/>
                    </a:lnTo>
                    <a:lnTo>
                      <a:pt x="307" y="771"/>
                    </a:lnTo>
                    <a:lnTo>
                      <a:pt x="444" y="455"/>
                    </a:lnTo>
                    <a:lnTo>
                      <a:pt x="443" y="384"/>
                    </a:lnTo>
                    <a:lnTo>
                      <a:pt x="470" y="367"/>
                    </a:lnTo>
                    <a:lnTo>
                      <a:pt x="458" y="225"/>
                    </a:lnTo>
                    <a:lnTo>
                      <a:pt x="491" y="263"/>
                    </a:lnTo>
                    <a:lnTo>
                      <a:pt x="511" y="336"/>
                    </a:lnTo>
                    <a:lnTo>
                      <a:pt x="522" y="318"/>
                    </a:lnTo>
                    <a:lnTo>
                      <a:pt x="533" y="207"/>
                    </a:lnTo>
                    <a:lnTo>
                      <a:pt x="509" y="120"/>
                    </a:lnTo>
                    <a:lnTo>
                      <a:pt x="475" y="47"/>
                    </a:lnTo>
                    <a:lnTo>
                      <a:pt x="443" y="0"/>
                    </a:lnTo>
                    <a:lnTo>
                      <a:pt x="314" y="263"/>
                    </a:lnTo>
                    <a:lnTo>
                      <a:pt x="260" y="251"/>
                    </a:lnTo>
                    <a:lnTo>
                      <a:pt x="244" y="311"/>
                    </a:lnTo>
                    <a:lnTo>
                      <a:pt x="201" y="301"/>
                    </a:lnTo>
                    <a:lnTo>
                      <a:pt x="119" y="361"/>
                    </a:lnTo>
                    <a:lnTo>
                      <a:pt x="95" y="395"/>
                    </a:lnTo>
                    <a:lnTo>
                      <a:pt x="95" y="395"/>
                    </a:lnTo>
                    <a:lnTo>
                      <a:pt x="95" y="39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4" name="Freeform 291"/>
              <p:cNvSpPr>
                <a:spLocks/>
              </p:cNvSpPr>
              <p:nvPr/>
            </p:nvSpPr>
            <p:spPr bwMode="auto">
              <a:xfrm>
                <a:off x="3204" y="3010"/>
                <a:ext cx="134" cy="244"/>
              </a:xfrm>
              <a:custGeom>
                <a:avLst/>
                <a:gdLst/>
                <a:ahLst/>
                <a:cxnLst>
                  <a:cxn ang="0">
                    <a:pos x="95" y="395"/>
                  </a:cxn>
                  <a:cxn ang="0">
                    <a:pos x="101" y="551"/>
                  </a:cxn>
                  <a:cxn ang="0">
                    <a:pos x="0" y="721"/>
                  </a:cxn>
                  <a:cxn ang="0">
                    <a:pos x="13" y="749"/>
                  </a:cxn>
                  <a:cxn ang="0">
                    <a:pos x="25" y="939"/>
                  </a:cxn>
                  <a:cxn ang="0">
                    <a:pos x="104" y="977"/>
                  </a:cxn>
                  <a:cxn ang="0">
                    <a:pos x="162" y="943"/>
                  </a:cxn>
                  <a:cxn ang="0">
                    <a:pos x="231" y="953"/>
                  </a:cxn>
                  <a:cxn ang="0">
                    <a:pos x="298" y="845"/>
                  </a:cxn>
                  <a:cxn ang="0">
                    <a:pos x="308" y="772"/>
                  </a:cxn>
                  <a:cxn ang="0">
                    <a:pos x="446" y="455"/>
                  </a:cxn>
                  <a:cxn ang="0">
                    <a:pos x="443" y="383"/>
                  </a:cxn>
                  <a:cxn ang="0">
                    <a:pos x="470" y="367"/>
                  </a:cxn>
                  <a:cxn ang="0">
                    <a:pos x="459" y="224"/>
                  </a:cxn>
                  <a:cxn ang="0">
                    <a:pos x="491" y="263"/>
                  </a:cxn>
                  <a:cxn ang="0">
                    <a:pos x="511" y="336"/>
                  </a:cxn>
                  <a:cxn ang="0">
                    <a:pos x="522" y="318"/>
                  </a:cxn>
                  <a:cxn ang="0">
                    <a:pos x="534" y="206"/>
                  </a:cxn>
                  <a:cxn ang="0">
                    <a:pos x="509" y="120"/>
                  </a:cxn>
                  <a:cxn ang="0">
                    <a:pos x="477" y="46"/>
                  </a:cxn>
                  <a:cxn ang="0">
                    <a:pos x="443" y="0"/>
                  </a:cxn>
                  <a:cxn ang="0">
                    <a:pos x="314" y="263"/>
                  </a:cxn>
                  <a:cxn ang="0">
                    <a:pos x="261" y="250"/>
                  </a:cxn>
                  <a:cxn ang="0">
                    <a:pos x="244" y="311"/>
                  </a:cxn>
                  <a:cxn ang="0">
                    <a:pos x="202" y="301"/>
                  </a:cxn>
                  <a:cxn ang="0">
                    <a:pos x="119" y="360"/>
                  </a:cxn>
                  <a:cxn ang="0">
                    <a:pos x="95" y="395"/>
                  </a:cxn>
                  <a:cxn ang="0">
                    <a:pos x="95" y="395"/>
                  </a:cxn>
                  <a:cxn ang="0">
                    <a:pos x="95" y="395"/>
                  </a:cxn>
                </a:cxnLst>
                <a:rect l="0" t="0" r="r" b="b"/>
                <a:pathLst>
                  <a:path w="534" h="977">
                    <a:moveTo>
                      <a:pt x="95" y="395"/>
                    </a:moveTo>
                    <a:lnTo>
                      <a:pt x="101" y="551"/>
                    </a:lnTo>
                    <a:lnTo>
                      <a:pt x="0" y="721"/>
                    </a:lnTo>
                    <a:lnTo>
                      <a:pt x="13" y="749"/>
                    </a:lnTo>
                    <a:lnTo>
                      <a:pt x="25" y="939"/>
                    </a:lnTo>
                    <a:lnTo>
                      <a:pt x="104" y="977"/>
                    </a:lnTo>
                    <a:lnTo>
                      <a:pt x="162" y="943"/>
                    </a:lnTo>
                    <a:lnTo>
                      <a:pt x="231" y="953"/>
                    </a:lnTo>
                    <a:lnTo>
                      <a:pt x="298" y="845"/>
                    </a:lnTo>
                    <a:lnTo>
                      <a:pt x="308" y="772"/>
                    </a:lnTo>
                    <a:lnTo>
                      <a:pt x="446" y="455"/>
                    </a:lnTo>
                    <a:lnTo>
                      <a:pt x="443" y="383"/>
                    </a:lnTo>
                    <a:lnTo>
                      <a:pt x="470" y="367"/>
                    </a:lnTo>
                    <a:lnTo>
                      <a:pt x="459" y="224"/>
                    </a:lnTo>
                    <a:lnTo>
                      <a:pt x="491" y="263"/>
                    </a:lnTo>
                    <a:lnTo>
                      <a:pt x="511" y="336"/>
                    </a:lnTo>
                    <a:lnTo>
                      <a:pt x="522" y="318"/>
                    </a:lnTo>
                    <a:lnTo>
                      <a:pt x="534" y="206"/>
                    </a:lnTo>
                    <a:lnTo>
                      <a:pt x="509" y="120"/>
                    </a:lnTo>
                    <a:lnTo>
                      <a:pt x="477" y="46"/>
                    </a:lnTo>
                    <a:lnTo>
                      <a:pt x="443" y="0"/>
                    </a:lnTo>
                    <a:lnTo>
                      <a:pt x="314" y="263"/>
                    </a:lnTo>
                    <a:lnTo>
                      <a:pt x="261" y="250"/>
                    </a:lnTo>
                    <a:lnTo>
                      <a:pt x="244" y="311"/>
                    </a:lnTo>
                    <a:lnTo>
                      <a:pt x="202" y="301"/>
                    </a:lnTo>
                    <a:lnTo>
                      <a:pt x="119" y="360"/>
                    </a:lnTo>
                    <a:lnTo>
                      <a:pt x="95" y="395"/>
                    </a:lnTo>
                    <a:lnTo>
                      <a:pt x="95" y="395"/>
                    </a:lnTo>
                    <a:lnTo>
                      <a:pt x="95" y="39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" name="Freeform 292"/>
              <p:cNvSpPr>
                <a:spLocks/>
              </p:cNvSpPr>
              <p:nvPr/>
            </p:nvSpPr>
            <p:spPr bwMode="auto">
              <a:xfrm>
                <a:off x="2509" y="1661"/>
                <a:ext cx="5" cy="1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1" y="34"/>
                  </a:cxn>
                  <a:cxn ang="0">
                    <a:pos x="4" y="58"/>
                  </a:cxn>
                  <a:cxn ang="0">
                    <a:pos x="2" y="55"/>
                  </a:cxn>
                  <a:cxn ang="0">
                    <a:pos x="4" y="39"/>
                  </a:cxn>
                  <a:cxn ang="0">
                    <a:pos x="0" y="1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1" h="58">
                    <a:moveTo>
                      <a:pt x="13" y="0"/>
                    </a:moveTo>
                    <a:lnTo>
                      <a:pt x="21" y="34"/>
                    </a:lnTo>
                    <a:lnTo>
                      <a:pt x="4" y="58"/>
                    </a:lnTo>
                    <a:lnTo>
                      <a:pt x="2" y="55"/>
                    </a:lnTo>
                    <a:lnTo>
                      <a:pt x="4" y="39"/>
                    </a:lnTo>
                    <a:lnTo>
                      <a:pt x="0" y="1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6" name="Freeform 293"/>
              <p:cNvSpPr>
                <a:spLocks/>
              </p:cNvSpPr>
              <p:nvPr/>
            </p:nvSpPr>
            <p:spPr bwMode="auto">
              <a:xfrm>
                <a:off x="2509" y="1662"/>
                <a:ext cx="6" cy="14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1" y="33"/>
                  </a:cxn>
                  <a:cxn ang="0">
                    <a:pos x="4" y="58"/>
                  </a:cxn>
                  <a:cxn ang="0">
                    <a:pos x="1" y="54"/>
                  </a:cxn>
                  <a:cxn ang="0">
                    <a:pos x="4" y="39"/>
                  </a:cxn>
                  <a:cxn ang="0">
                    <a:pos x="0" y="14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21" h="58">
                    <a:moveTo>
                      <a:pt x="14" y="0"/>
                    </a:moveTo>
                    <a:lnTo>
                      <a:pt x="21" y="33"/>
                    </a:lnTo>
                    <a:lnTo>
                      <a:pt x="4" y="58"/>
                    </a:lnTo>
                    <a:lnTo>
                      <a:pt x="1" y="54"/>
                    </a:lnTo>
                    <a:lnTo>
                      <a:pt x="4" y="39"/>
                    </a:lnTo>
                    <a:lnTo>
                      <a:pt x="0" y="1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7" name="Freeform 294"/>
              <p:cNvSpPr>
                <a:spLocks/>
              </p:cNvSpPr>
              <p:nvPr/>
            </p:nvSpPr>
            <p:spPr bwMode="auto">
              <a:xfrm>
                <a:off x="2501" y="1662"/>
                <a:ext cx="4" cy="1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24"/>
                  </a:cxn>
                  <a:cxn ang="0">
                    <a:pos x="11" y="40"/>
                  </a:cxn>
                  <a:cxn ang="0">
                    <a:pos x="16" y="22"/>
                  </a:cxn>
                  <a:cxn ang="0">
                    <a:pos x="16" y="1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40">
                    <a:moveTo>
                      <a:pt x="6" y="0"/>
                    </a:moveTo>
                    <a:lnTo>
                      <a:pt x="0" y="24"/>
                    </a:lnTo>
                    <a:lnTo>
                      <a:pt x="11" y="40"/>
                    </a:lnTo>
                    <a:lnTo>
                      <a:pt x="16" y="22"/>
                    </a:lnTo>
                    <a:lnTo>
                      <a:pt x="16" y="1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8" name="Freeform 295"/>
              <p:cNvSpPr>
                <a:spLocks/>
              </p:cNvSpPr>
              <p:nvPr/>
            </p:nvSpPr>
            <p:spPr bwMode="auto">
              <a:xfrm>
                <a:off x="2502" y="1662"/>
                <a:ext cx="3" cy="10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23"/>
                  </a:cxn>
                  <a:cxn ang="0">
                    <a:pos x="11" y="39"/>
                  </a:cxn>
                  <a:cxn ang="0">
                    <a:pos x="15" y="21"/>
                  </a:cxn>
                  <a:cxn ang="0">
                    <a:pos x="15" y="1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5" y="0"/>
                  </a:cxn>
                </a:cxnLst>
                <a:rect l="0" t="0" r="r" b="b"/>
                <a:pathLst>
                  <a:path w="15" h="39">
                    <a:moveTo>
                      <a:pt x="5" y="0"/>
                    </a:moveTo>
                    <a:lnTo>
                      <a:pt x="0" y="23"/>
                    </a:lnTo>
                    <a:lnTo>
                      <a:pt x="11" y="39"/>
                    </a:lnTo>
                    <a:lnTo>
                      <a:pt x="15" y="21"/>
                    </a:lnTo>
                    <a:lnTo>
                      <a:pt x="15" y="1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9" name="Freeform 296"/>
              <p:cNvSpPr>
                <a:spLocks/>
              </p:cNvSpPr>
              <p:nvPr/>
            </p:nvSpPr>
            <p:spPr bwMode="auto">
              <a:xfrm>
                <a:off x="2504" y="1642"/>
                <a:ext cx="13" cy="13"/>
              </a:xfrm>
              <a:custGeom>
                <a:avLst/>
                <a:gdLst/>
                <a:ahLst/>
                <a:cxnLst>
                  <a:cxn ang="0">
                    <a:pos x="5" y="21"/>
                  </a:cxn>
                  <a:cxn ang="0">
                    <a:pos x="0" y="34"/>
                  </a:cxn>
                  <a:cxn ang="0">
                    <a:pos x="16" y="52"/>
                  </a:cxn>
                  <a:cxn ang="0">
                    <a:pos x="43" y="42"/>
                  </a:cxn>
                  <a:cxn ang="0">
                    <a:pos x="53" y="22"/>
                  </a:cxn>
                  <a:cxn ang="0">
                    <a:pos x="33" y="1"/>
                  </a:cxn>
                  <a:cxn ang="0">
                    <a:pos x="9" y="0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5" y="21"/>
                  </a:cxn>
                </a:cxnLst>
                <a:rect l="0" t="0" r="r" b="b"/>
                <a:pathLst>
                  <a:path w="53" h="52">
                    <a:moveTo>
                      <a:pt x="5" y="21"/>
                    </a:moveTo>
                    <a:lnTo>
                      <a:pt x="0" y="34"/>
                    </a:lnTo>
                    <a:lnTo>
                      <a:pt x="16" y="52"/>
                    </a:lnTo>
                    <a:lnTo>
                      <a:pt x="43" y="42"/>
                    </a:lnTo>
                    <a:lnTo>
                      <a:pt x="53" y="22"/>
                    </a:lnTo>
                    <a:lnTo>
                      <a:pt x="33" y="1"/>
                    </a:lnTo>
                    <a:lnTo>
                      <a:pt x="9" y="0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5" y="2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0" name="Freeform 297"/>
              <p:cNvSpPr>
                <a:spLocks/>
              </p:cNvSpPr>
              <p:nvPr/>
            </p:nvSpPr>
            <p:spPr bwMode="auto">
              <a:xfrm>
                <a:off x="2504" y="1642"/>
                <a:ext cx="13" cy="13"/>
              </a:xfrm>
              <a:custGeom>
                <a:avLst/>
                <a:gdLst/>
                <a:ahLst/>
                <a:cxnLst>
                  <a:cxn ang="0">
                    <a:pos x="4" y="21"/>
                  </a:cxn>
                  <a:cxn ang="0">
                    <a:pos x="0" y="34"/>
                  </a:cxn>
                  <a:cxn ang="0">
                    <a:pos x="16" y="52"/>
                  </a:cxn>
                  <a:cxn ang="0">
                    <a:pos x="42" y="42"/>
                  </a:cxn>
                  <a:cxn ang="0">
                    <a:pos x="52" y="23"/>
                  </a:cxn>
                  <a:cxn ang="0">
                    <a:pos x="34" y="2"/>
                  </a:cxn>
                  <a:cxn ang="0">
                    <a:pos x="8" y="0"/>
                  </a:cxn>
                  <a:cxn ang="0">
                    <a:pos x="4" y="21"/>
                  </a:cxn>
                  <a:cxn ang="0">
                    <a:pos x="4" y="21"/>
                  </a:cxn>
                  <a:cxn ang="0">
                    <a:pos x="4" y="21"/>
                  </a:cxn>
                </a:cxnLst>
                <a:rect l="0" t="0" r="r" b="b"/>
                <a:pathLst>
                  <a:path w="52" h="52">
                    <a:moveTo>
                      <a:pt x="4" y="21"/>
                    </a:moveTo>
                    <a:lnTo>
                      <a:pt x="0" y="34"/>
                    </a:lnTo>
                    <a:lnTo>
                      <a:pt x="16" y="52"/>
                    </a:lnTo>
                    <a:lnTo>
                      <a:pt x="42" y="42"/>
                    </a:lnTo>
                    <a:lnTo>
                      <a:pt x="52" y="23"/>
                    </a:lnTo>
                    <a:lnTo>
                      <a:pt x="34" y="2"/>
                    </a:lnTo>
                    <a:lnTo>
                      <a:pt x="8" y="0"/>
                    </a:lnTo>
                    <a:lnTo>
                      <a:pt x="4" y="21"/>
                    </a:lnTo>
                    <a:lnTo>
                      <a:pt x="4" y="21"/>
                    </a:lnTo>
                    <a:lnTo>
                      <a:pt x="4" y="2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1" name="Freeform 298"/>
              <p:cNvSpPr>
                <a:spLocks/>
              </p:cNvSpPr>
              <p:nvPr/>
            </p:nvSpPr>
            <p:spPr bwMode="auto">
              <a:xfrm>
                <a:off x="2551" y="1637"/>
                <a:ext cx="8" cy="7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0" y="13"/>
                  </a:cxn>
                  <a:cxn ang="0">
                    <a:pos x="10" y="23"/>
                  </a:cxn>
                  <a:cxn ang="0">
                    <a:pos x="31" y="26"/>
                  </a:cxn>
                  <a:cxn ang="0">
                    <a:pos x="28" y="5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0" y="2"/>
                  </a:cxn>
                </a:cxnLst>
                <a:rect l="0" t="0" r="r" b="b"/>
                <a:pathLst>
                  <a:path w="31" h="26">
                    <a:moveTo>
                      <a:pt x="10" y="2"/>
                    </a:moveTo>
                    <a:lnTo>
                      <a:pt x="0" y="13"/>
                    </a:lnTo>
                    <a:lnTo>
                      <a:pt x="10" y="23"/>
                    </a:lnTo>
                    <a:lnTo>
                      <a:pt x="31" y="26"/>
                    </a:lnTo>
                    <a:lnTo>
                      <a:pt x="28" y="5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2" name="Freeform 299"/>
              <p:cNvSpPr>
                <a:spLocks/>
              </p:cNvSpPr>
              <p:nvPr/>
            </p:nvSpPr>
            <p:spPr bwMode="auto">
              <a:xfrm>
                <a:off x="2551" y="1637"/>
                <a:ext cx="8" cy="7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0" y="13"/>
                  </a:cxn>
                  <a:cxn ang="0">
                    <a:pos x="10" y="23"/>
                  </a:cxn>
                  <a:cxn ang="0">
                    <a:pos x="31" y="27"/>
                  </a:cxn>
                  <a:cxn ang="0">
                    <a:pos x="28" y="5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0" y="2"/>
                  </a:cxn>
                </a:cxnLst>
                <a:rect l="0" t="0" r="r" b="b"/>
                <a:pathLst>
                  <a:path w="31" h="27">
                    <a:moveTo>
                      <a:pt x="10" y="2"/>
                    </a:moveTo>
                    <a:lnTo>
                      <a:pt x="0" y="13"/>
                    </a:lnTo>
                    <a:lnTo>
                      <a:pt x="10" y="23"/>
                    </a:lnTo>
                    <a:lnTo>
                      <a:pt x="31" y="27"/>
                    </a:lnTo>
                    <a:lnTo>
                      <a:pt x="28" y="5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0" y="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3" name="Freeform 300"/>
              <p:cNvSpPr>
                <a:spLocks/>
              </p:cNvSpPr>
              <p:nvPr/>
            </p:nvSpPr>
            <p:spPr bwMode="auto">
              <a:xfrm>
                <a:off x="2489" y="1714"/>
                <a:ext cx="32" cy="3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12" y="38"/>
                  </a:cxn>
                  <a:cxn ang="0">
                    <a:pos x="0" y="86"/>
                  </a:cxn>
                  <a:cxn ang="0">
                    <a:pos x="12" y="107"/>
                  </a:cxn>
                  <a:cxn ang="0">
                    <a:pos x="31" y="102"/>
                  </a:cxn>
                  <a:cxn ang="0">
                    <a:pos x="84" y="131"/>
                  </a:cxn>
                  <a:cxn ang="0">
                    <a:pos x="95" y="129"/>
                  </a:cxn>
                  <a:cxn ang="0">
                    <a:pos x="130" y="85"/>
                  </a:cxn>
                  <a:cxn ang="0">
                    <a:pos x="117" y="25"/>
                  </a:cxn>
                  <a:cxn ang="0">
                    <a:pos x="76" y="12"/>
                  </a:cxn>
                  <a:cxn ang="0">
                    <a:pos x="59" y="0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130" h="131">
                    <a:moveTo>
                      <a:pt x="59" y="0"/>
                    </a:moveTo>
                    <a:lnTo>
                      <a:pt x="12" y="38"/>
                    </a:lnTo>
                    <a:lnTo>
                      <a:pt x="0" y="86"/>
                    </a:lnTo>
                    <a:lnTo>
                      <a:pt x="12" y="107"/>
                    </a:lnTo>
                    <a:lnTo>
                      <a:pt x="31" y="102"/>
                    </a:lnTo>
                    <a:lnTo>
                      <a:pt x="84" y="131"/>
                    </a:lnTo>
                    <a:lnTo>
                      <a:pt x="95" y="129"/>
                    </a:lnTo>
                    <a:lnTo>
                      <a:pt x="130" y="85"/>
                    </a:lnTo>
                    <a:lnTo>
                      <a:pt x="117" y="25"/>
                    </a:lnTo>
                    <a:lnTo>
                      <a:pt x="76" y="12"/>
                    </a:lnTo>
                    <a:lnTo>
                      <a:pt x="59" y="0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4" name="Freeform 301"/>
              <p:cNvSpPr>
                <a:spLocks/>
              </p:cNvSpPr>
              <p:nvPr/>
            </p:nvSpPr>
            <p:spPr bwMode="auto">
              <a:xfrm>
                <a:off x="2489" y="1714"/>
                <a:ext cx="32" cy="3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11" y="38"/>
                  </a:cxn>
                  <a:cxn ang="0">
                    <a:pos x="0" y="87"/>
                  </a:cxn>
                  <a:cxn ang="0">
                    <a:pos x="11" y="108"/>
                  </a:cxn>
                  <a:cxn ang="0">
                    <a:pos x="31" y="102"/>
                  </a:cxn>
                  <a:cxn ang="0">
                    <a:pos x="83" y="131"/>
                  </a:cxn>
                  <a:cxn ang="0">
                    <a:pos x="96" y="129"/>
                  </a:cxn>
                  <a:cxn ang="0">
                    <a:pos x="130" y="85"/>
                  </a:cxn>
                  <a:cxn ang="0">
                    <a:pos x="117" y="25"/>
                  </a:cxn>
                  <a:cxn ang="0">
                    <a:pos x="76" y="12"/>
                  </a:cxn>
                  <a:cxn ang="0">
                    <a:pos x="59" y="0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130" h="131">
                    <a:moveTo>
                      <a:pt x="59" y="0"/>
                    </a:moveTo>
                    <a:lnTo>
                      <a:pt x="11" y="38"/>
                    </a:lnTo>
                    <a:lnTo>
                      <a:pt x="0" y="87"/>
                    </a:lnTo>
                    <a:lnTo>
                      <a:pt x="11" y="108"/>
                    </a:lnTo>
                    <a:lnTo>
                      <a:pt x="31" y="102"/>
                    </a:lnTo>
                    <a:lnTo>
                      <a:pt x="83" y="131"/>
                    </a:lnTo>
                    <a:lnTo>
                      <a:pt x="96" y="129"/>
                    </a:lnTo>
                    <a:lnTo>
                      <a:pt x="130" y="85"/>
                    </a:lnTo>
                    <a:lnTo>
                      <a:pt x="117" y="25"/>
                    </a:lnTo>
                    <a:lnTo>
                      <a:pt x="76" y="12"/>
                    </a:lnTo>
                    <a:lnTo>
                      <a:pt x="59" y="0"/>
                    </a:lnTo>
                    <a:lnTo>
                      <a:pt x="59" y="0"/>
                    </a:lnTo>
                    <a:lnTo>
                      <a:pt x="59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" name="Freeform 302"/>
              <p:cNvSpPr>
                <a:spLocks/>
              </p:cNvSpPr>
              <p:nvPr/>
            </p:nvSpPr>
            <p:spPr bwMode="auto">
              <a:xfrm>
                <a:off x="2452" y="1710"/>
                <a:ext cx="60" cy="79"/>
              </a:xfrm>
              <a:custGeom>
                <a:avLst/>
                <a:gdLst/>
                <a:ahLst/>
                <a:cxnLst>
                  <a:cxn ang="0">
                    <a:pos x="206" y="16"/>
                  </a:cxn>
                  <a:cxn ang="0">
                    <a:pos x="200" y="0"/>
                  </a:cxn>
                  <a:cxn ang="0">
                    <a:pos x="159" y="26"/>
                  </a:cxn>
                  <a:cxn ang="0">
                    <a:pos x="125" y="31"/>
                  </a:cxn>
                  <a:cxn ang="0">
                    <a:pos x="89" y="48"/>
                  </a:cxn>
                  <a:cxn ang="0">
                    <a:pos x="120" y="82"/>
                  </a:cxn>
                  <a:cxn ang="0">
                    <a:pos x="71" y="70"/>
                  </a:cxn>
                  <a:cxn ang="0">
                    <a:pos x="50" y="91"/>
                  </a:cxn>
                  <a:cxn ang="0">
                    <a:pos x="64" y="133"/>
                  </a:cxn>
                  <a:cxn ang="0">
                    <a:pos x="40" y="145"/>
                  </a:cxn>
                  <a:cxn ang="0">
                    <a:pos x="40" y="156"/>
                  </a:cxn>
                  <a:cxn ang="0">
                    <a:pos x="65" y="187"/>
                  </a:cxn>
                  <a:cxn ang="0">
                    <a:pos x="0" y="252"/>
                  </a:cxn>
                  <a:cxn ang="0">
                    <a:pos x="47" y="301"/>
                  </a:cxn>
                  <a:cxn ang="0">
                    <a:pos x="117" y="314"/>
                  </a:cxn>
                  <a:cxn ang="0">
                    <a:pos x="165" y="260"/>
                  </a:cxn>
                  <a:cxn ang="0">
                    <a:pos x="206" y="303"/>
                  </a:cxn>
                  <a:cxn ang="0">
                    <a:pos x="227" y="280"/>
                  </a:cxn>
                  <a:cxn ang="0">
                    <a:pos x="214" y="215"/>
                  </a:cxn>
                  <a:cxn ang="0">
                    <a:pos x="237" y="192"/>
                  </a:cxn>
                  <a:cxn ang="0">
                    <a:pos x="242" y="145"/>
                  </a:cxn>
                  <a:cxn ang="0">
                    <a:pos x="231" y="147"/>
                  </a:cxn>
                  <a:cxn ang="0">
                    <a:pos x="178" y="118"/>
                  </a:cxn>
                  <a:cxn ang="0">
                    <a:pos x="162" y="123"/>
                  </a:cxn>
                  <a:cxn ang="0">
                    <a:pos x="147" y="102"/>
                  </a:cxn>
                  <a:cxn ang="0">
                    <a:pos x="162" y="52"/>
                  </a:cxn>
                  <a:cxn ang="0">
                    <a:pos x="206" y="16"/>
                  </a:cxn>
                  <a:cxn ang="0">
                    <a:pos x="206" y="16"/>
                  </a:cxn>
                  <a:cxn ang="0">
                    <a:pos x="206" y="16"/>
                  </a:cxn>
                </a:cxnLst>
                <a:rect l="0" t="0" r="r" b="b"/>
                <a:pathLst>
                  <a:path w="242" h="314">
                    <a:moveTo>
                      <a:pt x="206" y="16"/>
                    </a:moveTo>
                    <a:lnTo>
                      <a:pt x="200" y="0"/>
                    </a:lnTo>
                    <a:lnTo>
                      <a:pt x="159" y="26"/>
                    </a:lnTo>
                    <a:lnTo>
                      <a:pt x="125" y="31"/>
                    </a:lnTo>
                    <a:lnTo>
                      <a:pt x="89" y="48"/>
                    </a:lnTo>
                    <a:lnTo>
                      <a:pt x="120" y="82"/>
                    </a:lnTo>
                    <a:lnTo>
                      <a:pt x="71" y="70"/>
                    </a:lnTo>
                    <a:lnTo>
                      <a:pt x="50" y="91"/>
                    </a:lnTo>
                    <a:lnTo>
                      <a:pt x="64" y="133"/>
                    </a:lnTo>
                    <a:lnTo>
                      <a:pt x="40" y="145"/>
                    </a:lnTo>
                    <a:lnTo>
                      <a:pt x="40" y="156"/>
                    </a:lnTo>
                    <a:lnTo>
                      <a:pt x="65" y="187"/>
                    </a:lnTo>
                    <a:lnTo>
                      <a:pt x="0" y="252"/>
                    </a:lnTo>
                    <a:lnTo>
                      <a:pt x="47" y="301"/>
                    </a:lnTo>
                    <a:lnTo>
                      <a:pt x="117" y="314"/>
                    </a:lnTo>
                    <a:lnTo>
                      <a:pt x="165" y="260"/>
                    </a:lnTo>
                    <a:lnTo>
                      <a:pt x="206" y="303"/>
                    </a:lnTo>
                    <a:lnTo>
                      <a:pt x="227" y="280"/>
                    </a:lnTo>
                    <a:lnTo>
                      <a:pt x="214" y="215"/>
                    </a:lnTo>
                    <a:lnTo>
                      <a:pt x="237" y="192"/>
                    </a:lnTo>
                    <a:lnTo>
                      <a:pt x="242" y="145"/>
                    </a:lnTo>
                    <a:lnTo>
                      <a:pt x="231" y="147"/>
                    </a:lnTo>
                    <a:lnTo>
                      <a:pt x="178" y="118"/>
                    </a:lnTo>
                    <a:lnTo>
                      <a:pt x="162" y="123"/>
                    </a:lnTo>
                    <a:lnTo>
                      <a:pt x="147" y="102"/>
                    </a:lnTo>
                    <a:lnTo>
                      <a:pt x="162" y="52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06" y="1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6" name="Freeform 303"/>
              <p:cNvSpPr>
                <a:spLocks/>
              </p:cNvSpPr>
              <p:nvPr/>
            </p:nvSpPr>
            <p:spPr bwMode="auto">
              <a:xfrm>
                <a:off x="2449" y="1680"/>
                <a:ext cx="61" cy="79"/>
              </a:xfrm>
              <a:custGeom>
                <a:avLst/>
                <a:gdLst/>
                <a:ahLst/>
                <a:cxnLst>
                  <a:cxn ang="0">
                    <a:pos x="207" y="15"/>
                  </a:cxn>
                  <a:cxn ang="0">
                    <a:pos x="200" y="0"/>
                  </a:cxn>
                  <a:cxn ang="0">
                    <a:pos x="159" y="25"/>
                  </a:cxn>
                  <a:cxn ang="0">
                    <a:pos x="125" y="31"/>
                  </a:cxn>
                  <a:cxn ang="0">
                    <a:pos x="89" y="48"/>
                  </a:cxn>
                  <a:cxn ang="0">
                    <a:pos x="120" y="81"/>
                  </a:cxn>
                  <a:cxn ang="0">
                    <a:pos x="71" y="69"/>
                  </a:cxn>
                  <a:cxn ang="0">
                    <a:pos x="50" y="90"/>
                  </a:cxn>
                  <a:cxn ang="0">
                    <a:pos x="64" y="133"/>
                  </a:cxn>
                  <a:cxn ang="0">
                    <a:pos x="40" y="144"/>
                  </a:cxn>
                  <a:cxn ang="0">
                    <a:pos x="40" y="155"/>
                  </a:cxn>
                  <a:cxn ang="0">
                    <a:pos x="67" y="186"/>
                  </a:cxn>
                  <a:cxn ang="0">
                    <a:pos x="0" y="252"/>
                  </a:cxn>
                  <a:cxn ang="0">
                    <a:pos x="47" y="301"/>
                  </a:cxn>
                  <a:cxn ang="0">
                    <a:pos x="117" y="314"/>
                  </a:cxn>
                  <a:cxn ang="0">
                    <a:pos x="166" y="260"/>
                  </a:cxn>
                  <a:cxn ang="0">
                    <a:pos x="207" y="302"/>
                  </a:cxn>
                  <a:cxn ang="0">
                    <a:pos x="228" y="279"/>
                  </a:cxn>
                  <a:cxn ang="0">
                    <a:pos x="214" y="214"/>
                  </a:cxn>
                  <a:cxn ang="0">
                    <a:pos x="238" y="191"/>
                  </a:cxn>
                  <a:cxn ang="0">
                    <a:pos x="244" y="144"/>
                  </a:cxn>
                  <a:cxn ang="0">
                    <a:pos x="231" y="146"/>
                  </a:cxn>
                  <a:cxn ang="0">
                    <a:pos x="179" y="117"/>
                  </a:cxn>
                  <a:cxn ang="0">
                    <a:pos x="163" y="123"/>
                  </a:cxn>
                  <a:cxn ang="0">
                    <a:pos x="148" y="102"/>
                  </a:cxn>
                  <a:cxn ang="0">
                    <a:pos x="163" y="52"/>
                  </a:cxn>
                  <a:cxn ang="0">
                    <a:pos x="207" y="15"/>
                  </a:cxn>
                  <a:cxn ang="0">
                    <a:pos x="207" y="15"/>
                  </a:cxn>
                  <a:cxn ang="0">
                    <a:pos x="207" y="15"/>
                  </a:cxn>
                </a:cxnLst>
                <a:rect l="0" t="0" r="r" b="b"/>
                <a:pathLst>
                  <a:path w="244" h="314">
                    <a:moveTo>
                      <a:pt x="207" y="15"/>
                    </a:moveTo>
                    <a:lnTo>
                      <a:pt x="200" y="0"/>
                    </a:lnTo>
                    <a:lnTo>
                      <a:pt x="159" y="25"/>
                    </a:lnTo>
                    <a:lnTo>
                      <a:pt x="125" y="31"/>
                    </a:lnTo>
                    <a:lnTo>
                      <a:pt x="89" y="48"/>
                    </a:lnTo>
                    <a:lnTo>
                      <a:pt x="120" y="81"/>
                    </a:lnTo>
                    <a:lnTo>
                      <a:pt x="71" y="69"/>
                    </a:lnTo>
                    <a:lnTo>
                      <a:pt x="50" y="90"/>
                    </a:lnTo>
                    <a:lnTo>
                      <a:pt x="64" y="133"/>
                    </a:lnTo>
                    <a:lnTo>
                      <a:pt x="40" y="144"/>
                    </a:lnTo>
                    <a:lnTo>
                      <a:pt x="40" y="155"/>
                    </a:lnTo>
                    <a:lnTo>
                      <a:pt x="67" y="186"/>
                    </a:lnTo>
                    <a:lnTo>
                      <a:pt x="0" y="252"/>
                    </a:lnTo>
                    <a:lnTo>
                      <a:pt x="47" y="301"/>
                    </a:lnTo>
                    <a:lnTo>
                      <a:pt x="117" y="314"/>
                    </a:lnTo>
                    <a:lnTo>
                      <a:pt x="166" y="260"/>
                    </a:lnTo>
                    <a:lnTo>
                      <a:pt x="207" y="302"/>
                    </a:lnTo>
                    <a:lnTo>
                      <a:pt x="228" y="279"/>
                    </a:lnTo>
                    <a:lnTo>
                      <a:pt x="214" y="214"/>
                    </a:lnTo>
                    <a:lnTo>
                      <a:pt x="238" y="191"/>
                    </a:lnTo>
                    <a:lnTo>
                      <a:pt x="244" y="144"/>
                    </a:lnTo>
                    <a:lnTo>
                      <a:pt x="231" y="146"/>
                    </a:lnTo>
                    <a:lnTo>
                      <a:pt x="179" y="117"/>
                    </a:lnTo>
                    <a:lnTo>
                      <a:pt x="163" y="123"/>
                    </a:lnTo>
                    <a:lnTo>
                      <a:pt x="148" y="102"/>
                    </a:lnTo>
                    <a:lnTo>
                      <a:pt x="163" y="52"/>
                    </a:lnTo>
                    <a:lnTo>
                      <a:pt x="207" y="15"/>
                    </a:lnTo>
                    <a:lnTo>
                      <a:pt x="207" y="15"/>
                    </a:lnTo>
                    <a:lnTo>
                      <a:pt x="207" y="1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7" name="Freeform 304"/>
              <p:cNvSpPr>
                <a:spLocks/>
              </p:cNvSpPr>
              <p:nvPr/>
            </p:nvSpPr>
            <p:spPr bwMode="auto">
              <a:xfrm>
                <a:off x="2518" y="1757"/>
                <a:ext cx="33" cy="43"/>
              </a:xfrm>
              <a:custGeom>
                <a:avLst/>
                <a:gdLst/>
                <a:ahLst/>
                <a:cxnLst>
                  <a:cxn ang="0">
                    <a:pos x="105" y="6"/>
                  </a:cxn>
                  <a:cxn ang="0">
                    <a:pos x="129" y="49"/>
                  </a:cxn>
                  <a:cxn ang="0">
                    <a:pos x="108" y="53"/>
                  </a:cxn>
                  <a:cxn ang="0">
                    <a:pos x="119" y="80"/>
                  </a:cxn>
                  <a:cxn ang="0">
                    <a:pos x="102" y="114"/>
                  </a:cxn>
                  <a:cxn ang="0">
                    <a:pos x="108" y="129"/>
                  </a:cxn>
                  <a:cxn ang="0">
                    <a:pos x="72" y="170"/>
                  </a:cxn>
                  <a:cxn ang="0">
                    <a:pos x="0" y="151"/>
                  </a:cxn>
                  <a:cxn ang="0">
                    <a:pos x="6" y="112"/>
                  </a:cxn>
                  <a:cxn ang="0">
                    <a:pos x="41" y="107"/>
                  </a:cxn>
                  <a:cxn ang="0">
                    <a:pos x="43" y="40"/>
                  </a:cxn>
                  <a:cxn ang="0">
                    <a:pos x="40" y="9"/>
                  </a:cxn>
                  <a:cxn ang="0">
                    <a:pos x="53" y="0"/>
                  </a:cxn>
                  <a:cxn ang="0">
                    <a:pos x="75" y="16"/>
                  </a:cxn>
                  <a:cxn ang="0">
                    <a:pos x="105" y="6"/>
                  </a:cxn>
                  <a:cxn ang="0">
                    <a:pos x="105" y="6"/>
                  </a:cxn>
                  <a:cxn ang="0">
                    <a:pos x="105" y="6"/>
                  </a:cxn>
                </a:cxnLst>
                <a:rect l="0" t="0" r="r" b="b"/>
                <a:pathLst>
                  <a:path w="129" h="170">
                    <a:moveTo>
                      <a:pt x="105" y="6"/>
                    </a:moveTo>
                    <a:lnTo>
                      <a:pt x="129" y="49"/>
                    </a:lnTo>
                    <a:lnTo>
                      <a:pt x="108" y="53"/>
                    </a:lnTo>
                    <a:lnTo>
                      <a:pt x="119" y="80"/>
                    </a:lnTo>
                    <a:lnTo>
                      <a:pt x="102" y="114"/>
                    </a:lnTo>
                    <a:lnTo>
                      <a:pt x="108" y="129"/>
                    </a:lnTo>
                    <a:lnTo>
                      <a:pt x="72" y="170"/>
                    </a:lnTo>
                    <a:lnTo>
                      <a:pt x="0" y="151"/>
                    </a:lnTo>
                    <a:lnTo>
                      <a:pt x="6" y="112"/>
                    </a:lnTo>
                    <a:lnTo>
                      <a:pt x="41" y="107"/>
                    </a:lnTo>
                    <a:lnTo>
                      <a:pt x="43" y="40"/>
                    </a:lnTo>
                    <a:lnTo>
                      <a:pt x="40" y="9"/>
                    </a:lnTo>
                    <a:lnTo>
                      <a:pt x="53" y="0"/>
                    </a:lnTo>
                    <a:lnTo>
                      <a:pt x="75" y="16"/>
                    </a:lnTo>
                    <a:lnTo>
                      <a:pt x="105" y="6"/>
                    </a:lnTo>
                    <a:lnTo>
                      <a:pt x="105" y="6"/>
                    </a:lnTo>
                    <a:lnTo>
                      <a:pt x="105" y="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8" name="Freeform 305"/>
              <p:cNvSpPr>
                <a:spLocks/>
              </p:cNvSpPr>
              <p:nvPr/>
            </p:nvSpPr>
            <p:spPr bwMode="auto">
              <a:xfrm>
                <a:off x="2519" y="1757"/>
                <a:ext cx="32" cy="43"/>
              </a:xfrm>
              <a:custGeom>
                <a:avLst/>
                <a:gdLst/>
                <a:ahLst/>
                <a:cxnLst>
                  <a:cxn ang="0">
                    <a:pos x="104" y="7"/>
                  </a:cxn>
                  <a:cxn ang="0">
                    <a:pos x="129" y="49"/>
                  </a:cxn>
                  <a:cxn ang="0">
                    <a:pos x="108" y="55"/>
                  </a:cxn>
                  <a:cxn ang="0">
                    <a:pos x="119" y="80"/>
                  </a:cxn>
                  <a:cxn ang="0">
                    <a:pos x="101" y="114"/>
                  </a:cxn>
                  <a:cxn ang="0">
                    <a:pos x="108" y="130"/>
                  </a:cxn>
                  <a:cxn ang="0">
                    <a:pos x="72" y="171"/>
                  </a:cxn>
                  <a:cxn ang="0">
                    <a:pos x="0" y="151"/>
                  </a:cxn>
                  <a:cxn ang="0">
                    <a:pos x="7" y="113"/>
                  </a:cxn>
                  <a:cxn ang="0">
                    <a:pos x="41" y="107"/>
                  </a:cxn>
                  <a:cxn ang="0">
                    <a:pos x="42" y="41"/>
                  </a:cxn>
                  <a:cxn ang="0">
                    <a:pos x="39" y="10"/>
                  </a:cxn>
                  <a:cxn ang="0">
                    <a:pos x="52" y="0"/>
                  </a:cxn>
                  <a:cxn ang="0">
                    <a:pos x="75" y="16"/>
                  </a:cxn>
                  <a:cxn ang="0">
                    <a:pos x="104" y="7"/>
                  </a:cxn>
                  <a:cxn ang="0">
                    <a:pos x="104" y="7"/>
                  </a:cxn>
                  <a:cxn ang="0">
                    <a:pos x="104" y="7"/>
                  </a:cxn>
                </a:cxnLst>
                <a:rect l="0" t="0" r="r" b="b"/>
                <a:pathLst>
                  <a:path w="129" h="171">
                    <a:moveTo>
                      <a:pt x="104" y="7"/>
                    </a:moveTo>
                    <a:lnTo>
                      <a:pt x="129" y="49"/>
                    </a:lnTo>
                    <a:lnTo>
                      <a:pt x="108" y="55"/>
                    </a:lnTo>
                    <a:lnTo>
                      <a:pt x="119" y="80"/>
                    </a:lnTo>
                    <a:lnTo>
                      <a:pt x="101" y="114"/>
                    </a:lnTo>
                    <a:lnTo>
                      <a:pt x="108" y="130"/>
                    </a:lnTo>
                    <a:lnTo>
                      <a:pt x="72" y="171"/>
                    </a:lnTo>
                    <a:lnTo>
                      <a:pt x="0" y="151"/>
                    </a:lnTo>
                    <a:lnTo>
                      <a:pt x="7" y="113"/>
                    </a:lnTo>
                    <a:lnTo>
                      <a:pt x="41" y="107"/>
                    </a:lnTo>
                    <a:lnTo>
                      <a:pt x="42" y="41"/>
                    </a:lnTo>
                    <a:lnTo>
                      <a:pt x="39" y="10"/>
                    </a:lnTo>
                    <a:lnTo>
                      <a:pt x="52" y="0"/>
                    </a:lnTo>
                    <a:lnTo>
                      <a:pt x="75" y="16"/>
                    </a:lnTo>
                    <a:lnTo>
                      <a:pt x="104" y="7"/>
                    </a:lnTo>
                    <a:lnTo>
                      <a:pt x="104" y="7"/>
                    </a:lnTo>
                    <a:lnTo>
                      <a:pt x="104" y="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9" name="Freeform 306"/>
              <p:cNvSpPr>
                <a:spLocks/>
              </p:cNvSpPr>
              <p:nvPr/>
            </p:nvSpPr>
            <p:spPr bwMode="auto">
              <a:xfrm>
                <a:off x="2511" y="1716"/>
                <a:ext cx="93" cy="108"/>
              </a:xfrm>
              <a:custGeom>
                <a:avLst/>
                <a:gdLst/>
                <a:ahLst/>
                <a:cxnLst>
                  <a:cxn ang="0">
                    <a:pos x="132" y="125"/>
                  </a:cxn>
                  <a:cxn ang="0">
                    <a:pos x="159" y="107"/>
                  </a:cxn>
                  <a:cxn ang="0">
                    <a:pos x="167" y="73"/>
                  </a:cxn>
                  <a:cxn ang="0">
                    <a:pos x="208" y="35"/>
                  </a:cxn>
                  <a:cxn ang="0">
                    <a:pos x="216" y="7"/>
                  </a:cxn>
                  <a:cxn ang="0">
                    <a:pos x="221" y="0"/>
                  </a:cxn>
                  <a:cxn ang="0">
                    <a:pos x="235" y="25"/>
                  </a:cxn>
                  <a:cxn ang="0">
                    <a:pos x="218" y="73"/>
                  </a:cxn>
                  <a:cxn ang="0">
                    <a:pos x="252" y="73"/>
                  </a:cxn>
                  <a:cxn ang="0">
                    <a:pos x="273" y="96"/>
                  </a:cxn>
                  <a:cxn ang="0">
                    <a:pos x="266" y="144"/>
                  </a:cxn>
                  <a:cxn ang="0">
                    <a:pos x="287" y="203"/>
                  </a:cxn>
                  <a:cxn ang="0">
                    <a:pos x="323" y="208"/>
                  </a:cxn>
                  <a:cxn ang="0">
                    <a:pos x="371" y="267"/>
                  </a:cxn>
                  <a:cxn ang="0">
                    <a:pos x="362" y="312"/>
                  </a:cxn>
                  <a:cxn ang="0">
                    <a:pos x="307" y="339"/>
                  </a:cxn>
                  <a:cxn ang="0">
                    <a:pos x="344" y="381"/>
                  </a:cxn>
                  <a:cxn ang="0">
                    <a:pos x="326" y="400"/>
                  </a:cxn>
                  <a:cxn ang="0">
                    <a:pos x="278" y="408"/>
                  </a:cxn>
                  <a:cxn ang="0">
                    <a:pos x="255" y="400"/>
                  </a:cxn>
                  <a:cxn ang="0">
                    <a:pos x="239" y="414"/>
                  </a:cxn>
                  <a:cxn ang="0">
                    <a:pos x="167" y="420"/>
                  </a:cxn>
                  <a:cxn ang="0">
                    <a:pos x="138" y="398"/>
                  </a:cxn>
                  <a:cxn ang="0">
                    <a:pos x="60" y="429"/>
                  </a:cxn>
                  <a:cxn ang="0">
                    <a:pos x="2" y="410"/>
                  </a:cxn>
                  <a:cxn ang="0">
                    <a:pos x="0" y="400"/>
                  </a:cxn>
                  <a:cxn ang="0">
                    <a:pos x="27" y="395"/>
                  </a:cxn>
                  <a:cxn ang="0">
                    <a:pos x="53" y="353"/>
                  </a:cxn>
                  <a:cxn ang="0">
                    <a:pos x="102" y="335"/>
                  </a:cxn>
                  <a:cxn ang="0">
                    <a:pos x="132" y="291"/>
                  </a:cxn>
                  <a:cxn ang="0">
                    <a:pos x="132" y="277"/>
                  </a:cxn>
                  <a:cxn ang="0">
                    <a:pos x="149" y="243"/>
                  </a:cxn>
                  <a:cxn ang="0">
                    <a:pos x="141" y="212"/>
                  </a:cxn>
                  <a:cxn ang="0">
                    <a:pos x="159" y="210"/>
                  </a:cxn>
                  <a:cxn ang="0">
                    <a:pos x="135" y="169"/>
                  </a:cxn>
                  <a:cxn ang="0">
                    <a:pos x="132" y="125"/>
                  </a:cxn>
                  <a:cxn ang="0">
                    <a:pos x="132" y="125"/>
                  </a:cxn>
                  <a:cxn ang="0">
                    <a:pos x="132" y="125"/>
                  </a:cxn>
                </a:cxnLst>
                <a:rect l="0" t="0" r="r" b="b"/>
                <a:pathLst>
                  <a:path w="371" h="429">
                    <a:moveTo>
                      <a:pt x="132" y="125"/>
                    </a:moveTo>
                    <a:lnTo>
                      <a:pt x="159" y="107"/>
                    </a:lnTo>
                    <a:lnTo>
                      <a:pt x="167" y="73"/>
                    </a:lnTo>
                    <a:lnTo>
                      <a:pt x="208" y="35"/>
                    </a:lnTo>
                    <a:lnTo>
                      <a:pt x="216" y="7"/>
                    </a:lnTo>
                    <a:lnTo>
                      <a:pt x="221" y="0"/>
                    </a:lnTo>
                    <a:lnTo>
                      <a:pt x="235" y="25"/>
                    </a:lnTo>
                    <a:lnTo>
                      <a:pt x="218" y="73"/>
                    </a:lnTo>
                    <a:lnTo>
                      <a:pt x="252" y="73"/>
                    </a:lnTo>
                    <a:lnTo>
                      <a:pt x="273" y="96"/>
                    </a:lnTo>
                    <a:lnTo>
                      <a:pt x="266" y="144"/>
                    </a:lnTo>
                    <a:lnTo>
                      <a:pt x="287" y="203"/>
                    </a:lnTo>
                    <a:lnTo>
                      <a:pt x="323" y="208"/>
                    </a:lnTo>
                    <a:lnTo>
                      <a:pt x="371" y="267"/>
                    </a:lnTo>
                    <a:lnTo>
                      <a:pt x="362" y="312"/>
                    </a:lnTo>
                    <a:lnTo>
                      <a:pt x="307" y="339"/>
                    </a:lnTo>
                    <a:lnTo>
                      <a:pt x="344" y="381"/>
                    </a:lnTo>
                    <a:lnTo>
                      <a:pt x="326" y="400"/>
                    </a:lnTo>
                    <a:lnTo>
                      <a:pt x="278" y="408"/>
                    </a:lnTo>
                    <a:lnTo>
                      <a:pt x="255" y="400"/>
                    </a:lnTo>
                    <a:lnTo>
                      <a:pt x="239" y="414"/>
                    </a:lnTo>
                    <a:lnTo>
                      <a:pt x="167" y="420"/>
                    </a:lnTo>
                    <a:lnTo>
                      <a:pt x="138" y="398"/>
                    </a:lnTo>
                    <a:lnTo>
                      <a:pt x="60" y="429"/>
                    </a:lnTo>
                    <a:lnTo>
                      <a:pt x="2" y="410"/>
                    </a:lnTo>
                    <a:lnTo>
                      <a:pt x="0" y="400"/>
                    </a:lnTo>
                    <a:lnTo>
                      <a:pt x="27" y="395"/>
                    </a:lnTo>
                    <a:lnTo>
                      <a:pt x="53" y="353"/>
                    </a:lnTo>
                    <a:lnTo>
                      <a:pt x="102" y="335"/>
                    </a:lnTo>
                    <a:lnTo>
                      <a:pt x="132" y="291"/>
                    </a:lnTo>
                    <a:lnTo>
                      <a:pt x="132" y="277"/>
                    </a:lnTo>
                    <a:lnTo>
                      <a:pt x="149" y="243"/>
                    </a:lnTo>
                    <a:lnTo>
                      <a:pt x="141" y="212"/>
                    </a:lnTo>
                    <a:lnTo>
                      <a:pt x="159" y="210"/>
                    </a:lnTo>
                    <a:lnTo>
                      <a:pt x="135" y="169"/>
                    </a:lnTo>
                    <a:lnTo>
                      <a:pt x="132" y="125"/>
                    </a:lnTo>
                    <a:lnTo>
                      <a:pt x="132" y="125"/>
                    </a:lnTo>
                    <a:lnTo>
                      <a:pt x="132" y="12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0" name="Freeform 307"/>
              <p:cNvSpPr>
                <a:spLocks/>
              </p:cNvSpPr>
              <p:nvPr/>
            </p:nvSpPr>
            <p:spPr bwMode="auto">
              <a:xfrm>
                <a:off x="2511" y="1716"/>
                <a:ext cx="93" cy="108"/>
              </a:xfrm>
              <a:custGeom>
                <a:avLst/>
                <a:gdLst/>
                <a:ahLst/>
                <a:cxnLst>
                  <a:cxn ang="0">
                    <a:pos x="131" y="126"/>
                  </a:cxn>
                  <a:cxn ang="0">
                    <a:pos x="159" y="108"/>
                  </a:cxn>
                  <a:cxn ang="0">
                    <a:pos x="167" y="73"/>
                  </a:cxn>
                  <a:cxn ang="0">
                    <a:pos x="208" y="35"/>
                  </a:cxn>
                  <a:cxn ang="0">
                    <a:pos x="215" y="7"/>
                  </a:cxn>
                  <a:cxn ang="0">
                    <a:pos x="221" y="0"/>
                  </a:cxn>
                  <a:cxn ang="0">
                    <a:pos x="235" y="25"/>
                  </a:cxn>
                  <a:cxn ang="0">
                    <a:pos x="218" y="73"/>
                  </a:cxn>
                  <a:cxn ang="0">
                    <a:pos x="252" y="73"/>
                  </a:cxn>
                  <a:cxn ang="0">
                    <a:pos x="273" y="96"/>
                  </a:cxn>
                  <a:cxn ang="0">
                    <a:pos x="266" y="144"/>
                  </a:cxn>
                  <a:cxn ang="0">
                    <a:pos x="287" y="204"/>
                  </a:cxn>
                  <a:cxn ang="0">
                    <a:pos x="323" y="209"/>
                  </a:cxn>
                  <a:cxn ang="0">
                    <a:pos x="370" y="267"/>
                  </a:cxn>
                  <a:cxn ang="0">
                    <a:pos x="362" y="312"/>
                  </a:cxn>
                  <a:cxn ang="0">
                    <a:pos x="307" y="339"/>
                  </a:cxn>
                  <a:cxn ang="0">
                    <a:pos x="344" y="382"/>
                  </a:cxn>
                  <a:cxn ang="0">
                    <a:pos x="325" y="400"/>
                  </a:cxn>
                  <a:cxn ang="0">
                    <a:pos x="277" y="409"/>
                  </a:cxn>
                  <a:cxn ang="0">
                    <a:pos x="254" y="400"/>
                  </a:cxn>
                  <a:cxn ang="0">
                    <a:pos x="239" y="414"/>
                  </a:cxn>
                  <a:cxn ang="0">
                    <a:pos x="167" y="420"/>
                  </a:cxn>
                  <a:cxn ang="0">
                    <a:pos x="138" y="399"/>
                  </a:cxn>
                  <a:cxn ang="0">
                    <a:pos x="59" y="430"/>
                  </a:cxn>
                  <a:cxn ang="0">
                    <a:pos x="1" y="410"/>
                  </a:cxn>
                  <a:cxn ang="0">
                    <a:pos x="0" y="400"/>
                  </a:cxn>
                  <a:cxn ang="0">
                    <a:pos x="27" y="396"/>
                  </a:cxn>
                  <a:cxn ang="0">
                    <a:pos x="53" y="353"/>
                  </a:cxn>
                  <a:cxn ang="0">
                    <a:pos x="102" y="335"/>
                  </a:cxn>
                  <a:cxn ang="0">
                    <a:pos x="131" y="291"/>
                  </a:cxn>
                  <a:cxn ang="0">
                    <a:pos x="131" y="277"/>
                  </a:cxn>
                  <a:cxn ang="0">
                    <a:pos x="149" y="243"/>
                  </a:cxn>
                  <a:cxn ang="0">
                    <a:pos x="140" y="212"/>
                  </a:cxn>
                  <a:cxn ang="0">
                    <a:pos x="159" y="210"/>
                  </a:cxn>
                  <a:cxn ang="0">
                    <a:pos x="134" y="170"/>
                  </a:cxn>
                  <a:cxn ang="0">
                    <a:pos x="131" y="126"/>
                  </a:cxn>
                  <a:cxn ang="0">
                    <a:pos x="131" y="126"/>
                  </a:cxn>
                  <a:cxn ang="0">
                    <a:pos x="131" y="126"/>
                  </a:cxn>
                </a:cxnLst>
                <a:rect l="0" t="0" r="r" b="b"/>
                <a:pathLst>
                  <a:path w="370" h="430">
                    <a:moveTo>
                      <a:pt x="131" y="126"/>
                    </a:moveTo>
                    <a:lnTo>
                      <a:pt x="159" y="108"/>
                    </a:lnTo>
                    <a:lnTo>
                      <a:pt x="167" y="73"/>
                    </a:lnTo>
                    <a:lnTo>
                      <a:pt x="208" y="35"/>
                    </a:lnTo>
                    <a:lnTo>
                      <a:pt x="215" y="7"/>
                    </a:lnTo>
                    <a:lnTo>
                      <a:pt x="221" y="0"/>
                    </a:lnTo>
                    <a:lnTo>
                      <a:pt x="235" y="25"/>
                    </a:lnTo>
                    <a:lnTo>
                      <a:pt x="218" y="73"/>
                    </a:lnTo>
                    <a:lnTo>
                      <a:pt x="252" y="73"/>
                    </a:lnTo>
                    <a:lnTo>
                      <a:pt x="273" y="96"/>
                    </a:lnTo>
                    <a:lnTo>
                      <a:pt x="266" y="144"/>
                    </a:lnTo>
                    <a:lnTo>
                      <a:pt x="287" y="204"/>
                    </a:lnTo>
                    <a:lnTo>
                      <a:pt x="323" y="209"/>
                    </a:lnTo>
                    <a:lnTo>
                      <a:pt x="370" y="267"/>
                    </a:lnTo>
                    <a:lnTo>
                      <a:pt x="362" y="312"/>
                    </a:lnTo>
                    <a:lnTo>
                      <a:pt x="307" y="339"/>
                    </a:lnTo>
                    <a:lnTo>
                      <a:pt x="344" y="382"/>
                    </a:lnTo>
                    <a:lnTo>
                      <a:pt x="325" y="400"/>
                    </a:lnTo>
                    <a:lnTo>
                      <a:pt x="277" y="409"/>
                    </a:lnTo>
                    <a:lnTo>
                      <a:pt x="254" y="400"/>
                    </a:lnTo>
                    <a:lnTo>
                      <a:pt x="239" y="414"/>
                    </a:lnTo>
                    <a:lnTo>
                      <a:pt x="167" y="420"/>
                    </a:lnTo>
                    <a:lnTo>
                      <a:pt x="138" y="399"/>
                    </a:lnTo>
                    <a:lnTo>
                      <a:pt x="59" y="430"/>
                    </a:lnTo>
                    <a:lnTo>
                      <a:pt x="1" y="410"/>
                    </a:lnTo>
                    <a:lnTo>
                      <a:pt x="0" y="400"/>
                    </a:lnTo>
                    <a:lnTo>
                      <a:pt x="27" y="396"/>
                    </a:lnTo>
                    <a:lnTo>
                      <a:pt x="53" y="353"/>
                    </a:lnTo>
                    <a:lnTo>
                      <a:pt x="102" y="335"/>
                    </a:lnTo>
                    <a:lnTo>
                      <a:pt x="131" y="291"/>
                    </a:lnTo>
                    <a:lnTo>
                      <a:pt x="131" y="277"/>
                    </a:lnTo>
                    <a:lnTo>
                      <a:pt x="149" y="243"/>
                    </a:lnTo>
                    <a:lnTo>
                      <a:pt x="140" y="212"/>
                    </a:lnTo>
                    <a:lnTo>
                      <a:pt x="159" y="210"/>
                    </a:lnTo>
                    <a:lnTo>
                      <a:pt x="134" y="170"/>
                    </a:lnTo>
                    <a:lnTo>
                      <a:pt x="131" y="126"/>
                    </a:lnTo>
                    <a:lnTo>
                      <a:pt x="131" y="126"/>
                    </a:lnTo>
                    <a:lnTo>
                      <a:pt x="131" y="12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1" name="Freeform 308"/>
              <p:cNvSpPr>
                <a:spLocks/>
              </p:cNvSpPr>
              <p:nvPr/>
            </p:nvSpPr>
            <p:spPr bwMode="auto">
              <a:xfrm>
                <a:off x="2515" y="1643"/>
                <a:ext cx="51" cy="105"/>
              </a:xfrm>
              <a:custGeom>
                <a:avLst/>
                <a:gdLst/>
                <a:ahLst/>
                <a:cxnLst>
                  <a:cxn ang="0">
                    <a:pos x="120" y="419"/>
                  </a:cxn>
                  <a:cxn ang="0">
                    <a:pos x="104" y="367"/>
                  </a:cxn>
                  <a:cxn ang="0">
                    <a:pos x="108" y="325"/>
                  </a:cxn>
                  <a:cxn ang="0">
                    <a:pos x="74" y="350"/>
                  </a:cxn>
                  <a:cxn ang="0">
                    <a:pos x="45" y="322"/>
                  </a:cxn>
                  <a:cxn ang="0">
                    <a:pos x="38" y="260"/>
                  </a:cxn>
                  <a:cxn ang="0">
                    <a:pos x="15" y="213"/>
                  </a:cxn>
                  <a:cxn ang="0">
                    <a:pos x="0" y="218"/>
                  </a:cxn>
                  <a:cxn ang="0">
                    <a:pos x="0" y="183"/>
                  </a:cxn>
                  <a:cxn ang="0">
                    <a:pos x="25" y="145"/>
                  </a:cxn>
                  <a:cxn ang="0">
                    <a:pos x="15" y="125"/>
                  </a:cxn>
                  <a:cxn ang="0">
                    <a:pos x="24" y="76"/>
                  </a:cxn>
                  <a:cxn ang="0">
                    <a:pos x="45" y="63"/>
                  </a:cxn>
                  <a:cxn ang="0">
                    <a:pos x="29" y="50"/>
                  </a:cxn>
                  <a:cxn ang="0">
                    <a:pos x="45" y="6"/>
                  </a:cxn>
                  <a:cxn ang="0">
                    <a:pos x="50" y="0"/>
                  </a:cxn>
                  <a:cxn ang="0">
                    <a:pos x="134" y="18"/>
                  </a:cxn>
                  <a:cxn ang="0">
                    <a:pos x="131" y="45"/>
                  </a:cxn>
                  <a:cxn ang="0">
                    <a:pos x="104" y="50"/>
                  </a:cxn>
                  <a:cxn ang="0">
                    <a:pos x="92" y="93"/>
                  </a:cxn>
                  <a:cxn ang="0">
                    <a:pos x="112" y="87"/>
                  </a:cxn>
                  <a:cxn ang="0">
                    <a:pos x="123" y="104"/>
                  </a:cxn>
                  <a:cxn ang="0">
                    <a:pos x="149" y="104"/>
                  </a:cxn>
                  <a:cxn ang="0">
                    <a:pos x="183" y="131"/>
                  </a:cxn>
                  <a:cxn ang="0">
                    <a:pos x="133" y="244"/>
                  </a:cxn>
                  <a:cxn ang="0">
                    <a:pos x="189" y="254"/>
                  </a:cxn>
                  <a:cxn ang="0">
                    <a:pos x="206" y="296"/>
                  </a:cxn>
                  <a:cxn ang="0">
                    <a:pos x="196" y="299"/>
                  </a:cxn>
                  <a:cxn ang="0">
                    <a:pos x="193" y="329"/>
                  </a:cxn>
                  <a:cxn ang="0">
                    <a:pos x="152" y="367"/>
                  </a:cxn>
                  <a:cxn ang="0">
                    <a:pos x="144" y="401"/>
                  </a:cxn>
                  <a:cxn ang="0">
                    <a:pos x="120" y="419"/>
                  </a:cxn>
                  <a:cxn ang="0">
                    <a:pos x="120" y="419"/>
                  </a:cxn>
                  <a:cxn ang="0">
                    <a:pos x="120" y="419"/>
                  </a:cxn>
                </a:cxnLst>
                <a:rect l="0" t="0" r="r" b="b"/>
                <a:pathLst>
                  <a:path w="206" h="419">
                    <a:moveTo>
                      <a:pt x="120" y="419"/>
                    </a:moveTo>
                    <a:lnTo>
                      <a:pt x="104" y="367"/>
                    </a:lnTo>
                    <a:lnTo>
                      <a:pt x="108" y="325"/>
                    </a:lnTo>
                    <a:lnTo>
                      <a:pt x="74" y="350"/>
                    </a:lnTo>
                    <a:lnTo>
                      <a:pt x="45" y="322"/>
                    </a:lnTo>
                    <a:lnTo>
                      <a:pt x="38" y="260"/>
                    </a:lnTo>
                    <a:lnTo>
                      <a:pt x="15" y="213"/>
                    </a:lnTo>
                    <a:lnTo>
                      <a:pt x="0" y="218"/>
                    </a:lnTo>
                    <a:lnTo>
                      <a:pt x="0" y="183"/>
                    </a:lnTo>
                    <a:lnTo>
                      <a:pt x="25" y="145"/>
                    </a:lnTo>
                    <a:lnTo>
                      <a:pt x="15" y="125"/>
                    </a:lnTo>
                    <a:lnTo>
                      <a:pt x="24" y="76"/>
                    </a:lnTo>
                    <a:lnTo>
                      <a:pt x="45" y="63"/>
                    </a:lnTo>
                    <a:lnTo>
                      <a:pt x="29" y="50"/>
                    </a:lnTo>
                    <a:lnTo>
                      <a:pt x="45" y="6"/>
                    </a:lnTo>
                    <a:lnTo>
                      <a:pt x="50" y="0"/>
                    </a:lnTo>
                    <a:lnTo>
                      <a:pt x="134" y="18"/>
                    </a:lnTo>
                    <a:lnTo>
                      <a:pt x="131" y="45"/>
                    </a:lnTo>
                    <a:lnTo>
                      <a:pt x="104" y="50"/>
                    </a:lnTo>
                    <a:lnTo>
                      <a:pt x="92" y="93"/>
                    </a:lnTo>
                    <a:lnTo>
                      <a:pt x="112" y="87"/>
                    </a:lnTo>
                    <a:lnTo>
                      <a:pt x="123" y="104"/>
                    </a:lnTo>
                    <a:lnTo>
                      <a:pt x="149" y="104"/>
                    </a:lnTo>
                    <a:lnTo>
                      <a:pt x="183" y="131"/>
                    </a:lnTo>
                    <a:lnTo>
                      <a:pt x="133" y="244"/>
                    </a:lnTo>
                    <a:lnTo>
                      <a:pt x="189" y="254"/>
                    </a:lnTo>
                    <a:lnTo>
                      <a:pt x="206" y="296"/>
                    </a:lnTo>
                    <a:lnTo>
                      <a:pt x="196" y="299"/>
                    </a:lnTo>
                    <a:lnTo>
                      <a:pt x="193" y="329"/>
                    </a:lnTo>
                    <a:lnTo>
                      <a:pt x="152" y="367"/>
                    </a:lnTo>
                    <a:lnTo>
                      <a:pt x="144" y="401"/>
                    </a:lnTo>
                    <a:lnTo>
                      <a:pt x="120" y="419"/>
                    </a:lnTo>
                    <a:lnTo>
                      <a:pt x="120" y="419"/>
                    </a:lnTo>
                    <a:lnTo>
                      <a:pt x="120" y="4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2" name="Freeform 309"/>
              <p:cNvSpPr>
                <a:spLocks/>
              </p:cNvSpPr>
              <p:nvPr/>
            </p:nvSpPr>
            <p:spPr bwMode="auto">
              <a:xfrm>
                <a:off x="2515" y="1643"/>
                <a:ext cx="52" cy="105"/>
              </a:xfrm>
              <a:custGeom>
                <a:avLst/>
                <a:gdLst/>
                <a:ahLst/>
                <a:cxnLst>
                  <a:cxn ang="0">
                    <a:pos x="120" y="420"/>
                  </a:cxn>
                  <a:cxn ang="0">
                    <a:pos x="106" y="367"/>
                  </a:cxn>
                  <a:cxn ang="0">
                    <a:pos x="109" y="325"/>
                  </a:cxn>
                  <a:cxn ang="0">
                    <a:pos x="75" y="350"/>
                  </a:cxn>
                  <a:cxn ang="0">
                    <a:pos x="45" y="322"/>
                  </a:cxn>
                  <a:cxn ang="0">
                    <a:pos x="39" y="260"/>
                  </a:cxn>
                  <a:cxn ang="0">
                    <a:pos x="16" y="213"/>
                  </a:cxn>
                  <a:cxn ang="0">
                    <a:pos x="0" y="218"/>
                  </a:cxn>
                  <a:cxn ang="0">
                    <a:pos x="0" y="184"/>
                  </a:cxn>
                  <a:cxn ang="0">
                    <a:pos x="26" y="145"/>
                  </a:cxn>
                  <a:cxn ang="0">
                    <a:pos x="16" y="126"/>
                  </a:cxn>
                  <a:cxn ang="0">
                    <a:pos x="24" y="76"/>
                  </a:cxn>
                  <a:cxn ang="0">
                    <a:pos x="45" y="65"/>
                  </a:cxn>
                  <a:cxn ang="0">
                    <a:pos x="30" y="51"/>
                  </a:cxn>
                  <a:cxn ang="0">
                    <a:pos x="45" y="7"/>
                  </a:cxn>
                  <a:cxn ang="0">
                    <a:pos x="51" y="0"/>
                  </a:cxn>
                  <a:cxn ang="0">
                    <a:pos x="135" y="18"/>
                  </a:cxn>
                  <a:cxn ang="0">
                    <a:pos x="132" y="45"/>
                  </a:cxn>
                  <a:cxn ang="0">
                    <a:pos x="106" y="51"/>
                  </a:cxn>
                  <a:cxn ang="0">
                    <a:pos x="93" y="93"/>
                  </a:cxn>
                  <a:cxn ang="0">
                    <a:pos x="112" y="88"/>
                  </a:cxn>
                  <a:cxn ang="0">
                    <a:pos x="124" y="105"/>
                  </a:cxn>
                  <a:cxn ang="0">
                    <a:pos x="150" y="105"/>
                  </a:cxn>
                  <a:cxn ang="0">
                    <a:pos x="184" y="132"/>
                  </a:cxn>
                  <a:cxn ang="0">
                    <a:pos x="133" y="244"/>
                  </a:cxn>
                  <a:cxn ang="0">
                    <a:pos x="190" y="254"/>
                  </a:cxn>
                  <a:cxn ang="0">
                    <a:pos x="207" y="296"/>
                  </a:cxn>
                  <a:cxn ang="0">
                    <a:pos x="197" y="300"/>
                  </a:cxn>
                  <a:cxn ang="0">
                    <a:pos x="194" y="329"/>
                  </a:cxn>
                  <a:cxn ang="0">
                    <a:pos x="153" y="367"/>
                  </a:cxn>
                  <a:cxn ang="0">
                    <a:pos x="145" y="402"/>
                  </a:cxn>
                  <a:cxn ang="0">
                    <a:pos x="120" y="420"/>
                  </a:cxn>
                  <a:cxn ang="0">
                    <a:pos x="120" y="420"/>
                  </a:cxn>
                  <a:cxn ang="0">
                    <a:pos x="120" y="420"/>
                  </a:cxn>
                </a:cxnLst>
                <a:rect l="0" t="0" r="r" b="b"/>
                <a:pathLst>
                  <a:path w="207" h="420">
                    <a:moveTo>
                      <a:pt x="120" y="420"/>
                    </a:moveTo>
                    <a:lnTo>
                      <a:pt x="106" y="367"/>
                    </a:lnTo>
                    <a:lnTo>
                      <a:pt x="109" y="325"/>
                    </a:lnTo>
                    <a:lnTo>
                      <a:pt x="75" y="350"/>
                    </a:lnTo>
                    <a:lnTo>
                      <a:pt x="45" y="322"/>
                    </a:lnTo>
                    <a:lnTo>
                      <a:pt x="39" y="260"/>
                    </a:lnTo>
                    <a:lnTo>
                      <a:pt x="16" y="213"/>
                    </a:lnTo>
                    <a:lnTo>
                      <a:pt x="0" y="218"/>
                    </a:lnTo>
                    <a:lnTo>
                      <a:pt x="0" y="184"/>
                    </a:lnTo>
                    <a:lnTo>
                      <a:pt x="26" y="145"/>
                    </a:lnTo>
                    <a:lnTo>
                      <a:pt x="16" y="126"/>
                    </a:lnTo>
                    <a:lnTo>
                      <a:pt x="24" y="76"/>
                    </a:lnTo>
                    <a:lnTo>
                      <a:pt x="45" y="65"/>
                    </a:lnTo>
                    <a:lnTo>
                      <a:pt x="30" y="51"/>
                    </a:lnTo>
                    <a:lnTo>
                      <a:pt x="45" y="7"/>
                    </a:lnTo>
                    <a:lnTo>
                      <a:pt x="51" y="0"/>
                    </a:lnTo>
                    <a:lnTo>
                      <a:pt x="135" y="18"/>
                    </a:lnTo>
                    <a:lnTo>
                      <a:pt x="132" y="45"/>
                    </a:lnTo>
                    <a:lnTo>
                      <a:pt x="106" y="51"/>
                    </a:lnTo>
                    <a:lnTo>
                      <a:pt x="93" y="93"/>
                    </a:lnTo>
                    <a:lnTo>
                      <a:pt x="112" y="88"/>
                    </a:lnTo>
                    <a:lnTo>
                      <a:pt x="124" y="105"/>
                    </a:lnTo>
                    <a:lnTo>
                      <a:pt x="150" y="105"/>
                    </a:lnTo>
                    <a:lnTo>
                      <a:pt x="184" y="132"/>
                    </a:lnTo>
                    <a:lnTo>
                      <a:pt x="133" y="244"/>
                    </a:lnTo>
                    <a:lnTo>
                      <a:pt x="190" y="254"/>
                    </a:lnTo>
                    <a:lnTo>
                      <a:pt x="207" y="296"/>
                    </a:lnTo>
                    <a:lnTo>
                      <a:pt x="197" y="300"/>
                    </a:lnTo>
                    <a:lnTo>
                      <a:pt x="194" y="329"/>
                    </a:lnTo>
                    <a:lnTo>
                      <a:pt x="153" y="367"/>
                    </a:lnTo>
                    <a:lnTo>
                      <a:pt x="145" y="402"/>
                    </a:lnTo>
                    <a:lnTo>
                      <a:pt x="120" y="420"/>
                    </a:lnTo>
                    <a:lnTo>
                      <a:pt x="120" y="420"/>
                    </a:lnTo>
                    <a:lnTo>
                      <a:pt x="120" y="42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3" name="Freeform 310"/>
              <p:cNvSpPr>
                <a:spLocks/>
              </p:cNvSpPr>
              <p:nvPr/>
            </p:nvSpPr>
            <p:spPr bwMode="auto">
              <a:xfrm>
                <a:off x="3618" y="1764"/>
                <a:ext cx="839" cy="687"/>
              </a:xfrm>
              <a:custGeom>
                <a:avLst/>
                <a:gdLst/>
                <a:ahLst/>
                <a:cxnLst>
                  <a:cxn ang="0">
                    <a:pos x="265" y="1658"/>
                  </a:cxn>
                  <a:cxn ang="0">
                    <a:pos x="282" y="1833"/>
                  </a:cxn>
                  <a:cxn ang="0">
                    <a:pos x="358" y="2020"/>
                  </a:cxn>
                  <a:cxn ang="0">
                    <a:pos x="680" y="2184"/>
                  </a:cxn>
                  <a:cxn ang="0">
                    <a:pos x="940" y="2233"/>
                  </a:cxn>
                  <a:cxn ang="0">
                    <a:pos x="1271" y="2138"/>
                  </a:cxn>
                  <a:cxn ang="0">
                    <a:pos x="1528" y="2233"/>
                  </a:cxn>
                  <a:cxn ang="0">
                    <a:pos x="1642" y="2508"/>
                  </a:cxn>
                  <a:cxn ang="0">
                    <a:pos x="1813" y="2649"/>
                  </a:cxn>
                  <a:cxn ang="0">
                    <a:pos x="2019" y="2632"/>
                  </a:cxn>
                  <a:cxn ang="0">
                    <a:pos x="2185" y="2748"/>
                  </a:cxn>
                  <a:cxn ang="0">
                    <a:pos x="2370" y="2654"/>
                  </a:cxn>
                  <a:cxn ang="0">
                    <a:pos x="2607" y="2535"/>
                  </a:cxn>
                  <a:cxn ang="0">
                    <a:pos x="2792" y="2301"/>
                  </a:cxn>
                  <a:cxn ang="0">
                    <a:pos x="2866" y="2066"/>
                  </a:cxn>
                  <a:cxn ang="0">
                    <a:pos x="2771" y="1974"/>
                  </a:cxn>
                  <a:cxn ang="0">
                    <a:pos x="2792" y="1833"/>
                  </a:cxn>
                  <a:cxn ang="0">
                    <a:pos x="2654" y="1621"/>
                  </a:cxn>
                  <a:cxn ang="0">
                    <a:pos x="2678" y="1434"/>
                  </a:cxn>
                  <a:cxn ang="0">
                    <a:pos x="2510" y="1411"/>
                  </a:cxn>
                  <a:cxn ang="0">
                    <a:pos x="2700" y="1176"/>
                  </a:cxn>
                  <a:cxn ang="0">
                    <a:pos x="2723" y="1318"/>
                  </a:cxn>
                  <a:cxn ang="0">
                    <a:pos x="2960" y="1153"/>
                  </a:cxn>
                  <a:cxn ang="0">
                    <a:pos x="3099" y="989"/>
                  </a:cxn>
                  <a:cxn ang="0">
                    <a:pos x="3193" y="825"/>
                  </a:cxn>
                  <a:cxn ang="0">
                    <a:pos x="3357" y="566"/>
                  </a:cxn>
                  <a:cxn ang="0">
                    <a:pos x="3075" y="470"/>
                  </a:cxn>
                  <a:cxn ang="0">
                    <a:pos x="2887" y="376"/>
                  </a:cxn>
                  <a:cxn ang="0">
                    <a:pos x="2630" y="0"/>
                  </a:cxn>
                  <a:cxn ang="0">
                    <a:pos x="2419" y="168"/>
                  </a:cxn>
                  <a:cxn ang="0">
                    <a:pos x="2255" y="449"/>
                  </a:cxn>
                  <a:cxn ang="0">
                    <a:pos x="2419" y="542"/>
                  </a:cxn>
                  <a:cxn ang="0">
                    <a:pos x="2465" y="706"/>
                  </a:cxn>
                  <a:cxn ang="0">
                    <a:pos x="2091" y="894"/>
                  </a:cxn>
                  <a:cxn ang="0">
                    <a:pos x="1738" y="1153"/>
                  </a:cxn>
                  <a:cxn ang="0">
                    <a:pos x="1433" y="1084"/>
                  </a:cxn>
                  <a:cxn ang="0">
                    <a:pos x="987" y="943"/>
                  </a:cxn>
                  <a:cxn ang="0">
                    <a:pos x="824" y="683"/>
                  </a:cxn>
                  <a:cxn ang="0">
                    <a:pos x="611" y="706"/>
                  </a:cxn>
                  <a:cxn ang="0">
                    <a:pos x="446" y="917"/>
                  </a:cxn>
                  <a:cxn ang="0">
                    <a:pos x="376" y="1106"/>
                  </a:cxn>
                  <a:cxn ang="0">
                    <a:pos x="119" y="1270"/>
                  </a:cxn>
                  <a:cxn ang="0">
                    <a:pos x="83" y="1512"/>
                  </a:cxn>
                </a:cxnLst>
                <a:rect l="0" t="0" r="r" b="b"/>
                <a:pathLst>
                  <a:path w="3357" h="2748">
                    <a:moveTo>
                      <a:pt x="83" y="1512"/>
                    </a:moveTo>
                    <a:lnTo>
                      <a:pt x="140" y="1644"/>
                    </a:lnTo>
                    <a:lnTo>
                      <a:pt x="265" y="1658"/>
                    </a:lnTo>
                    <a:lnTo>
                      <a:pt x="349" y="1605"/>
                    </a:lnTo>
                    <a:lnTo>
                      <a:pt x="349" y="1703"/>
                    </a:lnTo>
                    <a:lnTo>
                      <a:pt x="282" y="1833"/>
                    </a:lnTo>
                    <a:lnTo>
                      <a:pt x="274" y="1880"/>
                    </a:lnTo>
                    <a:lnTo>
                      <a:pt x="314" y="1986"/>
                    </a:lnTo>
                    <a:lnTo>
                      <a:pt x="358" y="2020"/>
                    </a:lnTo>
                    <a:lnTo>
                      <a:pt x="420" y="2035"/>
                    </a:lnTo>
                    <a:lnTo>
                      <a:pt x="564" y="2092"/>
                    </a:lnTo>
                    <a:lnTo>
                      <a:pt x="680" y="2184"/>
                    </a:lnTo>
                    <a:lnTo>
                      <a:pt x="799" y="2161"/>
                    </a:lnTo>
                    <a:lnTo>
                      <a:pt x="824" y="2233"/>
                    </a:lnTo>
                    <a:lnTo>
                      <a:pt x="940" y="2233"/>
                    </a:lnTo>
                    <a:lnTo>
                      <a:pt x="1059" y="2233"/>
                    </a:lnTo>
                    <a:lnTo>
                      <a:pt x="1177" y="2208"/>
                    </a:lnTo>
                    <a:lnTo>
                      <a:pt x="1271" y="2138"/>
                    </a:lnTo>
                    <a:lnTo>
                      <a:pt x="1363" y="2138"/>
                    </a:lnTo>
                    <a:lnTo>
                      <a:pt x="1363" y="2184"/>
                    </a:lnTo>
                    <a:lnTo>
                      <a:pt x="1528" y="2233"/>
                    </a:lnTo>
                    <a:lnTo>
                      <a:pt x="1580" y="2346"/>
                    </a:lnTo>
                    <a:lnTo>
                      <a:pt x="1580" y="2436"/>
                    </a:lnTo>
                    <a:lnTo>
                      <a:pt x="1642" y="2508"/>
                    </a:lnTo>
                    <a:lnTo>
                      <a:pt x="1735" y="2522"/>
                    </a:lnTo>
                    <a:lnTo>
                      <a:pt x="1757" y="2632"/>
                    </a:lnTo>
                    <a:lnTo>
                      <a:pt x="1813" y="2649"/>
                    </a:lnTo>
                    <a:lnTo>
                      <a:pt x="1938" y="2579"/>
                    </a:lnTo>
                    <a:lnTo>
                      <a:pt x="2011" y="2583"/>
                    </a:lnTo>
                    <a:lnTo>
                      <a:pt x="2019" y="2632"/>
                    </a:lnTo>
                    <a:lnTo>
                      <a:pt x="2068" y="2678"/>
                    </a:lnTo>
                    <a:lnTo>
                      <a:pt x="2160" y="2654"/>
                    </a:lnTo>
                    <a:lnTo>
                      <a:pt x="2185" y="2748"/>
                    </a:lnTo>
                    <a:lnTo>
                      <a:pt x="2255" y="2748"/>
                    </a:lnTo>
                    <a:lnTo>
                      <a:pt x="2255" y="2678"/>
                    </a:lnTo>
                    <a:lnTo>
                      <a:pt x="2370" y="2654"/>
                    </a:lnTo>
                    <a:lnTo>
                      <a:pt x="2419" y="2585"/>
                    </a:lnTo>
                    <a:lnTo>
                      <a:pt x="2489" y="2608"/>
                    </a:lnTo>
                    <a:lnTo>
                      <a:pt x="2607" y="2535"/>
                    </a:lnTo>
                    <a:lnTo>
                      <a:pt x="2746" y="2373"/>
                    </a:lnTo>
                    <a:lnTo>
                      <a:pt x="2746" y="2325"/>
                    </a:lnTo>
                    <a:lnTo>
                      <a:pt x="2792" y="2301"/>
                    </a:lnTo>
                    <a:lnTo>
                      <a:pt x="2819" y="2208"/>
                    </a:lnTo>
                    <a:lnTo>
                      <a:pt x="2866" y="2092"/>
                    </a:lnTo>
                    <a:lnTo>
                      <a:pt x="2866" y="2066"/>
                    </a:lnTo>
                    <a:lnTo>
                      <a:pt x="2792" y="2092"/>
                    </a:lnTo>
                    <a:lnTo>
                      <a:pt x="2746" y="2020"/>
                    </a:lnTo>
                    <a:lnTo>
                      <a:pt x="2771" y="1974"/>
                    </a:lnTo>
                    <a:lnTo>
                      <a:pt x="2723" y="1902"/>
                    </a:lnTo>
                    <a:lnTo>
                      <a:pt x="2819" y="1902"/>
                    </a:lnTo>
                    <a:lnTo>
                      <a:pt x="2792" y="1833"/>
                    </a:lnTo>
                    <a:lnTo>
                      <a:pt x="2723" y="1714"/>
                    </a:lnTo>
                    <a:lnTo>
                      <a:pt x="2654" y="1665"/>
                    </a:lnTo>
                    <a:lnTo>
                      <a:pt x="2654" y="1621"/>
                    </a:lnTo>
                    <a:lnTo>
                      <a:pt x="2771" y="1506"/>
                    </a:lnTo>
                    <a:lnTo>
                      <a:pt x="2700" y="1457"/>
                    </a:lnTo>
                    <a:lnTo>
                      <a:pt x="2678" y="1434"/>
                    </a:lnTo>
                    <a:lnTo>
                      <a:pt x="2630" y="1506"/>
                    </a:lnTo>
                    <a:lnTo>
                      <a:pt x="2559" y="1457"/>
                    </a:lnTo>
                    <a:lnTo>
                      <a:pt x="2510" y="1411"/>
                    </a:lnTo>
                    <a:lnTo>
                      <a:pt x="2510" y="1340"/>
                    </a:lnTo>
                    <a:lnTo>
                      <a:pt x="2630" y="1270"/>
                    </a:lnTo>
                    <a:lnTo>
                      <a:pt x="2700" y="1176"/>
                    </a:lnTo>
                    <a:lnTo>
                      <a:pt x="2723" y="1201"/>
                    </a:lnTo>
                    <a:lnTo>
                      <a:pt x="2723" y="1270"/>
                    </a:lnTo>
                    <a:lnTo>
                      <a:pt x="2723" y="1318"/>
                    </a:lnTo>
                    <a:lnTo>
                      <a:pt x="2819" y="1270"/>
                    </a:lnTo>
                    <a:lnTo>
                      <a:pt x="2887" y="1248"/>
                    </a:lnTo>
                    <a:lnTo>
                      <a:pt x="2960" y="1153"/>
                    </a:lnTo>
                    <a:lnTo>
                      <a:pt x="3003" y="1106"/>
                    </a:lnTo>
                    <a:lnTo>
                      <a:pt x="3075" y="1058"/>
                    </a:lnTo>
                    <a:lnTo>
                      <a:pt x="3099" y="989"/>
                    </a:lnTo>
                    <a:lnTo>
                      <a:pt x="3168" y="917"/>
                    </a:lnTo>
                    <a:lnTo>
                      <a:pt x="3168" y="872"/>
                    </a:lnTo>
                    <a:lnTo>
                      <a:pt x="3193" y="825"/>
                    </a:lnTo>
                    <a:lnTo>
                      <a:pt x="3214" y="730"/>
                    </a:lnTo>
                    <a:lnTo>
                      <a:pt x="3286" y="752"/>
                    </a:lnTo>
                    <a:lnTo>
                      <a:pt x="3357" y="566"/>
                    </a:lnTo>
                    <a:lnTo>
                      <a:pt x="3310" y="449"/>
                    </a:lnTo>
                    <a:lnTo>
                      <a:pt x="3201" y="514"/>
                    </a:lnTo>
                    <a:lnTo>
                      <a:pt x="3075" y="470"/>
                    </a:lnTo>
                    <a:lnTo>
                      <a:pt x="3075" y="425"/>
                    </a:lnTo>
                    <a:lnTo>
                      <a:pt x="3003" y="376"/>
                    </a:lnTo>
                    <a:lnTo>
                      <a:pt x="2887" y="376"/>
                    </a:lnTo>
                    <a:lnTo>
                      <a:pt x="2746" y="212"/>
                    </a:lnTo>
                    <a:lnTo>
                      <a:pt x="2723" y="72"/>
                    </a:lnTo>
                    <a:lnTo>
                      <a:pt x="2630" y="0"/>
                    </a:lnTo>
                    <a:lnTo>
                      <a:pt x="2370" y="97"/>
                    </a:lnTo>
                    <a:lnTo>
                      <a:pt x="2443" y="119"/>
                    </a:lnTo>
                    <a:lnTo>
                      <a:pt x="2419" y="168"/>
                    </a:lnTo>
                    <a:lnTo>
                      <a:pt x="2419" y="332"/>
                    </a:lnTo>
                    <a:lnTo>
                      <a:pt x="2301" y="403"/>
                    </a:lnTo>
                    <a:lnTo>
                      <a:pt x="2255" y="449"/>
                    </a:lnTo>
                    <a:lnTo>
                      <a:pt x="2255" y="566"/>
                    </a:lnTo>
                    <a:lnTo>
                      <a:pt x="2370" y="566"/>
                    </a:lnTo>
                    <a:lnTo>
                      <a:pt x="2419" y="542"/>
                    </a:lnTo>
                    <a:lnTo>
                      <a:pt x="2465" y="613"/>
                    </a:lnTo>
                    <a:lnTo>
                      <a:pt x="2465" y="662"/>
                    </a:lnTo>
                    <a:lnTo>
                      <a:pt x="2465" y="706"/>
                    </a:lnTo>
                    <a:lnTo>
                      <a:pt x="2395" y="706"/>
                    </a:lnTo>
                    <a:lnTo>
                      <a:pt x="2255" y="846"/>
                    </a:lnTo>
                    <a:lnTo>
                      <a:pt x="2091" y="894"/>
                    </a:lnTo>
                    <a:lnTo>
                      <a:pt x="2091" y="989"/>
                    </a:lnTo>
                    <a:lnTo>
                      <a:pt x="1974" y="1084"/>
                    </a:lnTo>
                    <a:lnTo>
                      <a:pt x="1738" y="1153"/>
                    </a:lnTo>
                    <a:lnTo>
                      <a:pt x="1691" y="1176"/>
                    </a:lnTo>
                    <a:lnTo>
                      <a:pt x="1482" y="1106"/>
                    </a:lnTo>
                    <a:lnTo>
                      <a:pt x="1433" y="1084"/>
                    </a:lnTo>
                    <a:lnTo>
                      <a:pt x="1271" y="1084"/>
                    </a:lnTo>
                    <a:lnTo>
                      <a:pt x="1104" y="943"/>
                    </a:lnTo>
                    <a:lnTo>
                      <a:pt x="987" y="943"/>
                    </a:lnTo>
                    <a:lnTo>
                      <a:pt x="871" y="894"/>
                    </a:lnTo>
                    <a:lnTo>
                      <a:pt x="871" y="752"/>
                    </a:lnTo>
                    <a:lnTo>
                      <a:pt x="824" y="683"/>
                    </a:lnTo>
                    <a:lnTo>
                      <a:pt x="704" y="662"/>
                    </a:lnTo>
                    <a:lnTo>
                      <a:pt x="659" y="613"/>
                    </a:lnTo>
                    <a:lnTo>
                      <a:pt x="611" y="706"/>
                    </a:lnTo>
                    <a:lnTo>
                      <a:pt x="467" y="752"/>
                    </a:lnTo>
                    <a:lnTo>
                      <a:pt x="400" y="846"/>
                    </a:lnTo>
                    <a:lnTo>
                      <a:pt x="446" y="917"/>
                    </a:lnTo>
                    <a:lnTo>
                      <a:pt x="303" y="943"/>
                    </a:lnTo>
                    <a:lnTo>
                      <a:pt x="376" y="1036"/>
                    </a:lnTo>
                    <a:lnTo>
                      <a:pt x="376" y="1106"/>
                    </a:lnTo>
                    <a:lnTo>
                      <a:pt x="282" y="1201"/>
                    </a:lnTo>
                    <a:lnTo>
                      <a:pt x="212" y="1270"/>
                    </a:lnTo>
                    <a:lnTo>
                      <a:pt x="119" y="1270"/>
                    </a:lnTo>
                    <a:lnTo>
                      <a:pt x="0" y="1365"/>
                    </a:lnTo>
                    <a:lnTo>
                      <a:pt x="83" y="1512"/>
                    </a:lnTo>
                    <a:lnTo>
                      <a:pt x="83" y="1512"/>
                    </a:lnTo>
                    <a:lnTo>
                      <a:pt x="83" y="1512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4" name="Freeform 311"/>
              <p:cNvSpPr>
                <a:spLocks/>
              </p:cNvSpPr>
              <p:nvPr/>
            </p:nvSpPr>
            <p:spPr bwMode="auto">
              <a:xfrm>
                <a:off x="3618" y="1764"/>
                <a:ext cx="839" cy="687"/>
              </a:xfrm>
              <a:custGeom>
                <a:avLst/>
                <a:gdLst/>
                <a:ahLst/>
                <a:cxnLst>
                  <a:cxn ang="0">
                    <a:pos x="265" y="1657"/>
                  </a:cxn>
                  <a:cxn ang="0">
                    <a:pos x="281" y="1833"/>
                  </a:cxn>
                  <a:cxn ang="0">
                    <a:pos x="357" y="2019"/>
                  </a:cxn>
                  <a:cxn ang="0">
                    <a:pos x="679" y="2183"/>
                  </a:cxn>
                  <a:cxn ang="0">
                    <a:pos x="939" y="2232"/>
                  </a:cxn>
                  <a:cxn ang="0">
                    <a:pos x="1271" y="2138"/>
                  </a:cxn>
                  <a:cxn ang="0">
                    <a:pos x="1528" y="2232"/>
                  </a:cxn>
                  <a:cxn ang="0">
                    <a:pos x="1641" y="2507"/>
                  </a:cxn>
                  <a:cxn ang="0">
                    <a:pos x="1812" y="2648"/>
                  </a:cxn>
                  <a:cxn ang="0">
                    <a:pos x="2019" y="2632"/>
                  </a:cxn>
                  <a:cxn ang="0">
                    <a:pos x="2184" y="2748"/>
                  </a:cxn>
                  <a:cxn ang="0">
                    <a:pos x="2369" y="2653"/>
                  </a:cxn>
                  <a:cxn ang="0">
                    <a:pos x="2607" y="2534"/>
                  </a:cxn>
                  <a:cxn ang="0">
                    <a:pos x="2792" y="2301"/>
                  </a:cxn>
                  <a:cxn ang="0">
                    <a:pos x="2865" y="2066"/>
                  </a:cxn>
                  <a:cxn ang="0">
                    <a:pos x="2771" y="1974"/>
                  </a:cxn>
                  <a:cxn ang="0">
                    <a:pos x="2792" y="1833"/>
                  </a:cxn>
                  <a:cxn ang="0">
                    <a:pos x="2653" y="1621"/>
                  </a:cxn>
                  <a:cxn ang="0">
                    <a:pos x="2677" y="1434"/>
                  </a:cxn>
                  <a:cxn ang="0">
                    <a:pos x="2511" y="1411"/>
                  </a:cxn>
                  <a:cxn ang="0">
                    <a:pos x="2700" y="1175"/>
                  </a:cxn>
                  <a:cxn ang="0">
                    <a:pos x="2723" y="1318"/>
                  </a:cxn>
                  <a:cxn ang="0">
                    <a:pos x="2960" y="1152"/>
                  </a:cxn>
                  <a:cxn ang="0">
                    <a:pos x="3099" y="988"/>
                  </a:cxn>
                  <a:cxn ang="0">
                    <a:pos x="3192" y="824"/>
                  </a:cxn>
                  <a:cxn ang="0">
                    <a:pos x="3356" y="566"/>
                  </a:cxn>
                  <a:cxn ang="0">
                    <a:pos x="3075" y="470"/>
                  </a:cxn>
                  <a:cxn ang="0">
                    <a:pos x="2887" y="376"/>
                  </a:cxn>
                  <a:cxn ang="0">
                    <a:pos x="2630" y="0"/>
                  </a:cxn>
                  <a:cxn ang="0">
                    <a:pos x="2418" y="167"/>
                  </a:cxn>
                  <a:cxn ang="0">
                    <a:pos x="2254" y="448"/>
                  </a:cxn>
                  <a:cxn ang="0">
                    <a:pos x="2418" y="541"/>
                  </a:cxn>
                  <a:cxn ang="0">
                    <a:pos x="2464" y="705"/>
                  </a:cxn>
                  <a:cxn ang="0">
                    <a:pos x="2090" y="894"/>
                  </a:cxn>
                  <a:cxn ang="0">
                    <a:pos x="1737" y="1152"/>
                  </a:cxn>
                  <a:cxn ang="0">
                    <a:pos x="1432" y="1083"/>
                  </a:cxn>
                  <a:cxn ang="0">
                    <a:pos x="988" y="943"/>
                  </a:cxn>
                  <a:cxn ang="0">
                    <a:pos x="824" y="683"/>
                  </a:cxn>
                  <a:cxn ang="0">
                    <a:pos x="611" y="705"/>
                  </a:cxn>
                  <a:cxn ang="0">
                    <a:pos x="445" y="917"/>
                  </a:cxn>
                  <a:cxn ang="0">
                    <a:pos x="377" y="1106"/>
                  </a:cxn>
                  <a:cxn ang="0">
                    <a:pos x="118" y="1270"/>
                  </a:cxn>
                  <a:cxn ang="0">
                    <a:pos x="83" y="1513"/>
                  </a:cxn>
                </a:cxnLst>
                <a:rect l="0" t="0" r="r" b="b"/>
                <a:pathLst>
                  <a:path w="3356" h="2748">
                    <a:moveTo>
                      <a:pt x="83" y="1513"/>
                    </a:moveTo>
                    <a:lnTo>
                      <a:pt x="139" y="1643"/>
                    </a:lnTo>
                    <a:lnTo>
                      <a:pt x="265" y="1657"/>
                    </a:lnTo>
                    <a:lnTo>
                      <a:pt x="349" y="1605"/>
                    </a:lnTo>
                    <a:lnTo>
                      <a:pt x="349" y="1702"/>
                    </a:lnTo>
                    <a:lnTo>
                      <a:pt x="281" y="1833"/>
                    </a:lnTo>
                    <a:lnTo>
                      <a:pt x="274" y="1879"/>
                    </a:lnTo>
                    <a:lnTo>
                      <a:pt x="315" y="1985"/>
                    </a:lnTo>
                    <a:lnTo>
                      <a:pt x="357" y="2019"/>
                    </a:lnTo>
                    <a:lnTo>
                      <a:pt x="419" y="2035"/>
                    </a:lnTo>
                    <a:lnTo>
                      <a:pt x="564" y="2091"/>
                    </a:lnTo>
                    <a:lnTo>
                      <a:pt x="679" y="2183"/>
                    </a:lnTo>
                    <a:lnTo>
                      <a:pt x="798" y="2161"/>
                    </a:lnTo>
                    <a:lnTo>
                      <a:pt x="824" y="2232"/>
                    </a:lnTo>
                    <a:lnTo>
                      <a:pt x="939" y="2232"/>
                    </a:lnTo>
                    <a:lnTo>
                      <a:pt x="1058" y="2232"/>
                    </a:lnTo>
                    <a:lnTo>
                      <a:pt x="1177" y="2208"/>
                    </a:lnTo>
                    <a:lnTo>
                      <a:pt x="1271" y="2138"/>
                    </a:lnTo>
                    <a:lnTo>
                      <a:pt x="1362" y="2138"/>
                    </a:lnTo>
                    <a:lnTo>
                      <a:pt x="1362" y="2183"/>
                    </a:lnTo>
                    <a:lnTo>
                      <a:pt x="1528" y="2232"/>
                    </a:lnTo>
                    <a:lnTo>
                      <a:pt x="1580" y="2346"/>
                    </a:lnTo>
                    <a:lnTo>
                      <a:pt x="1580" y="2435"/>
                    </a:lnTo>
                    <a:lnTo>
                      <a:pt x="1641" y="2507"/>
                    </a:lnTo>
                    <a:lnTo>
                      <a:pt x="1734" y="2521"/>
                    </a:lnTo>
                    <a:lnTo>
                      <a:pt x="1757" y="2632"/>
                    </a:lnTo>
                    <a:lnTo>
                      <a:pt x="1812" y="2648"/>
                    </a:lnTo>
                    <a:lnTo>
                      <a:pt x="1938" y="2579"/>
                    </a:lnTo>
                    <a:lnTo>
                      <a:pt x="2010" y="2582"/>
                    </a:lnTo>
                    <a:lnTo>
                      <a:pt x="2019" y="2632"/>
                    </a:lnTo>
                    <a:lnTo>
                      <a:pt x="2068" y="2678"/>
                    </a:lnTo>
                    <a:lnTo>
                      <a:pt x="2160" y="2653"/>
                    </a:lnTo>
                    <a:lnTo>
                      <a:pt x="2184" y="2748"/>
                    </a:lnTo>
                    <a:lnTo>
                      <a:pt x="2254" y="2748"/>
                    </a:lnTo>
                    <a:lnTo>
                      <a:pt x="2254" y="2678"/>
                    </a:lnTo>
                    <a:lnTo>
                      <a:pt x="2369" y="2653"/>
                    </a:lnTo>
                    <a:lnTo>
                      <a:pt x="2418" y="2585"/>
                    </a:lnTo>
                    <a:lnTo>
                      <a:pt x="2488" y="2608"/>
                    </a:lnTo>
                    <a:lnTo>
                      <a:pt x="2607" y="2534"/>
                    </a:lnTo>
                    <a:lnTo>
                      <a:pt x="2745" y="2373"/>
                    </a:lnTo>
                    <a:lnTo>
                      <a:pt x="2745" y="2325"/>
                    </a:lnTo>
                    <a:lnTo>
                      <a:pt x="2792" y="2301"/>
                    </a:lnTo>
                    <a:lnTo>
                      <a:pt x="2819" y="2208"/>
                    </a:lnTo>
                    <a:lnTo>
                      <a:pt x="2865" y="2091"/>
                    </a:lnTo>
                    <a:lnTo>
                      <a:pt x="2865" y="2066"/>
                    </a:lnTo>
                    <a:lnTo>
                      <a:pt x="2792" y="2091"/>
                    </a:lnTo>
                    <a:lnTo>
                      <a:pt x="2745" y="2019"/>
                    </a:lnTo>
                    <a:lnTo>
                      <a:pt x="2771" y="1974"/>
                    </a:lnTo>
                    <a:lnTo>
                      <a:pt x="2723" y="1902"/>
                    </a:lnTo>
                    <a:lnTo>
                      <a:pt x="2819" y="1902"/>
                    </a:lnTo>
                    <a:lnTo>
                      <a:pt x="2792" y="1833"/>
                    </a:lnTo>
                    <a:lnTo>
                      <a:pt x="2723" y="1714"/>
                    </a:lnTo>
                    <a:lnTo>
                      <a:pt x="2653" y="1665"/>
                    </a:lnTo>
                    <a:lnTo>
                      <a:pt x="2653" y="1621"/>
                    </a:lnTo>
                    <a:lnTo>
                      <a:pt x="2771" y="1506"/>
                    </a:lnTo>
                    <a:lnTo>
                      <a:pt x="2700" y="1457"/>
                    </a:lnTo>
                    <a:lnTo>
                      <a:pt x="2677" y="1434"/>
                    </a:lnTo>
                    <a:lnTo>
                      <a:pt x="2630" y="1506"/>
                    </a:lnTo>
                    <a:lnTo>
                      <a:pt x="2559" y="1457"/>
                    </a:lnTo>
                    <a:lnTo>
                      <a:pt x="2511" y="1411"/>
                    </a:lnTo>
                    <a:lnTo>
                      <a:pt x="2511" y="1339"/>
                    </a:lnTo>
                    <a:lnTo>
                      <a:pt x="2630" y="1270"/>
                    </a:lnTo>
                    <a:lnTo>
                      <a:pt x="2700" y="1175"/>
                    </a:lnTo>
                    <a:lnTo>
                      <a:pt x="2723" y="1200"/>
                    </a:lnTo>
                    <a:lnTo>
                      <a:pt x="2723" y="1270"/>
                    </a:lnTo>
                    <a:lnTo>
                      <a:pt x="2723" y="1318"/>
                    </a:lnTo>
                    <a:lnTo>
                      <a:pt x="2819" y="1270"/>
                    </a:lnTo>
                    <a:lnTo>
                      <a:pt x="2887" y="1247"/>
                    </a:lnTo>
                    <a:lnTo>
                      <a:pt x="2960" y="1152"/>
                    </a:lnTo>
                    <a:lnTo>
                      <a:pt x="3002" y="1106"/>
                    </a:lnTo>
                    <a:lnTo>
                      <a:pt x="3075" y="1058"/>
                    </a:lnTo>
                    <a:lnTo>
                      <a:pt x="3099" y="988"/>
                    </a:lnTo>
                    <a:lnTo>
                      <a:pt x="3168" y="917"/>
                    </a:lnTo>
                    <a:lnTo>
                      <a:pt x="3168" y="871"/>
                    </a:lnTo>
                    <a:lnTo>
                      <a:pt x="3192" y="824"/>
                    </a:lnTo>
                    <a:lnTo>
                      <a:pt x="3214" y="730"/>
                    </a:lnTo>
                    <a:lnTo>
                      <a:pt x="3285" y="751"/>
                    </a:lnTo>
                    <a:lnTo>
                      <a:pt x="3356" y="566"/>
                    </a:lnTo>
                    <a:lnTo>
                      <a:pt x="3309" y="448"/>
                    </a:lnTo>
                    <a:lnTo>
                      <a:pt x="3201" y="514"/>
                    </a:lnTo>
                    <a:lnTo>
                      <a:pt x="3075" y="470"/>
                    </a:lnTo>
                    <a:lnTo>
                      <a:pt x="3075" y="424"/>
                    </a:lnTo>
                    <a:lnTo>
                      <a:pt x="3002" y="376"/>
                    </a:lnTo>
                    <a:lnTo>
                      <a:pt x="2887" y="376"/>
                    </a:lnTo>
                    <a:lnTo>
                      <a:pt x="2745" y="211"/>
                    </a:lnTo>
                    <a:lnTo>
                      <a:pt x="2723" y="72"/>
                    </a:lnTo>
                    <a:lnTo>
                      <a:pt x="2630" y="0"/>
                    </a:lnTo>
                    <a:lnTo>
                      <a:pt x="2369" y="96"/>
                    </a:lnTo>
                    <a:lnTo>
                      <a:pt x="2443" y="119"/>
                    </a:lnTo>
                    <a:lnTo>
                      <a:pt x="2418" y="167"/>
                    </a:lnTo>
                    <a:lnTo>
                      <a:pt x="2418" y="331"/>
                    </a:lnTo>
                    <a:lnTo>
                      <a:pt x="2300" y="403"/>
                    </a:lnTo>
                    <a:lnTo>
                      <a:pt x="2254" y="448"/>
                    </a:lnTo>
                    <a:lnTo>
                      <a:pt x="2254" y="566"/>
                    </a:lnTo>
                    <a:lnTo>
                      <a:pt x="2369" y="566"/>
                    </a:lnTo>
                    <a:lnTo>
                      <a:pt x="2418" y="541"/>
                    </a:lnTo>
                    <a:lnTo>
                      <a:pt x="2464" y="612"/>
                    </a:lnTo>
                    <a:lnTo>
                      <a:pt x="2464" y="661"/>
                    </a:lnTo>
                    <a:lnTo>
                      <a:pt x="2464" y="705"/>
                    </a:lnTo>
                    <a:lnTo>
                      <a:pt x="2395" y="705"/>
                    </a:lnTo>
                    <a:lnTo>
                      <a:pt x="2254" y="846"/>
                    </a:lnTo>
                    <a:lnTo>
                      <a:pt x="2090" y="894"/>
                    </a:lnTo>
                    <a:lnTo>
                      <a:pt x="2090" y="988"/>
                    </a:lnTo>
                    <a:lnTo>
                      <a:pt x="1973" y="1083"/>
                    </a:lnTo>
                    <a:lnTo>
                      <a:pt x="1737" y="1152"/>
                    </a:lnTo>
                    <a:lnTo>
                      <a:pt x="1691" y="1175"/>
                    </a:lnTo>
                    <a:lnTo>
                      <a:pt x="1481" y="1106"/>
                    </a:lnTo>
                    <a:lnTo>
                      <a:pt x="1432" y="1083"/>
                    </a:lnTo>
                    <a:lnTo>
                      <a:pt x="1271" y="1083"/>
                    </a:lnTo>
                    <a:lnTo>
                      <a:pt x="1103" y="943"/>
                    </a:lnTo>
                    <a:lnTo>
                      <a:pt x="988" y="943"/>
                    </a:lnTo>
                    <a:lnTo>
                      <a:pt x="871" y="894"/>
                    </a:lnTo>
                    <a:lnTo>
                      <a:pt x="871" y="751"/>
                    </a:lnTo>
                    <a:lnTo>
                      <a:pt x="824" y="683"/>
                    </a:lnTo>
                    <a:lnTo>
                      <a:pt x="704" y="661"/>
                    </a:lnTo>
                    <a:lnTo>
                      <a:pt x="658" y="612"/>
                    </a:lnTo>
                    <a:lnTo>
                      <a:pt x="611" y="705"/>
                    </a:lnTo>
                    <a:lnTo>
                      <a:pt x="466" y="751"/>
                    </a:lnTo>
                    <a:lnTo>
                      <a:pt x="400" y="846"/>
                    </a:lnTo>
                    <a:lnTo>
                      <a:pt x="445" y="917"/>
                    </a:lnTo>
                    <a:lnTo>
                      <a:pt x="302" y="943"/>
                    </a:lnTo>
                    <a:lnTo>
                      <a:pt x="377" y="1035"/>
                    </a:lnTo>
                    <a:lnTo>
                      <a:pt x="377" y="1106"/>
                    </a:lnTo>
                    <a:lnTo>
                      <a:pt x="281" y="1200"/>
                    </a:lnTo>
                    <a:lnTo>
                      <a:pt x="211" y="1270"/>
                    </a:lnTo>
                    <a:lnTo>
                      <a:pt x="118" y="1270"/>
                    </a:lnTo>
                    <a:lnTo>
                      <a:pt x="0" y="1364"/>
                    </a:lnTo>
                    <a:lnTo>
                      <a:pt x="83" y="1513"/>
                    </a:lnTo>
                    <a:lnTo>
                      <a:pt x="83" y="1513"/>
                    </a:lnTo>
                    <a:lnTo>
                      <a:pt x="83" y="1513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" name="Freeform 312"/>
              <p:cNvSpPr>
                <a:spLocks/>
              </p:cNvSpPr>
              <p:nvPr/>
            </p:nvSpPr>
            <p:spPr bwMode="auto">
              <a:xfrm>
                <a:off x="3781" y="1841"/>
                <a:ext cx="453" cy="216"/>
              </a:xfrm>
              <a:custGeom>
                <a:avLst/>
                <a:gdLst/>
                <a:ahLst/>
                <a:cxnLst>
                  <a:cxn ang="0">
                    <a:pos x="0" y="278"/>
                  </a:cxn>
                  <a:cxn ang="0">
                    <a:pos x="106" y="215"/>
                  </a:cxn>
                  <a:cxn ang="0">
                    <a:pos x="280" y="103"/>
                  </a:cxn>
                  <a:cxn ang="0">
                    <a:pos x="338" y="97"/>
                  </a:cxn>
                  <a:cxn ang="0">
                    <a:pos x="472" y="184"/>
                  </a:cxn>
                  <a:cxn ang="0">
                    <a:pos x="548" y="164"/>
                  </a:cxn>
                  <a:cxn ang="0">
                    <a:pos x="640" y="0"/>
                  </a:cxn>
                  <a:cxn ang="0">
                    <a:pos x="735" y="0"/>
                  </a:cxn>
                  <a:cxn ang="0">
                    <a:pos x="830" y="143"/>
                  </a:cxn>
                  <a:cxn ang="0">
                    <a:pos x="899" y="143"/>
                  </a:cxn>
                  <a:cxn ang="0">
                    <a:pos x="1034" y="79"/>
                  </a:cxn>
                  <a:cxn ang="0">
                    <a:pos x="1158" y="164"/>
                  </a:cxn>
                  <a:cxn ang="0">
                    <a:pos x="1392" y="143"/>
                  </a:cxn>
                  <a:cxn ang="0">
                    <a:pos x="1463" y="49"/>
                  </a:cxn>
                  <a:cxn ang="0">
                    <a:pos x="1549" y="89"/>
                  </a:cxn>
                  <a:cxn ang="0">
                    <a:pos x="1645" y="97"/>
                  </a:cxn>
                  <a:cxn ang="0">
                    <a:pos x="1603" y="133"/>
                  </a:cxn>
                  <a:cxn ang="0">
                    <a:pos x="1603" y="260"/>
                  </a:cxn>
                  <a:cxn ang="0">
                    <a:pos x="1716" y="253"/>
                  </a:cxn>
                  <a:cxn ang="0">
                    <a:pos x="1769" y="242"/>
                  </a:cxn>
                  <a:cxn ang="0">
                    <a:pos x="1811" y="315"/>
                  </a:cxn>
                  <a:cxn ang="0">
                    <a:pos x="1813" y="400"/>
                  </a:cxn>
                  <a:cxn ang="0">
                    <a:pos x="1743" y="400"/>
                  </a:cxn>
                  <a:cxn ang="0">
                    <a:pos x="1598" y="550"/>
                  </a:cxn>
                  <a:cxn ang="0">
                    <a:pos x="1441" y="579"/>
                  </a:cxn>
                  <a:cxn ang="0">
                    <a:pos x="1441" y="680"/>
                  </a:cxn>
                  <a:cxn ang="0">
                    <a:pos x="1319" y="774"/>
                  </a:cxn>
                  <a:cxn ang="0">
                    <a:pos x="1038" y="868"/>
                  </a:cxn>
                  <a:cxn ang="0">
                    <a:pos x="816" y="800"/>
                  </a:cxn>
                  <a:cxn ang="0">
                    <a:pos x="783" y="778"/>
                  </a:cxn>
                  <a:cxn ang="0">
                    <a:pos x="619" y="778"/>
                  </a:cxn>
                  <a:cxn ang="0">
                    <a:pos x="452" y="637"/>
                  </a:cxn>
                  <a:cxn ang="0">
                    <a:pos x="312" y="637"/>
                  </a:cxn>
                  <a:cxn ang="0">
                    <a:pos x="219" y="588"/>
                  </a:cxn>
                  <a:cxn ang="0">
                    <a:pos x="219" y="446"/>
                  </a:cxn>
                  <a:cxn ang="0">
                    <a:pos x="147" y="377"/>
                  </a:cxn>
                  <a:cxn ang="0">
                    <a:pos x="60" y="359"/>
                  </a:cxn>
                  <a:cxn ang="0">
                    <a:pos x="0" y="318"/>
                  </a:cxn>
                  <a:cxn ang="0">
                    <a:pos x="0" y="278"/>
                  </a:cxn>
                  <a:cxn ang="0">
                    <a:pos x="0" y="278"/>
                  </a:cxn>
                  <a:cxn ang="0">
                    <a:pos x="0" y="278"/>
                  </a:cxn>
                </a:cxnLst>
                <a:rect l="0" t="0" r="r" b="b"/>
                <a:pathLst>
                  <a:path w="1813" h="868">
                    <a:moveTo>
                      <a:pt x="0" y="278"/>
                    </a:moveTo>
                    <a:lnTo>
                      <a:pt x="106" y="215"/>
                    </a:lnTo>
                    <a:lnTo>
                      <a:pt x="280" y="103"/>
                    </a:lnTo>
                    <a:lnTo>
                      <a:pt x="338" y="97"/>
                    </a:lnTo>
                    <a:lnTo>
                      <a:pt x="472" y="184"/>
                    </a:lnTo>
                    <a:lnTo>
                      <a:pt x="548" y="164"/>
                    </a:lnTo>
                    <a:lnTo>
                      <a:pt x="640" y="0"/>
                    </a:lnTo>
                    <a:lnTo>
                      <a:pt x="735" y="0"/>
                    </a:lnTo>
                    <a:lnTo>
                      <a:pt x="830" y="143"/>
                    </a:lnTo>
                    <a:lnTo>
                      <a:pt x="899" y="143"/>
                    </a:lnTo>
                    <a:lnTo>
                      <a:pt x="1034" y="79"/>
                    </a:lnTo>
                    <a:lnTo>
                      <a:pt x="1158" y="164"/>
                    </a:lnTo>
                    <a:lnTo>
                      <a:pt x="1392" y="143"/>
                    </a:lnTo>
                    <a:lnTo>
                      <a:pt x="1463" y="49"/>
                    </a:lnTo>
                    <a:lnTo>
                      <a:pt x="1549" y="89"/>
                    </a:lnTo>
                    <a:lnTo>
                      <a:pt x="1645" y="97"/>
                    </a:lnTo>
                    <a:lnTo>
                      <a:pt x="1603" y="133"/>
                    </a:lnTo>
                    <a:lnTo>
                      <a:pt x="1603" y="260"/>
                    </a:lnTo>
                    <a:lnTo>
                      <a:pt x="1716" y="253"/>
                    </a:lnTo>
                    <a:lnTo>
                      <a:pt x="1769" y="242"/>
                    </a:lnTo>
                    <a:lnTo>
                      <a:pt x="1811" y="315"/>
                    </a:lnTo>
                    <a:lnTo>
                      <a:pt x="1813" y="400"/>
                    </a:lnTo>
                    <a:lnTo>
                      <a:pt x="1743" y="400"/>
                    </a:lnTo>
                    <a:lnTo>
                      <a:pt x="1598" y="550"/>
                    </a:lnTo>
                    <a:lnTo>
                      <a:pt x="1441" y="579"/>
                    </a:lnTo>
                    <a:lnTo>
                      <a:pt x="1441" y="680"/>
                    </a:lnTo>
                    <a:lnTo>
                      <a:pt x="1319" y="774"/>
                    </a:lnTo>
                    <a:lnTo>
                      <a:pt x="1038" y="868"/>
                    </a:lnTo>
                    <a:lnTo>
                      <a:pt x="816" y="800"/>
                    </a:lnTo>
                    <a:lnTo>
                      <a:pt x="783" y="778"/>
                    </a:lnTo>
                    <a:lnTo>
                      <a:pt x="619" y="778"/>
                    </a:lnTo>
                    <a:lnTo>
                      <a:pt x="452" y="637"/>
                    </a:lnTo>
                    <a:lnTo>
                      <a:pt x="312" y="637"/>
                    </a:lnTo>
                    <a:lnTo>
                      <a:pt x="219" y="588"/>
                    </a:lnTo>
                    <a:lnTo>
                      <a:pt x="219" y="446"/>
                    </a:lnTo>
                    <a:lnTo>
                      <a:pt x="147" y="377"/>
                    </a:lnTo>
                    <a:lnTo>
                      <a:pt x="60" y="359"/>
                    </a:lnTo>
                    <a:lnTo>
                      <a:pt x="0" y="318"/>
                    </a:lnTo>
                    <a:lnTo>
                      <a:pt x="0" y="278"/>
                    </a:lnTo>
                    <a:lnTo>
                      <a:pt x="0" y="278"/>
                    </a:lnTo>
                    <a:lnTo>
                      <a:pt x="0" y="2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6" name="Freeform 313"/>
              <p:cNvSpPr>
                <a:spLocks/>
              </p:cNvSpPr>
              <p:nvPr/>
            </p:nvSpPr>
            <p:spPr bwMode="auto">
              <a:xfrm>
                <a:off x="3781" y="1841"/>
                <a:ext cx="453" cy="217"/>
              </a:xfrm>
              <a:custGeom>
                <a:avLst/>
                <a:gdLst/>
                <a:ahLst/>
                <a:cxnLst>
                  <a:cxn ang="0">
                    <a:pos x="0" y="278"/>
                  </a:cxn>
                  <a:cxn ang="0">
                    <a:pos x="106" y="214"/>
                  </a:cxn>
                  <a:cxn ang="0">
                    <a:pos x="279" y="102"/>
                  </a:cxn>
                  <a:cxn ang="0">
                    <a:pos x="337" y="97"/>
                  </a:cxn>
                  <a:cxn ang="0">
                    <a:pos x="471" y="183"/>
                  </a:cxn>
                  <a:cxn ang="0">
                    <a:pos x="548" y="164"/>
                  </a:cxn>
                  <a:cxn ang="0">
                    <a:pos x="640" y="0"/>
                  </a:cxn>
                  <a:cxn ang="0">
                    <a:pos x="734" y="0"/>
                  </a:cxn>
                  <a:cxn ang="0">
                    <a:pos x="829" y="142"/>
                  </a:cxn>
                  <a:cxn ang="0">
                    <a:pos x="898" y="142"/>
                  </a:cxn>
                  <a:cxn ang="0">
                    <a:pos x="1033" y="79"/>
                  </a:cxn>
                  <a:cxn ang="0">
                    <a:pos x="1157" y="164"/>
                  </a:cxn>
                  <a:cxn ang="0">
                    <a:pos x="1391" y="142"/>
                  </a:cxn>
                  <a:cxn ang="0">
                    <a:pos x="1463" y="49"/>
                  </a:cxn>
                  <a:cxn ang="0">
                    <a:pos x="1549" y="89"/>
                  </a:cxn>
                  <a:cxn ang="0">
                    <a:pos x="1645" y="97"/>
                  </a:cxn>
                  <a:cxn ang="0">
                    <a:pos x="1602" y="133"/>
                  </a:cxn>
                  <a:cxn ang="0">
                    <a:pos x="1602" y="260"/>
                  </a:cxn>
                  <a:cxn ang="0">
                    <a:pos x="1716" y="253"/>
                  </a:cxn>
                  <a:cxn ang="0">
                    <a:pos x="1768" y="241"/>
                  </a:cxn>
                  <a:cxn ang="0">
                    <a:pos x="1810" y="315"/>
                  </a:cxn>
                  <a:cxn ang="0">
                    <a:pos x="1812" y="399"/>
                  </a:cxn>
                  <a:cxn ang="0">
                    <a:pos x="1743" y="399"/>
                  </a:cxn>
                  <a:cxn ang="0">
                    <a:pos x="1597" y="549"/>
                  </a:cxn>
                  <a:cxn ang="0">
                    <a:pos x="1440" y="578"/>
                  </a:cxn>
                  <a:cxn ang="0">
                    <a:pos x="1440" y="679"/>
                  </a:cxn>
                  <a:cxn ang="0">
                    <a:pos x="1318" y="773"/>
                  </a:cxn>
                  <a:cxn ang="0">
                    <a:pos x="1037" y="868"/>
                  </a:cxn>
                  <a:cxn ang="0">
                    <a:pos x="815" y="800"/>
                  </a:cxn>
                  <a:cxn ang="0">
                    <a:pos x="783" y="777"/>
                  </a:cxn>
                  <a:cxn ang="0">
                    <a:pos x="619" y="777"/>
                  </a:cxn>
                  <a:cxn ang="0">
                    <a:pos x="451" y="637"/>
                  </a:cxn>
                  <a:cxn ang="0">
                    <a:pos x="312" y="637"/>
                  </a:cxn>
                  <a:cxn ang="0">
                    <a:pos x="219" y="588"/>
                  </a:cxn>
                  <a:cxn ang="0">
                    <a:pos x="219" y="445"/>
                  </a:cxn>
                  <a:cxn ang="0">
                    <a:pos x="146" y="377"/>
                  </a:cxn>
                  <a:cxn ang="0">
                    <a:pos x="60" y="359"/>
                  </a:cxn>
                  <a:cxn ang="0">
                    <a:pos x="0" y="318"/>
                  </a:cxn>
                  <a:cxn ang="0">
                    <a:pos x="0" y="278"/>
                  </a:cxn>
                  <a:cxn ang="0">
                    <a:pos x="0" y="278"/>
                  </a:cxn>
                  <a:cxn ang="0">
                    <a:pos x="0" y="278"/>
                  </a:cxn>
                </a:cxnLst>
                <a:rect l="0" t="0" r="r" b="b"/>
                <a:pathLst>
                  <a:path w="1812" h="868">
                    <a:moveTo>
                      <a:pt x="0" y="278"/>
                    </a:moveTo>
                    <a:lnTo>
                      <a:pt x="106" y="214"/>
                    </a:lnTo>
                    <a:lnTo>
                      <a:pt x="279" y="102"/>
                    </a:lnTo>
                    <a:lnTo>
                      <a:pt x="337" y="97"/>
                    </a:lnTo>
                    <a:lnTo>
                      <a:pt x="471" y="183"/>
                    </a:lnTo>
                    <a:lnTo>
                      <a:pt x="548" y="164"/>
                    </a:lnTo>
                    <a:lnTo>
                      <a:pt x="640" y="0"/>
                    </a:lnTo>
                    <a:lnTo>
                      <a:pt x="734" y="0"/>
                    </a:lnTo>
                    <a:lnTo>
                      <a:pt x="829" y="142"/>
                    </a:lnTo>
                    <a:lnTo>
                      <a:pt x="898" y="142"/>
                    </a:lnTo>
                    <a:lnTo>
                      <a:pt x="1033" y="79"/>
                    </a:lnTo>
                    <a:lnTo>
                      <a:pt x="1157" y="164"/>
                    </a:lnTo>
                    <a:lnTo>
                      <a:pt x="1391" y="142"/>
                    </a:lnTo>
                    <a:lnTo>
                      <a:pt x="1463" y="49"/>
                    </a:lnTo>
                    <a:lnTo>
                      <a:pt x="1549" y="89"/>
                    </a:lnTo>
                    <a:lnTo>
                      <a:pt x="1645" y="97"/>
                    </a:lnTo>
                    <a:lnTo>
                      <a:pt x="1602" y="133"/>
                    </a:lnTo>
                    <a:lnTo>
                      <a:pt x="1602" y="260"/>
                    </a:lnTo>
                    <a:lnTo>
                      <a:pt x="1716" y="253"/>
                    </a:lnTo>
                    <a:lnTo>
                      <a:pt x="1768" y="241"/>
                    </a:lnTo>
                    <a:lnTo>
                      <a:pt x="1810" y="315"/>
                    </a:lnTo>
                    <a:lnTo>
                      <a:pt x="1812" y="399"/>
                    </a:lnTo>
                    <a:lnTo>
                      <a:pt x="1743" y="399"/>
                    </a:lnTo>
                    <a:lnTo>
                      <a:pt x="1597" y="549"/>
                    </a:lnTo>
                    <a:lnTo>
                      <a:pt x="1440" y="578"/>
                    </a:lnTo>
                    <a:lnTo>
                      <a:pt x="1440" y="679"/>
                    </a:lnTo>
                    <a:lnTo>
                      <a:pt x="1318" y="773"/>
                    </a:lnTo>
                    <a:lnTo>
                      <a:pt x="1037" y="868"/>
                    </a:lnTo>
                    <a:lnTo>
                      <a:pt x="815" y="800"/>
                    </a:lnTo>
                    <a:lnTo>
                      <a:pt x="783" y="777"/>
                    </a:lnTo>
                    <a:lnTo>
                      <a:pt x="619" y="777"/>
                    </a:lnTo>
                    <a:lnTo>
                      <a:pt x="451" y="637"/>
                    </a:lnTo>
                    <a:lnTo>
                      <a:pt x="312" y="637"/>
                    </a:lnTo>
                    <a:lnTo>
                      <a:pt x="219" y="588"/>
                    </a:lnTo>
                    <a:lnTo>
                      <a:pt x="219" y="445"/>
                    </a:lnTo>
                    <a:lnTo>
                      <a:pt x="146" y="377"/>
                    </a:lnTo>
                    <a:lnTo>
                      <a:pt x="60" y="359"/>
                    </a:lnTo>
                    <a:lnTo>
                      <a:pt x="0" y="318"/>
                    </a:lnTo>
                    <a:lnTo>
                      <a:pt x="0" y="278"/>
                    </a:lnTo>
                    <a:lnTo>
                      <a:pt x="0" y="278"/>
                    </a:lnTo>
                    <a:lnTo>
                      <a:pt x="0" y="27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7" name="Freeform 314"/>
              <p:cNvSpPr>
                <a:spLocks/>
              </p:cNvSpPr>
              <p:nvPr/>
            </p:nvSpPr>
            <p:spPr bwMode="auto">
              <a:xfrm>
                <a:off x="4345" y="1970"/>
                <a:ext cx="88" cy="14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352" y="69"/>
                  </a:cxn>
                  <a:cxn ang="0">
                    <a:pos x="303" y="140"/>
                  </a:cxn>
                  <a:cxn ang="0">
                    <a:pos x="282" y="233"/>
                  </a:cxn>
                  <a:cxn ang="0">
                    <a:pos x="282" y="303"/>
                  </a:cxn>
                  <a:cxn ang="0">
                    <a:pos x="188" y="398"/>
                  </a:cxn>
                  <a:cxn ang="0">
                    <a:pos x="164" y="467"/>
                  </a:cxn>
                  <a:cxn ang="0">
                    <a:pos x="235" y="540"/>
                  </a:cxn>
                  <a:cxn ang="0">
                    <a:pos x="213" y="561"/>
                  </a:cxn>
                  <a:cxn ang="0">
                    <a:pos x="140" y="586"/>
                  </a:cxn>
                  <a:cxn ang="0">
                    <a:pos x="72" y="586"/>
                  </a:cxn>
                  <a:cxn ang="0">
                    <a:pos x="72" y="493"/>
                  </a:cxn>
                  <a:cxn ang="0">
                    <a:pos x="49" y="445"/>
                  </a:cxn>
                  <a:cxn ang="0">
                    <a:pos x="0" y="398"/>
                  </a:cxn>
                  <a:cxn ang="0">
                    <a:pos x="84" y="286"/>
                  </a:cxn>
                  <a:cxn ang="0">
                    <a:pos x="140" y="259"/>
                  </a:cxn>
                  <a:cxn ang="0">
                    <a:pos x="188" y="166"/>
                  </a:cxn>
                  <a:cxn ang="0">
                    <a:pos x="256" y="92"/>
                  </a:cxn>
                  <a:cxn ang="0">
                    <a:pos x="257" y="21"/>
                  </a:cxn>
                  <a:cxn ang="0">
                    <a:pos x="282" y="0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52" h="586">
                    <a:moveTo>
                      <a:pt x="282" y="0"/>
                    </a:moveTo>
                    <a:lnTo>
                      <a:pt x="352" y="69"/>
                    </a:lnTo>
                    <a:lnTo>
                      <a:pt x="303" y="140"/>
                    </a:lnTo>
                    <a:lnTo>
                      <a:pt x="282" y="233"/>
                    </a:lnTo>
                    <a:lnTo>
                      <a:pt x="282" y="303"/>
                    </a:lnTo>
                    <a:lnTo>
                      <a:pt x="188" y="398"/>
                    </a:lnTo>
                    <a:lnTo>
                      <a:pt x="164" y="467"/>
                    </a:lnTo>
                    <a:lnTo>
                      <a:pt x="235" y="540"/>
                    </a:lnTo>
                    <a:lnTo>
                      <a:pt x="213" y="561"/>
                    </a:lnTo>
                    <a:lnTo>
                      <a:pt x="140" y="586"/>
                    </a:lnTo>
                    <a:lnTo>
                      <a:pt x="72" y="586"/>
                    </a:lnTo>
                    <a:lnTo>
                      <a:pt x="72" y="493"/>
                    </a:lnTo>
                    <a:lnTo>
                      <a:pt x="49" y="445"/>
                    </a:lnTo>
                    <a:lnTo>
                      <a:pt x="0" y="398"/>
                    </a:lnTo>
                    <a:lnTo>
                      <a:pt x="84" y="286"/>
                    </a:lnTo>
                    <a:lnTo>
                      <a:pt x="140" y="259"/>
                    </a:lnTo>
                    <a:lnTo>
                      <a:pt x="188" y="166"/>
                    </a:lnTo>
                    <a:lnTo>
                      <a:pt x="256" y="92"/>
                    </a:lnTo>
                    <a:lnTo>
                      <a:pt x="257" y="21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8" name="Freeform 315"/>
              <p:cNvSpPr>
                <a:spLocks/>
              </p:cNvSpPr>
              <p:nvPr/>
            </p:nvSpPr>
            <p:spPr bwMode="auto">
              <a:xfrm>
                <a:off x="4346" y="1970"/>
                <a:ext cx="88" cy="147"/>
              </a:xfrm>
              <a:custGeom>
                <a:avLst/>
                <a:gdLst/>
                <a:ahLst/>
                <a:cxnLst>
                  <a:cxn ang="0">
                    <a:pos x="281" y="0"/>
                  </a:cxn>
                  <a:cxn ang="0">
                    <a:pos x="352" y="70"/>
                  </a:cxn>
                  <a:cxn ang="0">
                    <a:pos x="303" y="140"/>
                  </a:cxn>
                  <a:cxn ang="0">
                    <a:pos x="281" y="234"/>
                  </a:cxn>
                  <a:cxn ang="0">
                    <a:pos x="281" y="303"/>
                  </a:cxn>
                  <a:cxn ang="0">
                    <a:pos x="188" y="399"/>
                  </a:cxn>
                  <a:cxn ang="0">
                    <a:pos x="164" y="467"/>
                  </a:cxn>
                  <a:cxn ang="0">
                    <a:pos x="234" y="540"/>
                  </a:cxn>
                  <a:cxn ang="0">
                    <a:pos x="213" y="562"/>
                  </a:cxn>
                  <a:cxn ang="0">
                    <a:pos x="140" y="587"/>
                  </a:cxn>
                  <a:cxn ang="0">
                    <a:pos x="72" y="587"/>
                  </a:cxn>
                  <a:cxn ang="0">
                    <a:pos x="72" y="494"/>
                  </a:cxn>
                  <a:cxn ang="0">
                    <a:pos x="49" y="446"/>
                  </a:cxn>
                  <a:cxn ang="0">
                    <a:pos x="0" y="399"/>
                  </a:cxn>
                  <a:cxn ang="0">
                    <a:pos x="83" y="286"/>
                  </a:cxn>
                  <a:cxn ang="0">
                    <a:pos x="140" y="259"/>
                  </a:cxn>
                  <a:cxn ang="0">
                    <a:pos x="188" y="166"/>
                  </a:cxn>
                  <a:cxn ang="0">
                    <a:pos x="255" y="93"/>
                  </a:cxn>
                  <a:cxn ang="0">
                    <a:pos x="257" y="22"/>
                  </a:cxn>
                  <a:cxn ang="0">
                    <a:pos x="281" y="0"/>
                  </a:cxn>
                  <a:cxn ang="0">
                    <a:pos x="281" y="0"/>
                  </a:cxn>
                  <a:cxn ang="0">
                    <a:pos x="281" y="0"/>
                  </a:cxn>
                </a:cxnLst>
                <a:rect l="0" t="0" r="r" b="b"/>
                <a:pathLst>
                  <a:path w="352" h="587">
                    <a:moveTo>
                      <a:pt x="281" y="0"/>
                    </a:moveTo>
                    <a:lnTo>
                      <a:pt x="352" y="70"/>
                    </a:lnTo>
                    <a:lnTo>
                      <a:pt x="303" y="140"/>
                    </a:lnTo>
                    <a:lnTo>
                      <a:pt x="281" y="234"/>
                    </a:lnTo>
                    <a:lnTo>
                      <a:pt x="281" y="303"/>
                    </a:lnTo>
                    <a:lnTo>
                      <a:pt x="188" y="399"/>
                    </a:lnTo>
                    <a:lnTo>
                      <a:pt x="164" y="467"/>
                    </a:lnTo>
                    <a:lnTo>
                      <a:pt x="234" y="540"/>
                    </a:lnTo>
                    <a:lnTo>
                      <a:pt x="213" y="562"/>
                    </a:lnTo>
                    <a:lnTo>
                      <a:pt x="140" y="587"/>
                    </a:lnTo>
                    <a:lnTo>
                      <a:pt x="72" y="587"/>
                    </a:lnTo>
                    <a:lnTo>
                      <a:pt x="72" y="494"/>
                    </a:lnTo>
                    <a:lnTo>
                      <a:pt x="49" y="446"/>
                    </a:lnTo>
                    <a:lnTo>
                      <a:pt x="0" y="399"/>
                    </a:lnTo>
                    <a:lnTo>
                      <a:pt x="83" y="286"/>
                    </a:lnTo>
                    <a:lnTo>
                      <a:pt x="140" y="259"/>
                    </a:lnTo>
                    <a:lnTo>
                      <a:pt x="188" y="166"/>
                    </a:lnTo>
                    <a:lnTo>
                      <a:pt x="255" y="93"/>
                    </a:lnTo>
                    <a:lnTo>
                      <a:pt x="257" y="22"/>
                    </a:lnTo>
                    <a:lnTo>
                      <a:pt x="281" y="0"/>
                    </a:lnTo>
                    <a:lnTo>
                      <a:pt x="281" y="0"/>
                    </a:lnTo>
                    <a:lnTo>
                      <a:pt x="28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9" name="Freeform 316"/>
              <p:cNvSpPr>
                <a:spLocks/>
              </p:cNvSpPr>
              <p:nvPr/>
            </p:nvSpPr>
            <p:spPr bwMode="auto">
              <a:xfrm>
                <a:off x="4375" y="2105"/>
                <a:ext cx="53" cy="70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45" y="92"/>
                  </a:cxn>
                  <a:cxn ang="0">
                    <a:pos x="69" y="185"/>
                  </a:cxn>
                  <a:cxn ang="0">
                    <a:pos x="69" y="279"/>
                  </a:cxn>
                  <a:cxn ang="0">
                    <a:pos x="116" y="279"/>
                  </a:cxn>
                  <a:cxn ang="0">
                    <a:pos x="212" y="256"/>
                  </a:cxn>
                  <a:cxn ang="0">
                    <a:pos x="212" y="185"/>
                  </a:cxn>
                  <a:cxn ang="0">
                    <a:pos x="163" y="92"/>
                  </a:cxn>
                  <a:cxn ang="0">
                    <a:pos x="116" y="0"/>
                  </a:cxn>
                  <a:cxn ang="0">
                    <a:pos x="69" y="21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0" y="46"/>
                  </a:cxn>
                </a:cxnLst>
                <a:rect l="0" t="0" r="r" b="b"/>
                <a:pathLst>
                  <a:path w="212" h="279">
                    <a:moveTo>
                      <a:pt x="0" y="46"/>
                    </a:moveTo>
                    <a:lnTo>
                      <a:pt x="45" y="92"/>
                    </a:lnTo>
                    <a:lnTo>
                      <a:pt x="69" y="185"/>
                    </a:lnTo>
                    <a:lnTo>
                      <a:pt x="69" y="279"/>
                    </a:lnTo>
                    <a:lnTo>
                      <a:pt x="116" y="279"/>
                    </a:lnTo>
                    <a:lnTo>
                      <a:pt x="212" y="256"/>
                    </a:lnTo>
                    <a:lnTo>
                      <a:pt x="212" y="185"/>
                    </a:lnTo>
                    <a:lnTo>
                      <a:pt x="163" y="92"/>
                    </a:lnTo>
                    <a:lnTo>
                      <a:pt x="116" y="0"/>
                    </a:lnTo>
                    <a:lnTo>
                      <a:pt x="69" y="21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0" name="Freeform 317"/>
              <p:cNvSpPr>
                <a:spLocks/>
              </p:cNvSpPr>
              <p:nvPr/>
            </p:nvSpPr>
            <p:spPr bwMode="auto">
              <a:xfrm>
                <a:off x="4375" y="2105"/>
                <a:ext cx="53" cy="70"/>
              </a:xfrm>
              <a:custGeom>
                <a:avLst/>
                <a:gdLst/>
                <a:ahLst/>
                <a:cxnLst>
                  <a:cxn ang="0">
                    <a:pos x="0" y="47"/>
                  </a:cxn>
                  <a:cxn ang="0">
                    <a:pos x="46" y="93"/>
                  </a:cxn>
                  <a:cxn ang="0">
                    <a:pos x="70" y="186"/>
                  </a:cxn>
                  <a:cxn ang="0">
                    <a:pos x="70" y="279"/>
                  </a:cxn>
                  <a:cxn ang="0">
                    <a:pos x="116" y="279"/>
                  </a:cxn>
                  <a:cxn ang="0">
                    <a:pos x="212" y="257"/>
                  </a:cxn>
                  <a:cxn ang="0">
                    <a:pos x="212" y="186"/>
                  </a:cxn>
                  <a:cxn ang="0">
                    <a:pos x="163" y="93"/>
                  </a:cxn>
                  <a:cxn ang="0">
                    <a:pos x="116" y="0"/>
                  </a:cxn>
                  <a:cxn ang="0">
                    <a:pos x="70" y="22"/>
                  </a:cxn>
                  <a:cxn ang="0">
                    <a:pos x="0" y="47"/>
                  </a:cxn>
                  <a:cxn ang="0">
                    <a:pos x="0" y="47"/>
                  </a:cxn>
                  <a:cxn ang="0">
                    <a:pos x="0" y="47"/>
                  </a:cxn>
                </a:cxnLst>
                <a:rect l="0" t="0" r="r" b="b"/>
                <a:pathLst>
                  <a:path w="212" h="279">
                    <a:moveTo>
                      <a:pt x="0" y="47"/>
                    </a:moveTo>
                    <a:lnTo>
                      <a:pt x="46" y="93"/>
                    </a:lnTo>
                    <a:lnTo>
                      <a:pt x="70" y="186"/>
                    </a:lnTo>
                    <a:lnTo>
                      <a:pt x="70" y="279"/>
                    </a:lnTo>
                    <a:lnTo>
                      <a:pt x="116" y="279"/>
                    </a:lnTo>
                    <a:lnTo>
                      <a:pt x="212" y="257"/>
                    </a:lnTo>
                    <a:lnTo>
                      <a:pt x="212" y="186"/>
                    </a:lnTo>
                    <a:lnTo>
                      <a:pt x="163" y="93"/>
                    </a:lnTo>
                    <a:lnTo>
                      <a:pt x="116" y="0"/>
                    </a:lnTo>
                    <a:lnTo>
                      <a:pt x="70" y="22"/>
                    </a:lnTo>
                    <a:lnTo>
                      <a:pt x="0" y="47"/>
                    </a:lnTo>
                    <a:lnTo>
                      <a:pt x="0" y="47"/>
                    </a:lnTo>
                    <a:lnTo>
                      <a:pt x="0" y="4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1" name="Freeform 318"/>
              <p:cNvSpPr>
                <a:spLocks/>
              </p:cNvSpPr>
              <p:nvPr/>
            </p:nvSpPr>
            <p:spPr bwMode="auto">
              <a:xfrm>
                <a:off x="4509" y="1712"/>
                <a:ext cx="71" cy="20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94"/>
                  </a:cxn>
                  <a:cxn ang="0">
                    <a:pos x="71" y="259"/>
                  </a:cxn>
                  <a:cxn ang="0">
                    <a:pos x="119" y="611"/>
                  </a:cxn>
                  <a:cxn ang="0">
                    <a:pos x="143" y="797"/>
                  </a:cxn>
                  <a:cxn ang="0">
                    <a:pos x="143" y="821"/>
                  </a:cxn>
                  <a:cxn ang="0">
                    <a:pos x="212" y="774"/>
                  </a:cxn>
                  <a:cxn ang="0">
                    <a:pos x="258" y="821"/>
                  </a:cxn>
                  <a:cxn ang="0">
                    <a:pos x="284" y="774"/>
                  </a:cxn>
                  <a:cxn ang="0">
                    <a:pos x="212" y="727"/>
                  </a:cxn>
                  <a:cxn ang="0">
                    <a:pos x="166" y="514"/>
                  </a:cxn>
                  <a:cxn ang="0">
                    <a:pos x="212" y="514"/>
                  </a:cxn>
                  <a:cxn ang="0">
                    <a:pos x="212" y="444"/>
                  </a:cxn>
                  <a:cxn ang="0">
                    <a:pos x="119" y="327"/>
                  </a:cxn>
                  <a:cxn ang="0">
                    <a:pos x="119" y="164"/>
                  </a:cxn>
                  <a:cxn ang="0">
                    <a:pos x="71" y="23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84" h="821">
                    <a:moveTo>
                      <a:pt x="0" y="0"/>
                    </a:moveTo>
                    <a:lnTo>
                      <a:pt x="48" y="94"/>
                    </a:lnTo>
                    <a:lnTo>
                      <a:pt x="71" y="259"/>
                    </a:lnTo>
                    <a:lnTo>
                      <a:pt x="119" y="611"/>
                    </a:lnTo>
                    <a:lnTo>
                      <a:pt x="143" y="797"/>
                    </a:lnTo>
                    <a:lnTo>
                      <a:pt x="143" y="821"/>
                    </a:lnTo>
                    <a:lnTo>
                      <a:pt x="212" y="774"/>
                    </a:lnTo>
                    <a:lnTo>
                      <a:pt x="258" y="821"/>
                    </a:lnTo>
                    <a:lnTo>
                      <a:pt x="284" y="774"/>
                    </a:lnTo>
                    <a:lnTo>
                      <a:pt x="212" y="727"/>
                    </a:lnTo>
                    <a:lnTo>
                      <a:pt x="166" y="514"/>
                    </a:lnTo>
                    <a:lnTo>
                      <a:pt x="212" y="514"/>
                    </a:lnTo>
                    <a:lnTo>
                      <a:pt x="212" y="444"/>
                    </a:lnTo>
                    <a:lnTo>
                      <a:pt x="119" y="327"/>
                    </a:lnTo>
                    <a:lnTo>
                      <a:pt x="119" y="164"/>
                    </a:lnTo>
                    <a:lnTo>
                      <a:pt x="71" y="23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2" name="Freeform 319"/>
              <p:cNvSpPr>
                <a:spLocks/>
              </p:cNvSpPr>
              <p:nvPr/>
            </p:nvSpPr>
            <p:spPr bwMode="auto">
              <a:xfrm>
                <a:off x="4510" y="1712"/>
                <a:ext cx="70" cy="20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7" y="94"/>
                  </a:cxn>
                  <a:cxn ang="0">
                    <a:pos x="70" y="258"/>
                  </a:cxn>
                  <a:cxn ang="0">
                    <a:pos x="117" y="611"/>
                  </a:cxn>
                  <a:cxn ang="0">
                    <a:pos x="142" y="796"/>
                  </a:cxn>
                  <a:cxn ang="0">
                    <a:pos x="142" y="820"/>
                  </a:cxn>
                  <a:cxn ang="0">
                    <a:pos x="211" y="774"/>
                  </a:cxn>
                  <a:cxn ang="0">
                    <a:pos x="257" y="820"/>
                  </a:cxn>
                  <a:cxn ang="0">
                    <a:pos x="283" y="774"/>
                  </a:cxn>
                  <a:cxn ang="0">
                    <a:pos x="211" y="727"/>
                  </a:cxn>
                  <a:cxn ang="0">
                    <a:pos x="164" y="514"/>
                  </a:cxn>
                  <a:cxn ang="0">
                    <a:pos x="211" y="514"/>
                  </a:cxn>
                  <a:cxn ang="0">
                    <a:pos x="211" y="444"/>
                  </a:cxn>
                  <a:cxn ang="0">
                    <a:pos x="117" y="327"/>
                  </a:cxn>
                  <a:cxn ang="0">
                    <a:pos x="117" y="164"/>
                  </a:cxn>
                  <a:cxn ang="0">
                    <a:pos x="70" y="23"/>
                  </a:cxn>
                  <a:cxn ang="0">
                    <a:pos x="2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83" h="820">
                    <a:moveTo>
                      <a:pt x="0" y="0"/>
                    </a:moveTo>
                    <a:lnTo>
                      <a:pt x="47" y="94"/>
                    </a:lnTo>
                    <a:lnTo>
                      <a:pt x="70" y="258"/>
                    </a:lnTo>
                    <a:lnTo>
                      <a:pt x="117" y="611"/>
                    </a:lnTo>
                    <a:lnTo>
                      <a:pt x="142" y="796"/>
                    </a:lnTo>
                    <a:lnTo>
                      <a:pt x="142" y="820"/>
                    </a:lnTo>
                    <a:lnTo>
                      <a:pt x="211" y="774"/>
                    </a:lnTo>
                    <a:lnTo>
                      <a:pt x="257" y="820"/>
                    </a:lnTo>
                    <a:lnTo>
                      <a:pt x="283" y="774"/>
                    </a:lnTo>
                    <a:lnTo>
                      <a:pt x="211" y="727"/>
                    </a:lnTo>
                    <a:lnTo>
                      <a:pt x="164" y="514"/>
                    </a:lnTo>
                    <a:lnTo>
                      <a:pt x="211" y="514"/>
                    </a:lnTo>
                    <a:lnTo>
                      <a:pt x="211" y="444"/>
                    </a:lnTo>
                    <a:lnTo>
                      <a:pt x="117" y="327"/>
                    </a:lnTo>
                    <a:lnTo>
                      <a:pt x="117" y="164"/>
                    </a:lnTo>
                    <a:lnTo>
                      <a:pt x="70" y="23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3" name="Freeform 320"/>
              <p:cNvSpPr>
                <a:spLocks/>
              </p:cNvSpPr>
              <p:nvPr/>
            </p:nvSpPr>
            <p:spPr bwMode="auto">
              <a:xfrm>
                <a:off x="4557" y="1929"/>
                <a:ext cx="75" cy="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2" y="139"/>
                  </a:cxn>
                  <a:cxn ang="0">
                    <a:pos x="0" y="327"/>
                  </a:cxn>
                  <a:cxn ang="0">
                    <a:pos x="94" y="303"/>
                  </a:cxn>
                  <a:cxn ang="0">
                    <a:pos x="161" y="348"/>
                  </a:cxn>
                  <a:cxn ang="0">
                    <a:pos x="186" y="327"/>
                  </a:cxn>
                  <a:cxn ang="0">
                    <a:pos x="186" y="281"/>
                  </a:cxn>
                  <a:cxn ang="0">
                    <a:pos x="302" y="184"/>
                  </a:cxn>
                  <a:cxn ang="0">
                    <a:pos x="258" y="139"/>
                  </a:cxn>
                  <a:cxn ang="0">
                    <a:pos x="161" y="116"/>
                  </a:cxn>
                  <a:cxn ang="0">
                    <a:pos x="45" y="2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02" h="348">
                    <a:moveTo>
                      <a:pt x="0" y="0"/>
                    </a:moveTo>
                    <a:lnTo>
                      <a:pt x="22" y="139"/>
                    </a:lnTo>
                    <a:lnTo>
                      <a:pt x="0" y="327"/>
                    </a:lnTo>
                    <a:lnTo>
                      <a:pt x="94" y="303"/>
                    </a:lnTo>
                    <a:lnTo>
                      <a:pt x="161" y="348"/>
                    </a:lnTo>
                    <a:lnTo>
                      <a:pt x="186" y="327"/>
                    </a:lnTo>
                    <a:lnTo>
                      <a:pt x="186" y="281"/>
                    </a:lnTo>
                    <a:lnTo>
                      <a:pt x="302" y="184"/>
                    </a:lnTo>
                    <a:lnTo>
                      <a:pt x="258" y="139"/>
                    </a:lnTo>
                    <a:lnTo>
                      <a:pt x="161" y="116"/>
                    </a:lnTo>
                    <a:lnTo>
                      <a:pt x="45" y="2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4" name="Freeform 321"/>
              <p:cNvSpPr>
                <a:spLocks/>
              </p:cNvSpPr>
              <p:nvPr/>
            </p:nvSpPr>
            <p:spPr bwMode="auto">
              <a:xfrm>
                <a:off x="4557" y="1929"/>
                <a:ext cx="75" cy="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" y="139"/>
                  </a:cxn>
                  <a:cxn ang="0">
                    <a:pos x="0" y="327"/>
                  </a:cxn>
                  <a:cxn ang="0">
                    <a:pos x="95" y="303"/>
                  </a:cxn>
                  <a:cxn ang="0">
                    <a:pos x="162" y="349"/>
                  </a:cxn>
                  <a:cxn ang="0">
                    <a:pos x="187" y="327"/>
                  </a:cxn>
                  <a:cxn ang="0">
                    <a:pos x="187" y="282"/>
                  </a:cxn>
                  <a:cxn ang="0">
                    <a:pos x="303" y="185"/>
                  </a:cxn>
                  <a:cxn ang="0">
                    <a:pos x="259" y="139"/>
                  </a:cxn>
                  <a:cxn ang="0">
                    <a:pos x="162" y="116"/>
                  </a:cxn>
                  <a:cxn ang="0">
                    <a:pos x="46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03" h="349">
                    <a:moveTo>
                      <a:pt x="0" y="0"/>
                    </a:moveTo>
                    <a:lnTo>
                      <a:pt x="23" y="139"/>
                    </a:lnTo>
                    <a:lnTo>
                      <a:pt x="0" y="327"/>
                    </a:lnTo>
                    <a:lnTo>
                      <a:pt x="95" y="303"/>
                    </a:lnTo>
                    <a:lnTo>
                      <a:pt x="162" y="349"/>
                    </a:lnTo>
                    <a:lnTo>
                      <a:pt x="187" y="327"/>
                    </a:lnTo>
                    <a:lnTo>
                      <a:pt x="187" y="282"/>
                    </a:lnTo>
                    <a:lnTo>
                      <a:pt x="303" y="185"/>
                    </a:lnTo>
                    <a:lnTo>
                      <a:pt x="259" y="139"/>
                    </a:lnTo>
                    <a:lnTo>
                      <a:pt x="162" y="116"/>
                    </a:lnTo>
                    <a:lnTo>
                      <a:pt x="46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" name="Freeform 322"/>
              <p:cNvSpPr>
                <a:spLocks/>
              </p:cNvSpPr>
              <p:nvPr/>
            </p:nvSpPr>
            <p:spPr bwMode="auto">
              <a:xfrm>
                <a:off x="4457" y="2028"/>
                <a:ext cx="135" cy="164"/>
              </a:xfrm>
              <a:custGeom>
                <a:avLst/>
                <a:gdLst/>
                <a:ahLst/>
                <a:cxnLst>
                  <a:cxn ang="0">
                    <a:pos x="400" y="0"/>
                  </a:cxn>
                  <a:cxn ang="0">
                    <a:pos x="376" y="212"/>
                  </a:cxn>
                  <a:cxn ang="0">
                    <a:pos x="376" y="307"/>
                  </a:cxn>
                  <a:cxn ang="0">
                    <a:pos x="210" y="448"/>
                  </a:cxn>
                  <a:cxn ang="0">
                    <a:pos x="210" y="492"/>
                  </a:cxn>
                  <a:cxn ang="0">
                    <a:pos x="49" y="540"/>
                  </a:cxn>
                  <a:cxn ang="0">
                    <a:pos x="0" y="607"/>
                  </a:cxn>
                  <a:cxn ang="0">
                    <a:pos x="70" y="635"/>
                  </a:cxn>
                  <a:cxn ang="0">
                    <a:pos x="117" y="607"/>
                  </a:cxn>
                  <a:cxn ang="0">
                    <a:pos x="164" y="607"/>
                  </a:cxn>
                  <a:cxn ang="0">
                    <a:pos x="234" y="586"/>
                  </a:cxn>
                  <a:cxn ang="0">
                    <a:pos x="258" y="656"/>
                  </a:cxn>
                  <a:cxn ang="0">
                    <a:pos x="329" y="635"/>
                  </a:cxn>
                  <a:cxn ang="0">
                    <a:pos x="329" y="563"/>
                  </a:cxn>
                  <a:cxn ang="0">
                    <a:pos x="353" y="563"/>
                  </a:cxn>
                  <a:cxn ang="0">
                    <a:pos x="376" y="540"/>
                  </a:cxn>
                  <a:cxn ang="0">
                    <a:pos x="468" y="540"/>
                  </a:cxn>
                  <a:cxn ang="0">
                    <a:pos x="468" y="492"/>
                  </a:cxn>
                  <a:cxn ang="0">
                    <a:pos x="540" y="516"/>
                  </a:cxn>
                  <a:cxn ang="0">
                    <a:pos x="517" y="376"/>
                  </a:cxn>
                  <a:cxn ang="0">
                    <a:pos x="494" y="307"/>
                  </a:cxn>
                  <a:cxn ang="0">
                    <a:pos x="517" y="234"/>
                  </a:cxn>
                  <a:cxn ang="0">
                    <a:pos x="517" y="190"/>
                  </a:cxn>
                  <a:cxn ang="0">
                    <a:pos x="540" y="118"/>
                  </a:cxn>
                  <a:cxn ang="0">
                    <a:pos x="494" y="26"/>
                  </a:cxn>
                  <a:cxn ang="0">
                    <a:pos x="468" y="26"/>
                  </a:cxn>
                  <a:cxn ang="0">
                    <a:pos x="400" y="0"/>
                  </a:cxn>
                  <a:cxn ang="0">
                    <a:pos x="400" y="0"/>
                  </a:cxn>
                  <a:cxn ang="0">
                    <a:pos x="400" y="0"/>
                  </a:cxn>
                </a:cxnLst>
                <a:rect l="0" t="0" r="r" b="b"/>
                <a:pathLst>
                  <a:path w="540" h="656">
                    <a:moveTo>
                      <a:pt x="400" y="0"/>
                    </a:moveTo>
                    <a:lnTo>
                      <a:pt x="376" y="212"/>
                    </a:lnTo>
                    <a:lnTo>
                      <a:pt x="376" y="307"/>
                    </a:lnTo>
                    <a:lnTo>
                      <a:pt x="210" y="448"/>
                    </a:lnTo>
                    <a:lnTo>
                      <a:pt x="210" y="492"/>
                    </a:lnTo>
                    <a:lnTo>
                      <a:pt x="49" y="540"/>
                    </a:lnTo>
                    <a:lnTo>
                      <a:pt x="0" y="607"/>
                    </a:lnTo>
                    <a:lnTo>
                      <a:pt x="70" y="635"/>
                    </a:lnTo>
                    <a:lnTo>
                      <a:pt x="117" y="607"/>
                    </a:lnTo>
                    <a:lnTo>
                      <a:pt x="164" y="607"/>
                    </a:lnTo>
                    <a:lnTo>
                      <a:pt x="234" y="586"/>
                    </a:lnTo>
                    <a:lnTo>
                      <a:pt x="258" y="656"/>
                    </a:lnTo>
                    <a:lnTo>
                      <a:pt x="329" y="635"/>
                    </a:lnTo>
                    <a:lnTo>
                      <a:pt x="329" y="563"/>
                    </a:lnTo>
                    <a:lnTo>
                      <a:pt x="353" y="563"/>
                    </a:lnTo>
                    <a:lnTo>
                      <a:pt x="376" y="540"/>
                    </a:lnTo>
                    <a:lnTo>
                      <a:pt x="468" y="540"/>
                    </a:lnTo>
                    <a:lnTo>
                      <a:pt x="468" y="492"/>
                    </a:lnTo>
                    <a:lnTo>
                      <a:pt x="540" y="516"/>
                    </a:lnTo>
                    <a:lnTo>
                      <a:pt x="517" y="376"/>
                    </a:lnTo>
                    <a:lnTo>
                      <a:pt x="494" y="307"/>
                    </a:lnTo>
                    <a:lnTo>
                      <a:pt x="517" y="234"/>
                    </a:lnTo>
                    <a:lnTo>
                      <a:pt x="517" y="190"/>
                    </a:lnTo>
                    <a:lnTo>
                      <a:pt x="540" y="118"/>
                    </a:lnTo>
                    <a:lnTo>
                      <a:pt x="494" y="26"/>
                    </a:lnTo>
                    <a:lnTo>
                      <a:pt x="468" y="26"/>
                    </a:lnTo>
                    <a:lnTo>
                      <a:pt x="400" y="0"/>
                    </a:lnTo>
                    <a:lnTo>
                      <a:pt x="400" y="0"/>
                    </a:lnTo>
                    <a:lnTo>
                      <a:pt x="40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" name="Freeform 323"/>
              <p:cNvSpPr>
                <a:spLocks/>
              </p:cNvSpPr>
              <p:nvPr/>
            </p:nvSpPr>
            <p:spPr bwMode="auto">
              <a:xfrm>
                <a:off x="4457" y="2029"/>
                <a:ext cx="135" cy="164"/>
              </a:xfrm>
              <a:custGeom>
                <a:avLst/>
                <a:gdLst/>
                <a:ahLst/>
                <a:cxnLst>
                  <a:cxn ang="0">
                    <a:pos x="400" y="0"/>
                  </a:cxn>
                  <a:cxn ang="0">
                    <a:pos x="376" y="212"/>
                  </a:cxn>
                  <a:cxn ang="0">
                    <a:pos x="376" y="306"/>
                  </a:cxn>
                  <a:cxn ang="0">
                    <a:pos x="212" y="448"/>
                  </a:cxn>
                  <a:cxn ang="0">
                    <a:pos x="212" y="492"/>
                  </a:cxn>
                  <a:cxn ang="0">
                    <a:pos x="49" y="540"/>
                  </a:cxn>
                  <a:cxn ang="0">
                    <a:pos x="0" y="607"/>
                  </a:cxn>
                  <a:cxn ang="0">
                    <a:pos x="71" y="634"/>
                  </a:cxn>
                  <a:cxn ang="0">
                    <a:pos x="119" y="607"/>
                  </a:cxn>
                  <a:cxn ang="0">
                    <a:pos x="164" y="607"/>
                  </a:cxn>
                  <a:cxn ang="0">
                    <a:pos x="235" y="585"/>
                  </a:cxn>
                  <a:cxn ang="0">
                    <a:pos x="259" y="656"/>
                  </a:cxn>
                  <a:cxn ang="0">
                    <a:pos x="329" y="634"/>
                  </a:cxn>
                  <a:cxn ang="0">
                    <a:pos x="329" y="563"/>
                  </a:cxn>
                  <a:cxn ang="0">
                    <a:pos x="354" y="563"/>
                  </a:cxn>
                  <a:cxn ang="0">
                    <a:pos x="376" y="540"/>
                  </a:cxn>
                  <a:cxn ang="0">
                    <a:pos x="469" y="540"/>
                  </a:cxn>
                  <a:cxn ang="0">
                    <a:pos x="469" y="492"/>
                  </a:cxn>
                  <a:cxn ang="0">
                    <a:pos x="540" y="516"/>
                  </a:cxn>
                  <a:cxn ang="0">
                    <a:pos x="518" y="376"/>
                  </a:cxn>
                  <a:cxn ang="0">
                    <a:pos x="495" y="306"/>
                  </a:cxn>
                  <a:cxn ang="0">
                    <a:pos x="518" y="233"/>
                  </a:cxn>
                  <a:cxn ang="0">
                    <a:pos x="518" y="189"/>
                  </a:cxn>
                  <a:cxn ang="0">
                    <a:pos x="540" y="117"/>
                  </a:cxn>
                  <a:cxn ang="0">
                    <a:pos x="495" y="25"/>
                  </a:cxn>
                  <a:cxn ang="0">
                    <a:pos x="469" y="25"/>
                  </a:cxn>
                  <a:cxn ang="0">
                    <a:pos x="400" y="0"/>
                  </a:cxn>
                  <a:cxn ang="0">
                    <a:pos x="400" y="0"/>
                  </a:cxn>
                  <a:cxn ang="0">
                    <a:pos x="400" y="0"/>
                  </a:cxn>
                </a:cxnLst>
                <a:rect l="0" t="0" r="r" b="b"/>
                <a:pathLst>
                  <a:path w="540" h="656">
                    <a:moveTo>
                      <a:pt x="400" y="0"/>
                    </a:moveTo>
                    <a:lnTo>
                      <a:pt x="376" y="212"/>
                    </a:lnTo>
                    <a:lnTo>
                      <a:pt x="376" y="306"/>
                    </a:lnTo>
                    <a:lnTo>
                      <a:pt x="212" y="448"/>
                    </a:lnTo>
                    <a:lnTo>
                      <a:pt x="212" y="492"/>
                    </a:lnTo>
                    <a:lnTo>
                      <a:pt x="49" y="540"/>
                    </a:lnTo>
                    <a:lnTo>
                      <a:pt x="0" y="607"/>
                    </a:lnTo>
                    <a:lnTo>
                      <a:pt x="71" y="634"/>
                    </a:lnTo>
                    <a:lnTo>
                      <a:pt x="119" y="607"/>
                    </a:lnTo>
                    <a:lnTo>
                      <a:pt x="164" y="607"/>
                    </a:lnTo>
                    <a:lnTo>
                      <a:pt x="235" y="585"/>
                    </a:lnTo>
                    <a:lnTo>
                      <a:pt x="259" y="656"/>
                    </a:lnTo>
                    <a:lnTo>
                      <a:pt x="329" y="634"/>
                    </a:lnTo>
                    <a:lnTo>
                      <a:pt x="329" y="563"/>
                    </a:lnTo>
                    <a:lnTo>
                      <a:pt x="354" y="563"/>
                    </a:lnTo>
                    <a:lnTo>
                      <a:pt x="376" y="540"/>
                    </a:lnTo>
                    <a:lnTo>
                      <a:pt x="469" y="540"/>
                    </a:lnTo>
                    <a:lnTo>
                      <a:pt x="469" y="492"/>
                    </a:lnTo>
                    <a:lnTo>
                      <a:pt x="540" y="516"/>
                    </a:lnTo>
                    <a:lnTo>
                      <a:pt x="518" y="376"/>
                    </a:lnTo>
                    <a:lnTo>
                      <a:pt x="495" y="306"/>
                    </a:lnTo>
                    <a:lnTo>
                      <a:pt x="518" y="233"/>
                    </a:lnTo>
                    <a:lnTo>
                      <a:pt x="518" y="189"/>
                    </a:lnTo>
                    <a:lnTo>
                      <a:pt x="540" y="117"/>
                    </a:lnTo>
                    <a:lnTo>
                      <a:pt x="495" y="25"/>
                    </a:lnTo>
                    <a:lnTo>
                      <a:pt x="469" y="25"/>
                    </a:lnTo>
                    <a:lnTo>
                      <a:pt x="400" y="0"/>
                    </a:lnTo>
                    <a:lnTo>
                      <a:pt x="400" y="0"/>
                    </a:lnTo>
                    <a:lnTo>
                      <a:pt x="40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7" name="Freeform 324"/>
              <p:cNvSpPr>
                <a:spLocks/>
              </p:cNvSpPr>
              <p:nvPr/>
            </p:nvSpPr>
            <p:spPr bwMode="auto">
              <a:xfrm>
                <a:off x="4486" y="2192"/>
                <a:ext cx="23" cy="18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0" y="24"/>
                  </a:cxn>
                  <a:cxn ang="0">
                    <a:pos x="0" y="71"/>
                  </a:cxn>
                  <a:cxn ang="0">
                    <a:pos x="93" y="71"/>
                  </a:cxn>
                  <a:cxn ang="0">
                    <a:pos x="93" y="24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47" y="0"/>
                  </a:cxn>
                </a:cxnLst>
                <a:rect l="0" t="0" r="r" b="b"/>
                <a:pathLst>
                  <a:path w="93" h="71">
                    <a:moveTo>
                      <a:pt x="47" y="0"/>
                    </a:moveTo>
                    <a:lnTo>
                      <a:pt x="0" y="24"/>
                    </a:lnTo>
                    <a:lnTo>
                      <a:pt x="0" y="71"/>
                    </a:lnTo>
                    <a:lnTo>
                      <a:pt x="93" y="71"/>
                    </a:lnTo>
                    <a:lnTo>
                      <a:pt x="93" y="24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8" name="Freeform 325"/>
              <p:cNvSpPr>
                <a:spLocks/>
              </p:cNvSpPr>
              <p:nvPr/>
            </p:nvSpPr>
            <p:spPr bwMode="auto">
              <a:xfrm>
                <a:off x="4486" y="2193"/>
                <a:ext cx="24" cy="17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0" y="24"/>
                  </a:cxn>
                  <a:cxn ang="0">
                    <a:pos x="0" y="71"/>
                  </a:cxn>
                  <a:cxn ang="0">
                    <a:pos x="93" y="71"/>
                  </a:cxn>
                  <a:cxn ang="0">
                    <a:pos x="93" y="24"/>
                  </a:cxn>
                  <a:cxn ang="0">
                    <a:pos x="45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93" h="71">
                    <a:moveTo>
                      <a:pt x="45" y="0"/>
                    </a:moveTo>
                    <a:lnTo>
                      <a:pt x="0" y="24"/>
                    </a:lnTo>
                    <a:lnTo>
                      <a:pt x="0" y="71"/>
                    </a:lnTo>
                    <a:lnTo>
                      <a:pt x="93" y="71"/>
                    </a:lnTo>
                    <a:lnTo>
                      <a:pt x="93" y="24"/>
                    </a:lnTo>
                    <a:lnTo>
                      <a:pt x="45" y="0"/>
                    </a:lnTo>
                    <a:lnTo>
                      <a:pt x="45" y="0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9" name="Freeform 326"/>
              <p:cNvSpPr>
                <a:spLocks/>
              </p:cNvSpPr>
              <p:nvPr/>
            </p:nvSpPr>
            <p:spPr bwMode="auto">
              <a:xfrm>
                <a:off x="4451" y="2199"/>
                <a:ext cx="23" cy="53"/>
              </a:xfrm>
              <a:custGeom>
                <a:avLst/>
                <a:gdLst/>
                <a:ahLst/>
                <a:cxnLst>
                  <a:cxn ang="0">
                    <a:pos x="93" y="47"/>
                  </a:cxn>
                  <a:cxn ang="0">
                    <a:pos x="44" y="0"/>
                  </a:cxn>
                  <a:cxn ang="0">
                    <a:pos x="0" y="47"/>
                  </a:cxn>
                  <a:cxn ang="0">
                    <a:pos x="0" y="164"/>
                  </a:cxn>
                  <a:cxn ang="0">
                    <a:pos x="44" y="213"/>
                  </a:cxn>
                  <a:cxn ang="0">
                    <a:pos x="72" y="164"/>
                  </a:cxn>
                  <a:cxn ang="0">
                    <a:pos x="72" y="95"/>
                  </a:cxn>
                  <a:cxn ang="0">
                    <a:pos x="93" y="47"/>
                  </a:cxn>
                  <a:cxn ang="0">
                    <a:pos x="93" y="47"/>
                  </a:cxn>
                  <a:cxn ang="0">
                    <a:pos x="93" y="47"/>
                  </a:cxn>
                </a:cxnLst>
                <a:rect l="0" t="0" r="r" b="b"/>
                <a:pathLst>
                  <a:path w="93" h="213">
                    <a:moveTo>
                      <a:pt x="93" y="47"/>
                    </a:moveTo>
                    <a:lnTo>
                      <a:pt x="44" y="0"/>
                    </a:lnTo>
                    <a:lnTo>
                      <a:pt x="0" y="47"/>
                    </a:lnTo>
                    <a:lnTo>
                      <a:pt x="0" y="164"/>
                    </a:lnTo>
                    <a:lnTo>
                      <a:pt x="44" y="213"/>
                    </a:lnTo>
                    <a:lnTo>
                      <a:pt x="72" y="164"/>
                    </a:lnTo>
                    <a:lnTo>
                      <a:pt x="72" y="95"/>
                    </a:lnTo>
                    <a:lnTo>
                      <a:pt x="93" y="47"/>
                    </a:lnTo>
                    <a:lnTo>
                      <a:pt x="93" y="47"/>
                    </a:lnTo>
                    <a:lnTo>
                      <a:pt x="93" y="4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0" name="Freeform 327"/>
              <p:cNvSpPr>
                <a:spLocks/>
              </p:cNvSpPr>
              <p:nvPr/>
            </p:nvSpPr>
            <p:spPr bwMode="auto">
              <a:xfrm>
                <a:off x="4451" y="2199"/>
                <a:ext cx="23" cy="53"/>
              </a:xfrm>
              <a:custGeom>
                <a:avLst/>
                <a:gdLst/>
                <a:ahLst/>
                <a:cxnLst>
                  <a:cxn ang="0">
                    <a:pos x="93" y="47"/>
                  </a:cxn>
                  <a:cxn ang="0">
                    <a:pos x="44" y="0"/>
                  </a:cxn>
                  <a:cxn ang="0">
                    <a:pos x="0" y="47"/>
                  </a:cxn>
                  <a:cxn ang="0">
                    <a:pos x="0" y="164"/>
                  </a:cxn>
                  <a:cxn ang="0">
                    <a:pos x="44" y="213"/>
                  </a:cxn>
                  <a:cxn ang="0">
                    <a:pos x="71" y="164"/>
                  </a:cxn>
                  <a:cxn ang="0">
                    <a:pos x="71" y="95"/>
                  </a:cxn>
                  <a:cxn ang="0">
                    <a:pos x="93" y="47"/>
                  </a:cxn>
                  <a:cxn ang="0">
                    <a:pos x="93" y="47"/>
                  </a:cxn>
                  <a:cxn ang="0">
                    <a:pos x="93" y="47"/>
                  </a:cxn>
                </a:cxnLst>
                <a:rect l="0" t="0" r="r" b="b"/>
                <a:pathLst>
                  <a:path w="93" h="213">
                    <a:moveTo>
                      <a:pt x="93" y="47"/>
                    </a:moveTo>
                    <a:lnTo>
                      <a:pt x="44" y="0"/>
                    </a:lnTo>
                    <a:lnTo>
                      <a:pt x="0" y="47"/>
                    </a:lnTo>
                    <a:lnTo>
                      <a:pt x="0" y="164"/>
                    </a:lnTo>
                    <a:lnTo>
                      <a:pt x="44" y="213"/>
                    </a:lnTo>
                    <a:lnTo>
                      <a:pt x="71" y="164"/>
                    </a:lnTo>
                    <a:lnTo>
                      <a:pt x="71" y="95"/>
                    </a:lnTo>
                    <a:lnTo>
                      <a:pt x="93" y="47"/>
                    </a:lnTo>
                    <a:lnTo>
                      <a:pt x="93" y="47"/>
                    </a:lnTo>
                    <a:lnTo>
                      <a:pt x="93" y="4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" name="Freeform 328"/>
              <p:cNvSpPr>
                <a:spLocks/>
              </p:cNvSpPr>
              <p:nvPr/>
            </p:nvSpPr>
            <p:spPr bwMode="auto">
              <a:xfrm>
                <a:off x="4328" y="2339"/>
                <a:ext cx="17" cy="47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0" y="48"/>
                  </a:cxn>
                  <a:cxn ang="0">
                    <a:pos x="0" y="95"/>
                  </a:cxn>
                  <a:cxn ang="0">
                    <a:pos x="26" y="164"/>
                  </a:cxn>
                  <a:cxn ang="0">
                    <a:pos x="26" y="187"/>
                  </a:cxn>
                  <a:cxn ang="0">
                    <a:pos x="71" y="141"/>
                  </a:cxn>
                  <a:cxn ang="0">
                    <a:pos x="71" y="95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71" h="187">
                    <a:moveTo>
                      <a:pt x="26" y="0"/>
                    </a:moveTo>
                    <a:lnTo>
                      <a:pt x="0" y="48"/>
                    </a:lnTo>
                    <a:lnTo>
                      <a:pt x="0" y="95"/>
                    </a:lnTo>
                    <a:lnTo>
                      <a:pt x="26" y="164"/>
                    </a:lnTo>
                    <a:lnTo>
                      <a:pt x="26" y="187"/>
                    </a:lnTo>
                    <a:lnTo>
                      <a:pt x="71" y="141"/>
                    </a:lnTo>
                    <a:lnTo>
                      <a:pt x="71" y="95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" name="Freeform 329"/>
              <p:cNvSpPr>
                <a:spLocks/>
              </p:cNvSpPr>
              <p:nvPr/>
            </p:nvSpPr>
            <p:spPr bwMode="auto">
              <a:xfrm>
                <a:off x="4328" y="2340"/>
                <a:ext cx="18" cy="46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0" y="48"/>
                  </a:cxn>
                  <a:cxn ang="0">
                    <a:pos x="0" y="94"/>
                  </a:cxn>
                  <a:cxn ang="0">
                    <a:pos x="25" y="164"/>
                  </a:cxn>
                  <a:cxn ang="0">
                    <a:pos x="25" y="187"/>
                  </a:cxn>
                  <a:cxn ang="0">
                    <a:pos x="71" y="141"/>
                  </a:cxn>
                  <a:cxn ang="0">
                    <a:pos x="71" y="94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71" h="187">
                    <a:moveTo>
                      <a:pt x="25" y="0"/>
                    </a:moveTo>
                    <a:lnTo>
                      <a:pt x="0" y="48"/>
                    </a:lnTo>
                    <a:lnTo>
                      <a:pt x="0" y="94"/>
                    </a:lnTo>
                    <a:lnTo>
                      <a:pt x="25" y="164"/>
                    </a:lnTo>
                    <a:lnTo>
                      <a:pt x="25" y="187"/>
                    </a:lnTo>
                    <a:lnTo>
                      <a:pt x="71" y="141"/>
                    </a:lnTo>
                    <a:lnTo>
                      <a:pt x="71" y="94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3" name="Freeform 330"/>
              <p:cNvSpPr>
                <a:spLocks/>
              </p:cNvSpPr>
              <p:nvPr/>
            </p:nvSpPr>
            <p:spPr bwMode="auto">
              <a:xfrm>
                <a:off x="4152" y="2463"/>
                <a:ext cx="35" cy="23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48" y="0"/>
                  </a:cxn>
                  <a:cxn ang="0">
                    <a:pos x="0" y="46"/>
                  </a:cxn>
                  <a:cxn ang="0">
                    <a:pos x="48" y="94"/>
                  </a:cxn>
                  <a:cxn ang="0">
                    <a:pos x="142" y="46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8" y="0"/>
                  </a:cxn>
                </a:cxnLst>
                <a:rect l="0" t="0" r="r" b="b"/>
                <a:pathLst>
                  <a:path w="142" h="94">
                    <a:moveTo>
                      <a:pt x="118" y="0"/>
                    </a:moveTo>
                    <a:lnTo>
                      <a:pt x="48" y="0"/>
                    </a:lnTo>
                    <a:lnTo>
                      <a:pt x="0" y="46"/>
                    </a:lnTo>
                    <a:lnTo>
                      <a:pt x="48" y="94"/>
                    </a:lnTo>
                    <a:lnTo>
                      <a:pt x="142" y="46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4" name="Freeform 331"/>
              <p:cNvSpPr>
                <a:spLocks/>
              </p:cNvSpPr>
              <p:nvPr/>
            </p:nvSpPr>
            <p:spPr bwMode="auto">
              <a:xfrm>
                <a:off x="4152" y="2463"/>
                <a:ext cx="36" cy="23"/>
              </a:xfrm>
              <a:custGeom>
                <a:avLst/>
                <a:gdLst/>
                <a:ahLst/>
                <a:cxnLst>
                  <a:cxn ang="0">
                    <a:pos x="118" y="0"/>
                  </a:cxn>
                  <a:cxn ang="0">
                    <a:pos x="48" y="0"/>
                  </a:cxn>
                  <a:cxn ang="0">
                    <a:pos x="0" y="47"/>
                  </a:cxn>
                  <a:cxn ang="0">
                    <a:pos x="48" y="95"/>
                  </a:cxn>
                  <a:cxn ang="0">
                    <a:pos x="143" y="47"/>
                  </a:cxn>
                  <a:cxn ang="0">
                    <a:pos x="118" y="0"/>
                  </a:cxn>
                  <a:cxn ang="0">
                    <a:pos x="118" y="0"/>
                  </a:cxn>
                  <a:cxn ang="0">
                    <a:pos x="118" y="0"/>
                  </a:cxn>
                </a:cxnLst>
                <a:rect l="0" t="0" r="r" b="b"/>
                <a:pathLst>
                  <a:path w="143" h="95">
                    <a:moveTo>
                      <a:pt x="118" y="0"/>
                    </a:moveTo>
                    <a:lnTo>
                      <a:pt x="48" y="0"/>
                    </a:lnTo>
                    <a:lnTo>
                      <a:pt x="0" y="47"/>
                    </a:lnTo>
                    <a:lnTo>
                      <a:pt x="48" y="95"/>
                    </a:lnTo>
                    <a:lnTo>
                      <a:pt x="143" y="47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8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5" name="Freeform 332"/>
              <p:cNvSpPr>
                <a:spLocks/>
              </p:cNvSpPr>
              <p:nvPr/>
            </p:nvSpPr>
            <p:spPr bwMode="auto">
              <a:xfrm>
                <a:off x="4064" y="2410"/>
                <a:ext cx="111" cy="234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23" y="116"/>
                  </a:cxn>
                  <a:cxn ang="0">
                    <a:pos x="91" y="116"/>
                  </a:cxn>
                  <a:cxn ang="0">
                    <a:pos x="138" y="187"/>
                  </a:cxn>
                  <a:cxn ang="0">
                    <a:pos x="116" y="256"/>
                  </a:cxn>
                  <a:cxn ang="0">
                    <a:pos x="232" y="399"/>
                  </a:cxn>
                  <a:cxn ang="0">
                    <a:pos x="328" y="540"/>
                  </a:cxn>
                  <a:cxn ang="0">
                    <a:pos x="281" y="609"/>
                  </a:cxn>
                  <a:cxn ang="0">
                    <a:pos x="328" y="729"/>
                  </a:cxn>
                  <a:cxn ang="0">
                    <a:pos x="232" y="773"/>
                  </a:cxn>
                  <a:cxn ang="0">
                    <a:pos x="232" y="822"/>
                  </a:cxn>
                  <a:cxn ang="0">
                    <a:pos x="163" y="844"/>
                  </a:cxn>
                  <a:cxn ang="0">
                    <a:pos x="163" y="892"/>
                  </a:cxn>
                  <a:cxn ang="0">
                    <a:pos x="187" y="937"/>
                  </a:cxn>
                  <a:cxn ang="0">
                    <a:pos x="232" y="914"/>
                  </a:cxn>
                  <a:cxn ang="0">
                    <a:pos x="373" y="798"/>
                  </a:cxn>
                  <a:cxn ang="0">
                    <a:pos x="419" y="750"/>
                  </a:cxn>
                  <a:cxn ang="0">
                    <a:pos x="445" y="658"/>
                  </a:cxn>
                  <a:cxn ang="0">
                    <a:pos x="419" y="540"/>
                  </a:cxn>
                  <a:cxn ang="0">
                    <a:pos x="373" y="468"/>
                  </a:cxn>
                  <a:cxn ang="0">
                    <a:pos x="373" y="422"/>
                  </a:cxn>
                  <a:cxn ang="0">
                    <a:pos x="304" y="422"/>
                  </a:cxn>
                  <a:cxn ang="0">
                    <a:pos x="257" y="350"/>
                  </a:cxn>
                  <a:cxn ang="0">
                    <a:pos x="209" y="256"/>
                  </a:cxn>
                  <a:cxn ang="0">
                    <a:pos x="209" y="187"/>
                  </a:cxn>
                  <a:cxn ang="0">
                    <a:pos x="281" y="116"/>
                  </a:cxn>
                  <a:cxn ang="0">
                    <a:pos x="304" y="93"/>
                  </a:cxn>
                  <a:cxn ang="0">
                    <a:pos x="281" y="93"/>
                  </a:cxn>
                  <a:cxn ang="0">
                    <a:pos x="232" y="46"/>
                  </a:cxn>
                  <a:cxn ang="0">
                    <a:pos x="232" y="0"/>
                  </a:cxn>
                  <a:cxn ang="0">
                    <a:pos x="209" y="0"/>
                  </a:cxn>
                  <a:cxn ang="0">
                    <a:pos x="138" y="0"/>
                  </a:cxn>
                  <a:cxn ang="0">
                    <a:pos x="23" y="69"/>
                  </a:cxn>
                  <a:cxn ang="0">
                    <a:pos x="0" y="46"/>
                  </a:cxn>
                  <a:cxn ang="0">
                    <a:pos x="0" y="46"/>
                  </a:cxn>
                  <a:cxn ang="0">
                    <a:pos x="0" y="46"/>
                  </a:cxn>
                </a:cxnLst>
                <a:rect l="0" t="0" r="r" b="b"/>
                <a:pathLst>
                  <a:path w="445" h="937">
                    <a:moveTo>
                      <a:pt x="0" y="46"/>
                    </a:moveTo>
                    <a:lnTo>
                      <a:pt x="23" y="116"/>
                    </a:lnTo>
                    <a:lnTo>
                      <a:pt x="91" y="116"/>
                    </a:lnTo>
                    <a:lnTo>
                      <a:pt x="138" y="187"/>
                    </a:lnTo>
                    <a:lnTo>
                      <a:pt x="116" y="256"/>
                    </a:lnTo>
                    <a:lnTo>
                      <a:pt x="232" y="399"/>
                    </a:lnTo>
                    <a:lnTo>
                      <a:pt x="328" y="540"/>
                    </a:lnTo>
                    <a:lnTo>
                      <a:pt x="281" y="609"/>
                    </a:lnTo>
                    <a:lnTo>
                      <a:pt x="328" y="729"/>
                    </a:lnTo>
                    <a:lnTo>
                      <a:pt x="232" y="773"/>
                    </a:lnTo>
                    <a:lnTo>
                      <a:pt x="232" y="822"/>
                    </a:lnTo>
                    <a:lnTo>
                      <a:pt x="163" y="844"/>
                    </a:lnTo>
                    <a:lnTo>
                      <a:pt x="163" y="892"/>
                    </a:lnTo>
                    <a:lnTo>
                      <a:pt x="187" y="937"/>
                    </a:lnTo>
                    <a:lnTo>
                      <a:pt x="232" y="914"/>
                    </a:lnTo>
                    <a:lnTo>
                      <a:pt x="373" y="798"/>
                    </a:lnTo>
                    <a:lnTo>
                      <a:pt x="419" y="750"/>
                    </a:lnTo>
                    <a:lnTo>
                      <a:pt x="445" y="658"/>
                    </a:lnTo>
                    <a:lnTo>
                      <a:pt x="419" y="540"/>
                    </a:lnTo>
                    <a:lnTo>
                      <a:pt x="373" y="468"/>
                    </a:lnTo>
                    <a:lnTo>
                      <a:pt x="373" y="422"/>
                    </a:lnTo>
                    <a:lnTo>
                      <a:pt x="304" y="422"/>
                    </a:lnTo>
                    <a:lnTo>
                      <a:pt x="257" y="350"/>
                    </a:lnTo>
                    <a:lnTo>
                      <a:pt x="209" y="256"/>
                    </a:lnTo>
                    <a:lnTo>
                      <a:pt x="209" y="187"/>
                    </a:lnTo>
                    <a:lnTo>
                      <a:pt x="281" y="116"/>
                    </a:lnTo>
                    <a:lnTo>
                      <a:pt x="304" y="93"/>
                    </a:lnTo>
                    <a:lnTo>
                      <a:pt x="281" y="93"/>
                    </a:lnTo>
                    <a:lnTo>
                      <a:pt x="232" y="46"/>
                    </a:lnTo>
                    <a:lnTo>
                      <a:pt x="232" y="0"/>
                    </a:lnTo>
                    <a:lnTo>
                      <a:pt x="209" y="0"/>
                    </a:lnTo>
                    <a:lnTo>
                      <a:pt x="138" y="0"/>
                    </a:lnTo>
                    <a:lnTo>
                      <a:pt x="23" y="69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" name="Freeform 333"/>
              <p:cNvSpPr>
                <a:spLocks/>
              </p:cNvSpPr>
              <p:nvPr/>
            </p:nvSpPr>
            <p:spPr bwMode="auto">
              <a:xfrm>
                <a:off x="4064" y="2410"/>
                <a:ext cx="112" cy="234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3" y="116"/>
                  </a:cxn>
                  <a:cxn ang="0">
                    <a:pos x="91" y="116"/>
                  </a:cxn>
                  <a:cxn ang="0">
                    <a:pos x="138" y="187"/>
                  </a:cxn>
                  <a:cxn ang="0">
                    <a:pos x="117" y="256"/>
                  </a:cxn>
                  <a:cxn ang="0">
                    <a:pos x="233" y="399"/>
                  </a:cxn>
                  <a:cxn ang="0">
                    <a:pos x="329" y="540"/>
                  </a:cxn>
                  <a:cxn ang="0">
                    <a:pos x="282" y="608"/>
                  </a:cxn>
                  <a:cxn ang="0">
                    <a:pos x="329" y="728"/>
                  </a:cxn>
                  <a:cxn ang="0">
                    <a:pos x="233" y="772"/>
                  </a:cxn>
                  <a:cxn ang="0">
                    <a:pos x="233" y="821"/>
                  </a:cxn>
                  <a:cxn ang="0">
                    <a:pos x="163" y="844"/>
                  </a:cxn>
                  <a:cxn ang="0">
                    <a:pos x="163" y="891"/>
                  </a:cxn>
                  <a:cxn ang="0">
                    <a:pos x="187" y="936"/>
                  </a:cxn>
                  <a:cxn ang="0">
                    <a:pos x="233" y="913"/>
                  </a:cxn>
                  <a:cxn ang="0">
                    <a:pos x="374" y="797"/>
                  </a:cxn>
                  <a:cxn ang="0">
                    <a:pos x="419" y="749"/>
                  </a:cxn>
                  <a:cxn ang="0">
                    <a:pos x="446" y="657"/>
                  </a:cxn>
                  <a:cxn ang="0">
                    <a:pos x="419" y="540"/>
                  </a:cxn>
                  <a:cxn ang="0">
                    <a:pos x="374" y="468"/>
                  </a:cxn>
                  <a:cxn ang="0">
                    <a:pos x="374" y="421"/>
                  </a:cxn>
                  <a:cxn ang="0">
                    <a:pos x="304" y="421"/>
                  </a:cxn>
                  <a:cxn ang="0">
                    <a:pos x="257" y="350"/>
                  </a:cxn>
                  <a:cxn ang="0">
                    <a:pos x="210" y="256"/>
                  </a:cxn>
                  <a:cxn ang="0">
                    <a:pos x="210" y="187"/>
                  </a:cxn>
                  <a:cxn ang="0">
                    <a:pos x="282" y="116"/>
                  </a:cxn>
                  <a:cxn ang="0">
                    <a:pos x="304" y="93"/>
                  </a:cxn>
                  <a:cxn ang="0">
                    <a:pos x="282" y="93"/>
                  </a:cxn>
                  <a:cxn ang="0">
                    <a:pos x="233" y="45"/>
                  </a:cxn>
                  <a:cxn ang="0">
                    <a:pos x="233" y="0"/>
                  </a:cxn>
                  <a:cxn ang="0">
                    <a:pos x="210" y="0"/>
                  </a:cxn>
                  <a:cxn ang="0">
                    <a:pos x="138" y="0"/>
                  </a:cxn>
                  <a:cxn ang="0">
                    <a:pos x="23" y="68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446" h="936">
                    <a:moveTo>
                      <a:pt x="0" y="45"/>
                    </a:moveTo>
                    <a:lnTo>
                      <a:pt x="23" y="116"/>
                    </a:lnTo>
                    <a:lnTo>
                      <a:pt x="91" y="116"/>
                    </a:lnTo>
                    <a:lnTo>
                      <a:pt x="138" y="187"/>
                    </a:lnTo>
                    <a:lnTo>
                      <a:pt x="117" y="256"/>
                    </a:lnTo>
                    <a:lnTo>
                      <a:pt x="233" y="399"/>
                    </a:lnTo>
                    <a:lnTo>
                      <a:pt x="329" y="540"/>
                    </a:lnTo>
                    <a:lnTo>
                      <a:pt x="282" y="608"/>
                    </a:lnTo>
                    <a:lnTo>
                      <a:pt x="329" y="728"/>
                    </a:lnTo>
                    <a:lnTo>
                      <a:pt x="233" y="772"/>
                    </a:lnTo>
                    <a:lnTo>
                      <a:pt x="233" y="821"/>
                    </a:lnTo>
                    <a:lnTo>
                      <a:pt x="163" y="844"/>
                    </a:lnTo>
                    <a:lnTo>
                      <a:pt x="163" y="891"/>
                    </a:lnTo>
                    <a:lnTo>
                      <a:pt x="187" y="936"/>
                    </a:lnTo>
                    <a:lnTo>
                      <a:pt x="233" y="913"/>
                    </a:lnTo>
                    <a:lnTo>
                      <a:pt x="374" y="797"/>
                    </a:lnTo>
                    <a:lnTo>
                      <a:pt x="419" y="749"/>
                    </a:lnTo>
                    <a:lnTo>
                      <a:pt x="446" y="657"/>
                    </a:lnTo>
                    <a:lnTo>
                      <a:pt x="419" y="540"/>
                    </a:lnTo>
                    <a:lnTo>
                      <a:pt x="374" y="468"/>
                    </a:lnTo>
                    <a:lnTo>
                      <a:pt x="374" y="421"/>
                    </a:lnTo>
                    <a:lnTo>
                      <a:pt x="304" y="421"/>
                    </a:lnTo>
                    <a:lnTo>
                      <a:pt x="257" y="350"/>
                    </a:lnTo>
                    <a:lnTo>
                      <a:pt x="210" y="256"/>
                    </a:lnTo>
                    <a:lnTo>
                      <a:pt x="210" y="187"/>
                    </a:lnTo>
                    <a:lnTo>
                      <a:pt x="282" y="116"/>
                    </a:lnTo>
                    <a:lnTo>
                      <a:pt x="304" y="93"/>
                    </a:lnTo>
                    <a:lnTo>
                      <a:pt x="282" y="93"/>
                    </a:lnTo>
                    <a:lnTo>
                      <a:pt x="233" y="45"/>
                    </a:lnTo>
                    <a:lnTo>
                      <a:pt x="233" y="0"/>
                    </a:lnTo>
                    <a:lnTo>
                      <a:pt x="210" y="0"/>
                    </a:lnTo>
                    <a:lnTo>
                      <a:pt x="138" y="0"/>
                    </a:lnTo>
                    <a:lnTo>
                      <a:pt x="23" y="68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7" name="Freeform 334"/>
              <p:cNvSpPr>
                <a:spLocks/>
              </p:cNvSpPr>
              <p:nvPr/>
            </p:nvSpPr>
            <p:spPr bwMode="auto">
              <a:xfrm>
                <a:off x="4029" y="2422"/>
                <a:ext cx="117" cy="211"/>
              </a:xfrm>
              <a:custGeom>
                <a:avLst/>
                <a:gdLst/>
                <a:ahLst/>
                <a:cxnLst>
                  <a:cxn ang="0">
                    <a:pos x="115" y="0"/>
                  </a:cxn>
                  <a:cxn ang="0">
                    <a:pos x="51" y="55"/>
                  </a:cxn>
                  <a:cxn ang="0">
                    <a:pos x="0" y="141"/>
                  </a:cxn>
                  <a:cxn ang="0">
                    <a:pos x="69" y="187"/>
                  </a:cxn>
                  <a:cxn ang="0">
                    <a:pos x="69" y="304"/>
                  </a:cxn>
                  <a:cxn ang="0">
                    <a:pos x="115" y="329"/>
                  </a:cxn>
                  <a:cxn ang="0">
                    <a:pos x="186" y="281"/>
                  </a:cxn>
                  <a:cxn ang="0">
                    <a:pos x="232" y="281"/>
                  </a:cxn>
                  <a:cxn ang="0">
                    <a:pos x="350" y="422"/>
                  </a:cxn>
                  <a:cxn ang="0">
                    <a:pos x="350" y="470"/>
                  </a:cxn>
                  <a:cxn ang="0">
                    <a:pos x="373" y="517"/>
                  </a:cxn>
                  <a:cxn ang="0">
                    <a:pos x="373" y="585"/>
                  </a:cxn>
                  <a:cxn ang="0">
                    <a:pos x="350" y="612"/>
                  </a:cxn>
                  <a:cxn ang="0">
                    <a:pos x="279" y="585"/>
                  </a:cxn>
                  <a:cxn ang="0">
                    <a:pos x="232" y="540"/>
                  </a:cxn>
                  <a:cxn ang="0">
                    <a:pos x="180" y="592"/>
                  </a:cxn>
                  <a:cxn ang="0">
                    <a:pos x="164" y="634"/>
                  </a:cxn>
                  <a:cxn ang="0">
                    <a:pos x="186" y="727"/>
                  </a:cxn>
                  <a:cxn ang="0">
                    <a:pos x="232" y="776"/>
                  </a:cxn>
                  <a:cxn ang="0">
                    <a:pos x="304" y="846"/>
                  </a:cxn>
                  <a:cxn ang="0">
                    <a:pos x="328" y="821"/>
                  </a:cxn>
                  <a:cxn ang="0">
                    <a:pos x="372" y="773"/>
                  </a:cxn>
                  <a:cxn ang="0">
                    <a:pos x="373" y="727"/>
                  </a:cxn>
                  <a:cxn ang="0">
                    <a:pos x="422" y="700"/>
                  </a:cxn>
                  <a:cxn ang="0">
                    <a:pos x="460" y="678"/>
                  </a:cxn>
                  <a:cxn ang="0">
                    <a:pos x="469" y="634"/>
                  </a:cxn>
                  <a:cxn ang="0">
                    <a:pos x="422" y="585"/>
                  </a:cxn>
                  <a:cxn ang="0">
                    <a:pos x="452" y="513"/>
                  </a:cxn>
                  <a:cxn ang="0">
                    <a:pos x="464" y="492"/>
                  </a:cxn>
                  <a:cxn ang="0">
                    <a:pos x="441" y="445"/>
                  </a:cxn>
                  <a:cxn ang="0">
                    <a:pos x="328" y="281"/>
                  </a:cxn>
                  <a:cxn ang="0">
                    <a:pos x="257" y="210"/>
                  </a:cxn>
                  <a:cxn ang="0">
                    <a:pos x="279" y="141"/>
                  </a:cxn>
                  <a:cxn ang="0">
                    <a:pos x="257" y="94"/>
                  </a:cxn>
                  <a:cxn ang="0">
                    <a:pos x="232" y="70"/>
                  </a:cxn>
                  <a:cxn ang="0">
                    <a:pos x="164" y="70"/>
                  </a:cxn>
                  <a:cxn ang="0">
                    <a:pos x="164" y="23"/>
                  </a:cxn>
                  <a:cxn ang="0">
                    <a:pos x="115" y="0"/>
                  </a:cxn>
                  <a:cxn ang="0">
                    <a:pos x="115" y="0"/>
                  </a:cxn>
                  <a:cxn ang="0">
                    <a:pos x="115" y="0"/>
                  </a:cxn>
                </a:cxnLst>
                <a:rect l="0" t="0" r="r" b="b"/>
                <a:pathLst>
                  <a:path w="469" h="846">
                    <a:moveTo>
                      <a:pt x="115" y="0"/>
                    </a:moveTo>
                    <a:lnTo>
                      <a:pt x="51" y="55"/>
                    </a:lnTo>
                    <a:lnTo>
                      <a:pt x="0" y="141"/>
                    </a:lnTo>
                    <a:lnTo>
                      <a:pt x="69" y="187"/>
                    </a:lnTo>
                    <a:lnTo>
                      <a:pt x="69" y="304"/>
                    </a:lnTo>
                    <a:lnTo>
                      <a:pt x="115" y="329"/>
                    </a:lnTo>
                    <a:lnTo>
                      <a:pt x="186" y="281"/>
                    </a:lnTo>
                    <a:lnTo>
                      <a:pt x="232" y="281"/>
                    </a:lnTo>
                    <a:lnTo>
                      <a:pt x="350" y="422"/>
                    </a:lnTo>
                    <a:lnTo>
                      <a:pt x="350" y="470"/>
                    </a:lnTo>
                    <a:lnTo>
                      <a:pt x="373" y="517"/>
                    </a:lnTo>
                    <a:lnTo>
                      <a:pt x="373" y="585"/>
                    </a:lnTo>
                    <a:lnTo>
                      <a:pt x="350" y="612"/>
                    </a:lnTo>
                    <a:lnTo>
                      <a:pt x="279" y="585"/>
                    </a:lnTo>
                    <a:lnTo>
                      <a:pt x="232" y="540"/>
                    </a:lnTo>
                    <a:lnTo>
                      <a:pt x="180" y="592"/>
                    </a:lnTo>
                    <a:lnTo>
                      <a:pt x="164" y="634"/>
                    </a:lnTo>
                    <a:lnTo>
                      <a:pt x="186" y="727"/>
                    </a:lnTo>
                    <a:lnTo>
                      <a:pt x="232" y="776"/>
                    </a:lnTo>
                    <a:lnTo>
                      <a:pt x="304" y="846"/>
                    </a:lnTo>
                    <a:lnTo>
                      <a:pt x="328" y="821"/>
                    </a:lnTo>
                    <a:lnTo>
                      <a:pt x="372" y="773"/>
                    </a:lnTo>
                    <a:lnTo>
                      <a:pt x="373" y="727"/>
                    </a:lnTo>
                    <a:lnTo>
                      <a:pt x="422" y="700"/>
                    </a:lnTo>
                    <a:lnTo>
                      <a:pt x="460" y="678"/>
                    </a:lnTo>
                    <a:lnTo>
                      <a:pt x="469" y="634"/>
                    </a:lnTo>
                    <a:lnTo>
                      <a:pt x="422" y="585"/>
                    </a:lnTo>
                    <a:lnTo>
                      <a:pt x="452" y="513"/>
                    </a:lnTo>
                    <a:lnTo>
                      <a:pt x="464" y="492"/>
                    </a:lnTo>
                    <a:lnTo>
                      <a:pt x="441" y="445"/>
                    </a:lnTo>
                    <a:lnTo>
                      <a:pt x="328" y="281"/>
                    </a:lnTo>
                    <a:lnTo>
                      <a:pt x="257" y="210"/>
                    </a:lnTo>
                    <a:lnTo>
                      <a:pt x="279" y="141"/>
                    </a:lnTo>
                    <a:lnTo>
                      <a:pt x="257" y="94"/>
                    </a:lnTo>
                    <a:lnTo>
                      <a:pt x="232" y="70"/>
                    </a:lnTo>
                    <a:lnTo>
                      <a:pt x="164" y="70"/>
                    </a:lnTo>
                    <a:lnTo>
                      <a:pt x="164" y="23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8" name="Freeform 335"/>
              <p:cNvSpPr>
                <a:spLocks/>
              </p:cNvSpPr>
              <p:nvPr/>
            </p:nvSpPr>
            <p:spPr bwMode="auto">
              <a:xfrm>
                <a:off x="4029" y="2422"/>
                <a:ext cx="118" cy="211"/>
              </a:xfrm>
              <a:custGeom>
                <a:avLst/>
                <a:gdLst/>
                <a:ahLst/>
                <a:cxnLst>
                  <a:cxn ang="0">
                    <a:pos x="115" y="0"/>
                  </a:cxn>
                  <a:cxn ang="0">
                    <a:pos x="51" y="56"/>
                  </a:cxn>
                  <a:cxn ang="0">
                    <a:pos x="0" y="142"/>
                  </a:cxn>
                  <a:cxn ang="0">
                    <a:pos x="69" y="188"/>
                  </a:cxn>
                  <a:cxn ang="0">
                    <a:pos x="69" y="305"/>
                  </a:cxn>
                  <a:cxn ang="0">
                    <a:pos x="115" y="329"/>
                  </a:cxn>
                  <a:cxn ang="0">
                    <a:pos x="187" y="282"/>
                  </a:cxn>
                  <a:cxn ang="0">
                    <a:pos x="232" y="282"/>
                  </a:cxn>
                  <a:cxn ang="0">
                    <a:pos x="351" y="423"/>
                  </a:cxn>
                  <a:cxn ang="0">
                    <a:pos x="351" y="471"/>
                  </a:cxn>
                  <a:cxn ang="0">
                    <a:pos x="374" y="517"/>
                  </a:cxn>
                  <a:cxn ang="0">
                    <a:pos x="374" y="586"/>
                  </a:cxn>
                  <a:cxn ang="0">
                    <a:pos x="351" y="612"/>
                  </a:cxn>
                  <a:cxn ang="0">
                    <a:pos x="279" y="586"/>
                  </a:cxn>
                  <a:cxn ang="0">
                    <a:pos x="232" y="540"/>
                  </a:cxn>
                  <a:cxn ang="0">
                    <a:pos x="180" y="592"/>
                  </a:cxn>
                  <a:cxn ang="0">
                    <a:pos x="164" y="635"/>
                  </a:cxn>
                  <a:cxn ang="0">
                    <a:pos x="187" y="727"/>
                  </a:cxn>
                  <a:cxn ang="0">
                    <a:pos x="232" y="776"/>
                  </a:cxn>
                  <a:cxn ang="0">
                    <a:pos x="304" y="846"/>
                  </a:cxn>
                  <a:cxn ang="0">
                    <a:pos x="328" y="822"/>
                  </a:cxn>
                  <a:cxn ang="0">
                    <a:pos x="372" y="773"/>
                  </a:cxn>
                  <a:cxn ang="0">
                    <a:pos x="374" y="727"/>
                  </a:cxn>
                  <a:cxn ang="0">
                    <a:pos x="423" y="700"/>
                  </a:cxn>
                  <a:cxn ang="0">
                    <a:pos x="460" y="679"/>
                  </a:cxn>
                  <a:cxn ang="0">
                    <a:pos x="470" y="635"/>
                  </a:cxn>
                  <a:cxn ang="0">
                    <a:pos x="423" y="586"/>
                  </a:cxn>
                  <a:cxn ang="0">
                    <a:pos x="453" y="513"/>
                  </a:cxn>
                  <a:cxn ang="0">
                    <a:pos x="464" y="492"/>
                  </a:cxn>
                  <a:cxn ang="0">
                    <a:pos x="441" y="446"/>
                  </a:cxn>
                  <a:cxn ang="0">
                    <a:pos x="328" y="282"/>
                  </a:cxn>
                  <a:cxn ang="0">
                    <a:pos x="258" y="211"/>
                  </a:cxn>
                  <a:cxn ang="0">
                    <a:pos x="279" y="142"/>
                  </a:cxn>
                  <a:cxn ang="0">
                    <a:pos x="258" y="95"/>
                  </a:cxn>
                  <a:cxn ang="0">
                    <a:pos x="232" y="71"/>
                  </a:cxn>
                  <a:cxn ang="0">
                    <a:pos x="164" y="71"/>
                  </a:cxn>
                  <a:cxn ang="0">
                    <a:pos x="164" y="23"/>
                  </a:cxn>
                  <a:cxn ang="0">
                    <a:pos x="115" y="0"/>
                  </a:cxn>
                  <a:cxn ang="0">
                    <a:pos x="115" y="0"/>
                  </a:cxn>
                  <a:cxn ang="0">
                    <a:pos x="115" y="0"/>
                  </a:cxn>
                </a:cxnLst>
                <a:rect l="0" t="0" r="r" b="b"/>
                <a:pathLst>
                  <a:path w="470" h="846">
                    <a:moveTo>
                      <a:pt x="115" y="0"/>
                    </a:moveTo>
                    <a:lnTo>
                      <a:pt x="51" y="56"/>
                    </a:lnTo>
                    <a:lnTo>
                      <a:pt x="0" y="142"/>
                    </a:lnTo>
                    <a:lnTo>
                      <a:pt x="69" y="188"/>
                    </a:lnTo>
                    <a:lnTo>
                      <a:pt x="69" y="305"/>
                    </a:lnTo>
                    <a:lnTo>
                      <a:pt x="115" y="329"/>
                    </a:lnTo>
                    <a:lnTo>
                      <a:pt x="187" y="282"/>
                    </a:lnTo>
                    <a:lnTo>
                      <a:pt x="232" y="282"/>
                    </a:lnTo>
                    <a:lnTo>
                      <a:pt x="351" y="423"/>
                    </a:lnTo>
                    <a:lnTo>
                      <a:pt x="351" y="471"/>
                    </a:lnTo>
                    <a:lnTo>
                      <a:pt x="374" y="517"/>
                    </a:lnTo>
                    <a:lnTo>
                      <a:pt x="374" y="586"/>
                    </a:lnTo>
                    <a:lnTo>
                      <a:pt x="351" y="612"/>
                    </a:lnTo>
                    <a:lnTo>
                      <a:pt x="279" y="586"/>
                    </a:lnTo>
                    <a:lnTo>
                      <a:pt x="232" y="540"/>
                    </a:lnTo>
                    <a:lnTo>
                      <a:pt x="180" y="592"/>
                    </a:lnTo>
                    <a:lnTo>
                      <a:pt x="164" y="635"/>
                    </a:lnTo>
                    <a:lnTo>
                      <a:pt x="187" y="727"/>
                    </a:lnTo>
                    <a:lnTo>
                      <a:pt x="232" y="776"/>
                    </a:lnTo>
                    <a:lnTo>
                      <a:pt x="304" y="846"/>
                    </a:lnTo>
                    <a:lnTo>
                      <a:pt x="328" y="822"/>
                    </a:lnTo>
                    <a:lnTo>
                      <a:pt x="372" y="773"/>
                    </a:lnTo>
                    <a:lnTo>
                      <a:pt x="374" y="727"/>
                    </a:lnTo>
                    <a:lnTo>
                      <a:pt x="423" y="700"/>
                    </a:lnTo>
                    <a:lnTo>
                      <a:pt x="460" y="679"/>
                    </a:lnTo>
                    <a:lnTo>
                      <a:pt x="470" y="635"/>
                    </a:lnTo>
                    <a:lnTo>
                      <a:pt x="423" y="586"/>
                    </a:lnTo>
                    <a:lnTo>
                      <a:pt x="453" y="513"/>
                    </a:lnTo>
                    <a:lnTo>
                      <a:pt x="464" y="492"/>
                    </a:lnTo>
                    <a:lnTo>
                      <a:pt x="441" y="446"/>
                    </a:lnTo>
                    <a:lnTo>
                      <a:pt x="328" y="282"/>
                    </a:lnTo>
                    <a:lnTo>
                      <a:pt x="258" y="211"/>
                    </a:lnTo>
                    <a:lnTo>
                      <a:pt x="279" y="142"/>
                    </a:lnTo>
                    <a:lnTo>
                      <a:pt x="258" y="95"/>
                    </a:lnTo>
                    <a:lnTo>
                      <a:pt x="232" y="71"/>
                    </a:lnTo>
                    <a:lnTo>
                      <a:pt x="164" y="71"/>
                    </a:lnTo>
                    <a:lnTo>
                      <a:pt x="164" y="23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9" name="Freeform 336"/>
              <p:cNvSpPr>
                <a:spLocks/>
              </p:cNvSpPr>
              <p:nvPr/>
            </p:nvSpPr>
            <p:spPr bwMode="auto">
              <a:xfrm>
                <a:off x="3997" y="2457"/>
                <a:ext cx="125" cy="223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100" y="28"/>
                  </a:cxn>
                  <a:cxn ang="0">
                    <a:pos x="57" y="75"/>
                  </a:cxn>
                  <a:cxn ang="0">
                    <a:pos x="0" y="145"/>
                  </a:cxn>
                  <a:cxn ang="0">
                    <a:pos x="79" y="281"/>
                  </a:cxn>
                  <a:cxn ang="0">
                    <a:pos x="79" y="376"/>
                  </a:cxn>
                  <a:cxn ang="0">
                    <a:pos x="79" y="422"/>
                  </a:cxn>
                  <a:cxn ang="0">
                    <a:pos x="101" y="493"/>
                  </a:cxn>
                  <a:cxn ang="0">
                    <a:pos x="79" y="680"/>
                  </a:cxn>
                  <a:cxn ang="0">
                    <a:pos x="79" y="750"/>
                  </a:cxn>
                  <a:cxn ang="0">
                    <a:pos x="150" y="796"/>
                  </a:cxn>
                  <a:cxn ang="0">
                    <a:pos x="173" y="878"/>
                  </a:cxn>
                  <a:cxn ang="0">
                    <a:pos x="243" y="890"/>
                  </a:cxn>
                  <a:cxn ang="0">
                    <a:pos x="197" y="772"/>
                  </a:cxn>
                  <a:cxn ang="0">
                    <a:pos x="150" y="727"/>
                  </a:cxn>
                  <a:cxn ang="0">
                    <a:pos x="173" y="563"/>
                  </a:cxn>
                  <a:cxn ang="0">
                    <a:pos x="173" y="471"/>
                  </a:cxn>
                  <a:cxn ang="0">
                    <a:pos x="243" y="493"/>
                  </a:cxn>
                  <a:cxn ang="0">
                    <a:pos x="292" y="495"/>
                  </a:cxn>
                  <a:cxn ang="0">
                    <a:pos x="313" y="447"/>
                  </a:cxn>
                  <a:cxn ang="0">
                    <a:pos x="360" y="399"/>
                  </a:cxn>
                  <a:cxn ang="0">
                    <a:pos x="411" y="444"/>
                  </a:cxn>
                  <a:cxn ang="0">
                    <a:pos x="493" y="471"/>
                  </a:cxn>
                  <a:cxn ang="0">
                    <a:pos x="501" y="422"/>
                  </a:cxn>
                  <a:cxn ang="0">
                    <a:pos x="501" y="353"/>
                  </a:cxn>
                  <a:cxn ang="0">
                    <a:pos x="478" y="281"/>
                  </a:cxn>
                  <a:cxn ang="0">
                    <a:pos x="407" y="188"/>
                  </a:cxn>
                  <a:cxn ang="0">
                    <a:pos x="360" y="140"/>
                  </a:cxn>
                  <a:cxn ang="0">
                    <a:pos x="305" y="145"/>
                  </a:cxn>
                  <a:cxn ang="0">
                    <a:pos x="243" y="188"/>
                  </a:cxn>
                  <a:cxn ang="0">
                    <a:pos x="197" y="140"/>
                  </a:cxn>
                  <a:cxn ang="0">
                    <a:pos x="193" y="59"/>
                  </a:cxn>
                  <a:cxn ang="0">
                    <a:pos x="173" y="2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28" y="0"/>
                  </a:cxn>
                </a:cxnLst>
                <a:rect l="0" t="0" r="r" b="b"/>
                <a:pathLst>
                  <a:path w="501" h="890">
                    <a:moveTo>
                      <a:pt x="128" y="0"/>
                    </a:moveTo>
                    <a:lnTo>
                      <a:pt x="100" y="28"/>
                    </a:lnTo>
                    <a:lnTo>
                      <a:pt x="57" y="75"/>
                    </a:lnTo>
                    <a:lnTo>
                      <a:pt x="0" y="145"/>
                    </a:lnTo>
                    <a:lnTo>
                      <a:pt x="79" y="281"/>
                    </a:lnTo>
                    <a:lnTo>
                      <a:pt x="79" y="376"/>
                    </a:lnTo>
                    <a:lnTo>
                      <a:pt x="79" y="422"/>
                    </a:lnTo>
                    <a:lnTo>
                      <a:pt x="101" y="493"/>
                    </a:lnTo>
                    <a:lnTo>
                      <a:pt x="79" y="680"/>
                    </a:lnTo>
                    <a:lnTo>
                      <a:pt x="79" y="750"/>
                    </a:lnTo>
                    <a:lnTo>
                      <a:pt x="150" y="796"/>
                    </a:lnTo>
                    <a:lnTo>
                      <a:pt x="173" y="878"/>
                    </a:lnTo>
                    <a:lnTo>
                      <a:pt x="243" y="890"/>
                    </a:lnTo>
                    <a:lnTo>
                      <a:pt x="197" y="772"/>
                    </a:lnTo>
                    <a:lnTo>
                      <a:pt x="150" y="727"/>
                    </a:lnTo>
                    <a:lnTo>
                      <a:pt x="173" y="563"/>
                    </a:lnTo>
                    <a:lnTo>
                      <a:pt x="173" y="471"/>
                    </a:lnTo>
                    <a:lnTo>
                      <a:pt x="243" y="493"/>
                    </a:lnTo>
                    <a:lnTo>
                      <a:pt x="292" y="495"/>
                    </a:lnTo>
                    <a:lnTo>
                      <a:pt x="313" y="447"/>
                    </a:lnTo>
                    <a:lnTo>
                      <a:pt x="360" y="399"/>
                    </a:lnTo>
                    <a:lnTo>
                      <a:pt x="411" y="444"/>
                    </a:lnTo>
                    <a:lnTo>
                      <a:pt x="493" y="471"/>
                    </a:lnTo>
                    <a:lnTo>
                      <a:pt x="501" y="422"/>
                    </a:lnTo>
                    <a:lnTo>
                      <a:pt x="501" y="353"/>
                    </a:lnTo>
                    <a:lnTo>
                      <a:pt x="478" y="281"/>
                    </a:lnTo>
                    <a:lnTo>
                      <a:pt x="407" y="188"/>
                    </a:lnTo>
                    <a:lnTo>
                      <a:pt x="360" y="140"/>
                    </a:lnTo>
                    <a:lnTo>
                      <a:pt x="305" y="145"/>
                    </a:lnTo>
                    <a:lnTo>
                      <a:pt x="243" y="188"/>
                    </a:lnTo>
                    <a:lnTo>
                      <a:pt x="197" y="140"/>
                    </a:lnTo>
                    <a:lnTo>
                      <a:pt x="193" y="59"/>
                    </a:lnTo>
                    <a:lnTo>
                      <a:pt x="173" y="23"/>
                    </a:lnTo>
                    <a:lnTo>
                      <a:pt x="128" y="0"/>
                    </a:lnTo>
                    <a:lnTo>
                      <a:pt x="12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0" name="Freeform 337"/>
              <p:cNvSpPr>
                <a:spLocks/>
              </p:cNvSpPr>
              <p:nvPr/>
            </p:nvSpPr>
            <p:spPr bwMode="auto">
              <a:xfrm>
                <a:off x="3997" y="2457"/>
                <a:ext cx="126" cy="223"/>
              </a:xfrm>
              <a:custGeom>
                <a:avLst/>
                <a:gdLst/>
                <a:ahLst/>
                <a:cxnLst>
                  <a:cxn ang="0">
                    <a:pos x="127" y="0"/>
                  </a:cxn>
                  <a:cxn ang="0">
                    <a:pos x="99" y="28"/>
                  </a:cxn>
                  <a:cxn ang="0">
                    <a:pos x="57" y="75"/>
                  </a:cxn>
                  <a:cxn ang="0">
                    <a:pos x="0" y="145"/>
                  </a:cxn>
                  <a:cxn ang="0">
                    <a:pos x="78" y="281"/>
                  </a:cxn>
                  <a:cxn ang="0">
                    <a:pos x="78" y="375"/>
                  </a:cxn>
                  <a:cxn ang="0">
                    <a:pos x="78" y="421"/>
                  </a:cxn>
                  <a:cxn ang="0">
                    <a:pos x="102" y="493"/>
                  </a:cxn>
                  <a:cxn ang="0">
                    <a:pos x="78" y="680"/>
                  </a:cxn>
                  <a:cxn ang="0">
                    <a:pos x="78" y="749"/>
                  </a:cxn>
                  <a:cxn ang="0">
                    <a:pos x="150" y="795"/>
                  </a:cxn>
                  <a:cxn ang="0">
                    <a:pos x="173" y="878"/>
                  </a:cxn>
                  <a:cxn ang="0">
                    <a:pos x="242" y="889"/>
                  </a:cxn>
                  <a:cxn ang="0">
                    <a:pos x="196" y="772"/>
                  </a:cxn>
                  <a:cxn ang="0">
                    <a:pos x="150" y="726"/>
                  </a:cxn>
                  <a:cxn ang="0">
                    <a:pos x="173" y="562"/>
                  </a:cxn>
                  <a:cxn ang="0">
                    <a:pos x="173" y="470"/>
                  </a:cxn>
                  <a:cxn ang="0">
                    <a:pos x="242" y="493"/>
                  </a:cxn>
                  <a:cxn ang="0">
                    <a:pos x="291" y="494"/>
                  </a:cxn>
                  <a:cxn ang="0">
                    <a:pos x="312" y="446"/>
                  </a:cxn>
                  <a:cxn ang="0">
                    <a:pos x="359" y="398"/>
                  </a:cxn>
                  <a:cxn ang="0">
                    <a:pos x="410" y="444"/>
                  </a:cxn>
                  <a:cxn ang="0">
                    <a:pos x="492" y="470"/>
                  </a:cxn>
                  <a:cxn ang="0">
                    <a:pos x="501" y="421"/>
                  </a:cxn>
                  <a:cxn ang="0">
                    <a:pos x="501" y="353"/>
                  </a:cxn>
                  <a:cxn ang="0">
                    <a:pos x="478" y="281"/>
                  </a:cxn>
                  <a:cxn ang="0">
                    <a:pos x="406" y="187"/>
                  </a:cxn>
                  <a:cxn ang="0">
                    <a:pos x="359" y="140"/>
                  </a:cxn>
                  <a:cxn ang="0">
                    <a:pos x="304" y="145"/>
                  </a:cxn>
                  <a:cxn ang="0">
                    <a:pos x="242" y="187"/>
                  </a:cxn>
                  <a:cxn ang="0">
                    <a:pos x="196" y="140"/>
                  </a:cxn>
                  <a:cxn ang="0">
                    <a:pos x="192" y="59"/>
                  </a:cxn>
                  <a:cxn ang="0">
                    <a:pos x="173" y="22"/>
                  </a:cxn>
                  <a:cxn ang="0">
                    <a:pos x="127" y="0"/>
                  </a:cxn>
                  <a:cxn ang="0">
                    <a:pos x="127" y="0"/>
                  </a:cxn>
                  <a:cxn ang="0">
                    <a:pos x="127" y="0"/>
                  </a:cxn>
                </a:cxnLst>
                <a:rect l="0" t="0" r="r" b="b"/>
                <a:pathLst>
                  <a:path w="501" h="889">
                    <a:moveTo>
                      <a:pt x="127" y="0"/>
                    </a:moveTo>
                    <a:lnTo>
                      <a:pt x="99" y="28"/>
                    </a:lnTo>
                    <a:lnTo>
                      <a:pt x="57" y="75"/>
                    </a:lnTo>
                    <a:lnTo>
                      <a:pt x="0" y="145"/>
                    </a:lnTo>
                    <a:lnTo>
                      <a:pt x="78" y="281"/>
                    </a:lnTo>
                    <a:lnTo>
                      <a:pt x="78" y="375"/>
                    </a:lnTo>
                    <a:lnTo>
                      <a:pt x="78" y="421"/>
                    </a:lnTo>
                    <a:lnTo>
                      <a:pt x="102" y="493"/>
                    </a:lnTo>
                    <a:lnTo>
                      <a:pt x="78" y="680"/>
                    </a:lnTo>
                    <a:lnTo>
                      <a:pt x="78" y="749"/>
                    </a:lnTo>
                    <a:lnTo>
                      <a:pt x="150" y="795"/>
                    </a:lnTo>
                    <a:lnTo>
                      <a:pt x="173" y="878"/>
                    </a:lnTo>
                    <a:lnTo>
                      <a:pt x="242" y="889"/>
                    </a:lnTo>
                    <a:lnTo>
                      <a:pt x="196" y="772"/>
                    </a:lnTo>
                    <a:lnTo>
                      <a:pt x="150" y="726"/>
                    </a:lnTo>
                    <a:lnTo>
                      <a:pt x="173" y="562"/>
                    </a:lnTo>
                    <a:lnTo>
                      <a:pt x="173" y="470"/>
                    </a:lnTo>
                    <a:lnTo>
                      <a:pt x="242" y="493"/>
                    </a:lnTo>
                    <a:lnTo>
                      <a:pt x="291" y="494"/>
                    </a:lnTo>
                    <a:lnTo>
                      <a:pt x="312" y="446"/>
                    </a:lnTo>
                    <a:lnTo>
                      <a:pt x="359" y="398"/>
                    </a:lnTo>
                    <a:lnTo>
                      <a:pt x="410" y="444"/>
                    </a:lnTo>
                    <a:lnTo>
                      <a:pt x="492" y="470"/>
                    </a:lnTo>
                    <a:lnTo>
                      <a:pt x="501" y="421"/>
                    </a:lnTo>
                    <a:lnTo>
                      <a:pt x="501" y="353"/>
                    </a:lnTo>
                    <a:lnTo>
                      <a:pt x="478" y="281"/>
                    </a:lnTo>
                    <a:lnTo>
                      <a:pt x="406" y="187"/>
                    </a:lnTo>
                    <a:lnTo>
                      <a:pt x="359" y="140"/>
                    </a:lnTo>
                    <a:lnTo>
                      <a:pt x="304" y="145"/>
                    </a:lnTo>
                    <a:lnTo>
                      <a:pt x="242" y="187"/>
                    </a:lnTo>
                    <a:lnTo>
                      <a:pt x="196" y="140"/>
                    </a:lnTo>
                    <a:lnTo>
                      <a:pt x="192" y="59"/>
                    </a:lnTo>
                    <a:lnTo>
                      <a:pt x="173" y="22"/>
                    </a:lnTo>
                    <a:lnTo>
                      <a:pt x="127" y="0"/>
                    </a:lnTo>
                    <a:lnTo>
                      <a:pt x="127" y="0"/>
                    </a:lnTo>
                    <a:lnTo>
                      <a:pt x="127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1" name="Freeform 338"/>
              <p:cNvSpPr>
                <a:spLocks/>
              </p:cNvSpPr>
              <p:nvPr/>
            </p:nvSpPr>
            <p:spPr bwMode="auto">
              <a:xfrm>
                <a:off x="3917" y="2316"/>
                <a:ext cx="140" cy="282"/>
              </a:xfrm>
              <a:custGeom>
                <a:avLst/>
                <a:gdLst/>
                <a:ahLst/>
                <a:cxnLst>
                  <a:cxn ang="0">
                    <a:pos x="256" y="0"/>
                  </a:cxn>
                  <a:cxn ang="0">
                    <a:pos x="211" y="48"/>
                  </a:cxn>
                  <a:cxn ang="0">
                    <a:pos x="141" y="117"/>
                  </a:cxn>
                  <a:cxn ang="0">
                    <a:pos x="98" y="216"/>
                  </a:cxn>
                  <a:cxn ang="0">
                    <a:pos x="96" y="325"/>
                  </a:cxn>
                  <a:cxn ang="0">
                    <a:pos x="40" y="331"/>
                  </a:cxn>
                  <a:cxn ang="0">
                    <a:pos x="25" y="377"/>
                  </a:cxn>
                  <a:cxn ang="0">
                    <a:pos x="19" y="483"/>
                  </a:cxn>
                  <a:cxn ang="0">
                    <a:pos x="0" y="540"/>
                  </a:cxn>
                  <a:cxn ang="0">
                    <a:pos x="71" y="587"/>
                  </a:cxn>
                  <a:cxn ang="0">
                    <a:pos x="115" y="752"/>
                  </a:cxn>
                  <a:cxn ang="0">
                    <a:pos x="163" y="822"/>
                  </a:cxn>
                  <a:cxn ang="0">
                    <a:pos x="187" y="845"/>
                  </a:cxn>
                  <a:cxn ang="0">
                    <a:pos x="233" y="845"/>
                  </a:cxn>
                  <a:cxn ang="0">
                    <a:pos x="256" y="752"/>
                  </a:cxn>
                  <a:cxn ang="0">
                    <a:pos x="303" y="799"/>
                  </a:cxn>
                  <a:cxn ang="0">
                    <a:pos x="303" y="868"/>
                  </a:cxn>
                  <a:cxn ang="0">
                    <a:pos x="351" y="940"/>
                  </a:cxn>
                  <a:cxn ang="0">
                    <a:pos x="374" y="963"/>
                  </a:cxn>
                  <a:cxn ang="0">
                    <a:pos x="374" y="1057"/>
                  </a:cxn>
                  <a:cxn ang="0">
                    <a:pos x="419" y="1127"/>
                  </a:cxn>
                  <a:cxn ang="0">
                    <a:pos x="419" y="1035"/>
                  </a:cxn>
                  <a:cxn ang="0">
                    <a:pos x="397" y="986"/>
                  </a:cxn>
                  <a:cxn ang="0">
                    <a:pos x="397" y="868"/>
                  </a:cxn>
                  <a:cxn ang="0">
                    <a:pos x="351" y="776"/>
                  </a:cxn>
                  <a:cxn ang="0">
                    <a:pos x="314" y="694"/>
                  </a:cxn>
                  <a:cxn ang="0">
                    <a:pos x="366" y="643"/>
                  </a:cxn>
                  <a:cxn ang="0">
                    <a:pos x="398" y="606"/>
                  </a:cxn>
                  <a:cxn ang="0">
                    <a:pos x="446" y="564"/>
                  </a:cxn>
                  <a:cxn ang="0">
                    <a:pos x="491" y="493"/>
                  </a:cxn>
                  <a:cxn ang="0">
                    <a:pos x="557" y="429"/>
                  </a:cxn>
                  <a:cxn ang="0">
                    <a:pos x="530" y="308"/>
                  </a:cxn>
                  <a:cxn ang="0">
                    <a:pos x="446" y="304"/>
                  </a:cxn>
                  <a:cxn ang="0">
                    <a:pos x="374" y="234"/>
                  </a:cxn>
                  <a:cxn ang="0">
                    <a:pos x="372" y="141"/>
                  </a:cxn>
                  <a:cxn ang="0">
                    <a:pos x="328" y="31"/>
                  </a:cxn>
                  <a:cxn ang="0">
                    <a:pos x="303" y="25"/>
                  </a:cxn>
                  <a:cxn ang="0">
                    <a:pos x="256" y="0"/>
                  </a:cxn>
                  <a:cxn ang="0">
                    <a:pos x="256" y="0"/>
                  </a:cxn>
                  <a:cxn ang="0">
                    <a:pos x="256" y="0"/>
                  </a:cxn>
                </a:cxnLst>
                <a:rect l="0" t="0" r="r" b="b"/>
                <a:pathLst>
                  <a:path w="557" h="1127">
                    <a:moveTo>
                      <a:pt x="256" y="0"/>
                    </a:moveTo>
                    <a:lnTo>
                      <a:pt x="211" y="48"/>
                    </a:lnTo>
                    <a:lnTo>
                      <a:pt x="141" y="117"/>
                    </a:lnTo>
                    <a:lnTo>
                      <a:pt x="98" y="216"/>
                    </a:lnTo>
                    <a:lnTo>
                      <a:pt x="96" y="325"/>
                    </a:lnTo>
                    <a:lnTo>
                      <a:pt x="40" y="331"/>
                    </a:lnTo>
                    <a:lnTo>
                      <a:pt x="25" y="377"/>
                    </a:lnTo>
                    <a:lnTo>
                      <a:pt x="19" y="483"/>
                    </a:lnTo>
                    <a:lnTo>
                      <a:pt x="0" y="540"/>
                    </a:lnTo>
                    <a:lnTo>
                      <a:pt x="71" y="587"/>
                    </a:lnTo>
                    <a:lnTo>
                      <a:pt x="115" y="752"/>
                    </a:lnTo>
                    <a:lnTo>
                      <a:pt x="163" y="822"/>
                    </a:lnTo>
                    <a:lnTo>
                      <a:pt x="187" y="845"/>
                    </a:lnTo>
                    <a:lnTo>
                      <a:pt x="233" y="845"/>
                    </a:lnTo>
                    <a:lnTo>
                      <a:pt x="256" y="752"/>
                    </a:lnTo>
                    <a:lnTo>
                      <a:pt x="303" y="799"/>
                    </a:lnTo>
                    <a:lnTo>
                      <a:pt x="303" y="868"/>
                    </a:lnTo>
                    <a:lnTo>
                      <a:pt x="351" y="940"/>
                    </a:lnTo>
                    <a:lnTo>
                      <a:pt x="374" y="963"/>
                    </a:lnTo>
                    <a:lnTo>
                      <a:pt x="374" y="1057"/>
                    </a:lnTo>
                    <a:lnTo>
                      <a:pt x="419" y="1127"/>
                    </a:lnTo>
                    <a:lnTo>
                      <a:pt x="419" y="1035"/>
                    </a:lnTo>
                    <a:lnTo>
                      <a:pt x="397" y="986"/>
                    </a:lnTo>
                    <a:lnTo>
                      <a:pt x="397" y="868"/>
                    </a:lnTo>
                    <a:lnTo>
                      <a:pt x="351" y="776"/>
                    </a:lnTo>
                    <a:lnTo>
                      <a:pt x="314" y="694"/>
                    </a:lnTo>
                    <a:lnTo>
                      <a:pt x="366" y="643"/>
                    </a:lnTo>
                    <a:lnTo>
                      <a:pt x="398" y="606"/>
                    </a:lnTo>
                    <a:lnTo>
                      <a:pt x="446" y="564"/>
                    </a:lnTo>
                    <a:lnTo>
                      <a:pt x="491" y="493"/>
                    </a:lnTo>
                    <a:lnTo>
                      <a:pt x="557" y="429"/>
                    </a:lnTo>
                    <a:lnTo>
                      <a:pt x="530" y="308"/>
                    </a:lnTo>
                    <a:lnTo>
                      <a:pt x="446" y="304"/>
                    </a:lnTo>
                    <a:lnTo>
                      <a:pt x="374" y="234"/>
                    </a:lnTo>
                    <a:lnTo>
                      <a:pt x="372" y="141"/>
                    </a:lnTo>
                    <a:lnTo>
                      <a:pt x="328" y="31"/>
                    </a:lnTo>
                    <a:lnTo>
                      <a:pt x="303" y="25"/>
                    </a:lnTo>
                    <a:lnTo>
                      <a:pt x="256" y="0"/>
                    </a:lnTo>
                    <a:lnTo>
                      <a:pt x="256" y="0"/>
                    </a:lnTo>
                    <a:lnTo>
                      <a:pt x="25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2" name="Freeform 339"/>
              <p:cNvSpPr>
                <a:spLocks/>
              </p:cNvSpPr>
              <p:nvPr/>
            </p:nvSpPr>
            <p:spPr bwMode="auto">
              <a:xfrm>
                <a:off x="3918" y="2316"/>
                <a:ext cx="139" cy="282"/>
              </a:xfrm>
              <a:custGeom>
                <a:avLst/>
                <a:gdLst/>
                <a:ahLst/>
                <a:cxnLst>
                  <a:cxn ang="0">
                    <a:pos x="256" y="0"/>
                  </a:cxn>
                  <a:cxn ang="0">
                    <a:pos x="211" y="47"/>
                  </a:cxn>
                  <a:cxn ang="0">
                    <a:pos x="141" y="117"/>
                  </a:cxn>
                  <a:cxn ang="0">
                    <a:pos x="97" y="216"/>
                  </a:cxn>
                  <a:cxn ang="0">
                    <a:pos x="96" y="325"/>
                  </a:cxn>
                  <a:cxn ang="0">
                    <a:pos x="40" y="330"/>
                  </a:cxn>
                  <a:cxn ang="0">
                    <a:pos x="24" y="377"/>
                  </a:cxn>
                  <a:cxn ang="0">
                    <a:pos x="18" y="483"/>
                  </a:cxn>
                  <a:cxn ang="0">
                    <a:pos x="0" y="540"/>
                  </a:cxn>
                  <a:cxn ang="0">
                    <a:pos x="71" y="586"/>
                  </a:cxn>
                  <a:cxn ang="0">
                    <a:pos x="115" y="751"/>
                  </a:cxn>
                  <a:cxn ang="0">
                    <a:pos x="162" y="821"/>
                  </a:cxn>
                  <a:cxn ang="0">
                    <a:pos x="186" y="845"/>
                  </a:cxn>
                  <a:cxn ang="0">
                    <a:pos x="232" y="845"/>
                  </a:cxn>
                  <a:cxn ang="0">
                    <a:pos x="256" y="751"/>
                  </a:cxn>
                  <a:cxn ang="0">
                    <a:pos x="302" y="798"/>
                  </a:cxn>
                  <a:cxn ang="0">
                    <a:pos x="302" y="868"/>
                  </a:cxn>
                  <a:cxn ang="0">
                    <a:pos x="350" y="939"/>
                  </a:cxn>
                  <a:cxn ang="0">
                    <a:pos x="373" y="962"/>
                  </a:cxn>
                  <a:cxn ang="0">
                    <a:pos x="373" y="1057"/>
                  </a:cxn>
                  <a:cxn ang="0">
                    <a:pos x="420" y="1126"/>
                  </a:cxn>
                  <a:cxn ang="0">
                    <a:pos x="420" y="1034"/>
                  </a:cxn>
                  <a:cxn ang="0">
                    <a:pos x="396" y="985"/>
                  </a:cxn>
                  <a:cxn ang="0">
                    <a:pos x="396" y="868"/>
                  </a:cxn>
                  <a:cxn ang="0">
                    <a:pos x="350" y="776"/>
                  </a:cxn>
                  <a:cxn ang="0">
                    <a:pos x="314" y="694"/>
                  </a:cxn>
                  <a:cxn ang="0">
                    <a:pos x="365" y="643"/>
                  </a:cxn>
                  <a:cxn ang="0">
                    <a:pos x="399" y="606"/>
                  </a:cxn>
                  <a:cxn ang="0">
                    <a:pos x="445" y="564"/>
                  </a:cxn>
                  <a:cxn ang="0">
                    <a:pos x="491" y="493"/>
                  </a:cxn>
                  <a:cxn ang="0">
                    <a:pos x="557" y="429"/>
                  </a:cxn>
                  <a:cxn ang="0">
                    <a:pos x="529" y="307"/>
                  </a:cxn>
                  <a:cxn ang="0">
                    <a:pos x="445" y="303"/>
                  </a:cxn>
                  <a:cxn ang="0">
                    <a:pos x="373" y="234"/>
                  </a:cxn>
                  <a:cxn ang="0">
                    <a:pos x="372" y="141"/>
                  </a:cxn>
                  <a:cxn ang="0">
                    <a:pos x="328" y="31"/>
                  </a:cxn>
                  <a:cxn ang="0">
                    <a:pos x="302" y="24"/>
                  </a:cxn>
                  <a:cxn ang="0">
                    <a:pos x="256" y="0"/>
                  </a:cxn>
                  <a:cxn ang="0">
                    <a:pos x="256" y="0"/>
                  </a:cxn>
                  <a:cxn ang="0">
                    <a:pos x="256" y="0"/>
                  </a:cxn>
                </a:cxnLst>
                <a:rect l="0" t="0" r="r" b="b"/>
                <a:pathLst>
                  <a:path w="557" h="1126">
                    <a:moveTo>
                      <a:pt x="256" y="0"/>
                    </a:moveTo>
                    <a:lnTo>
                      <a:pt x="211" y="47"/>
                    </a:lnTo>
                    <a:lnTo>
                      <a:pt x="141" y="117"/>
                    </a:lnTo>
                    <a:lnTo>
                      <a:pt x="97" y="216"/>
                    </a:lnTo>
                    <a:lnTo>
                      <a:pt x="96" y="325"/>
                    </a:lnTo>
                    <a:lnTo>
                      <a:pt x="40" y="330"/>
                    </a:lnTo>
                    <a:lnTo>
                      <a:pt x="24" y="377"/>
                    </a:lnTo>
                    <a:lnTo>
                      <a:pt x="18" y="483"/>
                    </a:lnTo>
                    <a:lnTo>
                      <a:pt x="0" y="540"/>
                    </a:lnTo>
                    <a:lnTo>
                      <a:pt x="71" y="586"/>
                    </a:lnTo>
                    <a:lnTo>
                      <a:pt x="115" y="751"/>
                    </a:lnTo>
                    <a:lnTo>
                      <a:pt x="162" y="821"/>
                    </a:lnTo>
                    <a:lnTo>
                      <a:pt x="186" y="845"/>
                    </a:lnTo>
                    <a:lnTo>
                      <a:pt x="232" y="845"/>
                    </a:lnTo>
                    <a:lnTo>
                      <a:pt x="256" y="751"/>
                    </a:lnTo>
                    <a:lnTo>
                      <a:pt x="302" y="798"/>
                    </a:lnTo>
                    <a:lnTo>
                      <a:pt x="302" y="868"/>
                    </a:lnTo>
                    <a:lnTo>
                      <a:pt x="350" y="939"/>
                    </a:lnTo>
                    <a:lnTo>
                      <a:pt x="373" y="962"/>
                    </a:lnTo>
                    <a:lnTo>
                      <a:pt x="373" y="1057"/>
                    </a:lnTo>
                    <a:lnTo>
                      <a:pt x="420" y="1126"/>
                    </a:lnTo>
                    <a:lnTo>
                      <a:pt x="420" y="1034"/>
                    </a:lnTo>
                    <a:lnTo>
                      <a:pt x="396" y="985"/>
                    </a:lnTo>
                    <a:lnTo>
                      <a:pt x="396" y="868"/>
                    </a:lnTo>
                    <a:lnTo>
                      <a:pt x="350" y="776"/>
                    </a:lnTo>
                    <a:lnTo>
                      <a:pt x="314" y="694"/>
                    </a:lnTo>
                    <a:lnTo>
                      <a:pt x="365" y="643"/>
                    </a:lnTo>
                    <a:lnTo>
                      <a:pt x="399" y="606"/>
                    </a:lnTo>
                    <a:lnTo>
                      <a:pt x="445" y="564"/>
                    </a:lnTo>
                    <a:lnTo>
                      <a:pt x="491" y="493"/>
                    </a:lnTo>
                    <a:lnTo>
                      <a:pt x="557" y="429"/>
                    </a:lnTo>
                    <a:lnTo>
                      <a:pt x="529" y="307"/>
                    </a:lnTo>
                    <a:lnTo>
                      <a:pt x="445" y="303"/>
                    </a:lnTo>
                    <a:lnTo>
                      <a:pt x="373" y="234"/>
                    </a:lnTo>
                    <a:lnTo>
                      <a:pt x="372" y="141"/>
                    </a:lnTo>
                    <a:lnTo>
                      <a:pt x="328" y="31"/>
                    </a:lnTo>
                    <a:lnTo>
                      <a:pt x="302" y="24"/>
                    </a:lnTo>
                    <a:lnTo>
                      <a:pt x="256" y="0"/>
                    </a:lnTo>
                    <a:lnTo>
                      <a:pt x="256" y="0"/>
                    </a:lnTo>
                    <a:lnTo>
                      <a:pt x="25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3" name="Freeform 340"/>
              <p:cNvSpPr>
                <a:spLocks/>
              </p:cNvSpPr>
              <p:nvPr/>
            </p:nvSpPr>
            <p:spPr bwMode="auto">
              <a:xfrm>
                <a:off x="3847" y="2356"/>
                <a:ext cx="76" cy="97"/>
              </a:xfrm>
              <a:custGeom>
                <a:avLst/>
                <a:gdLst/>
                <a:ahLst/>
                <a:cxnLst>
                  <a:cxn ang="0">
                    <a:pos x="281" y="386"/>
                  </a:cxn>
                  <a:cxn ang="0">
                    <a:pos x="253" y="306"/>
                  </a:cxn>
                  <a:cxn ang="0">
                    <a:pos x="182" y="214"/>
                  </a:cxn>
                  <a:cxn ang="0">
                    <a:pos x="140" y="166"/>
                  </a:cxn>
                  <a:cxn ang="0">
                    <a:pos x="88" y="103"/>
                  </a:cxn>
                  <a:cxn ang="0">
                    <a:pos x="68" y="119"/>
                  </a:cxn>
                  <a:cxn ang="0">
                    <a:pos x="68" y="192"/>
                  </a:cxn>
                  <a:cxn ang="0">
                    <a:pos x="21" y="262"/>
                  </a:cxn>
                  <a:cxn ang="0">
                    <a:pos x="21" y="192"/>
                  </a:cxn>
                  <a:cxn ang="0">
                    <a:pos x="21" y="73"/>
                  </a:cxn>
                  <a:cxn ang="0">
                    <a:pos x="0" y="51"/>
                  </a:cxn>
                  <a:cxn ang="0">
                    <a:pos x="0" y="4"/>
                  </a:cxn>
                  <a:cxn ang="0">
                    <a:pos x="31" y="0"/>
                  </a:cxn>
                  <a:cxn ang="0">
                    <a:pos x="143" y="27"/>
                  </a:cxn>
                  <a:cxn ang="0">
                    <a:pos x="156" y="72"/>
                  </a:cxn>
                  <a:cxn ang="0">
                    <a:pos x="211" y="62"/>
                  </a:cxn>
                  <a:cxn ang="0">
                    <a:pos x="237" y="108"/>
                  </a:cxn>
                  <a:cxn ang="0">
                    <a:pos x="242" y="171"/>
                  </a:cxn>
                  <a:cxn ang="0">
                    <a:pos x="286" y="239"/>
                  </a:cxn>
                  <a:cxn ang="0">
                    <a:pos x="302" y="262"/>
                  </a:cxn>
                  <a:cxn ang="0">
                    <a:pos x="294" y="330"/>
                  </a:cxn>
                  <a:cxn ang="0">
                    <a:pos x="281" y="386"/>
                  </a:cxn>
                  <a:cxn ang="0">
                    <a:pos x="281" y="386"/>
                  </a:cxn>
                  <a:cxn ang="0">
                    <a:pos x="281" y="386"/>
                  </a:cxn>
                </a:cxnLst>
                <a:rect l="0" t="0" r="r" b="b"/>
                <a:pathLst>
                  <a:path w="302" h="386">
                    <a:moveTo>
                      <a:pt x="281" y="386"/>
                    </a:moveTo>
                    <a:lnTo>
                      <a:pt x="253" y="306"/>
                    </a:lnTo>
                    <a:lnTo>
                      <a:pt x="182" y="214"/>
                    </a:lnTo>
                    <a:lnTo>
                      <a:pt x="140" y="166"/>
                    </a:lnTo>
                    <a:lnTo>
                      <a:pt x="88" y="103"/>
                    </a:lnTo>
                    <a:lnTo>
                      <a:pt x="68" y="119"/>
                    </a:lnTo>
                    <a:lnTo>
                      <a:pt x="68" y="192"/>
                    </a:lnTo>
                    <a:lnTo>
                      <a:pt x="21" y="262"/>
                    </a:lnTo>
                    <a:lnTo>
                      <a:pt x="21" y="192"/>
                    </a:lnTo>
                    <a:lnTo>
                      <a:pt x="21" y="73"/>
                    </a:lnTo>
                    <a:lnTo>
                      <a:pt x="0" y="51"/>
                    </a:lnTo>
                    <a:lnTo>
                      <a:pt x="0" y="4"/>
                    </a:lnTo>
                    <a:lnTo>
                      <a:pt x="31" y="0"/>
                    </a:lnTo>
                    <a:lnTo>
                      <a:pt x="143" y="27"/>
                    </a:lnTo>
                    <a:lnTo>
                      <a:pt x="156" y="72"/>
                    </a:lnTo>
                    <a:lnTo>
                      <a:pt x="211" y="62"/>
                    </a:lnTo>
                    <a:lnTo>
                      <a:pt x="237" y="108"/>
                    </a:lnTo>
                    <a:lnTo>
                      <a:pt x="242" y="171"/>
                    </a:lnTo>
                    <a:lnTo>
                      <a:pt x="286" y="239"/>
                    </a:lnTo>
                    <a:lnTo>
                      <a:pt x="302" y="262"/>
                    </a:lnTo>
                    <a:lnTo>
                      <a:pt x="294" y="330"/>
                    </a:lnTo>
                    <a:lnTo>
                      <a:pt x="281" y="386"/>
                    </a:lnTo>
                    <a:lnTo>
                      <a:pt x="281" y="386"/>
                    </a:lnTo>
                    <a:lnTo>
                      <a:pt x="281" y="38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4" name="Freeform 341"/>
              <p:cNvSpPr>
                <a:spLocks/>
              </p:cNvSpPr>
              <p:nvPr/>
            </p:nvSpPr>
            <p:spPr bwMode="auto">
              <a:xfrm>
                <a:off x="3847" y="2356"/>
                <a:ext cx="76" cy="97"/>
              </a:xfrm>
              <a:custGeom>
                <a:avLst/>
                <a:gdLst/>
                <a:ahLst/>
                <a:cxnLst>
                  <a:cxn ang="0">
                    <a:pos x="282" y="385"/>
                  </a:cxn>
                  <a:cxn ang="0">
                    <a:pos x="254" y="305"/>
                  </a:cxn>
                  <a:cxn ang="0">
                    <a:pos x="184" y="213"/>
                  </a:cxn>
                  <a:cxn ang="0">
                    <a:pos x="140" y="165"/>
                  </a:cxn>
                  <a:cxn ang="0">
                    <a:pos x="88" y="102"/>
                  </a:cxn>
                  <a:cxn ang="0">
                    <a:pos x="70" y="119"/>
                  </a:cxn>
                  <a:cxn ang="0">
                    <a:pos x="70" y="192"/>
                  </a:cxn>
                  <a:cxn ang="0">
                    <a:pos x="21" y="261"/>
                  </a:cxn>
                  <a:cxn ang="0">
                    <a:pos x="21" y="192"/>
                  </a:cxn>
                  <a:cxn ang="0">
                    <a:pos x="21" y="73"/>
                  </a:cxn>
                  <a:cxn ang="0">
                    <a:pos x="0" y="50"/>
                  </a:cxn>
                  <a:cxn ang="0">
                    <a:pos x="0" y="4"/>
                  </a:cxn>
                  <a:cxn ang="0">
                    <a:pos x="31" y="0"/>
                  </a:cxn>
                  <a:cxn ang="0">
                    <a:pos x="143" y="26"/>
                  </a:cxn>
                  <a:cxn ang="0">
                    <a:pos x="156" y="71"/>
                  </a:cxn>
                  <a:cxn ang="0">
                    <a:pos x="211" y="62"/>
                  </a:cxn>
                  <a:cxn ang="0">
                    <a:pos x="238" y="107"/>
                  </a:cxn>
                  <a:cxn ang="0">
                    <a:pos x="242" y="171"/>
                  </a:cxn>
                  <a:cxn ang="0">
                    <a:pos x="286" y="239"/>
                  </a:cxn>
                  <a:cxn ang="0">
                    <a:pos x="303" y="261"/>
                  </a:cxn>
                  <a:cxn ang="0">
                    <a:pos x="295" y="330"/>
                  </a:cxn>
                  <a:cxn ang="0">
                    <a:pos x="282" y="385"/>
                  </a:cxn>
                  <a:cxn ang="0">
                    <a:pos x="282" y="385"/>
                  </a:cxn>
                  <a:cxn ang="0">
                    <a:pos x="282" y="385"/>
                  </a:cxn>
                </a:cxnLst>
                <a:rect l="0" t="0" r="r" b="b"/>
                <a:pathLst>
                  <a:path w="303" h="385">
                    <a:moveTo>
                      <a:pt x="282" y="385"/>
                    </a:moveTo>
                    <a:lnTo>
                      <a:pt x="254" y="305"/>
                    </a:lnTo>
                    <a:lnTo>
                      <a:pt x="184" y="213"/>
                    </a:lnTo>
                    <a:lnTo>
                      <a:pt x="140" y="165"/>
                    </a:lnTo>
                    <a:lnTo>
                      <a:pt x="88" y="102"/>
                    </a:lnTo>
                    <a:lnTo>
                      <a:pt x="70" y="119"/>
                    </a:lnTo>
                    <a:lnTo>
                      <a:pt x="70" y="192"/>
                    </a:lnTo>
                    <a:lnTo>
                      <a:pt x="21" y="261"/>
                    </a:lnTo>
                    <a:lnTo>
                      <a:pt x="21" y="192"/>
                    </a:lnTo>
                    <a:lnTo>
                      <a:pt x="21" y="73"/>
                    </a:lnTo>
                    <a:lnTo>
                      <a:pt x="0" y="50"/>
                    </a:lnTo>
                    <a:lnTo>
                      <a:pt x="0" y="4"/>
                    </a:lnTo>
                    <a:lnTo>
                      <a:pt x="31" y="0"/>
                    </a:lnTo>
                    <a:lnTo>
                      <a:pt x="143" y="26"/>
                    </a:lnTo>
                    <a:lnTo>
                      <a:pt x="156" y="71"/>
                    </a:lnTo>
                    <a:lnTo>
                      <a:pt x="211" y="62"/>
                    </a:lnTo>
                    <a:lnTo>
                      <a:pt x="238" y="107"/>
                    </a:lnTo>
                    <a:lnTo>
                      <a:pt x="242" y="171"/>
                    </a:lnTo>
                    <a:lnTo>
                      <a:pt x="286" y="239"/>
                    </a:lnTo>
                    <a:lnTo>
                      <a:pt x="303" y="261"/>
                    </a:lnTo>
                    <a:lnTo>
                      <a:pt x="295" y="330"/>
                    </a:lnTo>
                    <a:lnTo>
                      <a:pt x="282" y="385"/>
                    </a:lnTo>
                    <a:lnTo>
                      <a:pt x="282" y="385"/>
                    </a:lnTo>
                    <a:lnTo>
                      <a:pt x="282" y="38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5" name="Freeform 342"/>
              <p:cNvSpPr>
                <a:spLocks/>
              </p:cNvSpPr>
              <p:nvPr/>
            </p:nvSpPr>
            <p:spPr bwMode="auto">
              <a:xfrm>
                <a:off x="3841" y="2298"/>
                <a:ext cx="139" cy="141"/>
              </a:xfrm>
              <a:custGeom>
                <a:avLst/>
                <a:gdLst/>
                <a:ahLst/>
                <a:cxnLst>
                  <a:cxn ang="0">
                    <a:pos x="325" y="565"/>
                  </a:cxn>
                  <a:cxn ang="0">
                    <a:pos x="325" y="495"/>
                  </a:cxn>
                  <a:cxn ang="0">
                    <a:pos x="255" y="399"/>
                  </a:cxn>
                  <a:cxn ang="0">
                    <a:pos x="255" y="352"/>
                  </a:cxn>
                  <a:cxn ang="0">
                    <a:pos x="255" y="329"/>
                  </a:cxn>
                  <a:cxn ang="0">
                    <a:pos x="245" y="300"/>
                  </a:cxn>
                  <a:cxn ang="0">
                    <a:pos x="180" y="306"/>
                  </a:cxn>
                  <a:cxn ang="0">
                    <a:pos x="167" y="266"/>
                  </a:cxn>
                  <a:cxn ang="0">
                    <a:pos x="44" y="233"/>
                  </a:cxn>
                  <a:cxn ang="0">
                    <a:pos x="6" y="233"/>
                  </a:cxn>
                  <a:cxn ang="0">
                    <a:pos x="0" y="206"/>
                  </a:cxn>
                  <a:cxn ang="0">
                    <a:pos x="33" y="98"/>
                  </a:cxn>
                  <a:cxn ang="0">
                    <a:pos x="68" y="97"/>
                  </a:cxn>
                  <a:cxn ang="0">
                    <a:pos x="68" y="162"/>
                  </a:cxn>
                  <a:cxn ang="0">
                    <a:pos x="115" y="213"/>
                  </a:cxn>
                  <a:cxn ang="0">
                    <a:pos x="232" y="189"/>
                  </a:cxn>
                  <a:cxn ang="0">
                    <a:pos x="236" y="82"/>
                  </a:cxn>
                  <a:cxn ang="0">
                    <a:pos x="285" y="67"/>
                  </a:cxn>
                  <a:cxn ang="0">
                    <a:pos x="334" y="31"/>
                  </a:cxn>
                  <a:cxn ang="0">
                    <a:pos x="381" y="0"/>
                  </a:cxn>
                  <a:cxn ang="0">
                    <a:pos x="439" y="4"/>
                  </a:cxn>
                  <a:cxn ang="0">
                    <a:pos x="460" y="4"/>
                  </a:cxn>
                  <a:cxn ang="0">
                    <a:pos x="476" y="46"/>
                  </a:cxn>
                  <a:cxn ang="0">
                    <a:pos x="555" y="71"/>
                  </a:cxn>
                  <a:cxn ang="0">
                    <a:pos x="525" y="108"/>
                  </a:cxn>
                  <a:cxn ang="0">
                    <a:pos x="439" y="200"/>
                  </a:cxn>
                  <a:cxn ang="0">
                    <a:pos x="409" y="270"/>
                  </a:cxn>
                  <a:cxn ang="0">
                    <a:pos x="396" y="352"/>
                  </a:cxn>
                  <a:cxn ang="0">
                    <a:pos x="396" y="399"/>
                  </a:cxn>
                  <a:cxn ang="0">
                    <a:pos x="348" y="399"/>
                  </a:cxn>
                  <a:cxn ang="0">
                    <a:pos x="325" y="472"/>
                  </a:cxn>
                  <a:cxn ang="0">
                    <a:pos x="325" y="565"/>
                  </a:cxn>
                  <a:cxn ang="0">
                    <a:pos x="325" y="565"/>
                  </a:cxn>
                  <a:cxn ang="0">
                    <a:pos x="325" y="565"/>
                  </a:cxn>
                </a:cxnLst>
                <a:rect l="0" t="0" r="r" b="b"/>
                <a:pathLst>
                  <a:path w="555" h="565">
                    <a:moveTo>
                      <a:pt x="325" y="565"/>
                    </a:moveTo>
                    <a:lnTo>
                      <a:pt x="325" y="495"/>
                    </a:lnTo>
                    <a:lnTo>
                      <a:pt x="255" y="399"/>
                    </a:lnTo>
                    <a:lnTo>
                      <a:pt x="255" y="352"/>
                    </a:lnTo>
                    <a:lnTo>
                      <a:pt x="255" y="329"/>
                    </a:lnTo>
                    <a:lnTo>
                      <a:pt x="245" y="300"/>
                    </a:lnTo>
                    <a:lnTo>
                      <a:pt x="180" y="306"/>
                    </a:lnTo>
                    <a:lnTo>
                      <a:pt x="167" y="266"/>
                    </a:lnTo>
                    <a:lnTo>
                      <a:pt x="44" y="233"/>
                    </a:lnTo>
                    <a:lnTo>
                      <a:pt x="6" y="233"/>
                    </a:lnTo>
                    <a:lnTo>
                      <a:pt x="0" y="206"/>
                    </a:lnTo>
                    <a:lnTo>
                      <a:pt x="33" y="98"/>
                    </a:lnTo>
                    <a:lnTo>
                      <a:pt x="68" y="97"/>
                    </a:lnTo>
                    <a:lnTo>
                      <a:pt x="68" y="162"/>
                    </a:lnTo>
                    <a:lnTo>
                      <a:pt x="115" y="213"/>
                    </a:lnTo>
                    <a:lnTo>
                      <a:pt x="232" y="189"/>
                    </a:lnTo>
                    <a:lnTo>
                      <a:pt x="236" y="82"/>
                    </a:lnTo>
                    <a:lnTo>
                      <a:pt x="285" y="67"/>
                    </a:lnTo>
                    <a:lnTo>
                      <a:pt x="334" y="31"/>
                    </a:lnTo>
                    <a:lnTo>
                      <a:pt x="381" y="0"/>
                    </a:lnTo>
                    <a:lnTo>
                      <a:pt x="439" y="4"/>
                    </a:lnTo>
                    <a:lnTo>
                      <a:pt x="460" y="4"/>
                    </a:lnTo>
                    <a:lnTo>
                      <a:pt x="476" y="46"/>
                    </a:lnTo>
                    <a:lnTo>
                      <a:pt x="555" y="71"/>
                    </a:lnTo>
                    <a:lnTo>
                      <a:pt x="525" y="108"/>
                    </a:lnTo>
                    <a:lnTo>
                      <a:pt x="439" y="200"/>
                    </a:lnTo>
                    <a:lnTo>
                      <a:pt x="409" y="270"/>
                    </a:lnTo>
                    <a:lnTo>
                      <a:pt x="396" y="352"/>
                    </a:lnTo>
                    <a:lnTo>
                      <a:pt x="396" y="399"/>
                    </a:lnTo>
                    <a:lnTo>
                      <a:pt x="348" y="399"/>
                    </a:lnTo>
                    <a:lnTo>
                      <a:pt x="325" y="472"/>
                    </a:lnTo>
                    <a:lnTo>
                      <a:pt x="325" y="565"/>
                    </a:lnTo>
                    <a:lnTo>
                      <a:pt x="325" y="565"/>
                    </a:lnTo>
                    <a:lnTo>
                      <a:pt x="325" y="56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6" name="Freeform 343"/>
              <p:cNvSpPr>
                <a:spLocks/>
              </p:cNvSpPr>
              <p:nvPr/>
            </p:nvSpPr>
            <p:spPr bwMode="auto">
              <a:xfrm>
                <a:off x="3842" y="2298"/>
                <a:ext cx="138" cy="141"/>
              </a:xfrm>
              <a:custGeom>
                <a:avLst/>
                <a:gdLst/>
                <a:ahLst/>
                <a:cxnLst>
                  <a:cxn ang="0">
                    <a:pos x="325" y="566"/>
                  </a:cxn>
                  <a:cxn ang="0">
                    <a:pos x="325" y="495"/>
                  </a:cxn>
                  <a:cxn ang="0">
                    <a:pos x="255" y="399"/>
                  </a:cxn>
                  <a:cxn ang="0">
                    <a:pos x="255" y="353"/>
                  </a:cxn>
                  <a:cxn ang="0">
                    <a:pos x="255" y="330"/>
                  </a:cxn>
                  <a:cxn ang="0">
                    <a:pos x="245" y="300"/>
                  </a:cxn>
                  <a:cxn ang="0">
                    <a:pos x="180" y="307"/>
                  </a:cxn>
                  <a:cxn ang="0">
                    <a:pos x="167" y="266"/>
                  </a:cxn>
                  <a:cxn ang="0">
                    <a:pos x="43" y="234"/>
                  </a:cxn>
                  <a:cxn ang="0">
                    <a:pos x="6" y="234"/>
                  </a:cxn>
                  <a:cxn ang="0">
                    <a:pos x="0" y="207"/>
                  </a:cxn>
                  <a:cxn ang="0">
                    <a:pos x="32" y="99"/>
                  </a:cxn>
                  <a:cxn ang="0">
                    <a:pos x="68" y="97"/>
                  </a:cxn>
                  <a:cxn ang="0">
                    <a:pos x="68" y="163"/>
                  </a:cxn>
                  <a:cxn ang="0">
                    <a:pos x="114" y="214"/>
                  </a:cxn>
                  <a:cxn ang="0">
                    <a:pos x="232" y="190"/>
                  </a:cxn>
                  <a:cxn ang="0">
                    <a:pos x="235" y="83"/>
                  </a:cxn>
                  <a:cxn ang="0">
                    <a:pos x="284" y="68"/>
                  </a:cxn>
                  <a:cxn ang="0">
                    <a:pos x="334" y="31"/>
                  </a:cxn>
                  <a:cxn ang="0">
                    <a:pos x="380" y="0"/>
                  </a:cxn>
                  <a:cxn ang="0">
                    <a:pos x="438" y="4"/>
                  </a:cxn>
                  <a:cxn ang="0">
                    <a:pos x="459" y="4"/>
                  </a:cxn>
                  <a:cxn ang="0">
                    <a:pos x="475" y="47"/>
                  </a:cxn>
                  <a:cxn ang="0">
                    <a:pos x="554" y="71"/>
                  </a:cxn>
                  <a:cxn ang="0">
                    <a:pos x="525" y="109"/>
                  </a:cxn>
                  <a:cxn ang="0">
                    <a:pos x="438" y="201"/>
                  </a:cxn>
                  <a:cxn ang="0">
                    <a:pos x="409" y="270"/>
                  </a:cxn>
                  <a:cxn ang="0">
                    <a:pos x="396" y="353"/>
                  </a:cxn>
                  <a:cxn ang="0">
                    <a:pos x="396" y="399"/>
                  </a:cxn>
                  <a:cxn ang="0">
                    <a:pos x="348" y="399"/>
                  </a:cxn>
                  <a:cxn ang="0">
                    <a:pos x="325" y="473"/>
                  </a:cxn>
                  <a:cxn ang="0">
                    <a:pos x="325" y="566"/>
                  </a:cxn>
                  <a:cxn ang="0">
                    <a:pos x="325" y="566"/>
                  </a:cxn>
                  <a:cxn ang="0">
                    <a:pos x="325" y="566"/>
                  </a:cxn>
                </a:cxnLst>
                <a:rect l="0" t="0" r="r" b="b"/>
                <a:pathLst>
                  <a:path w="554" h="566">
                    <a:moveTo>
                      <a:pt x="325" y="566"/>
                    </a:moveTo>
                    <a:lnTo>
                      <a:pt x="325" y="495"/>
                    </a:lnTo>
                    <a:lnTo>
                      <a:pt x="255" y="399"/>
                    </a:lnTo>
                    <a:lnTo>
                      <a:pt x="255" y="353"/>
                    </a:lnTo>
                    <a:lnTo>
                      <a:pt x="255" y="330"/>
                    </a:lnTo>
                    <a:lnTo>
                      <a:pt x="245" y="300"/>
                    </a:lnTo>
                    <a:lnTo>
                      <a:pt x="180" y="307"/>
                    </a:lnTo>
                    <a:lnTo>
                      <a:pt x="167" y="266"/>
                    </a:lnTo>
                    <a:lnTo>
                      <a:pt x="43" y="234"/>
                    </a:lnTo>
                    <a:lnTo>
                      <a:pt x="6" y="234"/>
                    </a:lnTo>
                    <a:lnTo>
                      <a:pt x="0" y="207"/>
                    </a:lnTo>
                    <a:lnTo>
                      <a:pt x="32" y="99"/>
                    </a:lnTo>
                    <a:lnTo>
                      <a:pt x="68" y="97"/>
                    </a:lnTo>
                    <a:lnTo>
                      <a:pt x="68" y="163"/>
                    </a:lnTo>
                    <a:lnTo>
                      <a:pt x="114" y="214"/>
                    </a:lnTo>
                    <a:lnTo>
                      <a:pt x="232" y="190"/>
                    </a:lnTo>
                    <a:lnTo>
                      <a:pt x="235" y="83"/>
                    </a:lnTo>
                    <a:lnTo>
                      <a:pt x="284" y="68"/>
                    </a:lnTo>
                    <a:lnTo>
                      <a:pt x="334" y="31"/>
                    </a:lnTo>
                    <a:lnTo>
                      <a:pt x="380" y="0"/>
                    </a:lnTo>
                    <a:lnTo>
                      <a:pt x="438" y="4"/>
                    </a:lnTo>
                    <a:lnTo>
                      <a:pt x="459" y="4"/>
                    </a:lnTo>
                    <a:lnTo>
                      <a:pt x="475" y="47"/>
                    </a:lnTo>
                    <a:lnTo>
                      <a:pt x="554" y="71"/>
                    </a:lnTo>
                    <a:lnTo>
                      <a:pt x="525" y="109"/>
                    </a:lnTo>
                    <a:lnTo>
                      <a:pt x="438" y="201"/>
                    </a:lnTo>
                    <a:lnTo>
                      <a:pt x="409" y="270"/>
                    </a:lnTo>
                    <a:lnTo>
                      <a:pt x="396" y="353"/>
                    </a:lnTo>
                    <a:lnTo>
                      <a:pt x="396" y="399"/>
                    </a:lnTo>
                    <a:lnTo>
                      <a:pt x="348" y="399"/>
                    </a:lnTo>
                    <a:lnTo>
                      <a:pt x="325" y="473"/>
                    </a:lnTo>
                    <a:lnTo>
                      <a:pt x="325" y="566"/>
                    </a:lnTo>
                    <a:lnTo>
                      <a:pt x="325" y="566"/>
                    </a:lnTo>
                    <a:lnTo>
                      <a:pt x="325" y="5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7" name="Freeform 344"/>
              <p:cNvSpPr>
                <a:spLocks/>
              </p:cNvSpPr>
              <p:nvPr/>
            </p:nvSpPr>
            <p:spPr bwMode="auto">
              <a:xfrm>
                <a:off x="3859" y="2319"/>
                <a:ext cx="44" cy="32"/>
              </a:xfrm>
              <a:custGeom>
                <a:avLst/>
                <a:gdLst/>
                <a:ahLst/>
                <a:cxnLst>
                  <a:cxn ang="0">
                    <a:pos x="0" y="15"/>
                  </a:cxn>
                  <a:cxn ang="0">
                    <a:pos x="0" y="73"/>
                  </a:cxn>
                  <a:cxn ang="0">
                    <a:pos x="21" y="107"/>
                  </a:cxn>
                  <a:cxn ang="0">
                    <a:pos x="51" y="130"/>
                  </a:cxn>
                  <a:cxn ang="0">
                    <a:pos x="122" y="113"/>
                  </a:cxn>
                  <a:cxn ang="0">
                    <a:pos x="174" y="103"/>
                  </a:cxn>
                  <a:cxn ang="0">
                    <a:pos x="169" y="34"/>
                  </a:cxn>
                  <a:cxn ang="0">
                    <a:pos x="174" y="0"/>
                  </a:cxn>
                  <a:cxn ang="0">
                    <a:pos x="103" y="15"/>
                  </a:cxn>
                  <a:cxn ang="0">
                    <a:pos x="34" y="15"/>
                  </a:cxn>
                  <a:cxn ang="0">
                    <a:pos x="0" y="15"/>
                  </a:cxn>
                  <a:cxn ang="0">
                    <a:pos x="0" y="15"/>
                  </a:cxn>
                  <a:cxn ang="0">
                    <a:pos x="0" y="15"/>
                  </a:cxn>
                </a:cxnLst>
                <a:rect l="0" t="0" r="r" b="b"/>
                <a:pathLst>
                  <a:path w="174" h="130">
                    <a:moveTo>
                      <a:pt x="0" y="15"/>
                    </a:moveTo>
                    <a:lnTo>
                      <a:pt x="0" y="73"/>
                    </a:lnTo>
                    <a:lnTo>
                      <a:pt x="21" y="107"/>
                    </a:lnTo>
                    <a:lnTo>
                      <a:pt x="51" y="130"/>
                    </a:lnTo>
                    <a:lnTo>
                      <a:pt x="122" y="113"/>
                    </a:lnTo>
                    <a:lnTo>
                      <a:pt x="174" y="103"/>
                    </a:lnTo>
                    <a:lnTo>
                      <a:pt x="169" y="34"/>
                    </a:lnTo>
                    <a:lnTo>
                      <a:pt x="174" y="0"/>
                    </a:lnTo>
                    <a:lnTo>
                      <a:pt x="103" y="15"/>
                    </a:lnTo>
                    <a:lnTo>
                      <a:pt x="34" y="15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8" name="Freeform 345"/>
              <p:cNvSpPr>
                <a:spLocks/>
              </p:cNvSpPr>
              <p:nvPr/>
            </p:nvSpPr>
            <p:spPr bwMode="auto">
              <a:xfrm>
                <a:off x="3859" y="2319"/>
                <a:ext cx="44" cy="32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73"/>
                  </a:cxn>
                  <a:cxn ang="0">
                    <a:pos x="23" y="107"/>
                  </a:cxn>
                  <a:cxn ang="0">
                    <a:pos x="51" y="129"/>
                  </a:cxn>
                  <a:cxn ang="0">
                    <a:pos x="122" y="112"/>
                  </a:cxn>
                  <a:cxn ang="0">
                    <a:pos x="174" y="102"/>
                  </a:cxn>
                  <a:cxn ang="0">
                    <a:pos x="169" y="33"/>
                  </a:cxn>
                  <a:cxn ang="0">
                    <a:pos x="174" y="0"/>
                  </a:cxn>
                  <a:cxn ang="0">
                    <a:pos x="103" y="14"/>
                  </a:cxn>
                  <a:cxn ang="0">
                    <a:pos x="34" y="1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174" h="129">
                    <a:moveTo>
                      <a:pt x="0" y="14"/>
                    </a:moveTo>
                    <a:lnTo>
                      <a:pt x="0" y="73"/>
                    </a:lnTo>
                    <a:lnTo>
                      <a:pt x="23" y="107"/>
                    </a:lnTo>
                    <a:lnTo>
                      <a:pt x="51" y="129"/>
                    </a:lnTo>
                    <a:lnTo>
                      <a:pt x="122" y="112"/>
                    </a:lnTo>
                    <a:lnTo>
                      <a:pt x="174" y="102"/>
                    </a:lnTo>
                    <a:lnTo>
                      <a:pt x="169" y="33"/>
                    </a:lnTo>
                    <a:lnTo>
                      <a:pt x="174" y="0"/>
                    </a:lnTo>
                    <a:lnTo>
                      <a:pt x="103" y="14"/>
                    </a:lnTo>
                    <a:lnTo>
                      <a:pt x="34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9" name="Freeform 346"/>
              <p:cNvSpPr>
                <a:spLocks/>
              </p:cNvSpPr>
              <p:nvPr/>
            </p:nvSpPr>
            <p:spPr bwMode="auto">
              <a:xfrm>
                <a:off x="3547" y="2152"/>
                <a:ext cx="305" cy="481"/>
              </a:xfrm>
              <a:custGeom>
                <a:avLst/>
                <a:gdLst/>
                <a:ahLst/>
                <a:cxnLst>
                  <a:cxn ang="0">
                    <a:pos x="236" y="48"/>
                  </a:cxn>
                  <a:cxn ang="0">
                    <a:pos x="208" y="115"/>
                  </a:cxn>
                  <a:cxn ang="0">
                    <a:pos x="236" y="258"/>
                  </a:cxn>
                  <a:cxn ang="0">
                    <a:pos x="400" y="352"/>
                  </a:cxn>
                  <a:cxn ang="0">
                    <a:pos x="351" y="424"/>
                  </a:cxn>
                  <a:cxn ang="0">
                    <a:pos x="236" y="683"/>
                  </a:cxn>
                  <a:cxn ang="0">
                    <a:pos x="116" y="799"/>
                  </a:cxn>
                  <a:cxn ang="0">
                    <a:pos x="116" y="938"/>
                  </a:cxn>
                  <a:cxn ang="0">
                    <a:pos x="0" y="892"/>
                  </a:cxn>
                  <a:cxn ang="0">
                    <a:pos x="25" y="985"/>
                  </a:cxn>
                  <a:cxn ang="0">
                    <a:pos x="141" y="1011"/>
                  </a:cxn>
                  <a:cxn ang="0">
                    <a:pos x="141" y="1128"/>
                  </a:cxn>
                  <a:cxn ang="0">
                    <a:pos x="257" y="1011"/>
                  </a:cxn>
                  <a:cxn ang="0">
                    <a:pos x="304" y="1317"/>
                  </a:cxn>
                  <a:cxn ang="0">
                    <a:pos x="494" y="1781"/>
                  </a:cxn>
                  <a:cxn ang="0">
                    <a:pos x="584" y="1927"/>
                  </a:cxn>
                  <a:cxn ang="0">
                    <a:pos x="821" y="1621"/>
                  </a:cxn>
                  <a:cxn ang="0">
                    <a:pos x="940" y="1339"/>
                  </a:cxn>
                  <a:cxn ang="0">
                    <a:pos x="1200" y="1104"/>
                  </a:cxn>
                  <a:cxn ang="0">
                    <a:pos x="1221" y="892"/>
                  </a:cxn>
                  <a:cxn ang="0">
                    <a:pos x="1177" y="799"/>
                  </a:cxn>
                  <a:cxn ang="0">
                    <a:pos x="1033" y="775"/>
                  </a:cxn>
                  <a:cxn ang="0">
                    <a:pos x="916" y="706"/>
                  </a:cxn>
                  <a:cxn ang="0">
                    <a:pos x="705" y="588"/>
                  </a:cxn>
                  <a:cxn ang="0">
                    <a:pos x="705" y="494"/>
                  </a:cxn>
                  <a:cxn ang="0">
                    <a:pos x="584" y="424"/>
                  </a:cxn>
                  <a:cxn ang="0">
                    <a:pos x="563" y="283"/>
                  </a:cxn>
                  <a:cxn ang="0">
                    <a:pos x="633" y="143"/>
                  </a:cxn>
                  <a:cxn ang="0">
                    <a:pos x="563" y="104"/>
                  </a:cxn>
                  <a:cxn ang="0">
                    <a:pos x="421" y="98"/>
                  </a:cxn>
                  <a:cxn ang="0">
                    <a:pos x="374" y="0"/>
                  </a:cxn>
                  <a:cxn ang="0">
                    <a:pos x="374" y="0"/>
                  </a:cxn>
                </a:cxnLst>
                <a:rect l="0" t="0" r="r" b="b"/>
                <a:pathLst>
                  <a:path w="1221" h="1927">
                    <a:moveTo>
                      <a:pt x="374" y="0"/>
                    </a:moveTo>
                    <a:lnTo>
                      <a:pt x="236" y="48"/>
                    </a:lnTo>
                    <a:lnTo>
                      <a:pt x="208" y="71"/>
                    </a:lnTo>
                    <a:lnTo>
                      <a:pt x="208" y="115"/>
                    </a:lnTo>
                    <a:lnTo>
                      <a:pt x="281" y="188"/>
                    </a:lnTo>
                    <a:lnTo>
                      <a:pt x="236" y="258"/>
                    </a:lnTo>
                    <a:lnTo>
                      <a:pt x="257" y="330"/>
                    </a:lnTo>
                    <a:lnTo>
                      <a:pt x="400" y="352"/>
                    </a:lnTo>
                    <a:lnTo>
                      <a:pt x="400" y="375"/>
                    </a:lnTo>
                    <a:lnTo>
                      <a:pt x="351" y="424"/>
                    </a:lnTo>
                    <a:lnTo>
                      <a:pt x="281" y="611"/>
                    </a:lnTo>
                    <a:lnTo>
                      <a:pt x="236" y="683"/>
                    </a:lnTo>
                    <a:lnTo>
                      <a:pt x="93" y="728"/>
                    </a:lnTo>
                    <a:lnTo>
                      <a:pt x="116" y="799"/>
                    </a:lnTo>
                    <a:lnTo>
                      <a:pt x="187" y="892"/>
                    </a:lnTo>
                    <a:lnTo>
                      <a:pt x="116" y="938"/>
                    </a:lnTo>
                    <a:lnTo>
                      <a:pt x="72" y="915"/>
                    </a:lnTo>
                    <a:lnTo>
                      <a:pt x="0" y="892"/>
                    </a:lnTo>
                    <a:lnTo>
                      <a:pt x="0" y="938"/>
                    </a:lnTo>
                    <a:lnTo>
                      <a:pt x="25" y="985"/>
                    </a:lnTo>
                    <a:lnTo>
                      <a:pt x="141" y="985"/>
                    </a:lnTo>
                    <a:lnTo>
                      <a:pt x="141" y="1011"/>
                    </a:lnTo>
                    <a:lnTo>
                      <a:pt x="72" y="1035"/>
                    </a:lnTo>
                    <a:lnTo>
                      <a:pt x="141" y="1128"/>
                    </a:lnTo>
                    <a:lnTo>
                      <a:pt x="208" y="1128"/>
                    </a:lnTo>
                    <a:lnTo>
                      <a:pt x="257" y="1011"/>
                    </a:lnTo>
                    <a:lnTo>
                      <a:pt x="281" y="1081"/>
                    </a:lnTo>
                    <a:lnTo>
                      <a:pt x="304" y="1317"/>
                    </a:lnTo>
                    <a:lnTo>
                      <a:pt x="421" y="1621"/>
                    </a:lnTo>
                    <a:lnTo>
                      <a:pt x="494" y="1781"/>
                    </a:lnTo>
                    <a:lnTo>
                      <a:pt x="563" y="1902"/>
                    </a:lnTo>
                    <a:lnTo>
                      <a:pt x="584" y="1927"/>
                    </a:lnTo>
                    <a:lnTo>
                      <a:pt x="705" y="1857"/>
                    </a:lnTo>
                    <a:lnTo>
                      <a:pt x="821" y="1621"/>
                    </a:lnTo>
                    <a:lnTo>
                      <a:pt x="868" y="1385"/>
                    </a:lnTo>
                    <a:lnTo>
                      <a:pt x="940" y="1339"/>
                    </a:lnTo>
                    <a:lnTo>
                      <a:pt x="1128" y="1222"/>
                    </a:lnTo>
                    <a:lnTo>
                      <a:pt x="1200" y="1104"/>
                    </a:lnTo>
                    <a:lnTo>
                      <a:pt x="1221" y="1081"/>
                    </a:lnTo>
                    <a:lnTo>
                      <a:pt x="1221" y="892"/>
                    </a:lnTo>
                    <a:lnTo>
                      <a:pt x="1200" y="846"/>
                    </a:lnTo>
                    <a:lnTo>
                      <a:pt x="1177" y="799"/>
                    </a:lnTo>
                    <a:lnTo>
                      <a:pt x="1177" y="775"/>
                    </a:lnTo>
                    <a:lnTo>
                      <a:pt x="1033" y="775"/>
                    </a:lnTo>
                    <a:lnTo>
                      <a:pt x="985" y="751"/>
                    </a:lnTo>
                    <a:lnTo>
                      <a:pt x="916" y="706"/>
                    </a:lnTo>
                    <a:lnTo>
                      <a:pt x="821" y="706"/>
                    </a:lnTo>
                    <a:lnTo>
                      <a:pt x="705" y="588"/>
                    </a:lnTo>
                    <a:lnTo>
                      <a:pt x="705" y="564"/>
                    </a:lnTo>
                    <a:lnTo>
                      <a:pt x="705" y="494"/>
                    </a:lnTo>
                    <a:lnTo>
                      <a:pt x="633" y="470"/>
                    </a:lnTo>
                    <a:lnTo>
                      <a:pt x="584" y="424"/>
                    </a:lnTo>
                    <a:lnTo>
                      <a:pt x="563" y="330"/>
                    </a:lnTo>
                    <a:lnTo>
                      <a:pt x="563" y="283"/>
                    </a:lnTo>
                    <a:lnTo>
                      <a:pt x="609" y="188"/>
                    </a:lnTo>
                    <a:lnTo>
                      <a:pt x="633" y="143"/>
                    </a:lnTo>
                    <a:lnTo>
                      <a:pt x="633" y="48"/>
                    </a:lnTo>
                    <a:lnTo>
                      <a:pt x="563" y="104"/>
                    </a:lnTo>
                    <a:lnTo>
                      <a:pt x="527" y="110"/>
                    </a:lnTo>
                    <a:lnTo>
                      <a:pt x="421" y="98"/>
                    </a:lnTo>
                    <a:lnTo>
                      <a:pt x="387" y="24"/>
                    </a:lnTo>
                    <a:lnTo>
                      <a:pt x="374" y="0"/>
                    </a:lnTo>
                    <a:lnTo>
                      <a:pt x="374" y="0"/>
                    </a:lnTo>
                    <a:lnTo>
                      <a:pt x="374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0" name="Freeform 347"/>
              <p:cNvSpPr>
                <a:spLocks/>
              </p:cNvSpPr>
              <p:nvPr/>
            </p:nvSpPr>
            <p:spPr bwMode="auto">
              <a:xfrm>
                <a:off x="3547" y="2152"/>
                <a:ext cx="305" cy="481"/>
              </a:xfrm>
              <a:custGeom>
                <a:avLst/>
                <a:gdLst/>
                <a:ahLst/>
                <a:cxnLst>
                  <a:cxn ang="0">
                    <a:pos x="236" y="48"/>
                  </a:cxn>
                  <a:cxn ang="0">
                    <a:pos x="208" y="115"/>
                  </a:cxn>
                  <a:cxn ang="0">
                    <a:pos x="236" y="257"/>
                  </a:cxn>
                  <a:cxn ang="0">
                    <a:pos x="400" y="352"/>
                  </a:cxn>
                  <a:cxn ang="0">
                    <a:pos x="352" y="424"/>
                  </a:cxn>
                  <a:cxn ang="0">
                    <a:pos x="236" y="682"/>
                  </a:cxn>
                  <a:cxn ang="0">
                    <a:pos x="116" y="799"/>
                  </a:cxn>
                  <a:cxn ang="0">
                    <a:pos x="116" y="938"/>
                  </a:cxn>
                  <a:cxn ang="0">
                    <a:pos x="0" y="892"/>
                  </a:cxn>
                  <a:cxn ang="0">
                    <a:pos x="27" y="984"/>
                  </a:cxn>
                  <a:cxn ang="0">
                    <a:pos x="142" y="1011"/>
                  </a:cxn>
                  <a:cxn ang="0">
                    <a:pos x="142" y="1128"/>
                  </a:cxn>
                  <a:cxn ang="0">
                    <a:pos x="257" y="1011"/>
                  </a:cxn>
                  <a:cxn ang="0">
                    <a:pos x="305" y="1316"/>
                  </a:cxn>
                  <a:cxn ang="0">
                    <a:pos x="495" y="1780"/>
                  </a:cxn>
                  <a:cxn ang="0">
                    <a:pos x="584" y="1926"/>
                  </a:cxn>
                  <a:cxn ang="0">
                    <a:pos x="822" y="1620"/>
                  </a:cxn>
                  <a:cxn ang="0">
                    <a:pos x="940" y="1339"/>
                  </a:cxn>
                  <a:cxn ang="0">
                    <a:pos x="1200" y="1103"/>
                  </a:cxn>
                  <a:cxn ang="0">
                    <a:pos x="1221" y="892"/>
                  </a:cxn>
                  <a:cxn ang="0">
                    <a:pos x="1178" y="799"/>
                  </a:cxn>
                  <a:cxn ang="0">
                    <a:pos x="1034" y="775"/>
                  </a:cxn>
                  <a:cxn ang="0">
                    <a:pos x="916" y="705"/>
                  </a:cxn>
                  <a:cxn ang="0">
                    <a:pos x="706" y="588"/>
                  </a:cxn>
                  <a:cxn ang="0">
                    <a:pos x="706" y="493"/>
                  </a:cxn>
                  <a:cxn ang="0">
                    <a:pos x="584" y="424"/>
                  </a:cxn>
                  <a:cxn ang="0">
                    <a:pos x="563" y="283"/>
                  </a:cxn>
                  <a:cxn ang="0">
                    <a:pos x="633" y="142"/>
                  </a:cxn>
                  <a:cxn ang="0">
                    <a:pos x="563" y="103"/>
                  </a:cxn>
                  <a:cxn ang="0">
                    <a:pos x="421" y="97"/>
                  </a:cxn>
                  <a:cxn ang="0">
                    <a:pos x="375" y="0"/>
                  </a:cxn>
                  <a:cxn ang="0">
                    <a:pos x="375" y="0"/>
                  </a:cxn>
                </a:cxnLst>
                <a:rect l="0" t="0" r="r" b="b"/>
                <a:pathLst>
                  <a:path w="1221" h="1926">
                    <a:moveTo>
                      <a:pt x="375" y="0"/>
                    </a:moveTo>
                    <a:lnTo>
                      <a:pt x="236" y="48"/>
                    </a:lnTo>
                    <a:lnTo>
                      <a:pt x="208" y="71"/>
                    </a:lnTo>
                    <a:lnTo>
                      <a:pt x="208" y="115"/>
                    </a:lnTo>
                    <a:lnTo>
                      <a:pt x="282" y="188"/>
                    </a:lnTo>
                    <a:lnTo>
                      <a:pt x="236" y="257"/>
                    </a:lnTo>
                    <a:lnTo>
                      <a:pt x="257" y="329"/>
                    </a:lnTo>
                    <a:lnTo>
                      <a:pt x="400" y="352"/>
                    </a:lnTo>
                    <a:lnTo>
                      <a:pt x="400" y="375"/>
                    </a:lnTo>
                    <a:lnTo>
                      <a:pt x="352" y="424"/>
                    </a:lnTo>
                    <a:lnTo>
                      <a:pt x="282" y="611"/>
                    </a:lnTo>
                    <a:lnTo>
                      <a:pt x="236" y="682"/>
                    </a:lnTo>
                    <a:lnTo>
                      <a:pt x="93" y="728"/>
                    </a:lnTo>
                    <a:lnTo>
                      <a:pt x="116" y="799"/>
                    </a:lnTo>
                    <a:lnTo>
                      <a:pt x="187" y="892"/>
                    </a:lnTo>
                    <a:lnTo>
                      <a:pt x="116" y="938"/>
                    </a:lnTo>
                    <a:lnTo>
                      <a:pt x="72" y="915"/>
                    </a:lnTo>
                    <a:lnTo>
                      <a:pt x="0" y="892"/>
                    </a:lnTo>
                    <a:lnTo>
                      <a:pt x="0" y="938"/>
                    </a:lnTo>
                    <a:lnTo>
                      <a:pt x="27" y="984"/>
                    </a:lnTo>
                    <a:lnTo>
                      <a:pt x="142" y="984"/>
                    </a:lnTo>
                    <a:lnTo>
                      <a:pt x="142" y="1011"/>
                    </a:lnTo>
                    <a:lnTo>
                      <a:pt x="72" y="1035"/>
                    </a:lnTo>
                    <a:lnTo>
                      <a:pt x="142" y="1128"/>
                    </a:lnTo>
                    <a:lnTo>
                      <a:pt x="208" y="1128"/>
                    </a:lnTo>
                    <a:lnTo>
                      <a:pt x="257" y="1011"/>
                    </a:lnTo>
                    <a:lnTo>
                      <a:pt x="282" y="1080"/>
                    </a:lnTo>
                    <a:lnTo>
                      <a:pt x="305" y="1316"/>
                    </a:lnTo>
                    <a:lnTo>
                      <a:pt x="421" y="1620"/>
                    </a:lnTo>
                    <a:lnTo>
                      <a:pt x="495" y="1780"/>
                    </a:lnTo>
                    <a:lnTo>
                      <a:pt x="563" y="1902"/>
                    </a:lnTo>
                    <a:lnTo>
                      <a:pt x="584" y="1926"/>
                    </a:lnTo>
                    <a:lnTo>
                      <a:pt x="706" y="1856"/>
                    </a:lnTo>
                    <a:lnTo>
                      <a:pt x="822" y="1620"/>
                    </a:lnTo>
                    <a:lnTo>
                      <a:pt x="868" y="1385"/>
                    </a:lnTo>
                    <a:lnTo>
                      <a:pt x="940" y="1339"/>
                    </a:lnTo>
                    <a:lnTo>
                      <a:pt x="1129" y="1222"/>
                    </a:lnTo>
                    <a:lnTo>
                      <a:pt x="1200" y="1103"/>
                    </a:lnTo>
                    <a:lnTo>
                      <a:pt x="1221" y="1080"/>
                    </a:lnTo>
                    <a:lnTo>
                      <a:pt x="1221" y="892"/>
                    </a:lnTo>
                    <a:lnTo>
                      <a:pt x="1200" y="845"/>
                    </a:lnTo>
                    <a:lnTo>
                      <a:pt x="1178" y="799"/>
                    </a:lnTo>
                    <a:lnTo>
                      <a:pt x="1178" y="775"/>
                    </a:lnTo>
                    <a:lnTo>
                      <a:pt x="1034" y="775"/>
                    </a:lnTo>
                    <a:lnTo>
                      <a:pt x="986" y="751"/>
                    </a:lnTo>
                    <a:lnTo>
                      <a:pt x="916" y="705"/>
                    </a:lnTo>
                    <a:lnTo>
                      <a:pt x="822" y="705"/>
                    </a:lnTo>
                    <a:lnTo>
                      <a:pt x="706" y="588"/>
                    </a:lnTo>
                    <a:lnTo>
                      <a:pt x="706" y="564"/>
                    </a:lnTo>
                    <a:lnTo>
                      <a:pt x="706" y="493"/>
                    </a:lnTo>
                    <a:lnTo>
                      <a:pt x="633" y="469"/>
                    </a:lnTo>
                    <a:lnTo>
                      <a:pt x="584" y="424"/>
                    </a:lnTo>
                    <a:lnTo>
                      <a:pt x="563" y="329"/>
                    </a:lnTo>
                    <a:lnTo>
                      <a:pt x="563" y="283"/>
                    </a:lnTo>
                    <a:lnTo>
                      <a:pt x="610" y="188"/>
                    </a:lnTo>
                    <a:lnTo>
                      <a:pt x="633" y="142"/>
                    </a:lnTo>
                    <a:lnTo>
                      <a:pt x="633" y="48"/>
                    </a:lnTo>
                    <a:lnTo>
                      <a:pt x="563" y="103"/>
                    </a:lnTo>
                    <a:lnTo>
                      <a:pt x="527" y="110"/>
                    </a:lnTo>
                    <a:lnTo>
                      <a:pt x="421" y="97"/>
                    </a:lnTo>
                    <a:lnTo>
                      <a:pt x="389" y="24"/>
                    </a:lnTo>
                    <a:lnTo>
                      <a:pt x="375" y="0"/>
                    </a:lnTo>
                    <a:lnTo>
                      <a:pt x="375" y="0"/>
                    </a:lnTo>
                    <a:lnTo>
                      <a:pt x="375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1" name="Freeform 348"/>
              <p:cNvSpPr>
                <a:spLocks/>
              </p:cNvSpPr>
              <p:nvPr/>
            </p:nvSpPr>
            <p:spPr bwMode="auto">
              <a:xfrm>
                <a:off x="3724" y="2275"/>
                <a:ext cx="126" cy="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8"/>
                  </a:cxn>
                  <a:cxn ang="0">
                    <a:pos x="0" y="94"/>
                  </a:cxn>
                  <a:cxn ang="0">
                    <a:pos x="95" y="189"/>
                  </a:cxn>
                  <a:cxn ang="0">
                    <a:pos x="120" y="213"/>
                  </a:cxn>
                  <a:cxn ang="0">
                    <a:pos x="211" y="212"/>
                  </a:cxn>
                  <a:cxn ang="0">
                    <a:pos x="280" y="257"/>
                  </a:cxn>
                  <a:cxn ang="0">
                    <a:pos x="327" y="278"/>
                  </a:cxn>
                  <a:cxn ang="0">
                    <a:pos x="352" y="281"/>
                  </a:cxn>
                  <a:cxn ang="0">
                    <a:pos x="447" y="281"/>
                  </a:cxn>
                  <a:cxn ang="0">
                    <a:pos x="477" y="283"/>
                  </a:cxn>
                  <a:cxn ang="0">
                    <a:pos x="505" y="233"/>
                  </a:cxn>
                  <a:cxn ang="0">
                    <a:pos x="506" y="189"/>
                  </a:cxn>
                  <a:cxn ang="0">
                    <a:pos x="423" y="189"/>
                  </a:cxn>
                  <a:cxn ang="0">
                    <a:pos x="399" y="163"/>
                  </a:cxn>
                  <a:cxn ang="0">
                    <a:pos x="375" y="120"/>
                  </a:cxn>
                  <a:cxn ang="0">
                    <a:pos x="332" y="125"/>
                  </a:cxn>
                  <a:cxn ang="0">
                    <a:pos x="288" y="138"/>
                  </a:cxn>
                  <a:cxn ang="0">
                    <a:pos x="195" y="96"/>
                  </a:cxn>
                  <a:cxn ang="0">
                    <a:pos x="134" y="44"/>
                  </a:cxn>
                  <a:cxn ang="0">
                    <a:pos x="64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06" h="283">
                    <a:moveTo>
                      <a:pt x="0" y="0"/>
                    </a:moveTo>
                    <a:lnTo>
                      <a:pt x="0" y="48"/>
                    </a:lnTo>
                    <a:lnTo>
                      <a:pt x="0" y="94"/>
                    </a:lnTo>
                    <a:lnTo>
                      <a:pt x="95" y="189"/>
                    </a:lnTo>
                    <a:lnTo>
                      <a:pt x="120" y="213"/>
                    </a:lnTo>
                    <a:lnTo>
                      <a:pt x="211" y="212"/>
                    </a:lnTo>
                    <a:lnTo>
                      <a:pt x="280" y="257"/>
                    </a:lnTo>
                    <a:lnTo>
                      <a:pt x="327" y="278"/>
                    </a:lnTo>
                    <a:lnTo>
                      <a:pt x="352" y="281"/>
                    </a:lnTo>
                    <a:lnTo>
                      <a:pt x="447" y="281"/>
                    </a:lnTo>
                    <a:lnTo>
                      <a:pt x="477" y="283"/>
                    </a:lnTo>
                    <a:lnTo>
                      <a:pt x="505" y="233"/>
                    </a:lnTo>
                    <a:lnTo>
                      <a:pt x="506" y="189"/>
                    </a:lnTo>
                    <a:lnTo>
                      <a:pt x="423" y="189"/>
                    </a:lnTo>
                    <a:lnTo>
                      <a:pt x="399" y="163"/>
                    </a:lnTo>
                    <a:lnTo>
                      <a:pt x="375" y="120"/>
                    </a:lnTo>
                    <a:lnTo>
                      <a:pt x="332" y="125"/>
                    </a:lnTo>
                    <a:lnTo>
                      <a:pt x="288" y="138"/>
                    </a:lnTo>
                    <a:lnTo>
                      <a:pt x="195" y="96"/>
                    </a:lnTo>
                    <a:lnTo>
                      <a:pt x="134" y="44"/>
                    </a:lnTo>
                    <a:lnTo>
                      <a:pt x="64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2" name="Freeform 349"/>
              <p:cNvSpPr>
                <a:spLocks/>
              </p:cNvSpPr>
              <p:nvPr/>
            </p:nvSpPr>
            <p:spPr bwMode="auto">
              <a:xfrm>
                <a:off x="3724" y="2275"/>
                <a:ext cx="126" cy="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8"/>
                  </a:cxn>
                  <a:cxn ang="0">
                    <a:pos x="0" y="95"/>
                  </a:cxn>
                  <a:cxn ang="0">
                    <a:pos x="95" y="189"/>
                  </a:cxn>
                  <a:cxn ang="0">
                    <a:pos x="120" y="214"/>
                  </a:cxn>
                  <a:cxn ang="0">
                    <a:pos x="210" y="212"/>
                  </a:cxn>
                  <a:cxn ang="0">
                    <a:pos x="280" y="258"/>
                  </a:cxn>
                  <a:cxn ang="0">
                    <a:pos x="326" y="279"/>
                  </a:cxn>
                  <a:cxn ang="0">
                    <a:pos x="352" y="282"/>
                  </a:cxn>
                  <a:cxn ang="0">
                    <a:pos x="447" y="282"/>
                  </a:cxn>
                  <a:cxn ang="0">
                    <a:pos x="476" y="283"/>
                  </a:cxn>
                  <a:cxn ang="0">
                    <a:pos x="504" y="233"/>
                  </a:cxn>
                  <a:cxn ang="0">
                    <a:pos x="506" y="189"/>
                  </a:cxn>
                  <a:cxn ang="0">
                    <a:pos x="423" y="189"/>
                  </a:cxn>
                  <a:cxn ang="0">
                    <a:pos x="398" y="163"/>
                  </a:cxn>
                  <a:cxn ang="0">
                    <a:pos x="374" y="121"/>
                  </a:cxn>
                  <a:cxn ang="0">
                    <a:pos x="332" y="126"/>
                  </a:cxn>
                  <a:cxn ang="0">
                    <a:pos x="288" y="139"/>
                  </a:cxn>
                  <a:cxn ang="0">
                    <a:pos x="195" y="96"/>
                  </a:cxn>
                  <a:cxn ang="0">
                    <a:pos x="134" y="44"/>
                  </a:cxn>
                  <a:cxn ang="0">
                    <a:pos x="64" y="2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06" h="283">
                    <a:moveTo>
                      <a:pt x="0" y="0"/>
                    </a:moveTo>
                    <a:lnTo>
                      <a:pt x="0" y="48"/>
                    </a:lnTo>
                    <a:lnTo>
                      <a:pt x="0" y="95"/>
                    </a:lnTo>
                    <a:lnTo>
                      <a:pt x="95" y="189"/>
                    </a:lnTo>
                    <a:lnTo>
                      <a:pt x="120" y="214"/>
                    </a:lnTo>
                    <a:lnTo>
                      <a:pt x="210" y="212"/>
                    </a:lnTo>
                    <a:lnTo>
                      <a:pt x="280" y="258"/>
                    </a:lnTo>
                    <a:lnTo>
                      <a:pt x="326" y="279"/>
                    </a:lnTo>
                    <a:lnTo>
                      <a:pt x="352" y="282"/>
                    </a:lnTo>
                    <a:lnTo>
                      <a:pt x="447" y="282"/>
                    </a:lnTo>
                    <a:lnTo>
                      <a:pt x="476" y="283"/>
                    </a:lnTo>
                    <a:lnTo>
                      <a:pt x="504" y="233"/>
                    </a:lnTo>
                    <a:lnTo>
                      <a:pt x="506" y="189"/>
                    </a:lnTo>
                    <a:lnTo>
                      <a:pt x="423" y="189"/>
                    </a:lnTo>
                    <a:lnTo>
                      <a:pt x="398" y="163"/>
                    </a:lnTo>
                    <a:lnTo>
                      <a:pt x="374" y="121"/>
                    </a:lnTo>
                    <a:lnTo>
                      <a:pt x="332" y="126"/>
                    </a:lnTo>
                    <a:lnTo>
                      <a:pt x="288" y="139"/>
                    </a:lnTo>
                    <a:lnTo>
                      <a:pt x="195" y="96"/>
                    </a:lnTo>
                    <a:lnTo>
                      <a:pt x="134" y="44"/>
                    </a:lnTo>
                    <a:lnTo>
                      <a:pt x="64" y="2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3" name="Freeform 350"/>
              <p:cNvSpPr>
                <a:spLocks/>
              </p:cNvSpPr>
              <p:nvPr/>
            </p:nvSpPr>
            <p:spPr bwMode="auto">
              <a:xfrm>
                <a:off x="3729" y="2633"/>
                <a:ext cx="35" cy="47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49" y="45"/>
                  </a:cxn>
                  <a:cxn ang="0">
                    <a:pos x="0" y="91"/>
                  </a:cxn>
                  <a:cxn ang="0">
                    <a:pos x="0" y="139"/>
                  </a:cxn>
                  <a:cxn ang="0">
                    <a:pos x="49" y="164"/>
                  </a:cxn>
                  <a:cxn ang="0">
                    <a:pos x="118" y="185"/>
                  </a:cxn>
                  <a:cxn ang="0">
                    <a:pos x="141" y="139"/>
                  </a:cxn>
                  <a:cxn ang="0">
                    <a:pos x="118" y="91"/>
                  </a:cxn>
                  <a:cxn ang="0">
                    <a:pos x="118" y="67"/>
                  </a:cxn>
                  <a:cxn ang="0">
                    <a:pos x="70" y="0"/>
                  </a:cxn>
                  <a:cxn ang="0">
                    <a:pos x="70" y="0"/>
                  </a:cxn>
                  <a:cxn ang="0">
                    <a:pos x="70" y="0"/>
                  </a:cxn>
                </a:cxnLst>
                <a:rect l="0" t="0" r="r" b="b"/>
                <a:pathLst>
                  <a:path w="141" h="185">
                    <a:moveTo>
                      <a:pt x="70" y="0"/>
                    </a:moveTo>
                    <a:lnTo>
                      <a:pt x="49" y="45"/>
                    </a:lnTo>
                    <a:lnTo>
                      <a:pt x="0" y="91"/>
                    </a:lnTo>
                    <a:lnTo>
                      <a:pt x="0" y="139"/>
                    </a:lnTo>
                    <a:lnTo>
                      <a:pt x="49" y="164"/>
                    </a:lnTo>
                    <a:lnTo>
                      <a:pt x="118" y="185"/>
                    </a:lnTo>
                    <a:lnTo>
                      <a:pt x="141" y="139"/>
                    </a:lnTo>
                    <a:lnTo>
                      <a:pt x="118" y="91"/>
                    </a:lnTo>
                    <a:lnTo>
                      <a:pt x="118" y="67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4" name="Freeform 351"/>
              <p:cNvSpPr>
                <a:spLocks/>
              </p:cNvSpPr>
              <p:nvPr/>
            </p:nvSpPr>
            <p:spPr bwMode="auto">
              <a:xfrm>
                <a:off x="3729" y="2633"/>
                <a:ext cx="35" cy="47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49" y="45"/>
                  </a:cxn>
                  <a:cxn ang="0">
                    <a:pos x="0" y="91"/>
                  </a:cxn>
                  <a:cxn ang="0">
                    <a:pos x="0" y="140"/>
                  </a:cxn>
                  <a:cxn ang="0">
                    <a:pos x="49" y="164"/>
                  </a:cxn>
                  <a:cxn ang="0">
                    <a:pos x="119" y="185"/>
                  </a:cxn>
                  <a:cxn ang="0">
                    <a:pos x="141" y="140"/>
                  </a:cxn>
                  <a:cxn ang="0">
                    <a:pos x="119" y="91"/>
                  </a:cxn>
                  <a:cxn ang="0">
                    <a:pos x="119" y="68"/>
                  </a:cxn>
                  <a:cxn ang="0">
                    <a:pos x="70" y="0"/>
                  </a:cxn>
                  <a:cxn ang="0">
                    <a:pos x="70" y="0"/>
                  </a:cxn>
                  <a:cxn ang="0">
                    <a:pos x="70" y="0"/>
                  </a:cxn>
                </a:cxnLst>
                <a:rect l="0" t="0" r="r" b="b"/>
                <a:pathLst>
                  <a:path w="141" h="185">
                    <a:moveTo>
                      <a:pt x="70" y="0"/>
                    </a:moveTo>
                    <a:lnTo>
                      <a:pt x="49" y="45"/>
                    </a:lnTo>
                    <a:lnTo>
                      <a:pt x="0" y="91"/>
                    </a:lnTo>
                    <a:lnTo>
                      <a:pt x="0" y="140"/>
                    </a:lnTo>
                    <a:lnTo>
                      <a:pt x="49" y="164"/>
                    </a:lnTo>
                    <a:lnTo>
                      <a:pt x="119" y="185"/>
                    </a:lnTo>
                    <a:lnTo>
                      <a:pt x="141" y="140"/>
                    </a:lnTo>
                    <a:lnTo>
                      <a:pt x="119" y="91"/>
                    </a:lnTo>
                    <a:lnTo>
                      <a:pt x="119" y="68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70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5" name="Freeform 352"/>
              <p:cNvSpPr>
                <a:spLocks/>
              </p:cNvSpPr>
              <p:nvPr/>
            </p:nvSpPr>
            <p:spPr bwMode="auto">
              <a:xfrm>
                <a:off x="3441" y="2169"/>
                <a:ext cx="206" cy="217"/>
              </a:xfrm>
              <a:custGeom>
                <a:avLst/>
                <a:gdLst/>
                <a:ahLst/>
                <a:cxnLst>
                  <a:cxn ang="0">
                    <a:pos x="632" y="0"/>
                  </a:cxn>
                  <a:cxn ang="0">
                    <a:pos x="565" y="21"/>
                  </a:cxn>
                  <a:cxn ang="0">
                    <a:pos x="540" y="23"/>
                  </a:cxn>
                  <a:cxn ang="0">
                    <a:pos x="536" y="103"/>
                  </a:cxn>
                  <a:cxn ang="0">
                    <a:pos x="517" y="164"/>
                  </a:cxn>
                  <a:cxn ang="0">
                    <a:pos x="496" y="164"/>
                  </a:cxn>
                  <a:cxn ang="0">
                    <a:pos x="449" y="281"/>
                  </a:cxn>
                  <a:cxn ang="0">
                    <a:pos x="401" y="312"/>
                  </a:cxn>
                  <a:cxn ang="0">
                    <a:pos x="374" y="373"/>
                  </a:cxn>
                  <a:cxn ang="0">
                    <a:pos x="258" y="376"/>
                  </a:cxn>
                  <a:cxn ang="0">
                    <a:pos x="258" y="471"/>
                  </a:cxn>
                  <a:cxn ang="0">
                    <a:pos x="165" y="493"/>
                  </a:cxn>
                  <a:cxn ang="0">
                    <a:pos x="94" y="471"/>
                  </a:cxn>
                  <a:cxn ang="0">
                    <a:pos x="0" y="445"/>
                  </a:cxn>
                  <a:cxn ang="0">
                    <a:pos x="0" y="517"/>
                  </a:cxn>
                  <a:cxn ang="0">
                    <a:pos x="94" y="587"/>
                  </a:cxn>
                  <a:cxn ang="0">
                    <a:pos x="94" y="657"/>
                  </a:cxn>
                  <a:cxn ang="0">
                    <a:pos x="49" y="657"/>
                  </a:cxn>
                  <a:cxn ang="0">
                    <a:pos x="26" y="752"/>
                  </a:cxn>
                  <a:cxn ang="0">
                    <a:pos x="117" y="752"/>
                  </a:cxn>
                  <a:cxn ang="0">
                    <a:pos x="306" y="752"/>
                  </a:cxn>
                  <a:cxn ang="0">
                    <a:pos x="353" y="799"/>
                  </a:cxn>
                  <a:cxn ang="0">
                    <a:pos x="424" y="867"/>
                  </a:cxn>
                  <a:cxn ang="0">
                    <a:pos x="424" y="821"/>
                  </a:cxn>
                  <a:cxn ang="0">
                    <a:pos x="471" y="844"/>
                  </a:cxn>
                  <a:cxn ang="0">
                    <a:pos x="538" y="865"/>
                  </a:cxn>
                  <a:cxn ang="0">
                    <a:pos x="607" y="823"/>
                  </a:cxn>
                  <a:cxn ang="0">
                    <a:pos x="517" y="657"/>
                  </a:cxn>
                  <a:cxn ang="0">
                    <a:pos x="586" y="635"/>
                  </a:cxn>
                  <a:cxn ang="0">
                    <a:pos x="660" y="612"/>
                  </a:cxn>
                  <a:cxn ang="0">
                    <a:pos x="775" y="423"/>
                  </a:cxn>
                  <a:cxn ang="0">
                    <a:pos x="775" y="376"/>
                  </a:cxn>
                  <a:cxn ang="0">
                    <a:pos x="824" y="283"/>
                  </a:cxn>
                  <a:cxn ang="0">
                    <a:pos x="728" y="259"/>
                  </a:cxn>
                  <a:cxn ang="0">
                    <a:pos x="686" y="254"/>
                  </a:cxn>
                  <a:cxn ang="0">
                    <a:pos x="655" y="179"/>
                  </a:cxn>
                  <a:cxn ang="0">
                    <a:pos x="705" y="117"/>
                  </a:cxn>
                  <a:cxn ang="0">
                    <a:pos x="642" y="58"/>
                  </a:cxn>
                  <a:cxn ang="0">
                    <a:pos x="632" y="23"/>
                  </a:cxn>
                  <a:cxn ang="0">
                    <a:pos x="632" y="0"/>
                  </a:cxn>
                  <a:cxn ang="0">
                    <a:pos x="632" y="0"/>
                  </a:cxn>
                  <a:cxn ang="0">
                    <a:pos x="632" y="0"/>
                  </a:cxn>
                </a:cxnLst>
                <a:rect l="0" t="0" r="r" b="b"/>
                <a:pathLst>
                  <a:path w="824" h="867">
                    <a:moveTo>
                      <a:pt x="632" y="0"/>
                    </a:moveTo>
                    <a:lnTo>
                      <a:pt x="565" y="21"/>
                    </a:lnTo>
                    <a:lnTo>
                      <a:pt x="540" y="23"/>
                    </a:lnTo>
                    <a:lnTo>
                      <a:pt x="536" y="103"/>
                    </a:lnTo>
                    <a:lnTo>
                      <a:pt x="517" y="164"/>
                    </a:lnTo>
                    <a:lnTo>
                      <a:pt x="496" y="164"/>
                    </a:lnTo>
                    <a:lnTo>
                      <a:pt x="449" y="281"/>
                    </a:lnTo>
                    <a:lnTo>
                      <a:pt x="401" y="312"/>
                    </a:lnTo>
                    <a:lnTo>
                      <a:pt x="374" y="373"/>
                    </a:lnTo>
                    <a:lnTo>
                      <a:pt x="258" y="376"/>
                    </a:lnTo>
                    <a:lnTo>
                      <a:pt x="258" y="471"/>
                    </a:lnTo>
                    <a:lnTo>
                      <a:pt x="165" y="493"/>
                    </a:lnTo>
                    <a:lnTo>
                      <a:pt x="94" y="471"/>
                    </a:lnTo>
                    <a:lnTo>
                      <a:pt x="0" y="445"/>
                    </a:lnTo>
                    <a:lnTo>
                      <a:pt x="0" y="517"/>
                    </a:lnTo>
                    <a:lnTo>
                      <a:pt x="94" y="587"/>
                    </a:lnTo>
                    <a:lnTo>
                      <a:pt x="94" y="657"/>
                    </a:lnTo>
                    <a:lnTo>
                      <a:pt x="49" y="657"/>
                    </a:lnTo>
                    <a:lnTo>
                      <a:pt x="26" y="752"/>
                    </a:lnTo>
                    <a:lnTo>
                      <a:pt x="117" y="752"/>
                    </a:lnTo>
                    <a:lnTo>
                      <a:pt x="306" y="752"/>
                    </a:lnTo>
                    <a:lnTo>
                      <a:pt x="353" y="799"/>
                    </a:lnTo>
                    <a:lnTo>
                      <a:pt x="424" y="867"/>
                    </a:lnTo>
                    <a:lnTo>
                      <a:pt x="424" y="821"/>
                    </a:lnTo>
                    <a:lnTo>
                      <a:pt x="471" y="844"/>
                    </a:lnTo>
                    <a:lnTo>
                      <a:pt x="538" y="865"/>
                    </a:lnTo>
                    <a:lnTo>
                      <a:pt x="607" y="823"/>
                    </a:lnTo>
                    <a:lnTo>
                      <a:pt x="517" y="657"/>
                    </a:lnTo>
                    <a:lnTo>
                      <a:pt x="586" y="635"/>
                    </a:lnTo>
                    <a:lnTo>
                      <a:pt x="660" y="612"/>
                    </a:lnTo>
                    <a:lnTo>
                      <a:pt x="775" y="423"/>
                    </a:lnTo>
                    <a:lnTo>
                      <a:pt x="775" y="376"/>
                    </a:lnTo>
                    <a:lnTo>
                      <a:pt x="824" y="283"/>
                    </a:lnTo>
                    <a:lnTo>
                      <a:pt x="728" y="259"/>
                    </a:lnTo>
                    <a:lnTo>
                      <a:pt x="686" y="254"/>
                    </a:lnTo>
                    <a:lnTo>
                      <a:pt x="655" y="179"/>
                    </a:lnTo>
                    <a:lnTo>
                      <a:pt x="705" y="117"/>
                    </a:lnTo>
                    <a:lnTo>
                      <a:pt x="642" y="58"/>
                    </a:lnTo>
                    <a:lnTo>
                      <a:pt x="632" y="23"/>
                    </a:lnTo>
                    <a:lnTo>
                      <a:pt x="632" y="0"/>
                    </a:lnTo>
                    <a:lnTo>
                      <a:pt x="632" y="0"/>
                    </a:lnTo>
                    <a:lnTo>
                      <a:pt x="632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6" name="Freeform 353"/>
              <p:cNvSpPr>
                <a:spLocks/>
              </p:cNvSpPr>
              <p:nvPr/>
            </p:nvSpPr>
            <p:spPr bwMode="auto">
              <a:xfrm>
                <a:off x="3441" y="2169"/>
                <a:ext cx="206" cy="217"/>
              </a:xfrm>
              <a:custGeom>
                <a:avLst/>
                <a:gdLst/>
                <a:ahLst/>
                <a:cxnLst>
                  <a:cxn ang="0">
                    <a:pos x="632" y="0"/>
                  </a:cxn>
                  <a:cxn ang="0">
                    <a:pos x="566" y="21"/>
                  </a:cxn>
                  <a:cxn ang="0">
                    <a:pos x="540" y="22"/>
                  </a:cxn>
                  <a:cxn ang="0">
                    <a:pos x="537" y="102"/>
                  </a:cxn>
                  <a:cxn ang="0">
                    <a:pos x="517" y="164"/>
                  </a:cxn>
                  <a:cxn ang="0">
                    <a:pos x="496" y="164"/>
                  </a:cxn>
                  <a:cxn ang="0">
                    <a:pos x="451" y="281"/>
                  </a:cxn>
                  <a:cxn ang="0">
                    <a:pos x="402" y="312"/>
                  </a:cxn>
                  <a:cxn ang="0">
                    <a:pos x="375" y="372"/>
                  </a:cxn>
                  <a:cxn ang="0">
                    <a:pos x="259" y="376"/>
                  </a:cxn>
                  <a:cxn ang="0">
                    <a:pos x="259" y="470"/>
                  </a:cxn>
                  <a:cxn ang="0">
                    <a:pos x="166" y="493"/>
                  </a:cxn>
                  <a:cxn ang="0">
                    <a:pos x="95" y="470"/>
                  </a:cxn>
                  <a:cxn ang="0">
                    <a:pos x="0" y="445"/>
                  </a:cxn>
                  <a:cxn ang="0">
                    <a:pos x="0" y="517"/>
                  </a:cxn>
                  <a:cxn ang="0">
                    <a:pos x="95" y="587"/>
                  </a:cxn>
                  <a:cxn ang="0">
                    <a:pos x="95" y="657"/>
                  </a:cxn>
                  <a:cxn ang="0">
                    <a:pos x="49" y="657"/>
                  </a:cxn>
                  <a:cxn ang="0">
                    <a:pos x="26" y="752"/>
                  </a:cxn>
                  <a:cxn ang="0">
                    <a:pos x="119" y="752"/>
                  </a:cxn>
                  <a:cxn ang="0">
                    <a:pos x="307" y="752"/>
                  </a:cxn>
                  <a:cxn ang="0">
                    <a:pos x="353" y="798"/>
                  </a:cxn>
                  <a:cxn ang="0">
                    <a:pos x="424" y="867"/>
                  </a:cxn>
                  <a:cxn ang="0">
                    <a:pos x="424" y="821"/>
                  </a:cxn>
                  <a:cxn ang="0">
                    <a:pos x="472" y="844"/>
                  </a:cxn>
                  <a:cxn ang="0">
                    <a:pos x="539" y="865"/>
                  </a:cxn>
                  <a:cxn ang="0">
                    <a:pos x="608" y="823"/>
                  </a:cxn>
                  <a:cxn ang="0">
                    <a:pos x="517" y="657"/>
                  </a:cxn>
                  <a:cxn ang="0">
                    <a:pos x="587" y="634"/>
                  </a:cxn>
                  <a:cxn ang="0">
                    <a:pos x="660" y="611"/>
                  </a:cxn>
                  <a:cxn ang="0">
                    <a:pos x="776" y="422"/>
                  </a:cxn>
                  <a:cxn ang="0">
                    <a:pos x="776" y="376"/>
                  </a:cxn>
                  <a:cxn ang="0">
                    <a:pos x="824" y="283"/>
                  </a:cxn>
                  <a:cxn ang="0">
                    <a:pos x="729" y="258"/>
                  </a:cxn>
                  <a:cxn ang="0">
                    <a:pos x="686" y="254"/>
                  </a:cxn>
                  <a:cxn ang="0">
                    <a:pos x="656" y="179"/>
                  </a:cxn>
                  <a:cxn ang="0">
                    <a:pos x="706" y="117"/>
                  </a:cxn>
                  <a:cxn ang="0">
                    <a:pos x="642" y="57"/>
                  </a:cxn>
                  <a:cxn ang="0">
                    <a:pos x="632" y="22"/>
                  </a:cxn>
                  <a:cxn ang="0">
                    <a:pos x="632" y="0"/>
                  </a:cxn>
                  <a:cxn ang="0">
                    <a:pos x="632" y="0"/>
                  </a:cxn>
                  <a:cxn ang="0">
                    <a:pos x="632" y="0"/>
                  </a:cxn>
                </a:cxnLst>
                <a:rect l="0" t="0" r="r" b="b"/>
                <a:pathLst>
                  <a:path w="824" h="867">
                    <a:moveTo>
                      <a:pt x="632" y="0"/>
                    </a:moveTo>
                    <a:lnTo>
                      <a:pt x="566" y="21"/>
                    </a:lnTo>
                    <a:lnTo>
                      <a:pt x="540" y="22"/>
                    </a:lnTo>
                    <a:lnTo>
                      <a:pt x="537" y="102"/>
                    </a:lnTo>
                    <a:lnTo>
                      <a:pt x="517" y="164"/>
                    </a:lnTo>
                    <a:lnTo>
                      <a:pt x="496" y="164"/>
                    </a:lnTo>
                    <a:lnTo>
                      <a:pt x="451" y="281"/>
                    </a:lnTo>
                    <a:lnTo>
                      <a:pt x="402" y="312"/>
                    </a:lnTo>
                    <a:lnTo>
                      <a:pt x="375" y="372"/>
                    </a:lnTo>
                    <a:lnTo>
                      <a:pt x="259" y="376"/>
                    </a:lnTo>
                    <a:lnTo>
                      <a:pt x="259" y="470"/>
                    </a:lnTo>
                    <a:lnTo>
                      <a:pt x="166" y="493"/>
                    </a:lnTo>
                    <a:lnTo>
                      <a:pt x="95" y="470"/>
                    </a:lnTo>
                    <a:lnTo>
                      <a:pt x="0" y="445"/>
                    </a:lnTo>
                    <a:lnTo>
                      <a:pt x="0" y="517"/>
                    </a:lnTo>
                    <a:lnTo>
                      <a:pt x="95" y="587"/>
                    </a:lnTo>
                    <a:lnTo>
                      <a:pt x="95" y="657"/>
                    </a:lnTo>
                    <a:lnTo>
                      <a:pt x="49" y="657"/>
                    </a:lnTo>
                    <a:lnTo>
                      <a:pt x="26" y="752"/>
                    </a:lnTo>
                    <a:lnTo>
                      <a:pt x="119" y="752"/>
                    </a:lnTo>
                    <a:lnTo>
                      <a:pt x="307" y="752"/>
                    </a:lnTo>
                    <a:lnTo>
                      <a:pt x="353" y="798"/>
                    </a:lnTo>
                    <a:lnTo>
                      <a:pt x="424" y="867"/>
                    </a:lnTo>
                    <a:lnTo>
                      <a:pt x="424" y="821"/>
                    </a:lnTo>
                    <a:lnTo>
                      <a:pt x="472" y="844"/>
                    </a:lnTo>
                    <a:lnTo>
                      <a:pt x="539" y="865"/>
                    </a:lnTo>
                    <a:lnTo>
                      <a:pt x="608" y="823"/>
                    </a:lnTo>
                    <a:lnTo>
                      <a:pt x="517" y="657"/>
                    </a:lnTo>
                    <a:lnTo>
                      <a:pt x="587" y="634"/>
                    </a:lnTo>
                    <a:lnTo>
                      <a:pt x="660" y="611"/>
                    </a:lnTo>
                    <a:lnTo>
                      <a:pt x="776" y="422"/>
                    </a:lnTo>
                    <a:lnTo>
                      <a:pt x="776" y="376"/>
                    </a:lnTo>
                    <a:lnTo>
                      <a:pt x="824" y="283"/>
                    </a:lnTo>
                    <a:lnTo>
                      <a:pt x="729" y="258"/>
                    </a:lnTo>
                    <a:lnTo>
                      <a:pt x="686" y="254"/>
                    </a:lnTo>
                    <a:lnTo>
                      <a:pt x="656" y="179"/>
                    </a:lnTo>
                    <a:lnTo>
                      <a:pt x="706" y="117"/>
                    </a:lnTo>
                    <a:lnTo>
                      <a:pt x="642" y="57"/>
                    </a:lnTo>
                    <a:lnTo>
                      <a:pt x="632" y="22"/>
                    </a:lnTo>
                    <a:lnTo>
                      <a:pt x="632" y="0"/>
                    </a:lnTo>
                    <a:lnTo>
                      <a:pt x="632" y="0"/>
                    </a:lnTo>
                    <a:lnTo>
                      <a:pt x="632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7" name="Freeform 354"/>
              <p:cNvSpPr>
                <a:spLocks/>
              </p:cNvSpPr>
              <p:nvPr/>
            </p:nvSpPr>
            <p:spPr bwMode="auto">
              <a:xfrm>
                <a:off x="3419" y="2133"/>
                <a:ext cx="222" cy="160"/>
              </a:xfrm>
              <a:custGeom>
                <a:avLst/>
                <a:gdLst/>
                <a:ahLst/>
                <a:cxnLst>
                  <a:cxn ang="0">
                    <a:pos x="68" y="178"/>
                  </a:cxn>
                  <a:cxn ang="0">
                    <a:pos x="17" y="284"/>
                  </a:cxn>
                  <a:cxn ang="0">
                    <a:pos x="45" y="356"/>
                  </a:cxn>
                  <a:cxn ang="0">
                    <a:pos x="0" y="448"/>
                  </a:cxn>
                  <a:cxn ang="0">
                    <a:pos x="45" y="497"/>
                  </a:cxn>
                  <a:cxn ang="0">
                    <a:pos x="117" y="497"/>
                  </a:cxn>
                  <a:cxn ang="0">
                    <a:pos x="117" y="567"/>
                  </a:cxn>
                  <a:cxn ang="0">
                    <a:pos x="91" y="589"/>
                  </a:cxn>
                  <a:cxn ang="0">
                    <a:pos x="256" y="637"/>
                  </a:cxn>
                  <a:cxn ang="0">
                    <a:pos x="349" y="615"/>
                  </a:cxn>
                  <a:cxn ang="0">
                    <a:pos x="349" y="520"/>
                  </a:cxn>
                  <a:cxn ang="0">
                    <a:pos x="467" y="520"/>
                  </a:cxn>
                  <a:cxn ang="0">
                    <a:pos x="492" y="448"/>
                  </a:cxn>
                  <a:cxn ang="0">
                    <a:pos x="540" y="425"/>
                  </a:cxn>
                  <a:cxn ang="0">
                    <a:pos x="587" y="308"/>
                  </a:cxn>
                  <a:cxn ang="0">
                    <a:pos x="608" y="308"/>
                  </a:cxn>
                  <a:cxn ang="0">
                    <a:pos x="631" y="237"/>
                  </a:cxn>
                  <a:cxn ang="0">
                    <a:pos x="631" y="167"/>
                  </a:cxn>
                  <a:cxn ang="0">
                    <a:pos x="656" y="167"/>
                  </a:cxn>
                  <a:cxn ang="0">
                    <a:pos x="723" y="144"/>
                  </a:cxn>
                  <a:cxn ang="0">
                    <a:pos x="751" y="121"/>
                  </a:cxn>
                  <a:cxn ang="0">
                    <a:pos x="889" y="73"/>
                  </a:cxn>
                  <a:cxn ang="0">
                    <a:pos x="855" y="0"/>
                  </a:cxn>
                  <a:cxn ang="0">
                    <a:pos x="742" y="31"/>
                  </a:cxn>
                  <a:cxn ang="0">
                    <a:pos x="673" y="45"/>
                  </a:cxn>
                  <a:cxn ang="0">
                    <a:pos x="631" y="4"/>
                  </a:cxn>
                  <a:cxn ang="0">
                    <a:pos x="521" y="52"/>
                  </a:cxn>
                  <a:cxn ang="0">
                    <a:pos x="403" y="34"/>
                  </a:cxn>
                  <a:cxn ang="0">
                    <a:pos x="287" y="107"/>
                  </a:cxn>
                  <a:cxn ang="0">
                    <a:pos x="236" y="155"/>
                  </a:cxn>
                  <a:cxn ang="0">
                    <a:pos x="143" y="214"/>
                  </a:cxn>
                  <a:cxn ang="0">
                    <a:pos x="96" y="188"/>
                  </a:cxn>
                  <a:cxn ang="0">
                    <a:pos x="68" y="178"/>
                  </a:cxn>
                  <a:cxn ang="0">
                    <a:pos x="68" y="178"/>
                  </a:cxn>
                  <a:cxn ang="0">
                    <a:pos x="68" y="178"/>
                  </a:cxn>
                </a:cxnLst>
                <a:rect l="0" t="0" r="r" b="b"/>
                <a:pathLst>
                  <a:path w="889" h="637">
                    <a:moveTo>
                      <a:pt x="68" y="178"/>
                    </a:moveTo>
                    <a:lnTo>
                      <a:pt x="17" y="284"/>
                    </a:lnTo>
                    <a:lnTo>
                      <a:pt x="45" y="356"/>
                    </a:lnTo>
                    <a:lnTo>
                      <a:pt x="0" y="448"/>
                    </a:lnTo>
                    <a:lnTo>
                      <a:pt x="45" y="497"/>
                    </a:lnTo>
                    <a:lnTo>
                      <a:pt x="117" y="497"/>
                    </a:lnTo>
                    <a:lnTo>
                      <a:pt x="117" y="567"/>
                    </a:lnTo>
                    <a:lnTo>
                      <a:pt x="91" y="589"/>
                    </a:lnTo>
                    <a:lnTo>
                      <a:pt x="256" y="637"/>
                    </a:lnTo>
                    <a:lnTo>
                      <a:pt x="349" y="615"/>
                    </a:lnTo>
                    <a:lnTo>
                      <a:pt x="349" y="520"/>
                    </a:lnTo>
                    <a:lnTo>
                      <a:pt x="467" y="520"/>
                    </a:lnTo>
                    <a:lnTo>
                      <a:pt x="492" y="448"/>
                    </a:lnTo>
                    <a:lnTo>
                      <a:pt x="540" y="425"/>
                    </a:lnTo>
                    <a:lnTo>
                      <a:pt x="587" y="308"/>
                    </a:lnTo>
                    <a:lnTo>
                      <a:pt x="608" y="308"/>
                    </a:lnTo>
                    <a:lnTo>
                      <a:pt x="631" y="237"/>
                    </a:lnTo>
                    <a:lnTo>
                      <a:pt x="631" y="167"/>
                    </a:lnTo>
                    <a:lnTo>
                      <a:pt x="656" y="167"/>
                    </a:lnTo>
                    <a:lnTo>
                      <a:pt x="723" y="144"/>
                    </a:lnTo>
                    <a:lnTo>
                      <a:pt x="751" y="121"/>
                    </a:lnTo>
                    <a:lnTo>
                      <a:pt x="889" y="73"/>
                    </a:lnTo>
                    <a:lnTo>
                      <a:pt x="855" y="0"/>
                    </a:lnTo>
                    <a:lnTo>
                      <a:pt x="742" y="31"/>
                    </a:lnTo>
                    <a:lnTo>
                      <a:pt x="673" y="45"/>
                    </a:lnTo>
                    <a:lnTo>
                      <a:pt x="631" y="4"/>
                    </a:lnTo>
                    <a:lnTo>
                      <a:pt x="521" y="52"/>
                    </a:lnTo>
                    <a:lnTo>
                      <a:pt x="403" y="34"/>
                    </a:lnTo>
                    <a:lnTo>
                      <a:pt x="287" y="107"/>
                    </a:lnTo>
                    <a:lnTo>
                      <a:pt x="236" y="155"/>
                    </a:lnTo>
                    <a:lnTo>
                      <a:pt x="143" y="214"/>
                    </a:lnTo>
                    <a:lnTo>
                      <a:pt x="96" y="188"/>
                    </a:lnTo>
                    <a:lnTo>
                      <a:pt x="68" y="178"/>
                    </a:lnTo>
                    <a:lnTo>
                      <a:pt x="68" y="178"/>
                    </a:lnTo>
                    <a:lnTo>
                      <a:pt x="68" y="1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8" name="Freeform 355"/>
              <p:cNvSpPr>
                <a:spLocks/>
              </p:cNvSpPr>
              <p:nvPr/>
            </p:nvSpPr>
            <p:spPr bwMode="auto">
              <a:xfrm>
                <a:off x="3419" y="2133"/>
                <a:ext cx="222" cy="160"/>
              </a:xfrm>
              <a:custGeom>
                <a:avLst/>
                <a:gdLst/>
                <a:ahLst/>
                <a:cxnLst>
                  <a:cxn ang="0">
                    <a:pos x="67" y="179"/>
                  </a:cxn>
                  <a:cxn ang="0">
                    <a:pos x="17" y="285"/>
                  </a:cxn>
                  <a:cxn ang="0">
                    <a:pos x="45" y="357"/>
                  </a:cxn>
                  <a:cxn ang="0">
                    <a:pos x="0" y="449"/>
                  </a:cxn>
                  <a:cxn ang="0">
                    <a:pos x="45" y="498"/>
                  </a:cxn>
                  <a:cxn ang="0">
                    <a:pos x="116" y="498"/>
                  </a:cxn>
                  <a:cxn ang="0">
                    <a:pos x="116" y="567"/>
                  </a:cxn>
                  <a:cxn ang="0">
                    <a:pos x="90" y="590"/>
                  </a:cxn>
                  <a:cxn ang="0">
                    <a:pos x="256" y="638"/>
                  </a:cxn>
                  <a:cxn ang="0">
                    <a:pos x="349" y="615"/>
                  </a:cxn>
                  <a:cxn ang="0">
                    <a:pos x="349" y="521"/>
                  </a:cxn>
                  <a:cxn ang="0">
                    <a:pos x="466" y="521"/>
                  </a:cxn>
                  <a:cxn ang="0">
                    <a:pos x="492" y="449"/>
                  </a:cxn>
                  <a:cxn ang="0">
                    <a:pos x="541" y="426"/>
                  </a:cxn>
                  <a:cxn ang="0">
                    <a:pos x="586" y="309"/>
                  </a:cxn>
                  <a:cxn ang="0">
                    <a:pos x="607" y="309"/>
                  </a:cxn>
                  <a:cxn ang="0">
                    <a:pos x="630" y="238"/>
                  </a:cxn>
                  <a:cxn ang="0">
                    <a:pos x="630" y="167"/>
                  </a:cxn>
                  <a:cxn ang="0">
                    <a:pos x="656" y="167"/>
                  </a:cxn>
                  <a:cxn ang="0">
                    <a:pos x="722" y="145"/>
                  </a:cxn>
                  <a:cxn ang="0">
                    <a:pos x="750" y="122"/>
                  </a:cxn>
                  <a:cxn ang="0">
                    <a:pos x="889" y="74"/>
                  </a:cxn>
                  <a:cxn ang="0">
                    <a:pos x="855" y="0"/>
                  </a:cxn>
                  <a:cxn ang="0">
                    <a:pos x="742" y="31"/>
                  </a:cxn>
                  <a:cxn ang="0">
                    <a:pos x="673" y="46"/>
                  </a:cxn>
                  <a:cxn ang="0">
                    <a:pos x="630" y="6"/>
                  </a:cxn>
                  <a:cxn ang="0">
                    <a:pos x="521" y="52"/>
                  </a:cxn>
                  <a:cxn ang="0">
                    <a:pos x="403" y="34"/>
                  </a:cxn>
                  <a:cxn ang="0">
                    <a:pos x="287" y="108"/>
                  </a:cxn>
                  <a:cxn ang="0">
                    <a:pos x="235" y="156"/>
                  </a:cxn>
                  <a:cxn ang="0">
                    <a:pos x="142" y="215"/>
                  </a:cxn>
                  <a:cxn ang="0">
                    <a:pos x="95" y="189"/>
                  </a:cxn>
                  <a:cxn ang="0">
                    <a:pos x="67" y="179"/>
                  </a:cxn>
                  <a:cxn ang="0">
                    <a:pos x="67" y="179"/>
                  </a:cxn>
                  <a:cxn ang="0">
                    <a:pos x="67" y="179"/>
                  </a:cxn>
                </a:cxnLst>
                <a:rect l="0" t="0" r="r" b="b"/>
                <a:pathLst>
                  <a:path w="889" h="638">
                    <a:moveTo>
                      <a:pt x="67" y="179"/>
                    </a:moveTo>
                    <a:lnTo>
                      <a:pt x="17" y="285"/>
                    </a:lnTo>
                    <a:lnTo>
                      <a:pt x="45" y="357"/>
                    </a:lnTo>
                    <a:lnTo>
                      <a:pt x="0" y="449"/>
                    </a:lnTo>
                    <a:lnTo>
                      <a:pt x="45" y="498"/>
                    </a:lnTo>
                    <a:lnTo>
                      <a:pt x="116" y="498"/>
                    </a:lnTo>
                    <a:lnTo>
                      <a:pt x="116" y="567"/>
                    </a:lnTo>
                    <a:lnTo>
                      <a:pt x="90" y="590"/>
                    </a:lnTo>
                    <a:lnTo>
                      <a:pt x="256" y="638"/>
                    </a:lnTo>
                    <a:lnTo>
                      <a:pt x="349" y="615"/>
                    </a:lnTo>
                    <a:lnTo>
                      <a:pt x="349" y="521"/>
                    </a:lnTo>
                    <a:lnTo>
                      <a:pt x="466" y="521"/>
                    </a:lnTo>
                    <a:lnTo>
                      <a:pt x="492" y="449"/>
                    </a:lnTo>
                    <a:lnTo>
                      <a:pt x="541" y="426"/>
                    </a:lnTo>
                    <a:lnTo>
                      <a:pt x="586" y="309"/>
                    </a:lnTo>
                    <a:lnTo>
                      <a:pt x="607" y="309"/>
                    </a:lnTo>
                    <a:lnTo>
                      <a:pt x="630" y="238"/>
                    </a:lnTo>
                    <a:lnTo>
                      <a:pt x="630" y="167"/>
                    </a:lnTo>
                    <a:lnTo>
                      <a:pt x="656" y="167"/>
                    </a:lnTo>
                    <a:lnTo>
                      <a:pt x="722" y="145"/>
                    </a:lnTo>
                    <a:lnTo>
                      <a:pt x="750" y="122"/>
                    </a:lnTo>
                    <a:lnTo>
                      <a:pt x="889" y="74"/>
                    </a:lnTo>
                    <a:lnTo>
                      <a:pt x="855" y="0"/>
                    </a:lnTo>
                    <a:lnTo>
                      <a:pt x="742" y="31"/>
                    </a:lnTo>
                    <a:lnTo>
                      <a:pt x="673" y="46"/>
                    </a:lnTo>
                    <a:lnTo>
                      <a:pt x="630" y="6"/>
                    </a:lnTo>
                    <a:lnTo>
                      <a:pt x="521" y="52"/>
                    </a:lnTo>
                    <a:lnTo>
                      <a:pt x="403" y="34"/>
                    </a:lnTo>
                    <a:lnTo>
                      <a:pt x="287" y="108"/>
                    </a:lnTo>
                    <a:lnTo>
                      <a:pt x="235" y="156"/>
                    </a:lnTo>
                    <a:lnTo>
                      <a:pt x="142" y="215"/>
                    </a:lnTo>
                    <a:lnTo>
                      <a:pt x="95" y="189"/>
                    </a:lnTo>
                    <a:lnTo>
                      <a:pt x="67" y="179"/>
                    </a:lnTo>
                    <a:lnTo>
                      <a:pt x="67" y="179"/>
                    </a:lnTo>
                    <a:lnTo>
                      <a:pt x="67" y="17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9" name="Freeform 356"/>
              <p:cNvSpPr>
                <a:spLocks/>
              </p:cNvSpPr>
              <p:nvPr/>
            </p:nvSpPr>
            <p:spPr bwMode="auto">
              <a:xfrm>
                <a:off x="3178" y="2101"/>
                <a:ext cx="287" cy="256"/>
              </a:xfrm>
              <a:custGeom>
                <a:avLst/>
                <a:gdLst/>
                <a:ahLst/>
                <a:cxnLst>
                  <a:cxn ang="0">
                    <a:pos x="21" y="4"/>
                  </a:cxn>
                  <a:cxn ang="0">
                    <a:pos x="0" y="108"/>
                  </a:cxn>
                  <a:cxn ang="0">
                    <a:pos x="0" y="157"/>
                  </a:cxn>
                  <a:cxn ang="0">
                    <a:pos x="72" y="272"/>
                  </a:cxn>
                  <a:cxn ang="0">
                    <a:pos x="164" y="295"/>
                  </a:cxn>
                  <a:cxn ang="0">
                    <a:pos x="118" y="389"/>
                  </a:cxn>
                  <a:cxn ang="0">
                    <a:pos x="141" y="459"/>
                  </a:cxn>
                  <a:cxn ang="0">
                    <a:pos x="236" y="484"/>
                  </a:cxn>
                  <a:cxn ang="0">
                    <a:pos x="259" y="602"/>
                  </a:cxn>
                  <a:cxn ang="0">
                    <a:pos x="330" y="695"/>
                  </a:cxn>
                  <a:cxn ang="0">
                    <a:pos x="400" y="717"/>
                  </a:cxn>
                  <a:cxn ang="0">
                    <a:pos x="447" y="812"/>
                  </a:cxn>
                  <a:cxn ang="0">
                    <a:pos x="494" y="835"/>
                  </a:cxn>
                  <a:cxn ang="0">
                    <a:pos x="609" y="907"/>
                  </a:cxn>
                  <a:cxn ang="0">
                    <a:pos x="681" y="929"/>
                  </a:cxn>
                  <a:cxn ang="0">
                    <a:pos x="796" y="907"/>
                  </a:cxn>
                  <a:cxn ang="0">
                    <a:pos x="822" y="976"/>
                  </a:cxn>
                  <a:cxn ang="0">
                    <a:pos x="985" y="1000"/>
                  </a:cxn>
                  <a:cxn ang="0">
                    <a:pos x="1097" y="1022"/>
                  </a:cxn>
                  <a:cxn ang="0">
                    <a:pos x="1104" y="945"/>
                  </a:cxn>
                  <a:cxn ang="0">
                    <a:pos x="1148" y="921"/>
                  </a:cxn>
                  <a:cxn ang="0">
                    <a:pos x="1149" y="859"/>
                  </a:cxn>
                  <a:cxn ang="0">
                    <a:pos x="1055" y="789"/>
                  </a:cxn>
                  <a:cxn ang="0">
                    <a:pos x="1055" y="717"/>
                  </a:cxn>
                  <a:cxn ang="0">
                    <a:pos x="1081" y="695"/>
                  </a:cxn>
                  <a:cxn ang="0">
                    <a:pos x="1081" y="625"/>
                  </a:cxn>
                  <a:cxn ang="0">
                    <a:pos x="1009" y="625"/>
                  </a:cxn>
                  <a:cxn ang="0">
                    <a:pos x="964" y="576"/>
                  </a:cxn>
                  <a:cxn ang="0">
                    <a:pos x="1009" y="492"/>
                  </a:cxn>
                  <a:cxn ang="0">
                    <a:pos x="985" y="412"/>
                  </a:cxn>
                  <a:cxn ang="0">
                    <a:pos x="1032" y="295"/>
                  </a:cxn>
                  <a:cxn ang="0">
                    <a:pos x="1009" y="225"/>
                  </a:cxn>
                  <a:cxn ang="0">
                    <a:pos x="937" y="157"/>
                  </a:cxn>
                  <a:cxn ang="0">
                    <a:pos x="796" y="132"/>
                  </a:cxn>
                  <a:cxn ang="0">
                    <a:pos x="712" y="129"/>
                  </a:cxn>
                  <a:cxn ang="0">
                    <a:pos x="668" y="132"/>
                  </a:cxn>
                  <a:cxn ang="0">
                    <a:pos x="609" y="157"/>
                  </a:cxn>
                  <a:cxn ang="0">
                    <a:pos x="608" y="201"/>
                  </a:cxn>
                  <a:cxn ang="0">
                    <a:pos x="471" y="225"/>
                  </a:cxn>
                  <a:cxn ang="0">
                    <a:pos x="377" y="180"/>
                  </a:cxn>
                  <a:cxn ang="0">
                    <a:pos x="278" y="62"/>
                  </a:cxn>
                  <a:cxn ang="0">
                    <a:pos x="253" y="41"/>
                  </a:cxn>
                  <a:cxn ang="0">
                    <a:pos x="126" y="87"/>
                  </a:cxn>
                  <a:cxn ang="0">
                    <a:pos x="69" y="0"/>
                  </a:cxn>
                  <a:cxn ang="0">
                    <a:pos x="47" y="4"/>
                  </a:cxn>
                  <a:cxn ang="0">
                    <a:pos x="21" y="4"/>
                  </a:cxn>
                  <a:cxn ang="0">
                    <a:pos x="21" y="4"/>
                  </a:cxn>
                  <a:cxn ang="0">
                    <a:pos x="21" y="4"/>
                  </a:cxn>
                </a:cxnLst>
                <a:rect l="0" t="0" r="r" b="b"/>
                <a:pathLst>
                  <a:path w="1149" h="1022">
                    <a:moveTo>
                      <a:pt x="21" y="4"/>
                    </a:moveTo>
                    <a:lnTo>
                      <a:pt x="0" y="108"/>
                    </a:lnTo>
                    <a:lnTo>
                      <a:pt x="0" y="157"/>
                    </a:lnTo>
                    <a:lnTo>
                      <a:pt x="72" y="272"/>
                    </a:lnTo>
                    <a:lnTo>
                      <a:pt x="164" y="295"/>
                    </a:lnTo>
                    <a:lnTo>
                      <a:pt x="118" y="389"/>
                    </a:lnTo>
                    <a:lnTo>
                      <a:pt x="141" y="459"/>
                    </a:lnTo>
                    <a:lnTo>
                      <a:pt x="236" y="484"/>
                    </a:lnTo>
                    <a:lnTo>
                      <a:pt x="259" y="602"/>
                    </a:lnTo>
                    <a:lnTo>
                      <a:pt x="330" y="695"/>
                    </a:lnTo>
                    <a:lnTo>
                      <a:pt x="400" y="717"/>
                    </a:lnTo>
                    <a:lnTo>
                      <a:pt x="447" y="812"/>
                    </a:lnTo>
                    <a:lnTo>
                      <a:pt x="494" y="835"/>
                    </a:lnTo>
                    <a:lnTo>
                      <a:pt x="609" y="907"/>
                    </a:lnTo>
                    <a:lnTo>
                      <a:pt x="681" y="929"/>
                    </a:lnTo>
                    <a:lnTo>
                      <a:pt x="796" y="907"/>
                    </a:lnTo>
                    <a:lnTo>
                      <a:pt x="822" y="976"/>
                    </a:lnTo>
                    <a:lnTo>
                      <a:pt x="985" y="1000"/>
                    </a:lnTo>
                    <a:lnTo>
                      <a:pt x="1097" y="1022"/>
                    </a:lnTo>
                    <a:lnTo>
                      <a:pt x="1104" y="945"/>
                    </a:lnTo>
                    <a:lnTo>
                      <a:pt x="1148" y="921"/>
                    </a:lnTo>
                    <a:lnTo>
                      <a:pt x="1149" y="859"/>
                    </a:lnTo>
                    <a:lnTo>
                      <a:pt x="1055" y="789"/>
                    </a:lnTo>
                    <a:lnTo>
                      <a:pt x="1055" y="717"/>
                    </a:lnTo>
                    <a:lnTo>
                      <a:pt x="1081" y="695"/>
                    </a:lnTo>
                    <a:lnTo>
                      <a:pt x="1081" y="625"/>
                    </a:lnTo>
                    <a:lnTo>
                      <a:pt x="1009" y="625"/>
                    </a:lnTo>
                    <a:lnTo>
                      <a:pt x="964" y="576"/>
                    </a:lnTo>
                    <a:lnTo>
                      <a:pt x="1009" y="492"/>
                    </a:lnTo>
                    <a:lnTo>
                      <a:pt x="985" y="412"/>
                    </a:lnTo>
                    <a:lnTo>
                      <a:pt x="1032" y="295"/>
                    </a:lnTo>
                    <a:lnTo>
                      <a:pt x="1009" y="225"/>
                    </a:lnTo>
                    <a:lnTo>
                      <a:pt x="937" y="157"/>
                    </a:lnTo>
                    <a:lnTo>
                      <a:pt x="796" y="132"/>
                    </a:lnTo>
                    <a:lnTo>
                      <a:pt x="712" y="129"/>
                    </a:lnTo>
                    <a:lnTo>
                      <a:pt x="668" y="132"/>
                    </a:lnTo>
                    <a:lnTo>
                      <a:pt x="609" y="157"/>
                    </a:lnTo>
                    <a:lnTo>
                      <a:pt x="608" y="201"/>
                    </a:lnTo>
                    <a:lnTo>
                      <a:pt x="471" y="225"/>
                    </a:lnTo>
                    <a:lnTo>
                      <a:pt x="377" y="180"/>
                    </a:lnTo>
                    <a:lnTo>
                      <a:pt x="278" y="62"/>
                    </a:lnTo>
                    <a:lnTo>
                      <a:pt x="253" y="41"/>
                    </a:lnTo>
                    <a:lnTo>
                      <a:pt x="126" y="87"/>
                    </a:lnTo>
                    <a:lnTo>
                      <a:pt x="69" y="0"/>
                    </a:lnTo>
                    <a:lnTo>
                      <a:pt x="47" y="4"/>
                    </a:lnTo>
                    <a:lnTo>
                      <a:pt x="21" y="4"/>
                    </a:lnTo>
                    <a:lnTo>
                      <a:pt x="21" y="4"/>
                    </a:lnTo>
                    <a:lnTo>
                      <a:pt x="21" y="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0" name="Freeform 357"/>
              <p:cNvSpPr>
                <a:spLocks/>
              </p:cNvSpPr>
              <p:nvPr/>
            </p:nvSpPr>
            <p:spPr bwMode="auto">
              <a:xfrm>
                <a:off x="3178" y="2101"/>
                <a:ext cx="287" cy="256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0" y="108"/>
                  </a:cxn>
                  <a:cxn ang="0">
                    <a:pos x="0" y="157"/>
                  </a:cxn>
                  <a:cxn ang="0">
                    <a:pos x="72" y="272"/>
                  </a:cxn>
                  <a:cxn ang="0">
                    <a:pos x="164" y="294"/>
                  </a:cxn>
                  <a:cxn ang="0">
                    <a:pos x="119" y="389"/>
                  </a:cxn>
                  <a:cxn ang="0">
                    <a:pos x="142" y="458"/>
                  </a:cxn>
                  <a:cxn ang="0">
                    <a:pos x="236" y="484"/>
                  </a:cxn>
                  <a:cxn ang="0">
                    <a:pos x="259" y="602"/>
                  </a:cxn>
                  <a:cxn ang="0">
                    <a:pos x="330" y="694"/>
                  </a:cxn>
                  <a:cxn ang="0">
                    <a:pos x="400" y="717"/>
                  </a:cxn>
                  <a:cxn ang="0">
                    <a:pos x="447" y="812"/>
                  </a:cxn>
                  <a:cxn ang="0">
                    <a:pos x="495" y="834"/>
                  </a:cxn>
                  <a:cxn ang="0">
                    <a:pos x="610" y="906"/>
                  </a:cxn>
                  <a:cxn ang="0">
                    <a:pos x="682" y="929"/>
                  </a:cxn>
                  <a:cxn ang="0">
                    <a:pos x="797" y="906"/>
                  </a:cxn>
                  <a:cxn ang="0">
                    <a:pos x="823" y="976"/>
                  </a:cxn>
                  <a:cxn ang="0">
                    <a:pos x="986" y="1000"/>
                  </a:cxn>
                  <a:cxn ang="0">
                    <a:pos x="1098" y="1021"/>
                  </a:cxn>
                  <a:cxn ang="0">
                    <a:pos x="1104" y="945"/>
                  </a:cxn>
                  <a:cxn ang="0">
                    <a:pos x="1148" y="921"/>
                  </a:cxn>
                  <a:cxn ang="0">
                    <a:pos x="1150" y="859"/>
                  </a:cxn>
                  <a:cxn ang="0">
                    <a:pos x="1055" y="789"/>
                  </a:cxn>
                  <a:cxn ang="0">
                    <a:pos x="1055" y="717"/>
                  </a:cxn>
                  <a:cxn ang="0">
                    <a:pos x="1081" y="694"/>
                  </a:cxn>
                  <a:cxn ang="0">
                    <a:pos x="1081" y="625"/>
                  </a:cxn>
                  <a:cxn ang="0">
                    <a:pos x="1010" y="625"/>
                  </a:cxn>
                  <a:cxn ang="0">
                    <a:pos x="965" y="576"/>
                  </a:cxn>
                  <a:cxn ang="0">
                    <a:pos x="1010" y="492"/>
                  </a:cxn>
                  <a:cxn ang="0">
                    <a:pos x="986" y="412"/>
                  </a:cxn>
                  <a:cxn ang="0">
                    <a:pos x="1032" y="294"/>
                  </a:cxn>
                  <a:cxn ang="0">
                    <a:pos x="1010" y="225"/>
                  </a:cxn>
                  <a:cxn ang="0">
                    <a:pos x="938" y="157"/>
                  </a:cxn>
                  <a:cxn ang="0">
                    <a:pos x="797" y="133"/>
                  </a:cxn>
                  <a:cxn ang="0">
                    <a:pos x="713" y="129"/>
                  </a:cxn>
                  <a:cxn ang="0">
                    <a:pos x="669" y="133"/>
                  </a:cxn>
                  <a:cxn ang="0">
                    <a:pos x="610" y="157"/>
                  </a:cxn>
                  <a:cxn ang="0">
                    <a:pos x="608" y="201"/>
                  </a:cxn>
                  <a:cxn ang="0">
                    <a:pos x="471" y="225"/>
                  </a:cxn>
                  <a:cxn ang="0">
                    <a:pos x="377" y="179"/>
                  </a:cxn>
                  <a:cxn ang="0">
                    <a:pos x="279" y="62"/>
                  </a:cxn>
                  <a:cxn ang="0">
                    <a:pos x="253" y="41"/>
                  </a:cxn>
                  <a:cxn ang="0">
                    <a:pos x="126" y="86"/>
                  </a:cxn>
                  <a:cxn ang="0">
                    <a:pos x="70" y="0"/>
                  </a:cxn>
                  <a:cxn ang="0">
                    <a:pos x="47" y="4"/>
                  </a:cxn>
                  <a:cxn ang="0">
                    <a:pos x="22" y="4"/>
                  </a:cxn>
                  <a:cxn ang="0">
                    <a:pos x="22" y="4"/>
                  </a:cxn>
                  <a:cxn ang="0">
                    <a:pos x="22" y="4"/>
                  </a:cxn>
                </a:cxnLst>
                <a:rect l="0" t="0" r="r" b="b"/>
                <a:pathLst>
                  <a:path w="1150" h="1021">
                    <a:moveTo>
                      <a:pt x="22" y="4"/>
                    </a:moveTo>
                    <a:lnTo>
                      <a:pt x="0" y="108"/>
                    </a:lnTo>
                    <a:lnTo>
                      <a:pt x="0" y="157"/>
                    </a:lnTo>
                    <a:lnTo>
                      <a:pt x="72" y="272"/>
                    </a:lnTo>
                    <a:lnTo>
                      <a:pt x="164" y="294"/>
                    </a:lnTo>
                    <a:lnTo>
                      <a:pt x="119" y="389"/>
                    </a:lnTo>
                    <a:lnTo>
                      <a:pt x="142" y="458"/>
                    </a:lnTo>
                    <a:lnTo>
                      <a:pt x="236" y="484"/>
                    </a:lnTo>
                    <a:lnTo>
                      <a:pt x="259" y="602"/>
                    </a:lnTo>
                    <a:lnTo>
                      <a:pt x="330" y="694"/>
                    </a:lnTo>
                    <a:lnTo>
                      <a:pt x="400" y="717"/>
                    </a:lnTo>
                    <a:lnTo>
                      <a:pt x="447" y="812"/>
                    </a:lnTo>
                    <a:lnTo>
                      <a:pt x="495" y="834"/>
                    </a:lnTo>
                    <a:lnTo>
                      <a:pt x="610" y="906"/>
                    </a:lnTo>
                    <a:lnTo>
                      <a:pt x="682" y="929"/>
                    </a:lnTo>
                    <a:lnTo>
                      <a:pt x="797" y="906"/>
                    </a:lnTo>
                    <a:lnTo>
                      <a:pt x="823" y="976"/>
                    </a:lnTo>
                    <a:lnTo>
                      <a:pt x="986" y="1000"/>
                    </a:lnTo>
                    <a:lnTo>
                      <a:pt x="1098" y="1021"/>
                    </a:lnTo>
                    <a:lnTo>
                      <a:pt x="1104" y="945"/>
                    </a:lnTo>
                    <a:lnTo>
                      <a:pt x="1148" y="921"/>
                    </a:lnTo>
                    <a:lnTo>
                      <a:pt x="1150" y="859"/>
                    </a:lnTo>
                    <a:lnTo>
                      <a:pt x="1055" y="789"/>
                    </a:lnTo>
                    <a:lnTo>
                      <a:pt x="1055" y="717"/>
                    </a:lnTo>
                    <a:lnTo>
                      <a:pt x="1081" y="694"/>
                    </a:lnTo>
                    <a:lnTo>
                      <a:pt x="1081" y="625"/>
                    </a:lnTo>
                    <a:lnTo>
                      <a:pt x="1010" y="625"/>
                    </a:lnTo>
                    <a:lnTo>
                      <a:pt x="965" y="576"/>
                    </a:lnTo>
                    <a:lnTo>
                      <a:pt x="1010" y="492"/>
                    </a:lnTo>
                    <a:lnTo>
                      <a:pt x="986" y="412"/>
                    </a:lnTo>
                    <a:lnTo>
                      <a:pt x="1032" y="294"/>
                    </a:lnTo>
                    <a:lnTo>
                      <a:pt x="1010" y="225"/>
                    </a:lnTo>
                    <a:lnTo>
                      <a:pt x="938" y="157"/>
                    </a:lnTo>
                    <a:lnTo>
                      <a:pt x="797" y="133"/>
                    </a:lnTo>
                    <a:lnTo>
                      <a:pt x="713" y="129"/>
                    </a:lnTo>
                    <a:lnTo>
                      <a:pt x="669" y="133"/>
                    </a:lnTo>
                    <a:lnTo>
                      <a:pt x="610" y="157"/>
                    </a:lnTo>
                    <a:lnTo>
                      <a:pt x="608" y="201"/>
                    </a:lnTo>
                    <a:lnTo>
                      <a:pt x="471" y="225"/>
                    </a:lnTo>
                    <a:lnTo>
                      <a:pt x="377" y="179"/>
                    </a:lnTo>
                    <a:lnTo>
                      <a:pt x="279" y="62"/>
                    </a:lnTo>
                    <a:lnTo>
                      <a:pt x="253" y="41"/>
                    </a:lnTo>
                    <a:lnTo>
                      <a:pt x="126" y="86"/>
                    </a:lnTo>
                    <a:lnTo>
                      <a:pt x="70" y="0"/>
                    </a:lnTo>
                    <a:lnTo>
                      <a:pt x="47" y="4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2" y="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1" name="Freeform 358"/>
              <p:cNvSpPr>
                <a:spLocks/>
              </p:cNvSpPr>
              <p:nvPr/>
            </p:nvSpPr>
            <p:spPr bwMode="auto">
              <a:xfrm>
                <a:off x="3289" y="2328"/>
                <a:ext cx="12" cy="17"/>
              </a:xfrm>
              <a:custGeom>
                <a:avLst/>
                <a:gdLst/>
                <a:ahLst/>
                <a:cxnLst>
                  <a:cxn ang="0">
                    <a:pos x="47" y="45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0" y="45"/>
                  </a:cxn>
                  <a:cxn ang="0">
                    <a:pos x="47" y="69"/>
                  </a:cxn>
                  <a:cxn ang="0">
                    <a:pos x="47" y="45"/>
                  </a:cxn>
                  <a:cxn ang="0">
                    <a:pos x="47" y="45"/>
                  </a:cxn>
                  <a:cxn ang="0">
                    <a:pos x="47" y="45"/>
                  </a:cxn>
                </a:cxnLst>
                <a:rect l="0" t="0" r="r" b="b"/>
                <a:pathLst>
                  <a:path w="47" h="69">
                    <a:moveTo>
                      <a:pt x="47" y="45"/>
                    </a:moveTo>
                    <a:lnTo>
                      <a:pt x="24" y="0"/>
                    </a:lnTo>
                    <a:lnTo>
                      <a:pt x="0" y="0"/>
                    </a:lnTo>
                    <a:lnTo>
                      <a:pt x="0" y="45"/>
                    </a:lnTo>
                    <a:lnTo>
                      <a:pt x="47" y="69"/>
                    </a:lnTo>
                    <a:lnTo>
                      <a:pt x="47" y="45"/>
                    </a:lnTo>
                    <a:lnTo>
                      <a:pt x="47" y="45"/>
                    </a:lnTo>
                    <a:lnTo>
                      <a:pt x="47" y="4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2" name="Freeform 359"/>
              <p:cNvSpPr>
                <a:spLocks/>
              </p:cNvSpPr>
              <p:nvPr/>
            </p:nvSpPr>
            <p:spPr bwMode="auto">
              <a:xfrm>
                <a:off x="3289" y="2328"/>
                <a:ext cx="12" cy="17"/>
              </a:xfrm>
              <a:custGeom>
                <a:avLst/>
                <a:gdLst/>
                <a:ahLst/>
                <a:cxnLst>
                  <a:cxn ang="0">
                    <a:pos x="48" y="46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0" y="46"/>
                  </a:cxn>
                  <a:cxn ang="0">
                    <a:pos x="48" y="70"/>
                  </a:cxn>
                  <a:cxn ang="0">
                    <a:pos x="48" y="46"/>
                  </a:cxn>
                  <a:cxn ang="0">
                    <a:pos x="48" y="46"/>
                  </a:cxn>
                  <a:cxn ang="0">
                    <a:pos x="48" y="46"/>
                  </a:cxn>
                </a:cxnLst>
                <a:rect l="0" t="0" r="r" b="b"/>
                <a:pathLst>
                  <a:path w="48" h="70">
                    <a:moveTo>
                      <a:pt x="48" y="46"/>
                    </a:moveTo>
                    <a:lnTo>
                      <a:pt x="24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48" y="70"/>
                    </a:lnTo>
                    <a:lnTo>
                      <a:pt x="48" y="46"/>
                    </a:lnTo>
                    <a:lnTo>
                      <a:pt x="48" y="46"/>
                    </a:lnTo>
                    <a:lnTo>
                      <a:pt x="48" y="4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3" name="Freeform 360"/>
              <p:cNvSpPr>
                <a:spLocks/>
              </p:cNvSpPr>
              <p:nvPr/>
            </p:nvSpPr>
            <p:spPr bwMode="auto">
              <a:xfrm>
                <a:off x="3043" y="2245"/>
                <a:ext cx="311" cy="265"/>
              </a:xfrm>
              <a:custGeom>
                <a:avLst/>
                <a:gdLst/>
                <a:ahLst/>
                <a:cxnLst>
                  <a:cxn ang="0">
                    <a:pos x="0" y="167"/>
                  </a:cxn>
                  <a:cxn ang="0">
                    <a:pos x="0" y="236"/>
                  </a:cxn>
                  <a:cxn ang="0">
                    <a:pos x="49" y="283"/>
                  </a:cxn>
                  <a:cxn ang="0">
                    <a:pos x="164" y="424"/>
                  </a:cxn>
                  <a:cxn ang="0">
                    <a:pos x="189" y="471"/>
                  </a:cxn>
                  <a:cxn ang="0">
                    <a:pos x="236" y="660"/>
                  </a:cxn>
                  <a:cxn ang="0">
                    <a:pos x="376" y="847"/>
                  </a:cxn>
                  <a:cxn ang="0">
                    <a:pos x="472" y="1059"/>
                  </a:cxn>
                  <a:cxn ang="0">
                    <a:pos x="516" y="1021"/>
                  </a:cxn>
                  <a:cxn ang="0">
                    <a:pos x="517" y="964"/>
                  </a:cxn>
                  <a:cxn ang="0">
                    <a:pos x="609" y="959"/>
                  </a:cxn>
                  <a:cxn ang="0">
                    <a:pos x="662" y="984"/>
                  </a:cxn>
                  <a:cxn ang="0">
                    <a:pos x="694" y="1004"/>
                  </a:cxn>
                  <a:cxn ang="0">
                    <a:pos x="753" y="1031"/>
                  </a:cxn>
                  <a:cxn ang="0">
                    <a:pos x="772" y="1031"/>
                  </a:cxn>
                  <a:cxn ang="0">
                    <a:pos x="821" y="916"/>
                  </a:cxn>
                  <a:cxn ang="0">
                    <a:pos x="1175" y="823"/>
                  </a:cxn>
                  <a:cxn ang="0">
                    <a:pos x="1221" y="823"/>
                  </a:cxn>
                  <a:cxn ang="0">
                    <a:pos x="1244" y="706"/>
                  </a:cxn>
                  <a:cxn ang="0">
                    <a:pos x="1221" y="636"/>
                  </a:cxn>
                  <a:cxn ang="0">
                    <a:pos x="987" y="610"/>
                  </a:cxn>
                  <a:cxn ang="0">
                    <a:pos x="917" y="471"/>
                  </a:cxn>
                  <a:cxn ang="0">
                    <a:pos x="940" y="308"/>
                  </a:cxn>
                  <a:cxn ang="0">
                    <a:pos x="870" y="236"/>
                  </a:cxn>
                  <a:cxn ang="0">
                    <a:pos x="799" y="236"/>
                  </a:cxn>
                  <a:cxn ang="0">
                    <a:pos x="704" y="189"/>
                  </a:cxn>
                  <a:cxn ang="0">
                    <a:pos x="589" y="236"/>
                  </a:cxn>
                  <a:cxn ang="0">
                    <a:pos x="517" y="141"/>
                  </a:cxn>
                  <a:cxn ang="0">
                    <a:pos x="517" y="119"/>
                  </a:cxn>
                  <a:cxn ang="0">
                    <a:pos x="400" y="0"/>
                  </a:cxn>
                  <a:cxn ang="0">
                    <a:pos x="353" y="0"/>
                  </a:cxn>
                  <a:cxn ang="0">
                    <a:pos x="164" y="26"/>
                  </a:cxn>
                  <a:cxn ang="0">
                    <a:pos x="164" y="72"/>
                  </a:cxn>
                  <a:cxn ang="0">
                    <a:pos x="259" y="95"/>
                  </a:cxn>
                  <a:cxn ang="0">
                    <a:pos x="236" y="167"/>
                  </a:cxn>
                  <a:cxn ang="0">
                    <a:pos x="162" y="163"/>
                  </a:cxn>
                  <a:cxn ang="0">
                    <a:pos x="117" y="185"/>
                  </a:cxn>
                  <a:cxn ang="0">
                    <a:pos x="44" y="178"/>
                  </a:cxn>
                  <a:cxn ang="0">
                    <a:pos x="0" y="167"/>
                  </a:cxn>
                  <a:cxn ang="0">
                    <a:pos x="0" y="167"/>
                  </a:cxn>
                  <a:cxn ang="0">
                    <a:pos x="0" y="167"/>
                  </a:cxn>
                </a:cxnLst>
                <a:rect l="0" t="0" r="r" b="b"/>
                <a:pathLst>
                  <a:path w="1244" h="1059">
                    <a:moveTo>
                      <a:pt x="0" y="167"/>
                    </a:moveTo>
                    <a:lnTo>
                      <a:pt x="0" y="236"/>
                    </a:lnTo>
                    <a:lnTo>
                      <a:pt x="49" y="283"/>
                    </a:lnTo>
                    <a:lnTo>
                      <a:pt x="164" y="424"/>
                    </a:lnTo>
                    <a:lnTo>
                      <a:pt x="189" y="471"/>
                    </a:lnTo>
                    <a:lnTo>
                      <a:pt x="236" y="660"/>
                    </a:lnTo>
                    <a:lnTo>
                      <a:pt x="376" y="847"/>
                    </a:lnTo>
                    <a:lnTo>
                      <a:pt x="472" y="1059"/>
                    </a:lnTo>
                    <a:lnTo>
                      <a:pt x="516" y="1021"/>
                    </a:lnTo>
                    <a:lnTo>
                      <a:pt x="517" y="964"/>
                    </a:lnTo>
                    <a:lnTo>
                      <a:pt x="609" y="959"/>
                    </a:lnTo>
                    <a:lnTo>
                      <a:pt x="662" y="984"/>
                    </a:lnTo>
                    <a:lnTo>
                      <a:pt x="694" y="1004"/>
                    </a:lnTo>
                    <a:lnTo>
                      <a:pt x="753" y="1031"/>
                    </a:lnTo>
                    <a:lnTo>
                      <a:pt x="772" y="1031"/>
                    </a:lnTo>
                    <a:lnTo>
                      <a:pt x="821" y="916"/>
                    </a:lnTo>
                    <a:lnTo>
                      <a:pt x="1175" y="823"/>
                    </a:lnTo>
                    <a:lnTo>
                      <a:pt x="1221" y="823"/>
                    </a:lnTo>
                    <a:lnTo>
                      <a:pt x="1244" y="706"/>
                    </a:lnTo>
                    <a:lnTo>
                      <a:pt x="1221" y="636"/>
                    </a:lnTo>
                    <a:lnTo>
                      <a:pt x="987" y="610"/>
                    </a:lnTo>
                    <a:lnTo>
                      <a:pt x="917" y="471"/>
                    </a:lnTo>
                    <a:lnTo>
                      <a:pt x="940" y="308"/>
                    </a:lnTo>
                    <a:lnTo>
                      <a:pt x="870" y="236"/>
                    </a:lnTo>
                    <a:lnTo>
                      <a:pt x="799" y="236"/>
                    </a:lnTo>
                    <a:lnTo>
                      <a:pt x="704" y="189"/>
                    </a:lnTo>
                    <a:lnTo>
                      <a:pt x="589" y="236"/>
                    </a:lnTo>
                    <a:lnTo>
                      <a:pt x="517" y="141"/>
                    </a:lnTo>
                    <a:lnTo>
                      <a:pt x="517" y="119"/>
                    </a:lnTo>
                    <a:lnTo>
                      <a:pt x="400" y="0"/>
                    </a:lnTo>
                    <a:lnTo>
                      <a:pt x="353" y="0"/>
                    </a:lnTo>
                    <a:lnTo>
                      <a:pt x="164" y="26"/>
                    </a:lnTo>
                    <a:lnTo>
                      <a:pt x="164" y="72"/>
                    </a:lnTo>
                    <a:lnTo>
                      <a:pt x="259" y="95"/>
                    </a:lnTo>
                    <a:lnTo>
                      <a:pt x="236" y="167"/>
                    </a:lnTo>
                    <a:lnTo>
                      <a:pt x="162" y="163"/>
                    </a:lnTo>
                    <a:lnTo>
                      <a:pt x="117" y="185"/>
                    </a:lnTo>
                    <a:lnTo>
                      <a:pt x="44" y="178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16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4" name="Freeform 361"/>
              <p:cNvSpPr>
                <a:spLocks/>
              </p:cNvSpPr>
              <p:nvPr/>
            </p:nvSpPr>
            <p:spPr bwMode="auto">
              <a:xfrm>
                <a:off x="3043" y="2246"/>
                <a:ext cx="311" cy="264"/>
              </a:xfrm>
              <a:custGeom>
                <a:avLst/>
                <a:gdLst/>
                <a:ahLst/>
                <a:cxnLst>
                  <a:cxn ang="0">
                    <a:pos x="0" y="166"/>
                  </a:cxn>
                  <a:cxn ang="0">
                    <a:pos x="0" y="236"/>
                  </a:cxn>
                  <a:cxn ang="0">
                    <a:pos x="49" y="283"/>
                  </a:cxn>
                  <a:cxn ang="0">
                    <a:pos x="164" y="424"/>
                  </a:cxn>
                  <a:cxn ang="0">
                    <a:pos x="191" y="470"/>
                  </a:cxn>
                  <a:cxn ang="0">
                    <a:pos x="236" y="660"/>
                  </a:cxn>
                  <a:cxn ang="0">
                    <a:pos x="376" y="847"/>
                  </a:cxn>
                  <a:cxn ang="0">
                    <a:pos x="472" y="1059"/>
                  </a:cxn>
                  <a:cxn ang="0">
                    <a:pos x="516" y="1021"/>
                  </a:cxn>
                  <a:cxn ang="0">
                    <a:pos x="518" y="964"/>
                  </a:cxn>
                  <a:cxn ang="0">
                    <a:pos x="610" y="958"/>
                  </a:cxn>
                  <a:cxn ang="0">
                    <a:pos x="662" y="984"/>
                  </a:cxn>
                  <a:cxn ang="0">
                    <a:pos x="695" y="1003"/>
                  </a:cxn>
                  <a:cxn ang="0">
                    <a:pos x="753" y="1031"/>
                  </a:cxn>
                  <a:cxn ang="0">
                    <a:pos x="772" y="1031"/>
                  </a:cxn>
                  <a:cxn ang="0">
                    <a:pos x="823" y="916"/>
                  </a:cxn>
                  <a:cxn ang="0">
                    <a:pos x="1175" y="823"/>
                  </a:cxn>
                  <a:cxn ang="0">
                    <a:pos x="1222" y="823"/>
                  </a:cxn>
                  <a:cxn ang="0">
                    <a:pos x="1244" y="705"/>
                  </a:cxn>
                  <a:cxn ang="0">
                    <a:pos x="1222" y="636"/>
                  </a:cxn>
                  <a:cxn ang="0">
                    <a:pos x="987" y="609"/>
                  </a:cxn>
                  <a:cxn ang="0">
                    <a:pos x="917" y="470"/>
                  </a:cxn>
                  <a:cxn ang="0">
                    <a:pos x="940" y="307"/>
                  </a:cxn>
                  <a:cxn ang="0">
                    <a:pos x="870" y="236"/>
                  </a:cxn>
                  <a:cxn ang="0">
                    <a:pos x="799" y="236"/>
                  </a:cxn>
                  <a:cxn ang="0">
                    <a:pos x="704" y="189"/>
                  </a:cxn>
                  <a:cxn ang="0">
                    <a:pos x="589" y="236"/>
                  </a:cxn>
                  <a:cxn ang="0">
                    <a:pos x="518" y="141"/>
                  </a:cxn>
                  <a:cxn ang="0">
                    <a:pos x="518" y="118"/>
                  </a:cxn>
                  <a:cxn ang="0">
                    <a:pos x="400" y="0"/>
                  </a:cxn>
                  <a:cxn ang="0">
                    <a:pos x="354" y="0"/>
                  </a:cxn>
                  <a:cxn ang="0">
                    <a:pos x="164" y="26"/>
                  </a:cxn>
                  <a:cxn ang="0">
                    <a:pos x="164" y="72"/>
                  </a:cxn>
                  <a:cxn ang="0">
                    <a:pos x="259" y="94"/>
                  </a:cxn>
                  <a:cxn ang="0">
                    <a:pos x="236" y="166"/>
                  </a:cxn>
                  <a:cxn ang="0">
                    <a:pos x="163" y="162"/>
                  </a:cxn>
                  <a:cxn ang="0">
                    <a:pos x="119" y="185"/>
                  </a:cxn>
                  <a:cxn ang="0">
                    <a:pos x="44" y="178"/>
                  </a:cxn>
                  <a:cxn ang="0">
                    <a:pos x="0" y="166"/>
                  </a:cxn>
                  <a:cxn ang="0">
                    <a:pos x="0" y="166"/>
                  </a:cxn>
                  <a:cxn ang="0">
                    <a:pos x="0" y="166"/>
                  </a:cxn>
                </a:cxnLst>
                <a:rect l="0" t="0" r="r" b="b"/>
                <a:pathLst>
                  <a:path w="1244" h="1059">
                    <a:moveTo>
                      <a:pt x="0" y="166"/>
                    </a:moveTo>
                    <a:lnTo>
                      <a:pt x="0" y="236"/>
                    </a:lnTo>
                    <a:lnTo>
                      <a:pt x="49" y="283"/>
                    </a:lnTo>
                    <a:lnTo>
                      <a:pt x="164" y="424"/>
                    </a:lnTo>
                    <a:lnTo>
                      <a:pt x="191" y="470"/>
                    </a:lnTo>
                    <a:lnTo>
                      <a:pt x="236" y="660"/>
                    </a:lnTo>
                    <a:lnTo>
                      <a:pt x="376" y="847"/>
                    </a:lnTo>
                    <a:lnTo>
                      <a:pt x="472" y="1059"/>
                    </a:lnTo>
                    <a:lnTo>
                      <a:pt x="516" y="1021"/>
                    </a:lnTo>
                    <a:lnTo>
                      <a:pt x="518" y="964"/>
                    </a:lnTo>
                    <a:lnTo>
                      <a:pt x="610" y="958"/>
                    </a:lnTo>
                    <a:lnTo>
                      <a:pt x="662" y="984"/>
                    </a:lnTo>
                    <a:lnTo>
                      <a:pt x="695" y="1003"/>
                    </a:lnTo>
                    <a:lnTo>
                      <a:pt x="753" y="1031"/>
                    </a:lnTo>
                    <a:lnTo>
                      <a:pt x="772" y="1031"/>
                    </a:lnTo>
                    <a:lnTo>
                      <a:pt x="823" y="916"/>
                    </a:lnTo>
                    <a:lnTo>
                      <a:pt x="1175" y="823"/>
                    </a:lnTo>
                    <a:lnTo>
                      <a:pt x="1222" y="823"/>
                    </a:lnTo>
                    <a:lnTo>
                      <a:pt x="1244" y="705"/>
                    </a:lnTo>
                    <a:lnTo>
                      <a:pt x="1222" y="636"/>
                    </a:lnTo>
                    <a:lnTo>
                      <a:pt x="987" y="609"/>
                    </a:lnTo>
                    <a:lnTo>
                      <a:pt x="917" y="470"/>
                    </a:lnTo>
                    <a:lnTo>
                      <a:pt x="940" y="307"/>
                    </a:lnTo>
                    <a:lnTo>
                      <a:pt x="870" y="236"/>
                    </a:lnTo>
                    <a:lnTo>
                      <a:pt x="799" y="236"/>
                    </a:lnTo>
                    <a:lnTo>
                      <a:pt x="704" y="189"/>
                    </a:lnTo>
                    <a:lnTo>
                      <a:pt x="589" y="236"/>
                    </a:lnTo>
                    <a:lnTo>
                      <a:pt x="518" y="141"/>
                    </a:lnTo>
                    <a:lnTo>
                      <a:pt x="518" y="118"/>
                    </a:lnTo>
                    <a:lnTo>
                      <a:pt x="400" y="0"/>
                    </a:lnTo>
                    <a:lnTo>
                      <a:pt x="354" y="0"/>
                    </a:lnTo>
                    <a:lnTo>
                      <a:pt x="164" y="26"/>
                    </a:lnTo>
                    <a:lnTo>
                      <a:pt x="164" y="72"/>
                    </a:lnTo>
                    <a:lnTo>
                      <a:pt x="259" y="94"/>
                    </a:lnTo>
                    <a:lnTo>
                      <a:pt x="236" y="166"/>
                    </a:lnTo>
                    <a:lnTo>
                      <a:pt x="163" y="162"/>
                    </a:lnTo>
                    <a:lnTo>
                      <a:pt x="119" y="185"/>
                    </a:lnTo>
                    <a:lnTo>
                      <a:pt x="44" y="178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0" y="166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5" name="Freeform 362"/>
              <p:cNvSpPr>
                <a:spLocks/>
              </p:cNvSpPr>
              <p:nvPr/>
            </p:nvSpPr>
            <p:spPr bwMode="auto">
              <a:xfrm>
                <a:off x="3160" y="2486"/>
                <a:ext cx="75" cy="64"/>
              </a:xfrm>
              <a:custGeom>
                <a:avLst/>
                <a:gdLst/>
                <a:ahLst/>
                <a:cxnLst>
                  <a:cxn ang="0">
                    <a:pos x="0" y="95"/>
                  </a:cxn>
                  <a:cxn ang="0">
                    <a:pos x="45" y="212"/>
                  </a:cxn>
                  <a:cxn ang="0">
                    <a:pos x="123" y="257"/>
                  </a:cxn>
                  <a:cxn ang="0">
                    <a:pos x="165" y="205"/>
                  </a:cxn>
                  <a:cxn ang="0">
                    <a:pos x="216" y="176"/>
                  </a:cxn>
                  <a:cxn ang="0">
                    <a:pos x="232" y="136"/>
                  </a:cxn>
                  <a:cxn ang="0">
                    <a:pos x="300" y="77"/>
                  </a:cxn>
                  <a:cxn ang="0">
                    <a:pos x="203" y="23"/>
                  </a:cxn>
                  <a:cxn ang="0">
                    <a:pos x="140" y="0"/>
                  </a:cxn>
                  <a:cxn ang="0">
                    <a:pos x="45" y="0"/>
                  </a:cxn>
                  <a:cxn ang="0">
                    <a:pos x="44" y="61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5"/>
                  </a:cxn>
                </a:cxnLst>
                <a:rect l="0" t="0" r="r" b="b"/>
                <a:pathLst>
                  <a:path w="300" h="257">
                    <a:moveTo>
                      <a:pt x="0" y="95"/>
                    </a:moveTo>
                    <a:lnTo>
                      <a:pt x="45" y="212"/>
                    </a:lnTo>
                    <a:lnTo>
                      <a:pt x="123" y="257"/>
                    </a:lnTo>
                    <a:lnTo>
                      <a:pt x="165" y="205"/>
                    </a:lnTo>
                    <a:lnTo>
                      <a:pt x="216" y="176"/>
                    </a:lnTo>
                    <a:lnTo>
                      <a:pt x="232" y="136"/>
                    </a:lnTo>
                    <a:lnTo>
                      <a:pt x="300" y="77"/>
                    </a:lnTo>
                    <a:lnTo>
                      <a:pt x="203" y="23"/>
                    </a:lnTo>
                    <a:lnTo>
                      <a:pt x="140" y="0"/>
                    </a:lnTo>
                    <a:lnTo>
                      <a:pt x="45" y="0"/>
                    </a:lnTo>
                    <a:lnTo>
                      <a:pt x="44" y="61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6" name="Freeform 363"/>
              <p:cNvSpPr>
                <a:spLocks/>
              </p:cNvSpPr>
              <p:nvPr/>
            </p:nvSpPr>
            <p:spPr bwMode="auto">
              <a:xfrm>
                <a:off x="3160" y="2486"/>
                <a:ext cx="75" cy="65"/>
              </a:xfrm>
              <a:custGeom>
                <a:avLst/>
                <a:gdLst/>
                <a:ahLst/>
                <a:cxnLst>
                  <a:cxn ang="0">
                    <a:pos x="0" y="95"/>
                  </a:cxn>
                  <a:cxn ang="0">
                    <a:pos x="46" y="212"/>
                  </a:cxn>
                  <a:cxn ang="0">
                    <a:pos x="123" y="257"/>
                  </a:cxn>
                  <a:cxn ang="0">
                    <a:pos x="166" y="205"/>
                  </a:cxn>
                  <a:cxn ang="0">
                    <a:pos x="216" y="175"/>
                  </a:cxn>
                  <a:cxn ang="0">
                    <a:pos x="232" y="135"/>
                  </a:cxn>
                  <a:cxn ang="0">
                    <a:pos x="300" y="77"/>
                  </a:cxn>
                  <a:cxn ang="0">
                    <a:pos x="204" y="23"/>
                  </a:cxn>
                  <a:cxn ang="0">
                    <a:pos x="140" y="0"/>
                  </a:cxn>
                  <a:cxn ang="0">
                    <a:pos x="46" y="0"/>
                  </a:cxn>
                  <a:cxn ang="0">
                    <a:pos x="44" y="60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5"/>
                  </a:cxn>
                </a:cxnLst>
                <a:rect l="0" t="0" r="r" b="b"/>
                <a:pathLst>
                  <a:path w="300" h="257">
                    <a:moveTo>
                      <a:pt x="0" y="95"/>
                    </a:moveTo>
                    <a:lnTo>
                      <a:pt x="46" y="212"/>
                    </a:lnTo>
                    <a:lnTo>
                      <a:pt x="123" y="257"/>
                    </a:lnTo>
                    <a:lnTo>
                      <a:pt x="166" y="205"/>
                    </a:lnTo>
                    <a:lnTo>
                      <a:pt x="216" y="175"/>
                    </a:lnTo>
                    <a:lnTo>
                      <a:pt x="232" y="135"/>
                    </a:lnTo>
                    <a:lnTo>
                      <a:pt x="300" y="77"/>
                    </a:lnTo>
                    <a:lnTo>
                      <a:pt x="204" y="23"/>
                    </a:lnTo>
                    <a:lnTo>
                      <a:pt x="140" y="0"/>
                    </a:lnTo>
                    <a:lnTo>
                      <a:pt x="46" y="0"/>
                    </a:lnTo>
                    <a:lnTo>
                      <a:pt x="44" y="60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7" name="Freeform 364"/>
              <p:cNvSpPr>
                <a:spLocks/>
              </p:cNvSpPr>
              <p:nvPr/>
            </p:nvSpPr>
            <p:spPr bwMode="auto">
              <a:xfrm>
                <a:off x="3193" y="2457"/>
                <a:ext cx="129" cy="93"/>
              </a:xfrm>
              <a:custGeom>
                <a:avLst/>
                <a:gdLst/>
                <a:ahLst/>
                <a:cxnLst>
                  <a:cxn ang="0">
                    <a:pos x="0" y="374"/>
                  </a:cxn>
                  <a:cxn ang="0">
                    <a:pos x="104" y="353"/>
                  </a:cxn>
                  <a:cxn ang="0">
                    <a:pos x="199" y="304"/>
                  </a:cxn>
                  <a:cxn ang="0">
                    <a:pos x="270" y="281"/>
                  </a:cxn>
                  <a:cxn ang="0">
                    <a:pos x="434" y="235"/>
                  </a:cxn>
                  <a:cxn ang="0">
                    <a:pos x="518" y="174"/>
                  </a:cxn>
                  <a:cxn ang="0">
                    <a:pos x="500" y="127"/>
                  </a:cxn>
                  <a:cxn ang="0">
                    <a:pos x="500" y="93"/>
                  </a:cxn>
                  <a:cxn ang="0">
                    <a:pos x="480" y="0"/>
                  </a:cxn>
                  <a:cxn ang="0">
                    <a:pos x="270" y="46"/>
                  </a:cxn>
                  <a:cxn ang="0">
                    <a:pos x="221" y="69"/>
                  </a:cxn>
                  <a:cxn ang="0">
                    <a:pos x="176" y="188"/>
                  </a:cxn>
                  <a:cxn ang="0">
                    <a:pos x="153" y="212"/>
                  </a:cxn>
                  <a:cxn ang="0">
                    <a:pos x="104" y="256"/>
                  </a:cxn>
                  <a:cxn ang="0">
                    <a:pos x="91" y="293"/>
                  </a:cxn>
                  <a:cxn ang="0">
                    <a:pos x="37" y="325"/>
                  </a:cxn>
                  <a:cxn ang="0">
                    <a:pos x="0" y="374"/>
                  </a:cxn>
                  <a:cxn ang="0">
                    <a:pos x="0" y="374"/>
                  </a:cxn>
                  <a:cxn ang="0">
                    <a:pos x="0" y="374"/>
                  </a:cxn>
                </a:cxnLst>
                <a:rect l="0" t="0" r="r" b="b"/>
                <a:pathLst>
                  <a:path w="518" h="374">
                    <a:moveTo>
                      <a:pt x="0" y="374"/>
                    </a:moveTo>
                    <a:lnTo>
                      <a:pt x="104" y="353"/>
                    </a:lnTo>
                    <a:lnTo>
                      <a:pt x="199" y="304"/>
                    </a:lnTo>
                    <a:lnTo>
                      <a:pt x="270" y="281"/>
                    </a:lnTo>
                    <a:lnTo>
                      <a:pt x="434" y="235"/>
                    </a:lnTo>
                    <a:lnTo>
                      <a:pt x="518" y="174"/>
                    </a:lnTo>
                    <a:lnTo>
                      <a:pt x="500" y="127"/>
                    </a:lnTo>
                    <a:lnTo>
                      <a:pt x="500" y="93"/>
                    </a:lnTo>
                    <a:lnTo>
                      <a:pt x="480" y="0"/>
                    </a:lnTo>
                    <a:lnTo>
                      <a:pt x="270" y="46"/>
                    </a:lnTo>
                    <a:lnTo>
                      <a:pt x="221" y="69"/>
                    </a:lnTo>
                    <a:lnTo>
                      <a:pt x="176" y="188"/>
                    </a:lnTo>
                    <a:lnTo>
                      <a:pt x="153" y="212"/>
                    </a:lnTo>
                    <a:lnTo>
                      <a:pt x="104" y="256"/>
                    </a:lnTo>
                    <a:lnTo>
                      <a:pt x="91" y="293"/>
                    </a:lnTo>
                    <a:lnTo>
                      <a:pt x="37" y="325"/>
                    </a:lnTo>
                    <a:lnTo>
                      <a:pt x="0" y="374"/>
                    </a:lnTo>
                    <a:lnTo>
                      <a:pt x="0" y="374"/>
                    </a:lnTo>
                    <a:lnTo>
                      <a:pt x="0" y="37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8" name="Freeform 365"/>
              <p:cNvSpPr>
                <a:spLocks/>
              </p:cNvSpPr>
              <p:nvPr/>
            </p:nvSpPr>
            <p:spPr bwMode="auto">
              <a:xfrm>
                <a:off x="3193" y="2457"/>
                <a:ext cx="129" cy="94"/>
              </a:xfrm>
              <a:custGeom>
                <a:avLst/>
                <a:gdLst/>
                <a:ahLst/>
                <a:cxnLst>
                  <a:cxn ang="0">
                    <a:pos x="0" y="374"/>
                  </a:cxn>
                  <a:cxn ang="0">
                    <a:pos x="103" y="353"/>
                  </a:cxn>
                  <a:cxn ang="0">
                    <a:pos x="198" y="304"/>
                  </a:cxn>
                  <a:cxn ang="0">
                    <a:pos x="269" y="281"/>
                  </a:cxn>
                  <a:cxn ang="0">
                    <a:pos x="434" y="234"/>
                  </a:cxn>
                  <a:cxn ang="0">
                    <a:pos x="518" y="174"/>
                  </a:cxn>
                  <a:cxn ang="0">
                    <a:pos x="499" y="127"/>
                  </a:cxn>
                  <a:cxn ang="0">
                    <a:pos x="499" y="93"/>
                  </a:cxn>
                  <a:cxn ang="0">
                    <a:pos x="479" y="0"/>
                  </a:cxn>
                  <a:cxn ang="0">
                    <a:pos x="269" y="46"/>
                  </a:cxn>
                  <a:cxn ang="0">
                    <a:pos x="222" y="69"/>
                  </a:cxn>
                  <a:cxn ang="0">
                    <a:pos x="175" y="187"/>
                  </a:cxn>
                  <a:cxn ang="0">
                    <a:pos x="152" y="212"/>
                  </a:cxn>
                  <a:cxn ang="0">
                    <a:pos x="103" y="256"/>
                  </a:cxn>
                  <a:cxn ang="0">
                    <a:pos x="90" y="292"/>
                  </a:cxn>
                  <a:cxn ang="0">
                    <a:pos x="37" y="325"/>
                  </a:cxn>
                  <a:cxn ang="0">
                    <a:pos x="0" y="374"/>
                  </a:cxn>
                  <a:cxn ang="0">
                    <a:pos x="0" y="374"/>
                  </a:cxn>
                  <a:cxn ang="0">
                    <a:pos x="0" y="374"/>
                  </a:cxn>
                </a:cxnLst>
                <a:rect l="0" t="0" r="r" b="b"/>
                <a:pathLst>
                  <a:path w="518" h="374">
                    <a:moveTo>
                      <a:pt x="0" y="374"/>
                    </a:moveTo>
                    <a:lnTo>
                      <a:pt x="103" y="353"/>
                    </a:lnTo>
                    <a:lnTo>
                      <a:pt x="198" y="304"/>
                    </a:lnTo>
                    <a:lnTo>
                      <a:pt x="269" y="281"/>
                    </a:lnTo>
                    <a:lnTo>
                      <a:pt x="434" y="234"/>
                    </a:lnTo>
                    <a:lnTo>
                      <a:pt x="518" y="174"/>
                    </a:lnTo>
                    <a:lnTo>
                      <a:pt x="499" y="127"/>
                    </a:lnTo>
                    <a:lnTo>
                      <a:pt x="499" y="93"/>
                    </a:lnTo>
                    <a:lnTo>
                      <a:pt x="479" y="0"/>
                    </a:lnTo>
                    <a:lnTo>
                      <a:pt x="269" y="46"/>
                    </a:lnTo>
                    <a:lnTo>
                      <a:pt x="222" y="69"/>
                    </a:lnTo>
                    <a:lnTo>
                      <a:pt x="175" y="187"/>
                    </a:lnTo>
                    <a:lnTo>
                      <a:pt x="152" y="212"/>
                    </a:lnTo>
                    <a:lnTo>
                      <a:pt x="103" y="256"/>
                    </a:lnTo>
                    <a:lnTo>
                      <a:pt x="90" y="292"/>
                    </a:lnTo>
                    <a:lnTo>
                      <a:pt x="37" y="325"/>
                    </a:lnTo>
                    <a:lnTo>
                      <a:pt x="0" y="374"/>
                    </a:lnTo>
                    <a:lnTo>
                      <a:pt x="0" y="374"/>
                    </a:lnTo>
                    <a:lnTo>
                      <a:pt x="0" y="37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9" name="Freeform 366"/>
              <p:cNvSpPr>
                <a:spLocks/>
              </p:cNvSpPr>
              <p:nvPr/>
            </p:nvSpPr>
            <p:spPr bwMode="auto">
              <a:xfrm>
                <a:off x="3307" y="2363"/>
                <a:ext cx="105" cy="138"/>
              </a:xfrm>
              <a:custGeom>
                <a:avLst/>
                <a:gdLst/>
                <a:ahLst/>
                <a:cxnLst>
                  <a:cxn ang="0">
                    <a:pos x="0" y="376"/>
                  </a:cxn>
                  <a:cxn ang="0">
                    <a:pos x="141" y="329"/>
                  </a:cxn>
                  <a:cxn ang="0">
                    <a:pos x="179" y="282"/>
                  </a:cxn>
                  <a:cxn ang="0">
                    <a:pos x="170" y="170"/>
                  </a:cxn>
                  <a:cxn ang="0">
                    <a:pos x="207" y="99"/>
                  </a:cxn>
                  <a:cxn ang="0">
                    <a:pos x="224" y="45"/>
                  </a:cxn>
                  <a:cxn ang="0">
                    <a:pos x="218" y="0"/>
                  </a:cxn>
                  <a:cxn ang="0">
                    <a:pos x="265" y="66"/>
                  </a:cxn>
                  <a:cxn ang="0">
                    <a:pos x="338" y="126"/>
                  </a:cxn>
                  <a:cxn ang="0">
                    <a:pos x="399" y="139"/>
                  </a:cxn>
                  <a:cxn ang="0">
                    <a:pos x="403" y="179"/>
                  </a:cxn>
                  <a:cxn ang="0">
                    <a:pos x="420" y="212"/>
                  </a:cxn>
                  <a:cxn ang="0">
                    <a:pos x="420" y="258"/>
                  </a:cxn>
                  <a:cxn ang="0">
                    <a:pos x="351" y="305"/>
                  </a:cxn>
                  <a:cxn ang="0">
                    <a:pos x="305" y="399"/>
                  </a:cxn>
                  <a:cxn ang="0">
                    <a:pos x="235" y="445"/>
                  </a:cxn>
                  <a:cxn ang="0">
                    <a:pos x="118" y="516"/>
                  </a:cxn>
                  <a:cxn ang="0">
                    <a:pos x="61" y="554"/>
                  </a:cxn>
                  <a:cxn ang="0">
                    <a:pos x="43" y="503"/>
                  </a:cxn>
                  <a:cxn ang="0">
                    <a:pos x="37" y="469"/>
                  </a:cxn>
                  <a:cxn ang="0">
                    <a:pos x="0" y="376"/>
                  </a:cxn>
                  <a:cxn ang="0">
                    <a:pos x="0" y="376"/>
                  </a:cxn>
                  <a:cxn ang="0">
                    <a:pos x="0" y="376"/>
                  </a:cxn>
                </a:cxnLst>
                <a:rect l="0" t="0" r="r" b="b"/>
                <a:pathLst>
                  <a:path w="420" h="554">
                    <a:moveTo>
                      <a:pt x="0" y="376"/>
                    </a:moveTo>
                    <a:lnTo>
                      <a:pt x="141" y="329"/>
                    </a:lnTo>
                    <a:lnTo>
                      <a:pt x="179" y="282"/>
                    </a:lnTo>
                    <a:lnTo>
                      <a:pt x="170" y="170"/>
                    </a:lnTo>
                    <a:lnTo>
                      <a:pt x="207" y="99"/>
                    </a:lnTo>
                    <a:lnTo>
                      <a:pt x="224" y="45"/>
                    </a:lnTo>
                    <a:lnTo>
                      <a:pt x="218" y="0"/>
                    </a:lnTo>
                    <a:lnTo>
                      <a:pt x="265" y="66"/>
                    </a:lnTo>
                    <a:lnTo>
                      <a:pt x="338" y="126"/>
                    </a:lnTo>
                    <a:lnTo>
                      <a:pt x="399" y="139"/>
                    </a:lnTo>
                    <a:lnTo>
                      <a:pt x="403" y="179"/>
                    </a:lnTo>
                    <a:lnTo>
                      <a:pt x="420" y="212"/>
                    </a:lnTo>
                    <a:lnTo>
                      <a:pt x="420" y="258"/>
                    </a:lnTo>
                    <a:lnTo>
                      <a:pt x="351" y="305"/>
                    </a:lnTo>
                    <a:lnTo>
                      <a:pt x="305" y="399"/>
                    </a:lnTo>
                    <a:lnTo>
                      <a:pt x="235" y="445"/>
                    </a:lnTo>
                    <a:lnTo>
                      <a:pt x="118" y="516"/>
                    </a:lnTo>
                    <a:lnTo>
                      <a:pt x="61" y="554"/>
                    </a:lnTo>
                    <a:lnTo>
                      <a:pt x="43" y="503"/>
                    </a:lnTo>
                    <a:lnTo>
                      <a:pt x="37" y="469"/>
                    </a:lnTo>
                    <a:lnTo>
                      <a:pt x="0" y="376"/>
                    </a:lnTo>
                    <a:lnTo>
                      <a:pt x="0" y="376"/>
                    </a:lnTo>
                    <a:lnTo>
                      <a:pt x="0" y="376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0" name="Freeform 367"/>
              <p:cNvSpPr>
                <a:spLocks/>
              </p:cNvSpPr>
              <p:nvPr/>
            </p:nvSpPr>
            <p:spPr bwMode="auto">
              <a:xfrm>
                <a:off x="3307" y="2363"/>
                <a:ext cx="105" cy="138"/>
              </a:xfrm>
              <a:custGeom>
                <a:avLst/>
                <a:gdLst/>
                <a:ahLst/>
                <a:cxnLst>
                  <a:cxn ang="0">
                    <a:pos x="0" y="377"/>
                  </a:cxn>
                  <a:cxn ang="0">
                    <a:pos x="141" y="330"/>
                  </a:cxn>
                  <a:cxn ang="0">
                    <a:pos x="178" y="283"/>
                  </a:cxn>
                  <a:cxn ang="0">
                    <a:pos x="169" y="170"/>
                  </a:cxn>
                  <a:cxn ang="0">
                    <a:pos x="206" y="99"/>
                  </a:cxn>
                  <a:cxn ang="0">
                    <a:pos x="223" y="45"/>
                  </a:cxn>
                  <a:cxn ang="0">
                    <a:pos x="217" y="0"/>
                  </a:cxn>
                  <a:cxn ang="0">
                    <a:pos x="264" y="67"/>
                  </a:cxn>
                  <a:cxn ang="0">
                    <a:pos x="337" y="126"/>
                  </a:cxn>
                  <a:cxn ang="0">
                    <a:pos x="399" y="139"/>
                  </a:cxn>
                  <a:cxn ang="0">
                    <a:pos x="403" y="180"/>
                  </a:cxn>
                  <a:cxn ang="0">
                    <a:pos x="420" y="213"/>
                  </a:cxn>
                  <a:cxn ang="0">
                    <a:pos x="420" y="258"/>
                  </a:cxn>
                  <a:cxn ang="0">
                    <a:pos x="350" y="306"/>
                  </a:cxn>
                  <a:cxn ang="0">
                    <a:pos x="305" y="399"/>
                  </a:cxn>
                  <a:cxn ang="0">
                    <a:pos x="235" y="446"/>
                  </a:cxn>
                  <a:cxn ang="0">
                    <a:pos x="117" y="517"/>
                  </a:cxn>
                  <a:cxn ang="0">
                    <a:pos x="61" y="554"/>
                  </a:cxn>
                  <a:cxn ang="0">
                    <a:pos x="42" y="504"/>
                  </a:cxn>
                  <a:cxn ang="0">
                    <a:pos x="36" y="470"/>
                  </a:cxn>
                  <a:cxn ang="0">
                    <a:pos x="0" y="377"/>
                  </a:cxn>
                  <a:cxn ang="0">
                    <a:pos x="0" y="377"/>
                  </a:cxn>
                  <a:cxn ang="0">
                    <a:pos x="0" y="377"/>
                  </a:cxn>
                </a:cxnLst>
                <a:rect l="0" t="0" r="r" b="b"/>
                <a:pathLst>
                  <a:path w="420" h="554">
                    <a:moveTo>
                      <a:pt x="0" y="377"/>
                    </a:moveTo>
                    <a:lnTo>
                      <a:pt x="141" y="330"/>
                    </a:lnTo>
                    <a:lnTo>
                      <a:pt x="178" y="283"/>
                    </a:lnTo>
                    <a:lnTo>
                      <a:pt x="169" y="170"/>
                    </a:lnTo>
                    <a:lnTo>
                      <a:pt x="206" y="99"/>
                    </a:lnTo>
                    <a:lnTo>
                      <a:pt x="223" y="45"/>
                    </a:lnTo>
                    <a:lnTo>
                      <a:pt x="217" y="0"/>
                    </a:lnTo>
                    <a:lnTo>
                      <a:pt x="264" y="67"/>
                    </a:lnTo>
                    <a:lnTo>
                      <a:pt x="337" y="126"/>
                    </a:lnTo>
                    <a:lnTo>
                      <a:pt x="399" y="139"/>
                    </a:lnTo>
                    <a:lnTo>
                      <a:pt x="403" y="180"/>
                    </a:lnTo>
                    <a:lnTo>
                      <a:pt x="420" y="213"/>
                    </a:lnTo>
                    <a:lnTo>
                      <a:pt x="420" y="258"/>
                    </a:lnTo>
                    <a:lnTo>
                      <a:pt x="350" y="306"/>
                    </a:lnTo>
                    <a:lnTo>
                      <a:pt x="305" y="399"/>
                    </a:lnTo>
                    <a:lnTo>
                      <a:pt x="235" y="446"/>
                    </a:lnTo>
                    <a:lnTo>
                      <a:pt x="117" y="517"/>
                    </a:lnTo>
                    <a:lnTo>
                      <a:pt x="61" y="554"/>
                    </a:lnTo>
                    <a:lnTo>
                      <a:pt x="42" y="504"/>
                    </a:lnTo>
                    <a:lnTo>
                      <a:pt x="36" y="470"/>
                    </a:lnTo>
                    <a:lnTo>
                      <a:pt x="0" y="377"/>
                    </a:lnTo>
                    <a:lnTo>
                      <a:pt x="0" y="377"/>
                    </a:lnTo>
                    <a:lnTo>
                      <a:pt x="0" y="37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1" name="Freeform 368"/>
              <p:cNvSpPr>
                <a:spLocks/>
              </p:cNvSpPr>
              <p:nvPr/>
            </p:nvSpPr>
            <p:spPr bwMode="auto">
              <a:xfrm>
                <a:off x="3272" y="2328"/>
                <a:ext cx="91" cy="76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113"/>
                  </a:cxn>
                  <a:cxn ang="0">
                    <a:pos x="0" y="136"/>
                  </a:cxn>
                  <a:cxn ang="0">
                    <a:pos x="53" y="248"/>
                  </a:cxn>
                  <a:cxn ang="0">
                    <a:pos x="71" y="277"/>
                  </a:cxn>
                  <a:cxn ang="0">
                    <a:pos x="256" y="305"/>
                  </a:cxn>
                  <a:cxn ang="0">
                    <a:pos x="302" y="305"/>
                  </a:cxn>
                  <a:cxn ang="0">
                    <a:pos x="363" y="185"/>
                  </a:cxn>
                  <a:cxn ang="0">
                    <a:pos x="348" y="117"/>
                  </a:cxn>
                  <a:cxn ang="0">
                    <a:pos x="325" y="117"/>
                  </a:cxn>
                  <a:cxn ang="0">
                    <a:pos x="256" y="164"/>
                  </a:cxn>
                  <a:cxn ang="0">
                    <a:pos x="256" y="186"/>
                  </a:cxn>
                  <a:cxn ang="0">
                    <a:pos x="127" y="170"/>
                  </a:cxn>
                  <a:cxn ang="0">
                    <a:pos x="115" y="140"/>
                  </a:cxn>
                  <a:cxn ang="0">
                    <a:pos x="115" y="117"/>
                  </a:cxn>
                  <a:cxn ang="0">
                    <a:pos x="68" y="140"/>
                  </a:cxn>
                  <a:cxn ang="0">
                    <a:pos x="21" y="22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363" h="305">
                    <a:moveTo>
                      <a:pt x="21" y="0"/>
                    </a:moveTo>
                    <a:lnTo>
                      <a:pt x="0" y="113"/>
                    </a:lnTo>
                    <a:lnTo>
                      <a:pt x="0" y="136"/>
                    </a:lnTo>
                    <a:lnTo>
                      <a:pt x="53" y="248"/>
                    </a:lnTo>
                    <a:lnTo>
                      <a:pt x="71" y="277"/>
                    </a:lnTo>
                    <a:lnTo>
                      <a:pt x="256" y="305"/>
                    </a:lnTo>
                    <a:lnTo>
                      <a:pt x="302" y="305"/>
                    </a:lnTo>
                    <a:lnTo>
                      <a:pt x="363" y="185"/>
                    </a:lnTo>
                    <a:lnTo>
                      <a:pt x="348" y="117"/>
                    </a:lnTo>
                    <a:lnTo>
                      <a:pt x="325" y="117"/>
                    </a:lnTo>
                    <a:lnTo>
                      <a:pt x="256" y="164"/>
                    </a:lnTo>
                    <a:lnTo>
                      <a:pt x="256" y="186"/>
                    </a:lnTo>
                    <a:lnTo>
                      <a:pt x="127" y="170"/>
                    </a:lnTo>
                    <a:lnTo>
                      <a:pt x="115" y="140"/>
                    </a:lnTo>
                    <a:lnTo>
                      <a:pt x="115" y="117"/>
                    </a:lnTo>
                    <a:lnTo>
                      <a:pt x="68" y="140"/>
                    </a:lnTo>
                    <a:lnTo>
                      <a:pt x="21" y="22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2" name="Freeform 369"/>
              <p:cNvSpPr>
                <a:spLocks/>
              </p:cNvSpPr>
              <p:nvPr/>
            </p:nvSpPr>
            <p:spPr bwMode="auto">
              <a:xfrm>
                <a:off x="3272" y="2328"/>
                <a:ext cx="91" cy="77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114"/>
                  </a:cxn>
                  <a:cxn ang="0">
                    <a:pos x="0" y="136"/>
                  </a:cxn>
                  <a:cxn ang="0">
                    <a:pos x="54" y="249"/>
                  </a:cxn>
                  <a:cxn ang="0">
                    <a:pos x="71" y="278"/>
                  </a:cxn>
                  <a:cxn ang="0">
                    <a:pos x="256" y="306"/>
                  </a:cxn>
                  <a:cxn ang="0">
                    <a:pos x="303" y="306"/>
                  </a:cxn>
                  <a:cxn ang="0">
                    <a:pos x="364" y="185"/>
                  </a:cxn>
                  <a:cxn ang="0">
                    <a:pos x="348" y="118"/>
                  </a:cxn>
                  <a:cxn ang="0">
                    <a:pos x="325" y="118"/>
                  </a:cxn>
                  <a:cxn ang="0">
                    <a:pos x="256" y="164"/>
                  </a:cxn>
                  <a:cxn ang="0">
                    <a:pos x="256" y="187"/>
                  </a:cxn>
                  <a:cxn ang="0">
                    <a:pos x="127" y="171"/>
                  </a:cxn>
                  <a:cxn ang="0">
                    <a:pos x="116" y="140"/>
                  </a:cxn>
                  <a:cxn ang="0">
                    <a:pos x="116" y="118"/>
                  </a:cxn>
                  <a:cxn ang="0">
                    <a:pos x="68" y="140"/>
                  </a:cxn>
                  <a:cxn ang="0">
                    <a:pos x="21" y="23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364" h="306">
                    <a:moveTo>
                      <a:pt x="21" y="0"/>
                    </a:moveTo>
                    <a:lnTo>
                      <a:pt x="0" y="114"/>
                    </a:lnTo>
                    <a:lnTo>
                      <a:pt x="0" y="136"/>
                    </a:lnTo>
                    <a:lnTo>
                      <a:pt x="54" y="249"/>
                    </a:lnTo>
                    <a:lnTo>
                      <a:pt x="71" y="278"/>
                    </a:lnTo>
                    <a:lnTo>
                      <a:pt x="256" y="306"/>
                    </a:lnTo>
                    <a:lnTo>
                      <a:pt x="303" y="306"/>
                    </a:lnTo>
                    <a:lnTo>
                      <a:pt x="364" y="185"/>
                    </a:lnTo>
                    <a:lnTo>
                      <a:pt x="348" y="118"/>
                    </a:lnTo>
                    <a:lnTo>
                      <a:pt x="325" y="118"/>
                    </a:lnTo>
                    <a:lnTo>
                      <a:pt x="256" y="164"/>
                    </a:lnTo>
                    <a:lnTo>
                      <a:pt x="256" y="187"/>
                    </a:lnTo>
                    <a:lnTo>
                      <a:pt x="127" y="171"/>
                    </a:lnTo>
                    <a:lnTo>
                      <a:pt x="116" y="140"/>
                    </a:lnTo>
                    <a:lnTo>
                      <a:pt x="116" y="118"/>
                    </a:lnTo>
                    <a:lnTo>
                      <a:pt x="68" y="140"/>
                    </a:lnTo>
                    <a:lnTo>
                      <a:pt x="21" y="23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3" name="Freeform 370"/>
              <p:cNvSpPr>
                <a:spLocks/>
              </p:cNvSpPr>
              <p:nvPr/>
            </p:nvSpPr>
            <p:spPr bwMode="auto">
              <a:xfrm>
                <a:off x="3224" y="2280"/>
                <a:ext cx="30" cy="24"/>
              </a:xfrm>
              <a:custGeom>
                <a:avLst/>
                <a:gdLst/>
                <a:ahLst/>
                <a:cxnLst>
                  <a:cxn ang="0">
                    <a:pos x="122" y="95"/>
                  </a:cxn>
                  <a:cxn ang="0">
                    <a:pos x="96" y="0"/>
                  </a:cxn>
                  <a:cxn ang="0">
                    <a:pos x="33" y="2"/>
                  </a:cxn>
                  <a:cxn ang="0">
                    <a:pos x="0" y="53"/>
                  </a:cxn>
                  <a:cxn ang="0">
                    <a:pos x="74" y="95"/>
                  </a:cxn>
                  <a:cxn ang="0">
                    <a:pos x="122" y="95"/>
                  </a:cxn>
                  <a:cxn ang="0">
                    <a:pos x="122" y="95"/>
                  </a:cxn>
                  <a:cxn ang="0">
                    <a:pos x="122" y="95"/>
                  </a:cxn>
                </a:cxnLst>
                <a:rect l="0" t="0" r="r" b="b"/>
                <a:pathLst>
                  <a:path w="122" h="95">
                    <a:moveTo>
                      <a:pt x="122" y="95"/>
                    </a:moveTo>
                    <a:lnTo>
                      <a:pt x="96" y="0"/>
                    </a:lnTo>
                    <a:lnTo>
                      <a:pt x="33" y="2"/>
                    </a:lnTo>
                    <a:lnTo>
                      <a:pt x="0" y="53"/>
                    </a:lnTo>
                    <a:lnTo>
                      <a:pt x="74" y="95"/>
                    </a:lnTo>
                    <a:lnTo>
                      <a:pt x="122" y="95"/>
                    </a:lnTo>
                    <a:lnTo>
                      <a:pt x="122" y="95"/>
                    </a:lnTo>
                    <a:lnTo>
                      <a:pt x="122" y="9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4" name="Freeform 371"/>
              <p:cNvSpPr>
                <a:spLocks/>
              </p:cNvSpPr>
              <p:nvPr/>
            </p:nvSpPr>
            <p:spPr bwMode="auto">
              <a:xfrm>
                <a:off x="3224" y="2281"/>
                <a:ext cx="30" cy="23"/>
              </a:xfrm>
              <a:custGeom>
                <a:avLst/>
                <a:gdLst/>
                <a:ahLst/>
                <a:cxnLst>
                  <a:cxn ang="0">
                    <a:pos x="121" y="95"/>
                  </a:cxn>
                  <a:cxn ang="0">
                    <a:pos x="97" y="0"/>
                  </a:cxn>
                  <a:cxn ang="0">
                    <a:pos x="32" y="2"/>
                  </a:cxn>
                  <a:cxn ang="0">
                    <a:pos x="0" y="52"/>
                  </a:cxn>
                  <a:cxn ang="0">
                    <a:pos x="73" y="95"/>
                  </a:cxn>
                  <a:cxn ang="0">
                    <a:pos x="121" y="95"/>
                  </a:cxn>
                  <a:cxn ang="0">
                    <a:pos x="121" y="95"/>
                  </a:cxn>
                  <a:cxn ang="0">
                    <a:pos x="121" y="95"/>
                  </a:cxn>
                </a:cxnLst>
                <a:rect l="0" t="0" r="r" b="b"/>
                <a:pathLst>
                  <a:path w="121" h="95">
                    <a:moveTo>
                      <a:pt x="121" y="95"/>
                    </a:moveTo>
                    <a:lnTo>
                      <a:pt x="97" y="0"/>
                    </a:lnTo>
                    <a:lnTo>
                      <a:pt x="32" y="2"/>
                    </a:lnTo>
                    <a:lnTo>
                      <a:pt x="0" y="52"/>
                    </a:lnTo>
                    <a:lnTo>
                      <a:pt x="73" y="95"/>
                    </a:lnTo>
                    <a:lnTo>
                      <a:pt x="121" y="95"/>
                    </a:lnTo>
                    <a:lnTo>
                      <a:pt x="121" y="95"/>
                    </a:lnTo>
                    <a:lnTo>
                      <a:pt x="121" y="9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5" name="Freeform 372"/>
              <p:cNvSpPr>
                <a:spLocks/>
              </p:cNvSpPr>
              <p:nvPr/>
            </p:nvSpPr>
            <p:spPr bwMode="auto">
              <a:xfrm>
                <a:off x="3108" y="2146"/>
                <a:ext cx="146" cy="158"/>
              </a:xfrm>
              <a:custGeom>
                <a:avLst/>
                <a:gdLst/>
                <a:ahLst/>
                <a:cxnLst>
                  <a:cxn ang="0">
                    <a:pos x="561" y="537"/>
                  </a:cxn>
                  <a:cxn ang="0">
                    <a:pos x="587" y="491"/>
                  </a:cxn>
                  <a:cxn ang="0">
                    <a:pos x="539" y="396"/>
                  </a:cxn>
                  <a:cxn ang="0">
                    <a:pos x="516" y="304"/>
                  </a:cxn>
                  <a:cxn ang="0">
                    <a:pos x="421" y="279"/>
                  </a:cxn>
                  <a:cxn ang="0">
                    <a:pos x="403" y="218"/>
                  </a:cxn>
                  <a:cxn ang="0">
                    <a:pos x="444" y="115"/>
                  </a:cxn>
                  <a:cxn ang="0">
                    <a:pos x="375" y="92"/>
                  </a:cxn>
                  <a:cxn ang="0">
                    <a:pos x="338" y="69"/>
                  </a:cxn>
                  <a:cxn ang="0">
                    <a:pos x="298" y="0"/>
                  </a:cxn>
                  <a:cxn ang="0">
                    <a:pos x="238" y="0"/>
                  </a:cxn>
                  <a:cxn ang="0">
                    <a:pos x="130" y="38"/>
                  </a:cxn>
                  <a:cxn ang="0">
                    <a:pos x="141" y="90"/>
                  </a:cxn>
                  <a:cxn ang="0">
                    <a:pos x="109" y="195"/>
                  </a:cxn>
                  <a:cxn ang="0">
                    <a:pos x="20" y="258"/>
                  </a:cxn>
                  <a:cxn ang="0">
                    <a:pos x="0" y="324"/>
                  </a:cxn>
                  <a:cxn ang="0">
                    <a:pos x="28" y="401"/>
                  </a:cxn>
                  <a:cxn ang="0">
                    <a:pos x="140" y="396"/>
                  </a:cxn>
                  <a:cxn ang="0">
                    <a:pos x="257" y="515"/>
                  </a:cxn>
                  <a:cxn ang="0">
                    <a:pos x="256" y="541"/>
                  </a:cxn>
                  <a:cxn ang="0">
                    <a:pos x="329" y="632"/>
                  </a:cxn>
                  <a:cxn ang="0">
                    <a:pos x="439" y="585"/>
                  </a:cxn>
                  <a:cxn ang="0">
                    <a:pos x="468" y="585"/>
                  </a:cxn>
                  <a:cxn ang="0">
                    <a:pos x="493" y="539"/>
                  </a:cxn>
                  <a:cxn ang="0">
                    <a:pos x="539" y="537"/>
                  </a:cxn>
                  <a:cxn ang="0">
                    <a:pos x="561" y="537"/>
                  </a:cxn>
                  <a:cxn ang="0">
                    <a:pos x="561" y="537"/>
                  </a:cxn>
                  <a:cxn ang="0">
                    <a:pos x="561" y="537"/>
                  </a:cxn>
                </a:cxnLst>
                <a:rect l="0" t="0" r="r" b="b"/>
                <a:pathLst>
                  <a:path w="587" h="632">
                    <a:moveTo>
                      <a:pt x="561" y="537"/>
                    </a:moveTo>
                    <a:lnTo>
                      <a:pt x="587" y="491"/>
                    </a:lnTo>
                    <a:lnTo>
                      <a:pt x="539" y="396"/>
                    </a:lnTo>
                    <a:lnTo>
                      <a:pt x="516" y="304"/>
                    </a:lnTo>
                    <a:lnTo>
                      <a:pt x="421" y="279"/>
                    </a:lnTo>
                    <a:lnTo>
                      <a:pt x="403" y="218"/>
                    </a:lnTo>
                    <a:lnTo>
                      <a:pt x="444" y="115"/>
                    </a:lnTo>
                    <a:lnTo>
                      <a:pt x="375" y="92"/>
                    </a:lnTo>
                    <a:lnTo>
                      <a:pt x="338" y="69"/>
                    </a:lnTo>
                    <a:lnTo>
                      <a:pt x="298" y="0"/>
                    </a:lnTo>
                    <a:lnTo>
                      <a:pt x="238" y="0"/>
                    </a:lnTo>
                    <a:lnTo>
                      <a:pt x="130" y="38"/>
                    </a:lnTo>
                    <a:lnTo>
                      <a:pt x="141" y="90"/>
                    </a:lnTo>
                    <a:lnTo>
                      <a:pt x="109" y="195"/>
                    </a:lnTo>
                    <a:lnTo>
                      <a:pt x="20" y="258"/>
                    </a:lnTo>
                    <a:lnTo>
                      <a:pt x="0" y="324"/>
                    </a:lnTo>
                    <a:lnTo>
                      <a:pt x="28" y="401"/>
                    </a:lnTo>
                    <a:lnTo>
                      <a:pt x="140" y="396"/>
                    </a:lnTo>
                    <a:lnTo>
                      <a:pt x="257" y="515"/>
                    </a:lnTo>
                    <a:lnTo>
                      <a:pt x="256" y="541"/>
                    </a:lnTo>
                    <a:lnTo>
                      <a:pt x="329" y="632"/>
                    </a:lnTo>
                    <a:lnTo>
                      <a:pt x="439" y="585"/>
                    </a:lnTo>
                    <a:lnTo>
                      <a:pt x="468" y="585"/>
                    </a:lnTo>
                    <a:lnTo>
                      <a:pt x="493" y="539"/>
                    </a:lnTo>
                    <a:lnTo>
                      <a:pt x="539" y="537"/>
                    </a:lnTo>
                    <a:lnTo>
                      <a:pt x="561" y="537"/>
                    </a:lnTo>
                    <a:lnTo>
                      <a:pt x="561" y="537"/>
                    </a:lnTo>
                    <a:lnTo>
                      <a:pt x="561" y="53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6" name="Freeform 373"/>
              <p:cNvSpPr>
                <a:spLocks/>
              </p:cNvSpPr>
              <p:nvPr/>
            </p:nvSpPr>
            <p:spPr bwMode="auto">
              <a:xfrm>
                <a:off x="3108" y="2146"/>
                <a:ext cx="146" cy="158"/>
              </a:xfrm>
              <a:custGeom>
                <a:avLst/>
                <a:gdLst/>
                <a:ahLst/>
                <a:cxnLst>
                  <a:cxn ang="0">
                    <a:pos x="562" y="538"/>
                  </a:cxn>
                  <a:cxn ang="0">
                    <a:pos x="586" y="491"/>
                  </a:cxn>
                  <a:cxn ang="0">
                    <a:pos x="538" y="397"/>
                  </a:cxn>
                  <a:cxn ang="0">
                    <a:pos x="515" y="305"/>
                  </a:cxn>
                  <a:cxn ang="0">
                    <a:pos x="421" y="279"/>
                  </a:cxn>
                  <a:cxn ang="0">
                    <a:pos x="403" y="218"/>
                  </a:cxn>
                  <a:cxn ang="0">
                    <a:pos x="443" y="115"/>
                  </a:cxn>
                  <a:cxn ang="0">
                    <a:pos x="374" y="93"/>
                  </a:cxn>
                  <a:cxn ang="0">
                    <a:pos x="337" y="70"/>
                  </a:cxn>
                  <a:cxn ang="0">
                    <a:pos x="297" y="0"/>
                  </a:cxn>
                  <a:cxn ang="0">
                    <a:pos x="237" y="0"/>
                  </a:cxn>
                  <a:cxn ang="0">
                    <a:pos x="129" y="39"/>
                  </a:cxn>
                  <a:cxn ang="0">
                    <a:pos x="141" y="91"/>
                  </a:cxn>
                  <a:cxn ang="0">
                    <a:pos x="108" y="195"/>
                  </a:cxn>
                  <a:cxn ang="0">
                    <a:pos x="19" y="259"/>
                  </a:cxn>
                  <a:cxn ang="0">
                    <a:pos x="0" y="324"/>
                  </a:cxn>
                  <a:cxn ang="0">
                    <a:pos x="27" y="402"/>
                  </a:cxn>
                  <a:cxn ang="0">
                    <a:pos x="139" y="397"/>
                  </a:cxn>
                  <a:cxn ang="0">
                    <a:pos x="257" y="515"/>
                  </a:cxn>
                  <a:cxn ang="0">
                    <a:pos x="255" y="542"/>
                  </a:cxn>
                  <a:cxn ang="0">
                    <a:pos x="328" y="633"/>
                  </a:cxn>
                  <a:cxn ang="0">
                    <a:pos x="439" y="586"/>
                  </a:cxn>
                  <a:cxn ang="0">
                    <a:pos x="469" y="586"/>
                  </a:cxn>
                  <a:cxn ang="0">
                    <a:pos x="492" y="540"/>
                  </a:cxn>
                  <a:cxn ang="0">
                    <a:pos x="538" y="538"/>
                  </a:cxn>
                  <a:cxn ang="0">
                    <a:pos x="562" y="538"/>
                  </a:cxn>
                  <a:cxn ang="0">
                    <a:pos x="562" y="538"/>
                  </a:cxn>
                  <a:cxn ang="0">
                    <a:pos x="562" y="538"/>
                  </a:cxn>
                </a:cxnLst>
                <a:rect l="0" t="0" r="r" b="b"/>
                <a:pathLst>
                  <a:path w="586" h="633">
                    <a:moveTo>
                      <a:pt x="562" y="538"/>
                    </a:moveTo>
                    <a:lnTo>
                      <a:pt x="586" y="491"/>
                    </a:lnTo>
                    <a:lnTo>
                      <a:pt x="538" y="397"/>
                    </a:lnTo>
                    <a:lnTo>
                      <a:pt x="515" y="305"/>
                    </a:lnTo>
                    <a:lnTo>
                      <a:pt x="421" y="279"/>
                    </a:lnTo>
                    <a:lnTo>
                      <a:pt x="403" y="218"/>
                    </a:lnTo>
                    <a:lnTo>
                      <a:pt x="443" y="115"/>
                    </a:lnTo>
                    <a:lnTo>
                      <a:pt x="374" y="93"/>
                    </a:lnTo>
                    <a:lnTo>
                      <a:pt x="337" y="70"/>
                    </a:lnTo>
                    <a:lnTo>
                      <a:pt x="297" y="0"/>
                    </a:lnTo>
                    <a:lnTo>
                      <a:pt x="237" y="0"/>
                    </a:lnTo>
                    <a:lnTo>
                      <a:pt x="129" y="39"/>
                    </a:lnTo>
                    <a:lnTo>
                      <a:pt x="141" y="91"/>
                    </a:lnTo>
                    <a:lnTo>
                      <a:pt x="108" y="195"/>
                    </a:lnTo>
                    <a:lnTo>
                      <a:pt x="19" y="259"/>
                    </a:lnTo>
                    <a:lnTo>
                      <a:pt x="0" y="324"/>
                    </a:lnTo>
                    <a:lnTo>
                      <a:pt x="27" y="402"/>
                    </a:lnTo>
                    <a:lnTo>
                      <a:pt x="139" y="397"/>
                    </a:lnTo>
                    <a:lnTo>
                      <a:pt x="257" y="515"/>
                    </a:lnTo>
                    <a:lnTo>
                      <a:pt x="255" y="542"/>
                    </a:lnTo>
                    <a:lnTo>
                      <a:pt x="328" y="633"/>
                    </a:lnTo>
                    <a:lnTo>
                      <a:pt x="439" y="586"/>
                    </a:lnTo>
                    <a:lnTo>
                      <a:pt x="469" y="586"/>
                    </a:lnTo>
                    <a:lnTo>
                      <a:pt x="492" y="540"/>
                    </a:lnTo>
                    <a:lnTo>
                      <a:pt x="538" y="538"/>
                    </a:lnTo>
                    <a:lnTo>
                      <a:pt x="562" y="538"/>
                    </a:lnTo>
                    <a:lnTo>
                      <a:pt x="562" y="538"/>
                    </a:lnTo>
                    <a:lnTo>
                      <a:pt x="562" y="53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" name="Freeform 374"/>
              <p:cNvSpPr>
                <a:spLocks/>
              </p:cNvSpPr>
              <p:nvPr/>
            </p:nvSpPr>
            <p:spPr bwMode="auto">
              <a:xfrm>
                <a:off x="3037" y="2225"/>
                <a:ext cx="79" cy="68"/>
              </a:xfrm>
              <a:custGeom>
                <a:avLst/>
                <a:gdLst/>
                <a:ahLst/>
                <a:cxnLst>
                  <a:cxn ang="0">
                    <a:pos x="280" y="13"/>
                  </a:cxn>
                  <a:cxn ang="0">
                    <a:pos x="226" y="14"/>
                  </a:cxn>
                  <a:cxn ang="0">
                    <a:pos x="195" y="36"/>
                  </a:cxn>
                  <a:cxn ang="0">
                    <a:pos x="120" y="36"/>
                  </a:cxn>
                  <a:cxn ang="0">
                    <a:pos x="37" y="0"/>
                  </a:cxn>
                  <a:cxn ang="0">
                    <a:pos x="26" y="62"/>
                  </a:cxn>
                  <a:cxn ang="0">
                    <a:pos x="47" y="150"/>
                  </a:cxn>
                  <a:cxn ang="0">
                    <a:pos x="21" y="176"/>
                  </a:cxn>
                  <a:cxn ang="0">
                    <a:pos x="0" y="200"/>
                  </a:cxn>
                  <a:cxn ang="0">
                    <a:pos x="21" y="248"/>
                  </a:cxn>
                  <a:cxn ang="0">
                    <a:pos x="80" y="265"/>
                  </a:cxn>
                  <a:cxn ang="0">
                    <a:pos x="138" y="270"/>
                  </a:cxn>
                  <a:cxn ang="0">
                    <a:pos x="179" y="248"/>
                  </a:cxn>
                  <a:cxn ang="0">
                    <a:pos x="257" y="248"/>
                  </a:cxn>
                  <a:cxn ang="0">
                    <a:pos x="280" y="176"/>
                  </a:cxn>
                  <a:cxn ang="0">
                    <a:pos x="185" y="153"/>
                  </a:cxn>
                  <a:cxn ang="0">
                    <a:pos x="185" y="107"/>
                  </a:cxn>
                  <a:cxn ang="0">
                    <a:pos x="262" y="95"/>
                  </a:cxn>
                  <a:cxn ang="0">
                    <a:pos x="314" y="88"/>
                  </a:cxn>
                  <a:cxn ang="0">
                    <a:pos x="280" y="13"/>
                  </a:cxn>
                  <a:cxn ang="0">
                    <a:pos x="280" y="13"/>
                  </a:cxn>
                  <a:cxn ang="0">
                    <a:pos x="280" y="13"/>
                  </a:cxn>
                </a:cxnLst>
                <a:rect l="0" t="0" r="r" b="b"/>
                <a:pathLst>
                  <a:path w="314" h="270">
                    <a:moveTo>
                      <a:pt x="280" y="13"/>
                    </a:moveTo>
                    <a:lnTo>
                      <a:pt x="226" y="14"/>
                    </a:lnTo>
                    <a:lnTo>
                      <a:pt x="195" y="36"/>
                    </a:lnTo>
                    <a:lnTo>
                      <a:pt x="120" y="36"/>
                    </a:lnTo>
                    <a:lnTo>
                      <a:pt x="37" y="0"/>
                    </a:lnTo>
                    <a:lnTo>
                      <a:pt x="26" y="62"/>
                    </a:lnTo>
                    <a:lnTo>
                      <a:pt x="47" y="150"/>
                    </a:lnTo>
                    <a:lnTo>
                      <a:pt x="21" y="176"/>
                    </a:lnTo>
                    <a:lnTo>
                      <a:pt x="0" y="200"/>
                    </a:lnTo>
                    <a:lnTo>
                      <a:pt x="21" y="248"/>
                    </a:lnTo>
                    <a:lnTo>
                      <a:pt x="80" y="265"/>
                    </a:lnTo>
                    <a:lnTo>
                      <a:pt x="138" y="270"/>
                    </a:lnTo>
                    <a:lnTo>
                      <a:pt x="179" y="248"/>
                    </a:lnTo>
                    <a:lnTo>
                      <a:pt x="257" y="248"/>
                    </a:lnTo>
                    <a:lnTo>
                      <a:pt x="280" y="176"/>
                    </a:lnTo>
                    <a:lnTo>
                      <a:pt x="185" y="153"/>
                    </a:lnTo>
                    <a:lnTo>
                      <a:pt x="185" y="107"/>
                    </a:lnTo>
                    <a:lnTo>
                      <a:pt x="262" y="95"/>
                    </a:lnTo>
                    <a:lnTo>
                      <a:pt x="314" y="88"/>
                    </a:lnTo>
                    <a:lnTo>
                      <a:pt x="280" y="13"/>
                    </a:lnTo>
                    <a:lnTo>
                      <a:pt x="280" y="13"/>
                    </a:lnTo>
                    <a:lnTo>
                      <a:pt x="280" y="1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8" name="Freeform 375"/>
              <p:cNvSpPr>
                <a:spLocks/>
              </p:cNvSpPr>
              <p:nvPr/>
            </p:nvSpPr>
            <p:spPr bwMode="auto">
              <a:xfrm>
                <a:off x="3037" y="2225"/>
                <a:ext cx="79" cy="68"/>
              </a:xfrm>
              <a:custGeom>
                <a:avLst/>
                <a:gdLst/>
                <a:ahLst/>
                <a:cxnLst>
                  <a:cxn ang="0">
                    <a:pos x="280" y="12"/>
                  </a:cxn>
                  <a:cxn ang="0">
                    <a:pos x="226" y="14"/>
                  </a:cxn>
                  <a:cxn ang="0">
                    <a:pos x="195" y="35"/>
                  </a:cxn>
                  <a:cxn ang="0">
                    <a:pos x="120" y="35"/>
                  </a:cxn>
                  <a:cxn ang="0">
                    <a:pos x="38" y="0"/>
                  </a:cxn>
                  <a:cxn ang="0">
                    <a:pos x="26" y="62"/>
                  </a:cxn>
                  <a:cxn ang="0">
                    <a:pos x="48" y="149"/>
                  </a:cxn>
                  <a:cxn ang="0">
                    <a:pos x="21" y="175"/>
                  </a:cxn>
                  <a:cxn ang="0">
                    <a:pos x="0" y="199"/>
                  </a:cxn>
                  <a:cxn ang="0">
                    <a:pos x="21" y="247"/>
                  </a:cxn>
                  <a:cxn ang="0">
                    <a:pos x="80" y="264"/>
                  </a:cxn>
                  <a:cxn ang="0">
                    <a:pos x="140" y="270"/>
                  </a:cxn>
                  <a:cxn ang="0">
                    <a:pos x="181" y="247"/>
                  </a:cxn>
                  <a:cxn ang="0">
                    <a:pos x="257" y="247"/>
                  </a:cxn>
                  <a:cxn ang="0">
                    <a:pos x="280" y="175"/>
                  </a:cxn>
                  <a:cxn ang="0">
                    <a:pos x="185" y="153"/>
                  </a:cxn>
                  <a:cxn ang="0">
                    <a:pos x="185" y="107"/>
                  </a:cxn>
                  <a:cxn ang="0">
                    <a:pos x="264" y="96"/>
                  </a:cxn>
                  <a:cxn ang="0">
                    <a:pos x="314" y="87"/>
                  </a:cxn>
                  <a:cxn ang="0">
                    <a:pos x="280" y="12"/>
                  </a:cxn>
                  <a:cxn ang="0">
                    <a:pos x="280" y="12"/>
                  </a:cxn>
                  <a:cxn ang="0">
                    <a:pos x="280" y="12"/>
                  </a:cxn>
                </a:cxnLst>
                <a:rect l="0" t="0" r="r" b="b"/>
                <a:pathLst>
                  <a:path w="314" h="270">
                    <a:moveTo>
                      <a:pt x="280" y="12"/>
                    </a:moveTo>
                    <a:lnTo>
                      <a:pt x="226" y="14"/>
                    </a:lnTo>
                    <a:lnTo>
                      <a:pt x="195" y="35"/>
                    </a:lnTo>
                    <a:lnTo>
                      <a:pt x="120" y="35"/>
                    </a:lnTo>
                    <a:lnTo>
                      <a:pt x="38" y="0"/>
                    </a:lnTo>
                    <a:lnTo>
                      <a:pt x="26" y="62"/>
                    </a:lnTo>
                    <a:lnTo>
                      <a:pt x="48" y="149"/>
                    </a:lnTo>
                    <a:lnTo>
                      <a:pt x="21" y="175"/>
                    </a:lnTo>
                    <a:lnTo>
                      <a:pt x="0" y="199"/>
                    </a:lnTo>
                    <a:lnTo>
                      <a:pt x="21" y="247"/>
                    </a:lnTo>
                    <a:lnTo>
                      <a:pt x="80" y="264"/>
                    </a:lnTo>
                    <a:lnTo>
                      <a:pt x="140" y="270"/>
                    </a:lnTo>
                    <a:lnTo>
                      <a:pt x="181" y="247"/>
                    </a:lnTo>
                    <a:lnTo>
                      <a:pt x="257" y="247"/>
                    </a:lnTo>
                    <a:lnTo>
                      <a:pt x="280" y="175"/>
                    </a:lnTo>
                    <a:lnTo>
                      <a:pt x="185" y="153"/>
                    </a:lnTo>
                    <a:lnTo>
                      <a:pt x="185" y="107"/>
                    </a:lnTo>
                    <a:lnTo>
                      <a:pt x="264" y="96"/>
                    </a:lnTo>
                    <a:lnTo>
                      <a:pt x="314" y="87"/>
                    </a:lnTo>
                    <a:lnTo>
                      <a:pt x="280" y="12"/>
                    </a:lnTo>
                    <a:lnTo>
                      <a:pt x="280" y="12"/>
                    </a:lnTo>
                    <a:lnTo>
                      <a:pt x="280" y="1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9" name="Freeform 376"/>
              <p:cNvSpPr>
                <a:spLocks/>
              </p:cNvSpPr>
              <p:nvPr/>
            </p:nvSpPr>
            <p:spPr bwMode="auto">
              <a:xfrm>
                <a:off x="3031" y="2220"/>
                <a:ext cx="21" cy="55"/>
              </a:xfrm>
              <a:custGeom>
                <a:avLst/>
                <a:gdLst/>
                <a:ahLst/>
                <a:cxnLst>
                  <a:cxn ang="0">
                    <a:pos x="86" y="24"/>
                  </a:cxn>
                  <a:cxn ang="0">
                    <a:pos x="47" y="0"/>
                  </a:cxn>
                  <a:cxn ang="0">
                    <a:pos x="14" y="104"/>
                  </a:cxn>
                  <a:cxn ang="0">
                    <a:pos x="18" y="148"/>
                  </a:cxn>
                  <a:cxn ang="0">
                    <a:pos x="0" y="181"/>
                  </a:cxn>
                  <a:cxn ang="0">
                    <a:pos x="26" y="218"/>
                  </a:cxn>
                  <a:cxn ang="0">
                    <a:pos x="73" y="171"/>
                  </a:cxn>
                  <a:cxn ang="0">
                    <a:pos x="73" y="148"/>
                  </a:cxn>
                  <a:cxn ang="0">
                    <a:pos x="57" y="80"/>
                  </a:cxn>
                  <a:cxn ang="0">
                    <a:pos x="70" y="42"/>
                  </a:cxn>
                  <a:cxn ang="0">
                    <a:pos x="86" y="24"/>
                  </a:cxn>
                  <a:cxn ang="0">
                    <a:pos x="86" y="24"/>
                  </a:cxn>
                  <a:cxn ang="0">
                    <a:pos x="86" y="24"/>
                  </a:cxn>
                </a:cxnLst>
                <a:rect l="0" t="0" r="r" b="b"/>
                <a:pathLst>
                  <a:path w="86" h="218">
                    <a:moveTo>
                      <a:pt x="86" y="24"/>
                    </a:moveTo>
                    <a:lnTo>
                      <a:pt x="47" y="0"/>
                    </a:lnTo>
                    <a:lnTo>
                      <a:pt x="14" y="104"/>
                    </a:lnTo>
                    <a:lnTo>
                      <a:pt x="18" y="148"/>
                    </a:lnTo>
                    <a:lnTo>
                      <a:pt x="0" y="181"/>
                    </a:lnTo>
                    <a:lnTo>
                      <a:pt x="26" y="218"/>
                    </a:lnTo>
                    <a:lnTo>
                      <a:pt x="73" y="171"/>
                    </a:lnTo>
                    <a:lnTo>
                      <a:pt x="73" y="148"/>
                    </a:lnTo>
                    <a:lnTo>
                      <a:pt x="57" y="80"/>
                    </a:lnTo>
                    <a:lnTo>
                      <a:pt x="70" y="42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0" name="Freeform 377"/>
              <p:cNvSpPr>
                <a:spLocks/>
              </p:cNvSpPr>
              <p:nvPr/>
            </p:nvSpPr>
            <p:spPr bwMode="auto">
              <a:xfrm>
                <a:off x="3031" y="2220"/>
                <a:ext cx="22" cy="55"/>
              </a:xfrm>
              <a:custGeom>
                <a:avLst/>
                <a:gdLst/>
                <a:ahLst/>
                <a:cxnLst>
                  <a:cxn ang="0">
                    <a:pos x="87" y="25"/>
                  </a:cxn>
                  <a:cxn ang="0">
                    <a:pos x="47" y="0"/>
                  </a:cxn>
                  <a:cxn ang="0">
                    <a:pos x="15" y="105"/>
                  </a:cxn>
                  <a:cxn ang="0">
                    <a:pos x="19" y="149"/>
                  </a:cxn>
                  <a:cxn ang="0">
                    <a:pos x="0" y="181"/>
                  </a:cxn>
                  <a:cxn ang="0">
                    <a:pos x="26" y="218"/>
                  </a:cxn>
                  <a:cxn ang="0">
                    <a:pos x="74" y="172"/>
                  </a:cxn>
                  <a:cxn ang="0">
                    <a:pos x="74" y="149"/>
                  </a:cxn>
                  <a:cxn ang="0">
                    <a:pos x="57" y="81"/>
                  </a:cxn>
                  <a:cxn ang="0">
                    <a:pos x="70" y="43"/>
                  </a:cxn>
                  <a:cxn ang="0">
                    <a:pos x="87" y="25"/>
                  </a:cxn>
                  <a:cxn ang="0">
                    <a:pos x="87" y="25"/>
                  </a:cxn>
                  <a:cxn ang="0">
                    <a:pos x="87" y="25"/>
                  </a:cxn>
                </a:cxnLst>
                <a:rect l="0" t="0" r="r" b="b"/>
                <a:pathLst>
                  <a:path w="87" h="218">
                    <a:moveTo>
                      <a:pt x="87" y="25"/>
                    </a:moveTo>
                    <a:lnTo>
                      <a:pt x="47" y="0"/>
                    </a:lnTo>
                    <a:lnTo>
                      <a:pt x="15" y="105"/>
                    </a:lnTo>
                    <a:lnTo>
                      <a:pt x="19" y="149"/>
                    </a:lnTo>
                    <a:lnTo>
                      <a:pt x="0" y="181"/>
                    </a:lnTo>
                    <a:lnTo>
                      <a:pt x="26" y="218"/>
                    </a:lnTo>
                    <a:lnTo>
                      <a:pt x="74" y="172"/>
                    </a:lnTo>
                    <a:lnTo>
                      <a:pt x="74" y="149"/>
                    </a:lnTo>
                    <a:lnTo>
                      <a:pt x="57" y="81"/>
                    </a:lnTo>
                    <a:lnTo>
                      <a:pt x="70" y="43"/>
                    </a:lnTo>
                    <a:lnTo>
                      <a:pt x="87" y="25"/>
                    </a:lnTo>
                    <a:lnTo>
                      <a:pt x="87" y="25"/>
                    </a:lnTo>
                    <a:lnTo>
                      <a:pt x="87" y="2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1" name="Freeform 378"/>
              <p:cNvSpPr>
                <a:spLocks/>
              </p:cNvSpPr>
              <p:nvPr/>
            </p:nvSpPr>
            <p:spPr bwMode="auto">
              <a:xfrm>
                <a:off x="3043" y="2192"/>
                <a:ext cx="24" cy="36"/>
              </a:xfrm>
              <a:custGeom>
                <a:avLst/>
                <a:gdLst/>
                <a:ahLst/>
                <a:cxnLst>
                  <a:cxn ang="0">
                    <a:pos x="0" y="119"/>
                  </a:cxn>
                  <a:cxn ang="0">
                    <a:pos x="26" y="71"/>
                  </a:cxn>
                  <a:cxn ang="0">
                    <a:pos x="49" y="0"/>
                  </a:cxn>
                  <a:cxn ang="0">
                    <a:pos x="96" y="24"/>
                  </a:cxn>
                  <a:cxn ang="0">
                    <a:pos x="70" y="71"/>
                  </a:cxn>
                  <a:cxn ang="0">
                    <a:pos x="49" y="143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19"/>
                  </a:cxn>
                </a:cxnLst>
                <a:rect l="0" t="0" r="r" b="b"/>
                <a:pathLst>
                  <a:path w="96" h="143">
                    <a:moveTo>
                      <a:pt x="0" y="119"/>
                    </a:moveTo>
                    <a:lnTo>
                      <a:pt x="26" y="71"/>
                    </a:lnTo>
                    <a:lnTo>
                      <a:pt x="49" y="0"/>
                    </a:lnTo>
                    <a:lnTo>
                      <a:pt x="96" y="24"/>
                    </a:lnTo>
                    <a:lnTo>
                      <a:pt x="70" y="71"/>
                    </a:lnTo>
                    <a:lnTo>
                      <a:pt x="49" y="143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2" name="Freeform 379"/>
              <p:cNvSpPr>
                <a:spLocks/>
              </p:cNvSpPr>
              <p:nvPr/>
            </p:nvSpPr>
            <p:spPr bwMode="auto">
              <a:xfrm>
                <a:off x="3043" y="2193"/>
                <a:ext cx="24" cy="35"/>
              </a:xfrm>
              <a:custGeom>
                <a:avLst/>
                <a:gdLst/>
                <a:ahLst/>
                <a:cxnLst>
                  <a:cxn ang="0">
                    <a:pos x="0" y="119"/>
                  </a:cxn>
                  <a:cxn ang="0">
                    <a:pos x="27" y="71"/>
                  </a:cxn>
                  <a:cxn ang="0">
                    <a:pos x="49" y="0"/>
                  </a:cxn>
                  <a:cxn ang="0">
                    <a:pos x="98" y="24"/>
                  </a:cxn>
                  <a:cxn ang="0">
                    <a:pos x="71" y="71"/>
                  </a:cxn>
                  <a:cxn ang="0">
                    <a:pos x="49" y="142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19"/>
                  </a:cxn>
                </a:cxnLst>
                <a:rect l="0" t="0" r="r" b="b"/>
                <a:pathLst>
                  <a:path w="98" h="142">
                    <a:moveTo>
                      <a:pt x="0" y="119"/>
                    </a:moveTo>
                    <a:lnTo>
                      <a:pt x="27" y="71"/>
                    </a:lnTo>
                    <a:lnTo>
                      <a:pt x="49" y="0"/>
                    </a:lnTo>
                    <a:lnTo>
                      <a:pt x="98" y="24"/>
                    </a:lnTo>
                    <a:lnTo>
                      <a:pt x="71" y="71"/>
                    </a:lnTo>
                    <a:lnTo>
                      <a:pt x="49" y="142"/>
                    </a:lnTo>
                    <a:lnTo>
                      <a:pt x="0" y="119"/>
                    </a:lnTo>
                    <a:lnTo>
                      <a:pt x="0" y="119"/>
                    </a:lnTo>
                    <a:lnTo>
                      <a:pt x="0" y="11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3" name="Freeform 380"/>
              <p:cNvSpPr>
                <a:spLocks/>
              </p:cNvSpPr>
              <p:nvPr/>
            </p:nvSpPr>
            <p:spPr bwMode="auto">
              <a:xfrm>
                <a:off x="3050" y="2152"/>
                <a:ext cx="92" cy="82"/>
              </a:xfrm>
              <a:custGeom>
                <a:avLst/>
                <a:gdLst/>
                <a:ahLst/>
                <a:cxnLst>
                  <a:cxn ang="0">
                    <a:pos x="0" y="303"/>
                  </a:cxn>
                  <a:cxn ang="0">
                    <a:pos x="67" y="330"/>
                  </a:cxn>
                  <a:cxn ang="0">
                    <a:pos x="135" y="330"/>
                  </a:cxn>
                  <a:cxn ang="0">
                    <a:pos x="173" y="316"/>
                  </a:cxn>
                  <a:cxn ang="0">
                    <a:pos x="230" y="307"/>
                  </a:cxn>
                  <a:cxn ang="0">
                    <a:pos x="251" y="235"/>
                  </a:cxn>
                  <a:cxn ang="0">
                    <a:pos x="347" y="164"/>
                  </a:cxn>
                  <a:cxn ang="0">
                    <a:pos x="371" y="71"/>
                  </a:cxn>
                  <a:cxn ang="0">
                    <a:pos x="371" y="24"/>
                  </a:cxn>
                  <a:cxn ang="0">
                    <a:pos x="347" y="21"/>
                  </a:cxn>
                  <a:cxn ang="0">
                    <a:pos x="301" y="6"/>
                  </a:cxn>
                  <a:cxn ang="0">
                    <a:pos x="264" y="27"/>
                  </a:cxn>
                  <a:cxn ang="0">
                    <a:pos x="210" y="21"/>
                  </a:cxn>
                  <a:cxn ang="0">
                    <a:pos x="180" y="0"/>
                  </a:cxn>
                  <a:cxn ang="0">
                    <a:pos x="135" y="10"/>
                  </a:cxn>
                  <a:cxn ang="0">
                    <a:pos x="85" y="27"/>
                  </a:cxn>
                  <a:cxn ang="0">
                    <a:pos x="41" y="71"/>
                  </a:cxn>
                  <a:cxn ang="0">
                    <a:pos x="15" y="164"/>
                  </a:cxn>
                  <a:cxn ang="0">
                    <a:pos x="49" y="177"/>
                  </a:cxn>
                  <a:cxn ang="0">
                    <a:pos x="67" y="193"/>
                  </a:cxn>
                  <a:cxn ang="0">
                    <a:pos x="41" y="229"/>
                  </a:cxn>
                  <a:cxn ang="0">
                    <a:pos x="0" y="303"/>
                  </a:cxn>
                  <a:cxn ang="0">
                    <a:pos x="0" y="303"/>
                  </a:cxn>
                  <a:cxn ang="0">
                    <a:pos x="0" y="303"/>
                  </a:cxn>
                </a:cxnLst>
                <a:rect l="0" t="0" r="r" b="b"/>
                <a:pathLst>
                  <a:path w="371" h="330">
                    <a:moveTo>
                      <a:pt x="0" y="303"/>
                    </a:moveTo>
                    <a:lnTo>
                      <a:pt x="67" y="330"/>
                    </a:lnTo>
                    <a:lnTo>
                      <a:pt x="135" y="330"/>
                    </a:lnTo>
                    <a:lnTo>
                      <a:pt x="173" y="316"/>
                    </a:lnTo>
                    <a:lnTo>
                      <a:pt x="230" y="307"/>
                    </a:lnTo>
                    <a:lnTo>
                      <a:pt x="251" y="235"/>
                    </a:lnTo>
                    <a:lnTo>
                      <a:pt x="347" y="164"/>
                    </a:lnTo>
                    <a:lnTo>
                      <a:pt x="371" y="71"/>
                    </a:lnTo>
                    <a:lnTo>
                      <a:pt x="371" y="24"/>
                    </a:lnTo>
                    <a:lnTo>
                      <a:pt x="347" y="21"/>
                    </a:lnTo>
                    <a:lnTo>
                      <a:pt x="301" y="6"/>
                    </a:lnTo>
                    <a:lnTo>
                      <a:pt x="264" y="27"/>
                    </a:lnTo>
                    <a:lnTo>
                      <a:pt x="210" y="21"/>
                    </a:lnTo>
                    <a:lnTo>
                      <a:pt x="180" y="0"/>
                    </a:lnTo>
                    <a:lnTo>
                      <a:pt x="135" y="10"/>
                    </a:lnTo>
                    <a:lnTo>
                      <a:pt x="85" y="27"/>
                    </a:lnTo>
                    <a:lnTo>
                      <a:pt x="41" y="71"/>
                    </a:lnTo>
                    <a:lnTo>
                      <a:pt x="15" y="164"/>
                    </a:lnTo>
                    <a:lnTo>
                      <a:pt x="49" y="177"/>
                    </a:lnTo>
                    <a:lnTo>
                      <a:pt x="67" y="193"/>
                    </a:lnTo>
                    <a:lnTo>
                      <a:pt x="41" y="229"/>
                    </a:lnTo>
                    <a:lnTo>
                      <a:pt x="0" y="303"/>
                    </a:lnTo>
                    <a:lnTo>
                      <a:pt x="0" y="303"/>
                    </a:lnTo>
                    <a:lnTo>
                      <a:pt x="0" y="30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4" name="Freeform 381"/>
              <p:cNvSpPr>
                <a:spLocks/>
              </p:cNvSpPr>
              <p:nvPr/>
            </p:nvSpPr>
            <p:spPr bwMode="auto">
              <a:xfrm>
                <a:off x="3050" y="2152"/>
                <a:ext cx="92" cy="82"/>
              </a:xfrm>
              <a:custGeom>
                <a:avLst/>
                <a:gdLst/>
                <a:ahLst/>
                <a:cxnLst>
                  <a:cxn ang="0">
                    <a:pos x="0" y="302"/>
                  </a:cxn>
                  <a:cxn ang="0">
                    <a:pos x="68" y="329"/>
                  </a:cxn>
                  <a:cxn ang="0">
                    <a:pos x="134" y="329"/>
                  </a:cxn>
                  <a:cxn ang="0">
                    <a:pos x="172" y="315"/>
                  </a:cxn>
                  <a:cxn ang="0">
                    <a:pos x="229" y="306"/>
                  </a:cxn>
                  <a:cxn ang="0">
                    <a:pos x="250" y="235"/>
                  </a:cxn>
                  <a:cxn ang="0">
                    <a:pos x="346" y="164"/>
                  </a:cxn>
                  <a:cxn ang="0">
                    <a:pos x="370" y="71"/>
                  </a:cxn>
                  <a:cxn ang="0">
                    <a:pos x="370" y="24"/>
                  </a:cxn>
                  <a:cxn ang="0">
                    <a:pos x="346" y="21"/>
                  </a:cxn>
                  <a:cxn ang="0">
                    <a:pos x="301" y="5"/>
                  </a:cxn>
                  <a:cxn ang="0">
                    <a:pos x="263" y="27"/>
                  </a:cxn>
                  <a:cxn ang="0">
                    <a:pos x="209" y="21"/>
                  </a:cxn>
                  <a:cxn ang="0">
                    <a:pos x="179" y="0"/>
                  </a:cxn>
                  <a:cxn ang="0">
                    <a:pos x="134" y="9"/>
                  </a:cxn>
                  <a:cxn ang="0">
                    <a:pos x="85" y="27"/>
                  </a:cxn>
                  <a:cxn ang="0">
                    <a:pos x="41" y="71"/>
                  </a:cxn>
                  <a:cxn ang="0">
                    <a:pos x="14" y="164"/>
                  </a:cxn>
                  <a:cxn ang="0">
                    <a:pos x="48" y="177"/>
                  </a:cxn>
                  <a:cxn ang="0">
                    <a:pos x="68" y="192"/>
                  </a:cxn>
                  <a:cxn ang="0">
                    <a:pos x="41" y="229"/>
                  </a:cxn>
                  <a:cxn ang="0">
                    <a:pos x="0" y="302"/>
                  </a:cxn>
                  <a:cxn ang="0">
                    <a:pos x="0" y="302"/>
                  </a:cxn>
                  <a:cxn ang="0">
                    <a:pos x="0" y="302"/>
                  </a:cxn>
                </a:cxnLst>
                <a:rect l="0" t="0" r="r" b="b"/>
                <a:pathLst>
                  <a:path w="370" h="329">
                    <a:moveTo>
                      <a:pt x="0" y="302"/>
                    </a:moveTo>
                    <a:lnTo>
                      <a:pt x="68" y="329"/>
                    </a:lnTo>
                    <a:lnTo>
                      <a:pt x="134" y="329"/>
                    </a:lnTo>
                    <a:lnTo>
                      <a:pt x="172" y="315"/>
                    </a:lnTo>
                    <a:lnTo>
                      <a:pt x="229" y="306"/>
                    </a:lnTo>
                    <a:lnTo>
                      <a:pt x="250" y="235"/>
                    </a:lnTo>
                    <a:lnTo>
                      <a:pt x="346" y="164"/>
                    </a:lnTo>
                    <a:lnTo>
                      <a:pt x="370" y="71"/>
                    </a:lnTo>
                    <a:lnTo>
                      <a:pt x="370" y="24"/>
                    </a:lnTo>
                    <a:lnTo>
                      <a:pt x="346" y="21"/>
                    </a:lnTo>
                    <a:lnTo>
                      <a:pt x="301" y="5"/>
                    </a:lnTo>
                    <a:lnTo>
                      <a:pt x="263" y="27"/>
                    </a:lnTo>
                    <a:lnTo>
                      <a:pt x="209" y="21"/>
                    </a:lnTo>
                    <a:lnTo>
                      <a:pt x="179" y="0"/>
                    </a:lnTo>
                    <a:lnTo>
                      <a:pt x="134" y="9"/>
                    </a:lnTo>
                    <a:lnTo>
                      <a:pt x="85" y="27"/>
                    </a:lnTo>
                    <a:lnTo>
                      <a:pt x="41" y="71"/>
                    </a:lnTo>
                    <a:lnTo>
                      <a:pt x="14" y="164"/>
                    </a:lnTo>
                    <a:lnTo>
                      <a:pt x="48" y="177"/>
                    </a:lnTo>
                    <a:lnTo>
                      <a:pt x="68" y="192"/>
                    </a:lnTo>
                    <a:lnTo>
                      <a:pt x="41" y="229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5" name="Freeform 382"/>
              <p:cNvSpPr>
                <a:spLocks/>
              </p:cNvSpPr>
              <p:nvPr/>
            </p:nvSpPr>
            <p:spPr bwMode="auto">
              <a:xfrm>
                <a:off x="2914" y="2052"/>
                <a:ext cx="269" cy="117"/>
              </a:xfrm>
              <a:custGeom>
                <a:avLst/>
                <a:gdLst/>
                <a:ahLst/>
                <a:cxnLst>
                  <a:cxn ang="0">
                    <a:pos x="25" y="123"/>
                  </a:cxn>
                  <a:cxn ang="0">
                    <a:pos x="25" y="187"/>
                  </a:cxn>
                  <a:cxn ang="0">
                    <a:pos x="0" y="281"/>
                  </a:cxn>
                  <a:cxn ang="0">
                    <a:pos x="46" y="304"/>
                  </a:cxn>
                  <a:cxn ang="0">
                    <a:pos x="93" y="353"/>
                  </a:cxn>
                  <a:cxn ang="0">
                    <a:pos x="141" y="397"/>
                  </a:cxn>
                  <a:cxn ang="0">
                    <a:pos x="212" y="421"/>
                  </a:cxn>
                  <a:cxn ang="0">
                    <a:pos x="331" y="397"/>
                  </a:cxn>
                  <a:cxn ang="0">
                    <a:pos x="378" y="445"/>
                  </a:cxn>
                  <a:cxn ang="0">
                    <a:pos x="401" y="445"/>
                  </a:cxn>
                  <a:cxn ang="0">
                    <a:pos x="495" y="421"/>
                  </a:cxn>
                  <a:cxn ang="0">
                    <a:pos x="542" y="421"/>
                  </a:cxn>
                  <a:cxn ang="0">
                    <a:pos x="565" y="421"/>
                  </a:cxn>
                  <a:cxn ang="0">
                    <a:pos x="586" y="468"/>
                  </a:cxn>
                  <a:cxn ang="0">
                    <a:pos x="633" y="421"/>
                  </a:cxn>
                  <a:cxn ang="0">
                    <a:pos x="705" y="397"/>
                  </a:cxn>
                  <a:cxn ang="0">
                    <a:pos x="729" y="397"/>
                  </a:cxn>
                  <a:cxn ang="0">
                    <a:pos x="752" y="421"/>
                  </a:cxn>
                  <a:cxn ang="0">
                    <a:pos x="796" y="421"/>
                  </a:cxn>
                  <a:cxn ang="0">
                    <a:pos x="845" y="397"/>
                  </a:cxn>
                  <a:cxn ang="0">
                    <a:pos x="892" y="421"/>
                  </a:cxn>
                  <a:cxn ang="0">
                    <a:pos x="939" y="397"/>
                  </a:cxn>
                  <a:cxn ang="0">
                    <a:pos x="1009" y="376"/>
                  </a:cxn>
                  <a:cxn ang="0">
                    <a:pos x="1056" y="376"/>
                  </a:cxn>
                  <a:cxn ang="0">
                    <a:pos x="1056" y="304"/>
                  </a:cxn>
                  <a:cxn ang="0">
                    <a:pos x="1080" y="212"/>
                  </a:cxn>
                  <a:cxn ang="0">
                    <a:pos x="1056" y="165"/>
                  </a:cxn>
                  <a:cxn ang="0">
                    <a:pos x="1009" y="48"/>
                  </a:cxn>
                  <a:cxn ang="0">
                    <a:pos x="961" y="23"/>
                  </a:cxn>
                  <a:cxn ang="0">
                    <a:pos x="892" y="23"/>
                  </a:cxn>
                  <a:cxn ang="0">
                    <a:pos x="796" y="48"/>
                  </a:cxn>
                  <a:cxn ang="0">
                    <a:pos x="752" y="95"/>
                  </a:cxn>
                  <a:cxn ang="0">
                    <a:pos x="680" y="70"/>
                  </a:cxn>
                  <a:cxn ang="0">
                    <a:pos x="470" y="0"/>
                  </a:cxn>
                  <a:cxn ang="0">
                    <a:pos x="352" y="0"/>
                  </a:cxn>
                  <a:cxn ang="0">
                    <a:pos x="237" y="48"/>
                  </a:cxn>
                  <a:cxn ang="0">
                    <a:pos x="141" y="70"/>
                  </a:cxn>
                  <a:cxn ang="0">
                    <a:pos x="127" y="88"/>
                  </a:cxn>
                  <a:cxn ang="0">
                    <a:pos x="131" y="123"/>
                  </a:cxn>
                  <a:cxn ang="0">
                    <a:pos x="59" y="109"/>
                  </a:cxn>
                  <a:cxn ang="0">
                    <a:pos x="25" y="123"/>
                  </a:cxn>
                  <a:cxn ang="0">
                    <a:pos x="25" y="123"/>
                  </a:cxn>
                  <a:cxn ang="0">
                    <a:pos x="25" y="123"/>
                  </a:cxn>
                </a:cxnLst>
                <a:rect l="0" t="0" r="r" b="b"/>
                <a:pathLst>
                  <a:path w="1080" h="468">
                    <a:moveTo>
                      <a:pt x="25" y="123"/>
                    </a:moveTo>
                    <a:lnTo>
                      <a:pt x="25" y="187"/>
                    </a:lnTo>
                    <a:lnTo>
                      <a:pt x="0" y="281"/>
                    </a:lnTo>
                    <a:lnTo>
                      <a:pt x="46" y="304"/>
                    </a:lnTo>
                    <a:lnTo>
                      <a:pt x="93" y="353"/>
                    </a:lnTo>
                    <a:lnTo>
                      <a:pt x="141" y="397"/>
                    </a:lnTo>
                    <a:lnTo>
                      <a:pt x="212" y="421"/>
                    </a:lnTo>
                    <a:lnTo>
                      <a:pt x="331" y="397"/>
                    </a:lnTo>
                    <a:lnTo>
                      <a:pt x="378" y="445"/>
                    </a:lnTo>
                    <a:lnTo>
                      <a:pt x="401" y="445"/>
                    </a:lnTo>
                    <a:lnTo>
                      <a:pt x="495" y="421"/>
                    </a:lnTo>
                    <a:lnTo>
                      <a:pt x="542" y="421"/>
                    </a:lnTo>
                    <a:lnTo>
                      <a:pt x="565" y="421"/>
                    </a:lnTo>
                    <a:lnTo>
                      <a:pt x="586" y="468"/>
                    </a:lnTo>
                    <a:lnTo>
                      <a:pt x="633" y="421"/>
                    </a:lnTo>
                    <a:lnTo>
                      <a:pt x="705" y="397"/>
                    </a:lnTo>
                    <a:lnTo>
                      <a:pt x="729" y="397"/>
                    </a:lnTo>
                    <a:lnTo>
                      <a:pt x="752" y="421"/>
                    </a:lnTo>
                    <a:lnTo>
                      <a:pt x="796" y="421"/>
                    </a:lnTo>
                    <a:lnTo>
                      <a:pt x="845" y="397"/>
                    </a:lnTo>
                    <a:lnTo>
                      <a:pt x="892" y="421"/>
                    </a:lnTo>
                    <a:lnTo>
                      <a:pt x="939" y="397"/>
                    </a:lnTo>
                    <a:lnTo>
                      <a:pt x="1009" y="376"/>
                    </a:lnTo>
                    <a:lnTo>
                      <a:pt x="1056" y="376"/>
                    </a:lnTo>
                    <a:lnTo>
                      <a:pt x="1056" y="304"/>
                    </a:lnTo>
                    <a:lnTo>
                      <a:pt x="1080" y="212"/>
                    </a:lnTo>
                    <a:lnTo>
                      <a:pt x="1056" y="165"/>
                    </a:lnTo>
                    <a:lnTo>
                      <a:pt x="1009" y="48"/>
                    </a:lnTo>
                    <a:lnTo>
                      <a:pt x="961" y="23"/>
                    </a:lnTo>
                    <a:lnTo>
                      <a:pt x="892" y="23"/>
                    </a:lnTo>
                    <a:lnTo>
                      <a:pt x="796" y="48"/>
                    </a:lnTo>
                    <a:lnTo>
                      <a:pt x="752" y="95"/>
                    </a:lnTo>
                    <a:lnTo>
                      <a:pt x="680" y="70"/>
                    </a:lnTo>
                    <a:lnTo>
                      <a:pt x="470" y="0"/>
                    </a:lnTo>
                    <a:lnTo>
                      <a:pt x="352" y="0"/>
                    </a:lnTo>
                    <a:lnTo>
                      <a:pt x="237" y="48"/>
                    </a:lnTo>
                    <a:lnTo>
                      <a:pt x="141" y="70"/>
                    </a:lnTo>
                    <a:lnTo>
                      <a:pt x="127" y="88"/>
                    </a:lnTo>
                    <a:lnTo>
                      <a:pt x="131" y="123"/>
                    </a:lnTo>
                    <a:lnTo>
                      <a:pt x="59" y="109"/>
                    </a:lnTo>
                    <a:lnTo>
                      <a:pt x="25" y="123"/>
                    </a:lnTo>
                    <a:lnTo>
                      <a:pt x="25" y="123"/>
                    </a:lnTo>
                    <a:lnTo>
                      <a:pt x="25" y="123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6" name="Freeform 383"/>
              <p:cNvSpPr>
                <a:spLocks/>
              </p:cNvSpPr>
              <p:nvPr/>
            </p:nvSpPr>
            <p:spPr bwMode="auto">
              <a:xfrm>
                <a:off x="2914" y="2052"/>
                <a:ext cx="269" cy="117"/>
              </a:xfrm>
              <a:custGeom>
                <a:avLst/>
                <a:gdLst/>
                <a:ahLst/>
                <a:cxnLst>
                  <a:cxn ang="0">
                    <a:pos x="26" y="124"/>
                  </a:cxn>
                  <a:cxn ang="0">
                    <a:pos x="26" y="187"/>
                  </a:cxn>
                  <a:cxn ang="0">
                    <a:pos x="0" y="282"/>
                  </a:cxn>
                  <a:cxn ang="0">
                    <a:pos x="47" y="305"/>
                  </a:cxn>
                  <a:cxn ang="0">
                    <a:pos x="94" y="354"/>
                  </a:cxn>
                  <a:cxn ang="0">
                    <a:pos x="141" y="398"/>
                  </a:cxn>
                  <a:cxn ang="0">
                    <a:pos x="212" y="422"/>
                  </a:cxn>
                  <a:cxn ang="0">
                    <a:pos x="331" y="398"/>
                  </a:cxn>
                  <a:cxn ang="0">
                    <a:pos x="379" y="446"/>
                  </a:cxn>
                  <a:cxn ang="0">
                    <a:pos x="401" y="446"/>
                  </a:cxn>
                  <a:cxn ang="0">
                    <a:pos x="495" y="422"/>
                  </a:cxn>
                  <a:cxn ang="0">
                    <a:pos x="543" y="422"/>
                  </a:cxn>
                  <a:cxn ang="0">
                    <a:pos x="565" y="422"/>
                  </a:cxn>
                  <a:cxn ang="0">
                    <a:pos x="587" y="469"/>
                  </a:cxn>
                  <a:cxn ang="0">
                    <a:pos x="635" y="422"/>
                  </a:cxn>
                  <a:cxn ang="0">
                    <a:pos x="707" y="398"/>
                  </a:cxn>
                  <a:cxn ang="0">
                    <a:pos x="729" y="398"/>
                  </a:cxn>
                  <a:cxn ang="0">
                    <a:pos x="752" y="422"/>
                  </a:cxn>
                  <a:cxn ang="0">
                    <a:pos x="796" y="422"/>
                  </a:cxn>
                  <a:cxn ang="0">
                    <a:pos x="845" y="398"/>
                  </a:cxn>
                  <a:cxn ang="0">
                    <a:pos x="892" y="422"/>
                  </a:cxn>
                  <a:cxn ang="0">
                    <a:pos x="939" y="398"/>
                  </a:cxn>
                  <a:cxn ang="0">
                    <a:pos x="1009" y="376"/>
                  </a:cxn>
                  <a:cxn ang="0">
                    <a:pos x="1056" y="376"/>
                  </a:cxn>
                  <a:cxn ang="0">
                    <a:pos x="1056" y="305"/>
                  </a:cxn>
                  <a:cxn ang="0">
                    <a:pos x="1080" y="212"/>
                  </a:cxn>
                  <a:cxn ang="0">
                    <a:pos x="1056" y="166"/>
                  </a:cxn>
                  <a:cxn ang="0">
                    <a:pos x="1009" y="48"/>
                  </a:cxn>
                  <a:cxn ang="0">
                    <a:pos x="962" y="23"/>
                  </a:cxn>
                  <a:cxn ang="0">
                    <a:pos x="892" y="23"/>
                  </a:cxn>
                  <a:cxn ang="0">
                    <a:pos x="796" y="48"/>
                  </a:cxn>
                  <a:cxn ang="0">
                    <a:pos x="752" y="95"/>
                  </a:cxn>
                  <a:cxn ang="0">
                    <a:pos x="680" y="71"/>
                  </a:cxn>
                  <a:cxn ang="0">
                    <a:pos x="471" y="0"/>
                  </a:cxn>
                  <a:cxn ang="0">
                    <a:pos x="352" y="0"/>
                  </a:cxn>
                  <a:cxn ang="0">
                    <a:pos x="237" y="48"/>
                  </a:cxn>
                  <a:cxn ang="0">
                    <a:pos x="141" y="71"/>
                  </a:cxn>
                  <a:cxn ang="0">
                    <a:pos x="127" y="88"/>
                  </a:cxn>
                  <a:cxn ang="0">
                    <a:pos x="131" y="124"/>
                  </a:cxn>
                  <a:cxn ang="0">
                    <a:pos x="60" y="110"/>
                  </a:cxn>
                  <a:cxn ang="0">
                    <a:pos x="26" y="124"/>
                  </a:cxn>
                  <a:cxn ang="0">
                    <a:pos x="26" y="124"/>
                  </a:cxn>
                  <a:cxn ang="0">
                    <a:pos x="26" y="124"/>
                  </a:cxn>
                </a:cxnLst>
                <a:rect l="0" t="0" r="r" b="b"/>
                <a:pathLst>
                  <a:path w="1080" h="469">
                    <a:moveTo>
                      <a:pt x="26" y="124"/>
                    </a:moveTo>
                    <a:lnTo>
                      <a:pt x="26" y="187"/>
                    </a:lnTo>
                    <a:lnTo>
                      <a:pt x="0" y="282"/>
                    </a:lnTo>
                    <a:lnTo>
                      <a:pt x="47" y="305"/>
                    </a:lnTo>
                    <a:lnTo>
                      <a:pt x="94" y="354"/>
                    </a:lnTo>
                    <a:lnTo>
                      <a:pt x="141" y="398"/>
                    </a:lnTo>
                    <a:lnTo>
                      <a:pt x="212" y="422"/>
                    </a:lnTo>
                    <a:lnTo>
                      <a:pt x="331" y="398"/>
                    </a:lnTo>
                    <a:lnTo>
                      <a:pt x="379" y="446"/>
                    </a:lnTo>
                    <a:lnTo>
                      <a:pt x="401" y="446"/>
                    </a:lnTo>
                    <a:lnTo>
                      <a:pt x="495" y="422"/>
                    </a:lnTo>
                    <a:lnTo>
                      <a:pt x="543" y="422"/>
                    </a:lnTo>
                    <a:lnTo>
                      <a:pt x="565" y="422"/>
                    </a:lnTo>
                    <a:lnTo>
                      <a:pt x="587" y="469"/>
                    </a:lnTo>
                    <a:lnTo>
                      <a:pt x="635" y="422"/>
                    </a:lnTo>
                    <a:lnTo>
                      <a:pt x="707" y="398"/>
                    </a:lnTo>
                    <a:lnTo>
                      <a:pt x="729" y="398"/>
                    </a:lnTo>
                    <a:lnTo>
                      <a:pt x="752" y="422"/>
                    </a:lnTo>
                    <a:lnTo>
                      <a:pt x="796" y="422"/>
                    </a:lnTo>
                    <a:lnTo>
                      <a:pt x="845" y="398"/>
                    </a:lnTo>
                    <a:lnTo>
                      <a:pt x="892" y="422"/>
                    </a:lnTo>
                    <a:lnTo>
                      <a:pt x="939" y="398"/>
                    </a:lnTo>
                    <a:lnTo>
                      <a:pt x="1009" y="376"/>
                    </a:lnTo>
                    <a:lnTo>
                      <a:pt x="1056" y="376"/>
                    </a:lnTo>
                    <a:lnTo>
                      <a:pt x="1056" y="305"/>
                    </a:lnTo>
                    <a:lnTo>
                      <a:pt x="1080" y="212"/>
                    </a:lnTo>
                    <a:lnTo>
                      <a:pt x="1056" y="166"/>
                    </a:lnTo>
                    <a:lnTo>
                      <a:pt x="1009" y="48"/>
                    </a:lnTo>
                    <a:lnTo>
                      <a:pt x="962" y="23"/>
                    </a:lnTo>
                    <a:lnTo>
                      <a:pt x="892" y="23"/>
                    </a:lnTo>
                    <a:lnTo>
                      <a:pt x="796" y="48"/>
                    </a:lnTo>
                    <a:lnTo>
                      <a:pt x="752" y="95"/>
                    </a:lnTo>
                    <a:lnTo>
                      <a:pt x="680" y="71"/>
                    </a:lnTo>
                    <a:lnTo>
                      <a:pt x="471" y="0"/>
                    </a:lnTo>
                    <a:lnTo>
                      <a:pt x="352" y="0"/>
                    </a:lnTo>
                    <a:lnTo>
                      <a:pt x="237" y="48"/>
                    </a:lnTo>
                    <a:lnTo>
                      <a:pt x="141" y="71"/>
                    </a:lnTo>
                    <a:lnTo>
                      <a:pt x="127" y="88"/>
                    </a:lnTo>
                    <a:lnTo>
                      <a:pt x="131" y="124"/>
                    </a:lnTo>
                    <a:lnTo>
                      <a:pt x="60" y="110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26" y="12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7" name="Freeform 384"/>
              <p:cNvSpPr>
                <a:spLocks/>
              </p:cNvSpPr>
              <p:nvPr/>
            </p:nvSpPr>
            <p:spPr bwMode="auto">
              <a:xfrm>
                <a:off x="3002" y="2180"/>
                <a:ext cx="23" cy="19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49" y="0"/>
                  </a:cxn>
                  <a:cxn ang="0">
                    <a:pos x="0" y="28"/>
                  </a:cxn>
                  <a:cxn ang="0">
                    <a:pos x="0" y="73"/>
                  </a:cxn>
                  <a:cxn ang="0">
                    <a:pos x="26" y="73"/>
                  </a:cxn>
                  <a:cxn ang="0">
                    <a:pos x="49" y="49"/>
                  </a:cxn>
                  <a:cxn ang="0">
                    <a:pos x="70" y="49"/>
                  </a:cxn>
                  <a:cxn ang="0">
                    <a:pos x="96" y="28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96" y="0"/>
                  </a:cxn>
                </a:cxnLst>
                <a:rect l="0" t="0" r="r" b="b"/>
                <a:pathLst>
                  <a:path w="96" h="73">
                    <a:moveTo>
                      <a:pt x="96" y="0"/>
                    </a:moveTo>
                    <a:lnTo>
                      <a:pt x="49" y="0"/>
                    </a:lnTo>
                    <a:lnTo>
                      <a:pt x="0" y="28"/>
                    </a:lnTo>
                    <a:lnTo>
                      <a:pt x="0" y="73"/>
                    </a:lnTo>
                    <a:lnTo>
                      <a:pt x="26" y="73"/>
                    </a:lnTo>
                    <a:lnTo>
                      <a:pt x="49" y="49"/>
                    </a:lnTo>
                    <a:lnTo>
                      <a:pt x="70" y="49"/>
                    </a:lnTo>
                    <a:lnTo>
                      <a:pt x="96" y="28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8" name="Freeform 385"/>
              <p:cNvSpPr>
                <a:spLocks/>
              </p:cNvSpPr>
              <p:nvPr/>
            </p:nvSpPr>
            <p:spPr bwMode="auto">
              <a:xfrm>
                <a:off x="3002" y="2181"/>
                <a:ext cx="23" cy="18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49" y="0"/>
                  </a:cxn>
                  <a:cxn ang="0">
                    <a:pos x="0" y="27"/>
                  </a:cxn>
                  <a:cxn ang="0">
                    <a:pos x="0" y="73"/>
                  </a:cxn>
                  <a:cxn ang="0">
                    <a:pos x="27" y="73"/>
                  </a:cxn>
                  <a:cxn ang="0">
                    <a:pos x="49" y="49"/>
                  </a:cxn>
                  <a:cxn ang="0">
                    <a:pos x="71" y="49"/>
                  </a:cxn>
                  <a:cxn ang="0">
                    <a:pos x="96" y="27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96" y="0"/>
                  </a:cxn>
                </a:cxnLst>
                <a:rect l="0" t="0" r="r" b="b"/>
                <a:pathLst>
                  <a:path w="96" h="73">
                    <a:moveTo>
                      <a:pt x="96" y="0"/>
                    </a:moveTo>
                    <a:lnTo>
                      <a:pt x="49" y="0"/>
                    </a:lnTo>
                    <a:lnTo>
                      <a:pt x="0" y="27"/>
                    </a:lnTo>
                    <a:lnTo>
                      <a:pt x="0" y="73"/>
                    </a:lnTo>
                    <a:lnTo>
                      <a:pt x="27" y="73"/>
                    </a:lnTo>
                    <a:lnTo>
                      <a:pt x="49" y="49"/>
                    </a:lnTo>
                    <a:lnTo>
                      <a:pt x="71" y="49"/>
                    </a:lnTo>
                    <a:lnTo>
                      <a:pt x="96" y="27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0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9" name="Freeform 386"/>
              <p:cNvSpPr>
                <a:spLocks/>
              </p:cNvSpPr>
              <p:nvPr/>
            </p:nvSpPr>
            <p:spPr bwMode="auto">
              <a:xfrm>
                <a:off x="2849" y="1847"/>
                <a:ext cx="241" cy="145"/>
              </a:xfrm>
              <a:custGeom>
                <a:avLst/>
                <a:gdLst/>
                <a:ahLst/>
                <a:cxnLst>
                  <a:cxn ang="0">
                    <a:pos x="918" y="374"/>
                  </a:cxn>
                  <a:cxn ang="0">
                    <a:pos x="871" y="398"/>
                  </a:cxn>
                  <a:cxn ang="0">
                    <a:pos x="824" y="446"/>
                  </a:cxn>
                  <a:cxn ang="0">
                    <a:pos x="729" y="469"/>
                  </a:cxn>
                  <a:cxn ang="0">
                    <a:pos x="681" y="469"/>
                  </a:cxn>
                  <a:cxn ang="0">
                    <a:pos x="681" y="514"/>
                  </a:cxn>
                  <a:cxn ang="0">
                    <a:pos x="729" y="540"/>
                  </a:cxn>
                  <a:cxn ang="0">
                    <a:pos x="681" y="562"/>
                  </a:cxn>
                  <a:cxn ang="0">
                    <a:pos x="660" y="562"/>
                  </a:cxn>
                  <a:cxn ang="0">
                    <a:pos x="611" y="493"/>
                  </a:cxn>
                  <a:cxn ang="0">
                    <a:pos x="590" y="469"/>
                  </a:cxn>
                  <a:cxn ang="0">
                    <a:pos x="543" y="469"/>
                  </a:cxn>
                  <a:cxn ang="0">
                    <a:pos x="496" y="469"/>
                  </a:cxn>
                  <a:cxn ang="0">
                    <a:pos x="471" y="540"/>
                  </a:cxn>
                  <a:cxn ang="0">
                    <a:pos x="423" y="562"/>
                  </a:cxn>
                  <a:cxn ang="0">
                    <a:pos x="400" y="562"/>
                  </a:cxn>
                  <a:cxn ang="0">
                    <a:pos x="379" y="582"/>
                  </a:cxn>
                  <a:cxn ang="0">
                    <a:pos x="380" y="460"/>
                  </a:cxn>
                  <a:cxn ang="0">
                    <a:pos x="434" y="408"/>
                  </a:cxn>
                  <a:cxn ang="0">
                    <a:pos x="471" y="398"/>
                  </a:cxn>
                  <a:cxn ang="0">
                    <a:pos x="448" y="349"/>
                  </a:cxn>
                  <a:cxn ang="0">
                    <a:pos x="400" y="281"/>
                  </a:cxn>
                  <a:cxn ang="0">
                    <a:pos x="352" y="283"/>
                  </a:cxn>
                  <a:cxn ang="0">
                    <a:pos x="284" y="305"/>
                  </a:cxn>
                  <a:cxn ang="0">
                    <a:pos x="257" y="353"/>
                  </a:cxn>
                  <a:cxn ang="0">
                    <a:pos x="166" y="351"/>
                  </a:cxn>
                  <a:cxn ang="0">
                    <a:pos x="62" y="353"/>
                  </a:cxn>
                  <a:cxn ang="0">
                    <a:pos x="20" y="322"/>
                  </a:cxn>
                  <a:cxn ang="0">
                    <a:pos x="0" y="257"/>
                  </a:cxn>
                  <a:cxn ang="0">
                    <a:pos x="96" y="117"/>
                  </a:cxn>
                  <a:cxn ang="0">
                    <a:pos x="72" y="71"/>
                  </a:cxn>
                  <a:cxn ang="0">
                    <a:pos x="120" y="44"/>
                  </a:cxn>
                  <a:cxn ang="0">
                    <a:pos x="166" y="44"/>
                  </a:cxn>
                  <a:cxn ang="0">
                    <a:pos x="187" y="44"/>
                  </a:cxn>
                  <a:cxn ang="0">
                    <a:pos x="259" y="93"/>
                  </a:cxn>
                  <a:cxn ang="0">
                    <a:pos x="379" y="44"/>
                  </a:cxn>
                  <a:cxn ang="0">
                    <a:pos x="400" y="71"/>
                  </a:cxn>
                  <a:cxn ang="0">
                    <a:pos x="423" y="44"/>
                  </a:cxn>
                  <a:cxn ang="0">
                    <a:pos x="471" y="23"/>
                  </a:cxn>
                  <a:cxn ang="0">
                    <a:pos x="517" y="23"/>
                  </a:cxn>
                  <a:cxn ang="0">
                    <a:pos x="611" y="0"/>
                  </a:cxn>
                  <a:cxn ang="0">
                    <a:pos x="729" y="0"/>
                  </a:cxn>
                  <a:cxn ang="0">
                    <a:pos x="775" y="71"/>
                  </a:cxn>
                  <a:cxn ang="0">
                    <a:pos x="824" y="117"/>
                  </a:cxn>
                  <a:cxn ang="0">
                    <a:pos x="892" y="117"/>
                  </a:cxn>
                  <a:cxn ang="0">
                    <a:pos x="939" y="234"/>
                  </a:cxn>
                  <a:cxn ang="0">
                    <a:pos x="939" y="257"/>
                  </a:cxn>
                  <a:cxn ang="0">
                    <a:pos x="964" y="330"/>
                  </a:cxn>
                  <a:cxn ang="0">
                    <a:pos x="892" y="351"/>
                  </a:cxn>
                  <a:cxn ang="0">
                    <a:pos x="918" y="374"/>
                  </a:cxn>
                  <a:cxn ang="0">
                    <a:pos x="918" y="374"/>
                  </a:cxn>
                  <a:cxn ang="0">
                    <a:pos x="918" y="374"/>
                  </a:cxn>
                </a:cxnLst>
                <a:rect l="0" t="0" r="r" b="b"/>
                <a:pathLst>
                  <a:path w="964" h="582">
                    <a:moveTo>
                      <a:pt x="918" y="374"/>
                    </a:moveTo>
                    <a:lnTo>
                      <a:pt x="871" y="398"/>
                    </a:lnTo>
                    <a:lnTo>
                      <a:pt x="824" y="446"/>
                    </a:lnTo>
                    <a:lnTo>
                      <a:pt x="729" y="469"/>
                    </a:lnTo>
                    <a:lnTo>
                      <a:pt x="681" y="469"/>
                    </a:lnTo>
                    <a:lnTo>
                      <a:pt x="681" y="514"/>
                    </a:lnTo>
                    <a:lnTo>
                      <a:pt x="729" y="540"/>
                    </a:lnTo>
                    <a:lnTo>
                      <a:pt x="681" y="562"/>
                    </a:lnTo>
                    <a:lnTo>
                      <a:pt x="660" y="562"/>
                    </a:lnTo>
                    <a:lnTo>
                      <a:pt x="611" y="493"/>
                    </a:lnTo>
                    <a:lnTo>
                      <a:pt x="590" y="469"/>
                    </a:lnTo>
                    <a:lnTo>
                      <a:pt x="543" y="469"/>
                    </a:lnTo>
                    <a:lnTo>
                      <a:pt x="496" y="469"/>
                    </a:lnTo>
                    <a:lnTo>
                      <a:pt x="471" y="540"/>
                    </a:lnTo>
                    <a:lnTo>
                      <a:pt x="423" y="562"/>
                    </a:lnTo>
                    <a:lnTo>
                      <a:pt x="400" y="562"/>
                    </a:lnTo>
                    <a:lnTo>
                      <a:pt x="379" y="582"/>
                    </a:lnTo>
                    <a:lnTo>
                      <a:pt x="380" y="460"/>
                    </a:lnTo>
                    <a:lnTo>
                      <a:pt x="434" y="408"/>
                    </a:lnTo>
                    <a:lnTo>
                      <a:pt x="471" y="398"/>
                    </a:lnTo>
                    <a:lnTo>
                      <a:pt x="448" y="349"/>
                    </a:lnTo>
                    <a:lnTo>
                      <a:pt x="400" y="281"/>
                    </a:lnTo>
                    <a:lnTo>
                      <a:pt x="352" y="283"/>
                    </a:lnTo>
                    <a:lnTo>
                      <a:pt x="284" y="305"/>
                    </a:lnTo>
                    <a:lnTo>
                      <a:pt x="257" y="353"/>
                    </a:lnTo>
                    <a:lnTo>
                      <a:pt x="166" y="351"/>
                    </a:lnTo>
                    <a:lnTo>
                      <a:pt x="62" y="353"/>
                    </a:lnTo>
                    <a:lnTo>
                      <a:pt x="20" y="322"/>
                    </a:lnTo>
                    <a:lnTo>
                      <a:pt x="0" y="257"/>
                    </a:lnTo>
                    <a:lnTo>
                      <a:pt x="96" y="117"/>
                    </a:lnTo>
                    <a:lnTo>
                      <a:pt x="72" y="71"/>
                    </a:lnTo>
                    <a:lnTo>
                      <a:pt x="120" y="44"/>
                    </a:lnTo>
                    <a:lnTo>
                      <a:pt x="166" y="44"/>
                    </a:lnTo>
                    <a:lnTo>
                      <a:pt x="187" y="44"/>
                    </a:lnTo>
                    <a:lnTo>
                      <a:pt x="259" y="93"/>
                    </a:lnTo>
                    <a:lnTo>
                      <a:pt x="379" y="44"/>
                    </a:lnTo>
                    <a:lnTo>
                      <a:pt x="400" y="71"/>
                    </a:lnTo>
                    <a:lnTo>
                      <a:pt x="423" y="44"/>
                    </a:lnTo>
                    <a:lnTo>
                      <a:pt x="471" y="23"/>
                    </a:lnTo>
                    <a:lnTo>
                      <a:pt x="517" y="23"/>
                    </a:lnTo>
                    <a:lnTo>
                      <a:pt x="611" y="0"/>
                    </a:lnTo>
                    <a:lnTo>
                      <a:pt x="729" y="0"/>
                    </a:lnTo>
                    <a:lnTo>
                      <a:pt x="775" y="71"/>
                    </a:lnTo>
                    <a:lnTo>
                      <a:pt x="824" y="117"/>
                    </a:lnTo>
                    <a:lnTo>
                      <a:pt x="892" y="117"/>
                    </a:lnTo>
                    <a:lnTo>
                      <a:pt x="939" y="234"/>
                    </a:lnTo>
                    <a:lnTo>
                      <a:pt x="939" y="257"/>
                    </a:lnTo>
                    <a:lnTo>
                      <a:pt x="964" y="330"/>
                    </a:lnTo>
                    <a:lnTo>
                      <a:pt x="892" y="351"/>
                    </a:lnTo>
                    <a:lnTo>
                      <a:pt x="918" y="374"/>
                    </a:lnTo>
                    <a:lnTo>
                      <a:pt x="918" y="374"/>
                    </a:lnTo>
                    <a:lnTo>
                      <a:pt x="918" y="374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0" name="Freeform 387"/>
              <p:cNvSpPr>
                <a:spLocks/>
              </p:cNvSpPr>
              <p:nvPr/>
            </p:nvSpPr>
            <p:spPr bwMode="auto">
              <a:xfrm>
                <a:off x="2849" y="1847"/>
                <a:ext cx="241" cy="145"/>
              </a:xfrm>
              <a:custGeom>
                <a:avLst/>
                <a:gdLst/>
                <a:ahLst/>
                <a:cxnLst>
                  <a:cxn ang="0">
                    <a:pos x="917" y="374"/>
                  </a:cxn>
                  <a:cxn ang="0">
                    <a:pos x="872" y="399"/>
                  </a:cxn>
                  <a:cxn ang="0">
                    <a:pos x="823" y="446"/>
                  </a:cxn>
                  <a:cxn ang="0">
                    <a:pos x="729" y="469"/>
                  </a:cxn>
                  <a:cxn ang="0">
                    <a:pos x="681" y="469"/>
                  </a:cxn>
                  <a:cxn ang="0">
                    <a:pos x="681" y="515"/>
                  </a:cxn>
                  <a:cxn ang="0">
                    <a:pos x="729" y="540"/>
                  </a:cxn>
                  <a:cxn ang="0">
                    <a:pos x="681" y="563"/>
                  </a:cxn>
                  <a:cxn ang="0">
                    <a:pos x="659" y="563"/>
                  </a:cxn>
                  <a:cxn ang="0">
                    <a:pos x="610" y="493"/>
                  </a:cxn>
                  <a:cxn ang="0">
                    <a:pos x="589" y="469"/>
                  </a:cxn>
                  <a:cxn ang="0">
                    <a:pos x="542" y="469"/>
                  </a:cxn>
                  <a:cxn ang="0">
                    <a:pos x="495" y="469"/>
                  </a:cxn>
                  <a:cxn ang="0">
                    <a:pos x="470" y="540"/>
                  </a:cxn>
                  <a:cxn ang="0">
                    <a:pos x="422" y="563"/>
                  </a:cxn>
                  <a:cxn ang="0">
                    <a:pos x="399" y="563"/>
                  </a:cxn>
                  <a:cxn ang="0">
                    <a:pos x="378" y="582"/>
                  </a:cxn>
                  <a:cxn ang="0">
                    <a:pos x="380" y="461"/>
                  </a:cxn>
                  <a:cxn ang="0">
                    <a:pos x="433" y="409"/>
                  </a:cxn>
                  <a:cxn ang="0">
                    <a:pos x="470" y="399"/>
                  </a:cxn>
                  <a:cxn ang="0">
                    <a:pos x="447" y="349"/>
                  </a:cxn>
                  <a:cxn ang="0">
                    <a:pos x="399" y="281"/>
                  </a:cxn>
                  <a:cxn ang="0">
                    <a:pos x="352" y="284"/>
                  </a:cxn>
                  <a:cxn ang="0">
                    <a:pos x="284" y="305"/>
                  </a:cxn>
                  <a:cxn ang="0">
                    <a:pos x="257" y="353"/>
                  </a:cxn>
                  <a:cxn ang="0">
                    <a:pos x="165" y="352"/>
                  </a:cxn>
                  <a:cxn ang="0">
                    <a:pos x="62" y="353"/>
                  </a:cxn>
                  <a:cxn ang="0">
                    <a:pos x="19" y="322"/>
                  </a:cxn>
                  <a:cxn ang="0">
                    <a:pos x="0" y="257"/>
                  </a:cxn>
                  <a:cxn ang="0">
                    <a:pos x="95" y="117"/>
                  </a:cxn>
                  <a:cxn ang="0">
                    <a:pos x="71" y="72"/>
                  </a:cxn>
                  <a:cxn ang="0">
                    <a:pos x="120" y="45"/>
                  </a:cxn>
                  <a:cxn ang="0">
                    <a:pos x="165" y="45"/>
                  </a:cxn>
                  <a:cxn ang="0">
                    <a:pos x="186" y="45"/>
                  </a:cxn>
                  <a:cxn ang="0">
                    <a:pos x="258" y="93"/>
                  </a:cxn>
                  <a:cxn ang="0">
                    <a:pos x="378" y="45"/>
                  </a:cxn>
                  <a:cxn ang="0">
                    <a:pos x="399" y="72"/>
                  </a:cxn>
                  <a:cxn ang="0">
                    <a:pos x="422" y="45"/>
                  </a:cxn>
                  <a:cxn ang="0">
                    <a:pos x="470" y="24"/>
                  </a:cxn>
                  <a:cxn ang="0">
                    <a:pos x="517" y="24"/>
                  </a:cxn>
                  <a:cxn ang="0">
                    <a:pos x="610" y="0"/>
                  </a:cxn>
                  <a:cxn ang="0">
                    <a:pos x="729" y="0"/>
                  </a:cxn>
                  <a:cxn ang="0">
                    <a:pos x="774" y="72"/>
                  </a:cxn>
                  <a:cxn ang="0">
                    <a:pos x="823" y="117"/>
                  </a:cxn>
                  <a:cxn ang="0">
                    <a:pos x="893" y="117"/>
                  </a:cxn>
                  <a:cxn ang="0">
                    <a:pos x="938" y="235"/>
                  </a:cxn>
                  <a:cxn ang="0">
                    <a:pos x="938" y="257"/>
                  </a:cxn>
                  <a:cxn ang="0">
                    <a:pos x="965" y="330"/>
                  </a:cxn>
                  <a:cxn ang="0">
                    <a:pos x="893" y="352"/>
                  </a:cxn>
                  <a:cxn ang="0">
                    <a:pos x="917" y="374"/>
                  </a:cxn>
                  <a:cxn ang="0">
                    <a:pos x="917" y="374"/>
                  </a:cxn>
                  <a:cxn ang="0">
                    <a:pos x="917" y="374"/>
                  </a:cxn>
                </a:cxnLst>
                <a:rect l="0" t="0" r="r" b="b"/>
                <a:pathLst>
                  <a:path w="965" h="582">
                    <a:moveTo>
                      <a:pt x="917" y="374"/>
                    </a:moveTo>
                    <a:lnTo>
                      <a:pt x="872" y="399"/>
                    </a:lnTo>
                    <a:lnTo>
                      <a:pt x="823" y="446"/>
                    </a:lnTo>
                    <a:lnTo>
                      <a:pt x="729" y="469"/>
                    </a:lnTo>
                    <a:lnTo>
                      <a:pt x="681" y="469"/>
                    </a:lnTo>
                    <a:lnTo>
                      <a:pt x="681" y="515"/>
                    </a:lnTo>
                    <a:lnTo>
                      <a:pt x="729" y="540"/>
                    </a:lnTo>
                    <a:lnTo>
                      <a:pt x="681" y="563"/>
                    </a:lnTo>
                    <a:lnTo>
                      <a:pt x="659" y="563"/>
                    </a:lnTo>
                    <a:lnTo>
                      <a:pt x="610" y="493"/>
                    </a:lnTo>
                    <a:lnTo>
                      <a:pt x="589" y="469"/>
                    </a:lnTo>
                    <a:lnTo>
                      <a:pt x="542" y="469"/>
                    </a:lnTo>
                    <a:lnTo>
                      <a:pt x="495" y="469"/>
                    </a:lnTo>
                    <a:lnTo>
                      <a:pt x="470" y="540"/>
                    </a:lnTo>
                    <a:lnTo>
                      <a:pt x="422" y="563"/>
                    </a:lnTo>
                    <a:lnTo>
                      <a:pt x="399" y="563"/>
                    </a:lnTo>
                    <a:lnTo>
                      <a:pt x="378" y="582"/>
                    </a:lnTo>
                    <a:lnTo>
                      <a:pt x="380" y="461"/>
                    </a:lnTo>
                    <a:lnTo>
                      <a:pt x="433" y="409"/>
                    </a:lnTo>
                    <a:lnTo>
                      <a:pt x="470" y="399"/>
                    </a:lnTo>
                    <a:lnTo>
                      <a:pt x="447" y="349"/>
                    </a:lnTo>
                    <a:lnTo>
                      <a:pt x="399" y="281"/>
                    </a:lnTo>
                    <a:lnTo>
                      <a:pt x="352" y="284"/>
                    </a:lnTo>
                    <a:lnTo>
                      <a:pt x="284" y="305"/>
                    </a:lnTo>
                    <a:lnTo>
                      <a:pt x="257" y="353"/>
                    </a:lnTo>
                    <a:lnTo>
                      <a:pt x="165" y="352"/>
                    </a:lnTo>
                    <a:lnTo>
                      <a:pt x="62" y="353"/>
                    </a:lnTo>
                    <a:lnTo>
                      <a:pt x="19" y="322"/>
                    </a:lnTo>
                    <a:lnTo>
                      <a:pt x="0" y="257"/>
                    </a:lnTo>
                    <a:lnTo>
                      <a:pt x="95" y="117"/>
                    </a:lnTo>
                    <a:lnTo>
                      <a:pt x="71" y="72"/>
                    </a:lnTo>
                    <a:lnTo>
                      <a:pt x="120" y="45"/>
                    </a:lnTo>
                    <a:lnTo>
                      <a:pt x="165" y="45"/>
                    </a:lnTo>
                    <a:lnTo>
                      <a:pt x="186" y="45"/>
                    </a:lnTo>
                    <a:lnTo>
                      <a:pt x="258" y="93"/>
                    </a:lnTo>
                    <a:lnTo>
                      <a:pt x="378" y="45"/>
                    </a:lnTo>
                    <a:lnTo>
                      <a:pt x="399" y="72"/>
                    </a:lnTo>
                    <a:lnTo>
                      <a:pt x="422" y="45"/>
                    </a:lnTo>
                    <a:lnTo>
                      <a:pt x="470" y="24"/>
                    </a:lnTo>
                    <a:lnTo>
                      <a:pt x="517" y="24"/>
                    </a:lnTo>
                    <a:lnTo>
                      <a:pt x="610" y="0"/>
                    </a:lnTo>
                    <a:lnTo>
                      <a:pt x="729" y="0"/>
                    </a:lnTo>
                    <a:lnTo>
                      <a:pt x="774" y="72"/>
                    </a:lnTo>
                    <a:lnTo>
                      <a:pt x="823" y="117"/>
                    </a:lnTo>
                    <a:lnTo>
                      <a:pt x="893" y="117"/>
                    </a:lnTo>
                    <a:lnTo>
                      <a:pt x="938" y="235"/>
                    </a:lnTo>
                    <a:lnTo>
                      <a:pt x="938" y="257"/>
                    </a:lnTo>
                    <a:lnTo>
                      <a:pt x="965" y="330"/>
                    </a:lnTo>
                    <a:lnTo>
                      <a:pt x="893" y="352"/>
                    </a:lnTo>
                    <a:lnTo>
                      <a:pt x="917" y="374"/>
                    </a:lnTo>
                    <a:lnTo>
                      <a:pt x="917" y="374"/>
                    </a:lnTo>
                    <a:lnTo>
                      <a:pt x="917" y="374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1" name="Freeform 388"/>
              <p:cNvSpPr>
                <a:spLocks/>
              </p:cNvSpPr>
              <p:nvPr/>
            </p:nvSpPr>
            <p:spPr bwMode="auto">
              <a:xfrm>
                <a:off x="2922" y="1918"/>
                <a:ext cx="46" cy="44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81" y="137"/>
                  </a:cxn>
                  <a:cxn ang="0">
                    <a:pos x="88" y="176"/>
                  </a:cxn>
                  <a:cxn ang="0">
                    <a:pos x="143" y="128"/>
                  </a:cxn>
                  <a:cxn ang="0">
                    <a:pos x="185" y="114"/>
                  </a:cxn>
                  <a:cxn ang="0">
                    <a:pos x="137" y="39"/>
                  </a:cxn>
                  <a:cxn ang="0">
                    <a:pos x="107" y="0"/>
                  </a:cxn>
                  <a:cxn ang="0">
                    <a:pos x="70" y="0"/>
                  </a:cxn>
                  <a:cxn ang="0">
                    <a:pos x="22" y="9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0" y="19"/>
                  </a:cxn>
                </a:cxnLst>
                <a:rect l="0" t="0" r="r" b="b"/>
                <a:pathLst>
                  <a:path w="185" h="176">
                    <a:moveTo>
                      <a:pt x="0" y="19"/>
                    </a:moveTo>
                    <a:lnTo>
                      <a:pt x="81" y="137"/>
                    </a:lnTo>
                    <a:lnTo>
                      <a:pt x="88" y="176"/>
                    </a:lnTo>
                    <a:lnTo>
                      <a:pt x="143" y="128"/>
                    </a:lnTo>
                    <a:lnTo>
                      <a:pt x="185" y="114"/>
                    </a:lnTo>
                    <a:lnTo>
                      <a:pt x="137" y="39"/>
                    </a:lnTo>
                    <a:lnTo>
                      <a:pt x="107" y="0"/>
                    </a:lnTo>
                    <a:lnTo>
                      <a:pt x="70" y="0"/>
                    </a:lnTo>
                    <a:lnTo>
                      <a:pt x="22" y="9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2" name="Freeform 389"/>
              <p:cNvSpPr>
                <a:spLocks/>
              </p:cNvSpPr>
              <p:nvPr/>
            </p:nvSpPr>
            <p:spPr bwMode="auto">
              <a:xfrm>
                <a:off x="2922" y="1918"/>
                <a:ext cx="46" cy="44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79" y="136"/>
                  </a:cxn>
                  <a:cxn ang="0">
                    <a:pos x="86" y="175"/>
                  </a:cxn>
                  <a:cxn ang="0">
                    <a:pos x="141" y="129"/>
                  </a:cxn>
                  <a:cxn ang="0">
                    <a:pos x="184" y="113"/>
                  </a:cxn>
                  <a:cxn ang="0">
                    <a:pos x="136" y="38"/>
                  </a:cxn>
                  <a:cxn ang="0">
                    <a:pos x="106" y="0"/>
                  </a:cxn>
                  <a:cxn ang="0">
                    <a:pos x="68" y="0"/>
                  </a:cxn>
                  <a:cxn ang="0">
                    <a:pos x="21" y="9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0" y="19"/>
                  </a:cxn>
                </a:cxnLst>
                <a:rect l="0" t="0" r="r" b="b"/>
                <a:pathLst>
                  <a:path w="184" h="175">
                    <a:moveTo>
                      <a:pt x="0" y="19"/>
                    </a:moveTo>
                    <a:lnTo>
                      <a:pt x="79" y="136"/>
                    </a:lnTo>
                    <a:lnTo>
                      <a:pt x="86" y="175"/>
                    </a:lnTo>
                    <a:lnTo>
                      <a:pt x="141" y="129"/>
                    </a:lnTo>
                    <a:lnTo>
                      <a:pt x="184" y="113"/>
                    </a:lnTo>
                    <a:lnTo>
                      <a:pt x="136" y="38"/>
                    </a:lnTo>
                    <a:lnTo>
                      <a:pt x="106" y="0"/>
                    </a:lnTo>
                    <a:lnTo>
                      <a:pt x="68" y="0"/>
                    </a:lnTo>
                    <a:lnTo>
                      <a:pt x="21" y="9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1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3" name="Freeform 390"/>
              <p:cNvSpPr>
                <a:spLocks/>
              </p:cNvSpPr>
              <p:nvPr/>
            </p:nvSpPr>
            <p:spPr bwMode="auto">
              <a:xfrm>
                <a:off x="2861" y="1759"/>
                <a:ext cx="144" cy="111"/>
              </a:xfrm>
              <a:custGeom>
                <a:avLst/>
                <a:gdLst/>
                <a:ahLst/>
                <a:cxnLst>
                  <a:cxn ang="0">
                    <a:pos x="41" y="419"/>
                  </a:cxn>
                  <a:cxn ang="0">
                    <a:pos x="0" y="353"/>
                  </a:cxn>
                  <a:cxn ang="0">
                    <a:pos x="24" y="304"/>
                  </a:cxn>
                  <a:cxn ang="0">
                    <a:pos x="24" y="241"/>
                  </a:cxn>
                  <a:cxn ang="0">
                    <a:pos x="92" y="221"/>
                  </a:cxn>
                  <a:cxn ang="0">
                    <a:pos x="139" y="164"/>
                  </a:cxn>
                  <a:cxn ang="0">
                    <a:pos x="167" y="93"/>
                  </a:cxn>
                  <a:cxn ang="0">
                    <a:pos x="284" y="0"/>
                  </a:cxn>
                  <a:cxn ang="0">
                    <a:pos x="390" y="47"/>
                  </a:cxn>
                  <a:cxn ang="0">
                    <a:pos x="483" y="64"/>
                  </a:cxn>
                  <a:cxn ang="0">
                    <a:pos x="504" y="112"/>
                  </a:cxn>
                  <a:cxn ang="0">
                    <a:pos x="558" y="145"/>
                  </a:cxn>
                  <a:cxn ang="0">
                    <a:pos x="579" y="205"/>
                  </a:cxn>
                  <a:cxn ang="0">
                    <a:pos x="543" y="300"/>
                  </a:cxn>
                  <a:cxn ang="0">
                    <a:pos x="553" y="357"/>
                  </a:cxn>
                  <a:cxn ang="0">
                    <a:pos x="486" y="379"/>
                  </a:cxn>
                  <a:cxn ang="0">
                    <a:pos x="423" y="378"/>
                  </a:cxn>
                  <a:cxn ang="0">
                    <a:pos x="352" y="424"/>
                  </a:cxn>
                  <a:cxn ang="0">
                    <a:pos x="331" y="397"/>
                  </a:cxn>
                  <a:cxn ang="0">
                    <a:pos x="284" y="415"/>
                  </a:cxn>
                  <a:cxn ang="0">
                    <a:pos x="209" y="444"/>
                  </a:cxn>
                  <a:cxn ang="0">
                    <a:pos x="139" y="397"/>
                  </a:cxn>
                  <a:cxn ang="0">
                    <a:pos x="70" y="397"/>
                  </a:cxn>
                  <a:cxn ang="0">
                    <a:pos x="41" y="419"/>
                  </a:cxn>
                  <a:cxn ang="0">
                    <a:pos x="41" y="419"/>
                  </a:cxn>
                  <a:cxn ang="0">
                    <a:pos x="41" y="419"/>
                  </a:cxn>
                </a:cxnLst>
                <a:rect l="0" t="0" r="r" b="b"/>
                <a:pathLst>
                  <a:path w="579" h="444">
                    <a:moveTo>
                      <a:pt x="41" y="419"/>
                    </a:moveTo>
                    <a:lnTo>
                      <a:pt x="0" y="353"/>
                    </a:lnTo>
                    <a:lnTo>
                      <a:pt x="24" y="304"/>
                    </a:lnTo>
                    <a:lnTo>
                      <a:pt x="24" y="241"/>
                    </a:lnTo>
                    <a:lnTo>
                      <a:pt x="92" y="221"/>
                    </a:lnTo>
                    <a:lnTo>
                      <a:pt x="139" y="164"/>
                    </a:lnTo>
                    <a:lnTo>
                      <a:pt x="167" y="93"/>
                    </a:lnTo>
                    <a:lnTo>
                      <a:pt x="284" y="0"/>
                    </a:lnTo>
                    <a:lnTo>
                      <a:pt x="390" y="47"/>
                    </a:lnTo>
                    <a:lnTo>
                      <a:pt x="483" y="64"/>
                    </a:lnTo>
                    <a:lnTo>
                      <a:pt x="504" y="112"/>
                    </a:lnTo>
                    <a:lnTo>
                      <a:pt x="558" y="145"/>
                    </a:lnTo>
                    <a:lnTo>
                      <a:pt x="579" y="205"/>
                    </a:lnTo>
                    <a:lnTo>
                      <a:pt x="543" y="300"/>
                    </a:lnTo>
                    <a:lnTo>
                      <a:pt x="553" y="357"/>
                    </a:lnTo>
                    <a:lnTo>
                      <a:pt x="486" y="379"/>
                    </a:lnTo>
                    <a:lnTo>
                      <a:pt x="423" y="378"/>
                    </a:lnTo>
                    <a:lnTo>
                      <a:pt x="352" y="424"/>
                    </a:lnTo>
                    <a:lnTo>
                      <a:pt x="331" y="397"/>
                    </a:lnTo>
                    <a:lnTo>
                      <a:pt x="284" y="415"/>
                    </a:lnTo>
                    <a:lnTo>
                      <a:pt x="209" y="444"/>
                    </a:lnTo>
                    <a:lnTo>
                      <a:pt x="139" y="397"/>
                    </a:lnTo>
                    <a:lnTo>
                      <a:pt x="70" y="397"/>
                    </a:lnTo>
                    <a:lnTo>
                      <a:pt x="41" y="419"/>
                    </a:lnTo>
                    <a:lnTo>
                      <a:pt x="41" y="419"/>
                    </a:lnTo>
                    <a:lnTo>
                      <a:pt x="41" y="41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4" name="Freeform 391"/>
              <p:cNvSpPr>
                <a:spLocks/>
              </p:cNvSpPr>
              <p:nvPr/>
            </p:nvSpPr>
            <p:spPr bwMode="auto">
              <a:xfrm>
                <a:off x="2861" y="1759"/>
                <a:ext cx="145" cy="111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52"/>
                  </a:cxn>
                  <a:cxn ang="0">
                    <a:pos x="23" y="304"/>
                  </a:cxn>
                  <a:cxn ang="0">
                    <a:pos x="23" y="240"/>
                  </a:cxn>
                  <a:cxn ang="0">
                    <a:pos x="91" y="221"/>
                  </a:cxn>
                  <a:cxn ang="0">
                    <a:pos x="138" y="164"/>
                  </a:cxn>
                  <a:cxn ang="0">
                    <a:pos x="166" y="93"/>
                  </a:cxn>
                  <a:cxn ang="0">
                    <a:pos x="285" y="0"/>
                  </a:cxn>
                  <a:cxn ang="0">
                    <a:pos x="390" y="48"/>
                  </a:cxn>
                  <a:cxn ang="0">
                    <a:pos x="483" y="63"/>
                  </a:cxn>
                  <a:cxn ang="0">
                    <a:pos x="504" y="111"/>
                  </a:cxn>
                  <a:cxn ang="0">
                    <a:pos x="558" y="144"/>
                  </a:cxn>
                  <a:cxn ang="0">
                    <a:pos x="579" y="204"/>
                  </a:cxn>
                  <a:cxn ang="0">
                    <a:pos x="544" y="299"/>
                  </a:cxn>
                  <a:cxn ang="0">
                    <a:pos x="554" y="356"/>
                  </a:cxn>
                  <a:cxn ang="0">
                    <a:pos x="486" y="379"/>
                  </a:cxn>
                  <a:cxn ang="0">
                    <a:pos x="422" y="377"/>
                  </a:cxn>
                  <a:cxn ang="0">
                    <a:pos x="351" y="424"/>
                  </a:cxn>
                  <a:cxn ang="0">
                    <a:pos x="330" y="397"/>
                  </a:cxn>
                  <a:cxn ang="0">
                    <a:pos x="285" y="414"/>
                  </a:cxn>
                  <a:cxn ang="0">
                    <a:pos x="209" y="443"/>
                  </a:cxn>
                  <a:cxn ang="0">
                    <a:pos x="138" y="397"/>
                  </a:cxn>
                  <a:cxn ang="0">
                    <a:pos x="70" y="397"/>
                  </a:cxn>
                  <a:cxn ang="0">
                    <a:pos x="41" y="418"/>
                  </a:cxn>
                  <a:cxn ang="0">
                    <a:pos x="41" y="418"/>
                  </a:cxn>
                  <a:cxn ang="0">
                    <a:pos x="41" y="418"/>
                  </a:cxn>
                </a:cxnLst>
                <a:rect l="0" t="0" r="r" b="b"/>
                <a:pathLst>
                  <a:path w="579" h="443">
                    <a:moveTo>
                      <a:pt x="41" y="418"/>
                    </a:moveTo>
                    <a:lnTo>
                      <a:pt x="0" y="352"/>
                    </a:lnTo>
                    <a:lnTo>
                      <a:pt x="23" y="304"/>
                    </a:lnTo>
                    <a:lnTo>
                      <a:pt x="23" y="240"/>
                    </a:lnTo>
                    <a:lnTo>
                      <a:pt x="91" y="221"/>
                    </a:lnTo>
                    <a:lnTo>
                      <a:pt x="138" y="164"/>
                    </a:lnTo>
                    <a:lnTo>
                      <a:pt x="166" y="93"/>
                    </a:lnTo>
                    <a:lnTo>
                      <a:pt x="285" y="0"/>
                    </a:lnTo>
                    <a:lnTo>
                      <a:pt x="390" y="48"/>
                    </a:lnTo>
                    <a:lnTo>
                      <a:pt x="483" y="63"/>
                    </a:lnTo>
                    <a:lnTo>
                      <a:pt x="504" y="111"/>
                    </a:lnTo>
                    <a:lnTo>
                      <a:pt x="558" y="144"/>
                    </a:lnTo>
                    <a:lnTo>
                      <a:pt x="579" y="204"/>
                    </a:lnTo>
                    <a:lnTo>
                      <a:pt x="544" y="299"/>
                    </a:lnTo>
                    <a:lnTo>
                      <a:pt x="554" y="356"/>
                    </a:lnTo>
                    <a:lnTo>
                      <a:pt x="486" y="379"/>
                    </a:lnTo>
                    <a:lnTo>
                      <a:pt x="422" y="377"/>
                    </a:lnTo>
                    <a:lnTo>
                      <a:pt x="351" y="424"/>
                    </a:lnTo>
                    <a:lnTo>
                      <a:pt x="330" y="397"/>
                    </a:lnTo>
                    <a:lnTo>
                      <a:pt x="285" y="414"/>
                    </a:lnTo>
                    <a:lnTo>
                      <a:pt x="209" y="443"/>
                    </a:lnTo>
                    <a:lnTo>
                      <a:pt x="138" y="397"/>
                    </a:lnTo>
                    <a:lnTo>
                      <a:pt x="70" y="397"/>
                    </a:lnTo>
                    <a:lnTo>
                      <a:pt x="41" y="418"/>
                    </a:lnTo>
                    <a:lnTo>
                      <a:pt x="41" y="418"/>
                    </a:lnTo>
                    <a:lnTo>
                      <a:pt x="41" y="418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5" name="Freeform 392"/>
              <p:cNvSpPr>
                <a:spLocks/>
              </p:cNvSpPr>
              <p:nvPr/>
            </p:nvSpPr>
            <p:spPr bwMode="auto">
              <a:xfrm>
                <a:off x="2826" y="1922"/>
                <a:ext cx="117" cy="95"/>
              </a:xfrm>
              <a:custGeom>
                <a:avLst/>
                <a:gdLst/>
                <a:ahLst/>
                <a:cxnLst>
                  <a:cxn ang="0">
                    <a:pos x="117" y="28"/>
                  </a:cxn>
                  <a:cxn ang="0">
                    <a:pos x="70" y="118"/>
                  </a:cxn>
                  <a:cxn ang="0">
                    <a:pos x="0" y="191"/>
                  </a:cxn>
                  <a:cxn ang="0">
                    <a:pos x="0" y="238"/>
                  </a:cxn>
                  <a:cxn ang="0">
                    <a:pos x="42" y="282"/>
                  </a:cxn>
                  <a:cxn ang="0">
                    <a:pos x="114" y="304"/>
                  </a:cxn>
                  <a:cxn ang="0">
                    <a:pos x="140" y="328"/>
                  </a:cxn>
                  <a:cxn ang="0">
                    <a:pos x="237" y="376"/>
                  </a:cxn>
                  <a:cxn ang="0">
                    <a:pos x="329" y="309"/>
                  </a:cxn>
                  <a:cxn ang="0">
                    <a:pos x="379" y="352"/>
                  </a:cxn>
                  <a:cxn ang="0">
                    <a:pos x="450" y="328"/>
                  </a:cxn>
                  <a:cxn ang="0">
                    <a:pos x="463" y="307"/>
                  </a:cxn>
                  <a:cxn ang="0">
                    <a:pos x="465" y="282"/>
                  </a:cxn>
                  <a:cxn ang="0">
                    <a:pos x="472" y="212"/>
                  </a:cxn>
                  <a:cxn ang="0">
                    <a:pos x="472" y="118"/>
                  </a:cxn>
                  <a:cxn ang="0">
                    <a:pos x="425" y="49"/>
                  </a:cxn>
                  <a:cxn ang="0">
                    <a:pos x="377" y="0"/>
                  </a:cxn>
                  <a:cxn ang="0">
                    <a:pos x="352" y="49"/>
                  </a:cxn>
                  <a:cxn ang="0">
                    <a:pos x="165" y="49"/>
                  </a:cxn>
                  <a:cxn ang="0">
                    <a:pos x="117" y="28"/>
                  </a:cxn>
                  <a:cxn ang="0">
                    <a:pos x="117" y="28"/>
                  </a:cxn>
                  <a:cxn ang="0">
                    <a:pos x="117" y="28"/>
                  </a:cxn>
                </a:cxnLst>
                <a:rect l="0" t="0" r="r" b="b"/>
                <a:pathLst>
                  <a:path w="472" h="376">
                    <a:moveTo>
                      <a:pt x="117" y="28"/>
                    </a:moveTo>
                    <a:lnTo>
                      <a:pt x="70" y="118"/>
                    </a:lnTo>
                    <a:lnTo>
                      <a:pt x="0" y="191"/>
                    </a:lnTo>
                    <a:lnTo>
                      <a:pt x="0" y="238"/>
                    </a:lnTo>
                    <a:lnTo>
                      <a:pt x="42" y="282"/>
                    </a:lnTo>
                    <a:lnTo>
                      <a:pt x="114" y="304"/>
                    </a:lnTo>
                    <a:lnTo>
                      <a:pt x="140" y="328"/>
                    </a:lnTo>
                    <a:lnTo>
                      <a:pt x="237" y="376"/>
                    </a:lnTo>
                    <a:lnTo>
                      <a:pt x="329" y="309"/>
                    </a:lnTo>
                    <a:lnTo>
                      <a:pt x="379" y="352"/>
                    </a:lnTo>
                    <a:lnTo>
                      <a:pt x="450" y="328"/>
                    </a:lnTo>
                    <a:lnTo>
                      <a:pt x="463" y="307"/>
                    </a:lnTo>
                    <a:lnTo>
                      <a:pt x="465" y="282"/>
                    </a:lnTo>
                    <a:lnTo>
                      <a:pt x="472" y="212"/>
                    </a:lnTo>
                    <a:lnTo>
                      <a:pt x="472" y="118"/>
                    </a:lnTo>
                    <a:lnTo>
                      <a:pt x="425" y="49"/>
                    </a:lnTo>
                    <a:lnTo>
                      <a:pt x="377" y="0"/>
                    </a:lnTo>
                    <a:lnTo>
                      <a:pt x="352" y="49"/>
                    </a:lnTo>
                    <a:lnTo>
                      <a:pt x="165" y="49"/>
                    </a:lnTo>
                    <a:lnTo>
                      <a:pt x="117" y="28"/>
                    </a:lnTo>
                    <a:lnTo>
                      <a:pt x="117" y="28"/>
                    </a:lnTo>
                    <a:lnTo>
                      <a:pt x="117" y="2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6" name="Freeform 393"/>
              <p:cNvSpPr>
                <a:spLocks/>
              </p:cNvSpPr>
              <p:nvPr/>
            </p:nvSpPr>
            <p:spPr bwMode="auto">
              <a:xfrm>
                <a:off x="2826" y="1923"/>
                <a:ext cx="117" cy="94"/>
              </a:xfrm>
              <a:custGeom>
                <a:avLst/>
                <a:gdLst/>
                <a:ahLst/>
                <a:cxnLst>
                  <a:cxn ang="0">
                    <a:pos x="115" y="27"/>
                  </a:cxn>
                  <a:cxn ang="0">
                    <a:pos x="69" y="117"/>
                  </a:cxn>
                  <a:cxn ang="0">
                    <a:pos x="0" y="190"/>
                  </a:cxn>
                  <a:cxn ang="0">
                    <a:pos x="0" y="237"/>
                  </a:cxn>
                  <a:cxn ang="0">
                    <a:pos x="42" y="281"/>
                  </a:cxn>
                  <a:cxn ang="0">
                    <a:pos x="114" y="304"/>
                  </a:cxn>
                  <a:cxn ang="0">
                    <a:pos x="138" y="327"/>
                  </a:cxn>
                  <a:cxn ang="0">
                    <a:pos x="236" y="376"/>
                  </a:cxn>
                  <a:cxn ang="0">
                    <a:pos x="327" y="309"/>
                  </a:cxn>
                  <a:cxn ang="0">
                    <a:pos x="377" y="351"/>
                  </a:cxn>
                  <a:cxn ang="0">
                    <a:pos x="449" y="327"/>
                  </a:cxn>
                  <a:cxn ang="0">
                    <a:pos x="462" y="306"/>
                  </a:cxn>
                  <a:cxn ang="0">
                    <a:pos x="463" y="281"/>
                  </a:cxn>
                  <a:cxn ang="0">
                    <a:pos x="470" y="212"/>
                  </a:cxn>
                  <a:cxn ang="0">
                    <a:pos x="470" y="117"/>
                  </a:cxn>
                  <a:cxn ang="0">
                    <a:pos x="425" y="49"/>
                  </a:cxn>
                  <a:cxn ang="0">
                    <a:pos x="376" y="0"/>
                  </a:cxn>
                  <a:cxn ang="0">
                    <a:pos x="350" y="49"/>
                  </a:cxn>
                  <a:cxn ang="0">
                    <a:pos x="163" y="49"/>
                  </a:cxn>
                  <a:cxn ang="0">
                    <a:pos x="115" y="27"/>
                  </a:cxn>
                  <a:cxn ang="0">
                    <a:pos x="115" y="27"/>
                  </a:cxn>
                  <a:cxn ang="0">
                    <a:pos x="115" y="27"/>
                  </a:cxn>
                </a:cxnLst>
                <a:rect l="0" t="0" r="r" b="b"/>
                <a:pathLst>
                  <a:path w="470" h="376">
                    <a:moveTo>
                      <a:pt x="115" y="27"/>
                    </a:moveTo>
                    <a:lnTo>
                      <a:pt x="69" y="117"/>
                    </a:lnTo>
                    <a:lnTo>
                      <a:pt x="0" y="190"/>
                    </a:lnTo>
                    <a:lnTo>
                      <a:pt x="0" y="237"/>
                    </a:lnTo>
                    <a:lnTo>
                      <a:pt x="42" y="281"/>
                    </a:lnTo>
                    <a:lnTo>
                      <a:pt x="114" y="304"/>
                    </a:lnTo>
                    <a:lnTo>
                      <a:pt x="138" y="327"/>
                    </a:lnTo>
                    <a:lnTo>
                      <a:pt x="236" y="376"/>
                    </a:lnTo>
                    <a:lnTo>
                      <a:pt x="327" y="309"/>
                    </a:lnTo>
                    <a:lnTo>
                      <a:pt x="377" y="351"/>
                    </a:lnTo>
                    <a:lnTo>
                      <a:pt x="449" y="327"/>
                    </a:lnTo>
                    <a:lnTo>
                      <a:pt x="462" y="306"/>
                    </a:lnTo>
                    <a:lnTo>
                      <a:pt x="463" y="281"/>
                    </a:lnTo>
                    <a:lnTo>
                      <a:pt x="470" y="212"/>
                    </a:lnTo>
                    <a:lnTo>
                      <a:pt x="470" y="117"/>
                    </a:lnTo>
                    <a:lnTo>
                      <a:pt x="425" y="49"/>
                    </a:lnTo>
                    <a:lnTo>
                      <a:pt x="376" y="0"/>
                    </a:lnTo>
                    <a:lnTo>
                      <a:pt x="350" y="49"/>
                    </a:lnTo>
                    <a:lnTo>
                      <a:pt x="163" y="49"/>
                    </a:lnTo>
                    <a:lnTo>
                      <a:pt x="115" y="27"/>
                    </a:lnTo>
                    <a:lnTo>
                      <a:pt x="115" y="27"/>
                    </a:lnTo>
                    <a:lnTo>
                      <a:pt x="115" y="2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7" name="Freeform 394"/>
              <p:cNvSpPr>
                <a:spLocks/>
              </p:cNvSpPr>
              <p:nvPr/>
            </p:nvSpPr>
            <p:spPr bwMode="auto">
              <a:xfrm>
                <a:off x="2715" y="1870"/>
                <a:ext cx="138" cy="65"/>
              </a:xfrm>
              <a:custGeom>
                <a:avLst/>
                <a:gdLst/>
                <a:ahLst/>
                <a:cxnLst>
                  <a:cxn ang="0">
                    <a:pos x="532" y="179"/>
                  </a:cxn>
                  <a:cxn ang="0">
                    <a:pos x="467" y="141"/>
                  </a:cxn>
                  <a:cxn ang="0">
                    <a:pos x="396" y="141"/>
                  </a:cxn>
                  <a:cxn ang="0">
                    <a:pos x="351" y="141"/>
                  </a:cxn>
                  <a:cxn ang="0">
                    <a:pos x="279" y="66"/>
                  </a:cxn>
                  <a:cxn ang="0">
                    <a:pos x="115" y="0"/>
                  </a:cxn>
                  <a:cxn ang="0">
                    <a:pos x="0" y="96"/>
                  </a:cxn>
                  <a:cxn ang="0">
                    <a:pos x="46" y="141"/>
                  </a:cxn>
                  <a:cxn ang="0">
                    <a:pos x="44" y="188"/>
                  </a:cxn>
                  <a:cxn ang="0">
                    <a:pos x="115" y="188"/>
                  </a:cxn>
                  <a:cxn ang="0">
                    <a:pos x="161" y="164"/>
                  </a:cxn>
                  <a:cxn ang="0">
                    <a:pos x="185" y="188"/>
                  </a:cxn>
                  <a:cxn ang="0">
                    <a:pos x="232" y="188"/>
                  </a:cxn>
                  <a:cxn ang="0">
                    <a:pos x="255" y="258"/>
                  </a:cxn>
                  <a:cxn ang="0">
                    <a:pos x="375" y="258"/>
                  </a:cxn>
                  <a:cxn ang="0">
                    <a:pos x="419" y="237"/>
                  </a:cxn>
                  <a:cxn ang="0">
                    <a:pos x="491" y="237"/>
                  </a:cxn>
                  <a:cxn ang="0">
                    <a:pos x="551" y="229"/>
                  </a:cxn>
                  <a:cxn ang="0">
                    <a:pos x="532" y="179"/>
                  </a:cxn>
                  <a:cxn ang="0">
                    <a:pos x="532" y="179"/>
                  </a:cxn>
                  <a:cxn ang="0">
                    <a:pos x="532" y="179"/>
                  </a:cxn>
                </a:cxnLst>
                <a:rect l="0" t="0" r="r" b="b"/>
                <a:pathLst>
                  <a:path w="551" h="258">
                    <a:moveTo>
                      <a:pt x="532" y="179"/>
                    </a:moveTo>
                    <a:lnTo>
                      <a:pt x="467" y="141"/>
                    </a:lnTo>
                    <a:lnTo>
                      <a:pt x="396" y="141"/>
                    </a:lnTo>
                    <a:lnTo>
                      <a:pt x="351" y="141"/>
                    </a:lnTo>
                    <a:lnTo>
                      <a:pt x="279" y="66"/>
                    </a:lnTo>
                    <a:lnTo>
                      <a:pt x="115" y="0"/>
                    </a:lnTo>
                    <a:lnTo>
                      <a:pt x="0" y="96"/>
                    </a:lnTo>
                    <a:lnTo>
                      <a:pt x="46" y="141"/>
                    </a:lnTo>
                    <a:lnTo>
                      <a:pt x="44" y="188"/>
                    </a:lnTo>
                    <a:lnTo>
                      <a:pt x="115" y="188"/>
                    </a:lnTo>
                    <a:lnTo>
                      <a:pt x="161" y="164"/>
                    </a:lnTo>
                    <a:lnTo>
                      <a:pt x="185" y="188"/>
                    </a:lnTo>
                    <a:lnTo>
                      <a:pt x="232" y="188"/>
                    </a:lnTo>
                    <a:lnTo>
                      <a:pt x="255" y="258"/>
                    </a:lnTo>
                    <a:lnTo>
                      <a:pt x="375" y="258"/>
                    </a:lnTo>
                    <a:lnTo>
                      <a:pt x="419" y="237"/>
                    </a:lnTo>
                    <a:lnTo>
                      <a:pt x="491" y="237"/>
                    </a:lnTo>
                    <a:lnTo>
                      <a:pt x="551" y="229"/>
                    </a:lnTo>
                    <a:lnTo>
                      <a:pt x="532" y="179"/>
                    </a:lnTo>
                    <a:lnTo>
                      <a:pt x="532" y="179"/>
                    </a:lnTo>
                    <a:lnTo>
                      <a:pt x="532" y="179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8" name="Freeform 395"/>
              <p:cNvSpPr>
                <a:spLocks/>
              </p:cNvSpPr>
              <p:nvPr/>
            </p:nvSpPr>
            <p:spPr bwMode="auto">
              <a:xfrm>
                <a:off x="2715" y="1870"/>
                <a:ext cx="138" cy="65"/>
              </a:xfrm>
              <a:custGeom>
                <a:avLst/>
                <a:gdLst/>
                <a:ahLst/>
                <a:cxnLst>
                  <a:cxn ang="0">
                    <a:pos x="531" y="179"/>
                  </a:cxn>
                  <a:cxn ang="0">
                    <a:pos x="466" y="142"/>
                  </a:cxn>
                  <a:cxn ang="0">
                    <a:pos x="396" y="142"/>
                  </a:cxn>
                  <a:cxn ang="0">
                    <a:pos x="350" y="142"/>
                  </a:cxn>
                  <a:cxn ang="0">
                    <a:pos x="279" y="67"/>
                  </a:cxn>
                  <a:cxn ang="0">
                    <a:pos x="115" y="0"/>
                  </a:cxn>
                  <a:cxn ang="0">
                    <a:pos x="0" y="96"/>
                  </a:cxn>
                  <a:cxn ang="0">
                    <a:pos x="45" y="142"/>
                  </a:cxn>
                  <a:cxn ang="0">
                    <a:pos x="44" y="188"/>
                  </a:cxn>
                  <a:cxn ang="0">
                    <a:pos x="115" y="188"/>
                  </a:cxn>
                  <a:cxn ang="0">
                    <a:pos x="161" y="164"/>
                  </a:cxn>
                  <a:cxn ang="0">
                    <a:pos x="185" y="188"/>
                  </a:cxn>
                  <a:cxn ang="0">
                    <a:pos x="232" y="188"/>
                  </a:cxn>
                  <a:cxn ang="0">
                    <a:pos x="255" y="259"/>
                  </a:cxn>
                  <a:cxn ang="0">
                    <a:pos x="375" y="259"/>
                  </a:cxn>
                  <a:cxn ang="0">
                    <a:pos x="419" y="237"/>
                  </a:cxn>
                  <a:cxn ang="0">
                    <a:pos x="491" y="237"/>
                  </a:cxn>
                  <a:cxn ang="0">
                    <a:pos x="550" y="229"/>
                  </a:cxn>
                  <a:cxn ang="0">
                    <a:pos x="531" y="179"/>
                  </a:cxn>
                  <a:cxn ang="0">
                    <a:pos x="531" y="179"/>
                  </a:cxn>
                  <a:cxn ang="0">
                    <a:pos x="531" y="179"/>
                  </a:cxn>
                </a:cxnLst>
                <a:rect l="0" t="0" r="r" b="b"/>
                <a:pathLst>
                  <a:path w="550" h="259">
                    <a:moveTo>
                      <a:pt x="531" y="179"/>
                    </a:moveTo>
                    <a:lnTo>
                      <a:pt x="466" y="142"/>
                    </a:lnTo>
                    <a:lnTo>
                      <a:pt x="396" y="142"/>
                    </a:lnTo>
                    <a:lnTo>
                      <a:pt x="350" y="142"/>
                    </a:lnTo>
                    <a:lnTo>
                      <a:pt x="279" y="67"/>
                    </a:lnTo>
                    <a:lnTo>
                      <a:pt x="115" y="0"/>
                    </a:lnTo>
                    <a:lnTo>
                      <a:pt x="0" y="96"/>
                    </a:lnTo>
                    <a:lnTo>
                      <a:pt x="45" y="142"/>
                    </a:lnTo>
                    <a:lnTo>
                      <a:pt x="44" y="188"/>
                    </a:lnTo>
                    <a:lnTo>
                      <a:pt x="115" y="188"/>
                    </a:lnTo>
                    <a:lnTo>
                      <a:pt x="161" y="164"/>
                    </a:lnTo>
                    <a:lnTo>
                      <a:pt x="185" y="188"/>
                    </a:lnTo>
                    <a:lnTo>
                      <a:pt x="232" y="188"/>
                    </a:lnTo>
                    <a:lnTo>
                      <a:pt x="255" y="259"/>
                    </a:lnTo>
                    <a:lnTo>
                      <a:pt x="375" y="259"/>
                    </a:lnTo>
                    <a:lnTo>
                      <a:pt x="419" y="237"/>
                    </a:lnTo>
                    <a:lnTo>
                      <a:pt x="491" y="237"/>
                    </a:lnTo>
                    <a:lnTo>
                      <a:pt x="550" y="229"/>
                    </a:lnTo>
                    <a:lnTo>
                      <a:pt x="531" y="179"/>
                    </a:lnTo>
                    <a:lnTo>
                      <a:pt x="531" y="179"/>
                    </a:lnTo>
                    <a:lnTo>
                      <a:pt x="531" y="179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9" name="Freeform 396"/>
              <p:cNvSpPr>
                <a:spLocks/>
              </p:cNvSpPr>
              <p:nvPr/>
            </p:nvSpPr>
            <p:spPr bwMode="auto">
              <a:xfrm>
                <a:off x="2732" y="1794"/>
                <a:ext cx="141" cy="122"/>
              </a:xfrm>
              <a:custGeom>
                <a:avLst/>
                <a:gdLst/>
                <a:ahLst/>
                <a:cxnLst>
                  <a:cxn ang="0">
                    <a:pos x="50" y="307"/>
                  </a:cxn>
                  <a:cxn ang="0">
                    <a:pos x="52" y="255"/>
                  </a:cxn>
                  <a:cxn ang="0">
                    <a:pos x="48" y="213"/>
                  </a:cxn>
                  <a:cxn ang="0">
                    <a:pos x="0" y="190"/>
                  </a:cxn>
                  <a:cxn ang="0">
                    <a:pos x="23" y="117"/>
                  </a:cxn>
                  <a:cxn ang="0">
                    <a:pos x="23" y="72"/>
                  </a:cxn>
                  <a:cxn ang="0">
                    <a:pos x="165" y="0"/>
                  </a:cxn>
                  <a:cxn ang="0">
                    <a:pos x="284" y="0"/>
                  </a:cxn>
                  <a:cxn ang="0">
                    <a:pos x="308" y="0"/>
                  </a:cxn>
                  <a:cxn ang="0">
                    <a:pos x="424" y="49"/>
                  </a:cxn>
                  <a:cxn ang="0">
                    <a:pos x="468" y="72"/>
                  </a:cxn>
                  <a:cxn ang="0">
                    <a:pos x="540" y="93"/>
                  </a:cxn>
                  <a:cxn ang="0">
                    <a:pos x="540" y="164"/>
                  </a:cxn>
                  <a:cxn ang="0">
                    <a:pos x="516" y="213"/>
                  </a:cxn>
                  <a:cxn ang="0">
                    <a:pos x="540" y="257"/>
                  </a:cxn>
                  <a:cxn ang="0">
                    <a:pos x="564" y="306"/>
                  </a:cxn>
                  <a:cxn ang="0">
                    <a:pos x="547" y="371"/>
                  </a:cxn>
                  <a:cxn ang="0">
                    <a:pos x="484" y="447"/>
                  </a:cxn>
                  <a:cxn ang="0">
                    <a:pos x="468" y="487"/>
                  </a:cxn>
                  <a:cxn ang="0">
                    <a:pos x="385" y="447"/>
                  </a:cxn>
                  <a:cxn ang="0">
                    <a:pos x="280" y="447"/>
                  </a:cxn>
                  <a:cxn ang="0">
                    <a:pos x="206" y="371"/>
                  </a:cxn>
                  <a:cxn ang="0">
                    <a:pos x="144" y="341"/>
                  </a:cxn>
                  <a:cxn ang="0">
                    <a:pos x="50" y="307"/>
                  </a:cxn>
                  <a:cxn ang="0">
                    <a:pos x="50" y="307"/>
                  </a:cxn>
                  <a:cxn ang="0">
                    <a:pos x="50" y="307"/>
                  </a:cxn>
                </a:cxnLst>
                <a:rect l="0" t="0" r="r" b="b"/>
                <a:pathLst>
                  <a:path w="564" h="487">
                    <a:moveTo>
                      <a:pt x="50" y="307"/>
                    </a:moveTo>
                    <a:lnTo>
                      <a:pt x="52" y="255"/>
                    </a:lnTo>
                    <a:lnTo>
                      <a:pt x="48" y="213"/>
                    </a:lnTo>
                    <a:lnTo>
                      <a:pt x="0" y="190"/>
                    </a:lnTo>
                    <a:lnTo>
                      <a:pt x="23" y="117"/>
                    </a:lnTo>
                    <a:lnTo>
                      <a:pt x="23" y="72"/>
                    </a:lnTo>
                    <a:lnTo>
                      <a:pt x="165" y="0"/>
                    </a:lnTo>
                    <a:lnTo>
                      <a:pt x="284" y="0"/>
                    </a:lnTo>
                    <a:lnTo>
                      <a:pt x="308" y="0"/>
                    </a:lnTo>
                    <a:lnTo>
                      <a:pt x="424" y="49"/>
                    </a:lnTo>
                    <a:lnTo>
                      <a:pt x="468" y="72"/>
                    </a:lnTo>
                    <a:lnTo>
                      <a:pt x="540" y="93"/>
                    </a:lnTo>
                    <a:lnTo>
                      <a:pt x="540" y="164"/>
                    </a:lnTo>
                    <a:lnTo>
                      <a:pt x="516" y="213"/>
                    </a:lnTo>
                    <a:lnTo>
                      <a:pt x="540" y="257"/>
                    </a:lnTo>
                    <a:lnTo>
                      <a:pt x="564" y="306"/>
                    </a:lnTo>
                    <a:lnTo>
                      <a:pt x="547" y="371"/>
                    </a:lnTo>
                    <a:lnTo>
                      <a:pt x="484" y="447"/>
                    </a:lnTo>
                    <a:lnTo>
                      <a:pt x="468" y="487"/>
                    </a:lnTo>
                    <a:lnTo>
                      <a:pt x="385" y="447"/>
                    </a:lnTo>
                    <a:lnTo>
                      <a:pt x="280" y="447"/>
                    </a:lnTo>
                    <a:lnTo>
                      <a:pt x="206" y="371"/>
                    </a:lnTo>
                    <a:lnTo>
                      <a:pt x="144" y="341"/>
                    </a:lnTo>
                    <a:lnTo>
                      <a:pt x="50" y="307"/>
                    </a:lnTo>
                    <a:lnTo>
                      <a:pt x="50" y="307"/>
                    </a:lnTo>
                    <a:lnTo>
                      <a:pt x="50" y="307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0" name="Freeform 397"/>
              <p:cNvSpPr>
                <a:spLocks/>
              </p:cNvSpPr>
              <p:nvPr/>
            </p:nvSpPr>
            <p:spPr bwMode="auto">
              <a:xfrm>
                <a:off x="2732" y="1794"/>
                <a:ext cx="141" cy="122"/>
              </a:xfrm>
              <a:custGeom>
                <a:avLst/>
                <a:gdLst/>
                <a:ahLst/>
                <a:cxnLst>
                  <a:cxn ang="0">
                    <a:pos x="50" y="307"/>
                  </a:cxn>
                  <a:cxn ang="0">
                    <a:pos x="53" y="254"/>
                  </a:cxn>
                  <a:cxn ang="0">
                    <a:pos x="49" y="212"/>
                  </a:cxn>
                  <a:cxn ang="0">
                    <a:pos x="0" y="189"/>
                  </a:cxn>
                  <a:cxn ang="0">
                    <a:pos x="23" y="117"/>
                  </a:cxn>
                  <a:cxn ang="0">
                    <a:pos x="23" y="72"/>
                  </a:cxn>
                  <a:cxn ang="0">
                    <a:pos x="166" y="0"/>
                  </a:cxn>
                  <a:cxn ang="0">
                    <a:pos x="284" y="0"/>
                  </a:cxn>
                  <a:cxn ang="0">
                    <a:pos x="309" y="0"/>
                  </a:cxn>
                  <a:cxn ang="0">
                    <a:pos x="425" y="48"/>
                  </a:cxn>
                  <a:cxn ang="0">
                    <a:pos x="469" y="72"/>
                  </a:cxn>
                  <a:cxn ang="0">
                    <a:pos x="540" y="92"/>
                  </a:cxn>
                  <a:cxn ang="0">
                    <a:pos x="540" y="164"/>
                  </a:cxn>
                  <a:cxn ang="0">
                    <a:pos x="517" y="212"/>
                  </a:cxn>
                  <a:cxn ang="0">
                    <a:pos x="540" y="257"/>
                  </a:cxn>
                  <a:cxn ang="0">
                    <a:pos x="564" y="305"/>
                  </a:cxn>
                  <a:cxn ang="0">
                    <a:pos x="548" y="370"/>
                  </a:cxn>
                  <a:cxn ang="0">
                    <a:pos x="484" y="447"/>
                  </a:cxn>
                  <a:cxn ang="0">
                    <a:pos x="469" y="486"/>
                  </a:cxn>
                  <a:cxn ang="0">
                    <a:pos x="385" y="447"/>
                  </a:cxn>
                  <a:cxn ang="0">
                    <a:pos x="280" y="447"/>
                  </a:cxn>
                  <a:cxn ang="0">
                    <a:pos x="207" y="370"/>
                  </a:cxn>
                  <a:cxn ang="0">
                    <a:pos x="145" y="341"/>
                  </a:cxn>
                  <a:cxn ang="0">
                    <a:pos x="50" y="307"/>
                  </a:cxn>
                  <a:cxn ang="0">
                    <a:pos x="50" y="307"/>
                  </a:cxn>
                  <a:cxn ang="0">
                    <a:pos x="50" y="307"/>
                  </a:cxn>
                </a:cxnLst>
                <a:rect l="0" t="0" r="r" b="b"/>
                <a:pathLst>
                  <a:path w="564" h="486">
                    <a:moveTo>
                      <a:pt x="50" y="307"/>
                    </a:moveTo>
                    <a:lnTo>
                      <a:pt x="53" y="254"/>
                    </a:lnTo>
                    <a:lnTo>
                      <a:pt x="49" y="212"/>
                    </a:lnTo>
                    <a:lnTo>
                      <a:pt x="0" y="189"/>
                    </a:lnTo>
                    <a:lnTo>
                      <a:pt x="23" y="117"/>
                    </a:lnTo>
                    <a:lnTo>
                      <a:pt x="23" y="72"/>
                    </a:lnTo>
                    <a:lnTo>
                      <a:pt x="166" y="0"/>
                    </a:lnTo>
                    <a:lnTo>
                      <a:pt x="284" y="0"/>
                    </a:lnTo>
                    <a:lnTo>
                      <a:pt x="309" y="0"/>
                    </a:lnTo>
                    <a:lnTo>
                      <a:pt x="425" y="48"/>
                    </a:lnTo>
                    <a:lnTo>
                      <a:pt x="469" y="72"/>
                    </a:lnTo>
                    <a:lnTo>
                      <a:pt x="540" y="92"/>
                    </a:lnTo>
                    <a:lnTo>
                      <a:pt x="540" y="164"/>
                    </a:lnTo>
                    <a:lnTo>
                      <a:pt x="517" y="212"/>
                    </a:lnTo>
                    <a:lnTo>
                      <a:pt x="540" y="257"/>
                    </a:lnTo>
                    <a:lnTo>
                      <a:pt x="564" y="305"/>
                    </a:lnTo>
                    <a:lnTo>
                      <a:pt x="548" y="370"/>
                    </a:lnTo>
                    <a:lnTo>
                      <a:pt x="484" y="447"/>
                    </a:lnTo>
                    <a:lnTo>
                      <a:pt x="469" y="486"/>
                    </a:lnTo>
                    <a:lnTo>
                      <a:pt x="385" y="447"/>
                    </a:lnTo>
                    <a:lnTo>
                      <a:pt x="280" y="447"/>
                    </a:lnTo>
                    <a:lnTo>
                      <a:pt x="207" y="370"/>
                    </a:lnTo>
                    <a:lnTo>
                      <a:pt x="145" y="341"/>
                    </a:lnTo>
                    <a:lnTo>
                      <a:pt x="50" y="307"/>
                    </a:lnTo>
                    <a:lnTo>
                      <a:pt x="50" y="307"/>
                    </a:lnTo>
                    <a:lnTo>
                      <a:pt x="50" y="307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1" name="Freeform 398"/>
              <p:cNvSpPr>
                <a:spLocks/>
              </p:cNvSpPr>
              <p:nvPr/>
            </p:nvSpPr>
            <p:spPr bwMode="auto">
              <a:xfrm>
                <a:off x="2809" y="1756"/>
                <a:ext cx="94" cy="62"/>
              </a:xfrm>
              <a:custGeom>
                <a:avLst/>
                <a:gdLst/>
                <a:ahLst/>
                <a:cxnLst>
                  <a:cxn ang="0">
                    <a:pos x="0" y="151"/>
                  </a:cxn>
                  <a:cxn ang="0">
                    <a:pos x="46" y="123"/>
                  </a:cxn>
                  <a:cxn ang="0">
                    <a:pos x="44" y="89"/>
                  </a:cxn>
                  <a:cxn ang="0">
                    <a:pos x="59" y="31"/>
                  </a:cxn>
                  <a:cxn ang="0">
                    <a:pos x="95" y="19"/>
                  </a:cxn>
                  <a:cxn ang="0">
                    <a:pos x="116" y="0"/>
                  </a:cxn>
                  <a:cxn ang="0">
                    <a:pos x="136" y="29"/>
                  </a:cxn>
                  <a:cxn ang="0">
                    <a:pos x="160" y="58"/>
                  </a:cxn>
                  <a:cxn ang="0">
                    <a:pos x="232" y="78"/>
                  </a:cxn>
                  <a:cxn ang="0">
                    <a:pos x="301" y="58"/>
                  </a:cxn>
                  <a:cxn ang="0">
                    <a:pos x="331" y="81"/>
                  </a:cxn>
                  <a:cxn ang="0">
                    <a:pos x="376" y="107"/>
                  </a:cxn>
                  <a:cxn ang="0">
                    <a:pos x="347" y="175"/>
                  </a:cxn>
                  <a:cxn ang="0">
                    <a:pos x="291" y="232"/>
                  </a:cxn>
                  <a:cxn ang="0">
                    <a:pos x="233" y="250"/>
                  </a:cxn>
                  <a:cxn ang="0">
                    <a:pos x="160" y="223"/>
                  </a:cxn>
                  <a:cxn ang="0">
                    <a:pos x="44" y="175"/>
                  </a:cxn>
                  <a:cxn ang="0">
                    <a:pos x="0" y="151"/>
                  </a:cxn>
                  <a:cxn ang="0">
                    <a:pos x="0" y="151"/>
                  </a:cxn>
                  <a:cxn ang="0">
                    <a:pos x="0" y="151"/>
                  </a:cxn>
                </a:cxnLst>
                <a:rect l="0" t="0" r="r" b="b"/>
                <a:pathLst>
                  <a:path w="376" h="250">
                    <a:moveTo>
                      <a:pt x="0" y="151"/>
                    </a:moveTo>
                    <a:lnTo>
                      <a:pt x="46" y="123"/>
                    </a:lnTo>
                    <a:lnTo>
                      <a:pt x="44" y="89"/>
                    </a:lnTo>
                    <a:lnTo>
                      <a:pt x="59" y="31"/>
                    </a:lnTo>
                    <a:lnTo>
                      <a:pt x="95" y="19"/>
                    </a:lnTo>
                    <a:lnTo>
                      <a:pt x="116" y="0"/>
                    </a:lnTo>
                    <a:lnTo>
                      <a:pt x="136" y="29"/>
                    </a:lnTo>
                    <a:lnTo>
                      <a:pt x="160" y="58"/>
                    </a:lnTo>
                    <a:lnTo>
                      <a:pt x="232" y="78"/>
                    </a:lnTo>
                    <a:lnTo>
                      <a:pt x="301" y="58"/>
                    </a:lnTo>
                    <a:lnTo>
                      <a:pt x="331" y="81"/>
                    </a:lnTo>
                    <a:lnTo>
                      <a:pt x="376" y="107"/>
                    </a:lnTo>
                    <a:lnTo>
                      <a:pt x="347" y="175"/>
                    </a:lnTo>
                    <a:lnTo>
                      <a:pt x="291" y="232"/>
                    </a:lnTo>
                    <a:lnTo>
                      <a:pt x="233" y="250"/>
                    </a:lnTo>
                    <a:lnTo>
                      <a:pt x="160" y="223"/>
                    </a:lnTo>
                    <a:lnTo>
                      <a:pt x="44" y="175"/>
                    </a:lnTo>
                    <a:lnTo>
                      <a:pt x="0" y="151"/>
                    </a:lnTo>
                    <a:lnTo>
                      <a:pt x="0" y="151"/>
                    </a:lnTo>
                    <a:lnTo>
                      <a:pt x="0" y="151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2" name="Freeform 399"/>
              <p:cNvSpPr>
                <a:spLocks/>
              </p:cNvSpPr>
              <p:nvPr/>
            </p:nvSpPr>
            <p:spPr bwMode="auto">
              <a:xfrm>
                <a:off x="2809" y="1756"/>
                <a:ext cx="94" cy="63"/>
              </a:xfrm>
              <a:custGeom>
                <a:avLst/>
                <a:gdLst/>
                <a:ahLst/>
                <a:cxnLst>
                  <a:cxn ang="0">
                    <a:pos x="0" y="152"/>
                  </a:cxn>
                  <a:cxn ang="0">
                    <a:pos x="45" y="123"/>
                  </a:cxn>
                  <a:cxn ang="0">
                    <a:pos x="44" y="91"/>
                  </a:cxn>
                  <a:cxn ang="0">
                    <a:pos x="59" y="31"/>
                  </a:cxn>
                  <a:cxn ang="0">
                    <a:pos x="94" y="20"/>
                  </a:cxn>
                  <a:cxn ang="0">
                    <a:pos x="116" y="0"/>
                  </a:cxn>
                  <a:cxn ang="0">
                    <a:pos x="135" y="30"/>
                  </a:cxn>
                  <a:cxn ang="0">
                    <a:pos x="160" y="60"/>
                  </a:cxn>
                  <a:cxn ang="0">
                    <a:pos x="231" y="78"/>
                  </a:cxn>
                  <a:cxn ang="0">
                    <a:pos x="301" y="60"/>
                  </a:cxn>
                  <a:cxn ang="0">
                    <a:pos x="330" y="81"/>
                  </a:cxn>
                  <a:cxn ang="0">
                    <a:pos x="376" y="108"/>
                  </a:cxn>
                  <a:cxn ang="0">
                    <a:pos x="346" y="176"/>
                  </a:cxn>
                  <a:cxn ang="0">
                    <a:pos x="291" y="233"/>
                  </a:cxn>
                  <a:cxn ang="0">
                    <a:pos x="234" y="251"/>
                  </a:cxn>
                  <a:cxn ang="0">
                    <a:pos x="160" y="224"/>
                  </a:cxn>
                  <a:cxn ang="0">
                    <a:pos x="44" y="176"/>
                  </a:cxn>
                  <a:cxn ang="0">
                    <a:pos x="0" y="152"/>
                  </a:cxn>
                  <a:cxn ang="0">
                    <a:pos x="0" y="152"/>
                  </a:cxn>
                  <a:cxn ang="0">
                    <a:pos x="0" y="152"/>
                  </a:cxn>
                </a:cxnLst>
                <a:rect l="0" t="0" r="r" b="b"/>
                <a:pathLst>
                  <a:path w="376" h="251">
                    <a:moveTo>
                      <a:pt x="0" y="152"/>
                    </a:moveTo>
                    <a:lnTo>
                      <a:pt x="45" y="123"/>
                    </a:lnTo>
                    <a:lnTo>
                      <a:pt x="44" y="91"/>
                    </a:lnTo>
                    <a:lnTo>
                      <a:pt x="59" y="31"/>
                    </a:lnTo>
                    <a:lnTo>
                      <a:pt x="94" y="20"/>
                    </a:lnTo>
                    <a:lnTo>
                      <a:pt x="116" y="0"/>
                    </a:lnTo>
                    <a:lnTo>
                      <a:pt x="135" y="30"/>
                    </a:lnTo>
                    <a:lnTo>
                      <a:pt x="160" y="60"/>
                    </a:lnTo>
                    <a:lnTo>
                      <a:pt x="231" y="78"/>
                    </a:lnTo>
                    <a:lnTo>
                      <a:pt x="301" y="60"/>
                    </a:lnTo>
                    <a:lnTo>
                      <a:pt x="330" y="81"/>
                    </a:lnTo>
                    <a:lnTo>
                      <a:pt x="376" y="108"/>
                    </a:lnTo>
                    <a:lnTo>
                      <a:pt x="346" y="176"/>
                    </a:lnTo>
                    <a:lnTo>
                      <a:pt x="291" y="233"/>
                    </a:lnTo>
                    <a:lnTo>
                      <a:pt x="234" y="251"/>
                    </a:lnTo>
                    <a:lnTo>
                      <a:pt x="160" y="224"/>
                    </a:lnTo>
                    <a:lnTo>
                      <a:pt x="44" y="176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0" y="152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3" name="Freeform 400"/>
              <p:cNvSpPr>
                <a:spLocks/>
              </p:cNvSpPr>
              <p:nvPr/>
            </p:nvSpPr>
            <p:spPr bwMode="auto">
              <a:xfrm>
                <a:off x="2826" y="1718"/>
                <a:ext cx="106" cy="64"/>
              </a:xfrm>
              <a:custGeom>
                <a:avLst/>
                <a:gdLst/>
                <a:ahLst/>
                <a:cxnLst>
                  <a:cxn ang="0">
                    <a:pos x="0" y="185"/>
                  </a:cxn>
                  <a:cxn ang="0">
                    <a:pos x="0" y="116"/>
                  </a:cxn>
                  <a:cxn ang="0">
                    <a:pos x="49" y="71"/>
                  </a:cxn>
                  <a:cxn ang="0">
                    <a:pos x="141" y="95"/>
                  </a:cxn>
                  <a:cxn ang="0">
                    <a:pos x="165" y="95"/>
                  </a:cxn>
                  <a:cxn ang="0">
                    <a:pos x="141" y="0"/>
                  </a:cxn>
                  <a:cxn ang="0">
                    <a:pos x="211" y="70"/>
                  </a:cxn>
                  <a:cxn ang="0">
                    <a:pos x="261" y="71"/>
                  </a:cxn>
                  <a:cxn ang="0">
                    <a:pos x="309" y="75"/>
                  </a:cxn>
                  <a:cxn ang="0">
                    <a:pos x="425" y="158"/>
                  </a:cxn>
                  <a:cxn ang="0">
                    <a:pos x="397" y="187"/>
                  </a:cxn>
                  <a:cxn ang="0">
                    <a:pos x="308" y="257"/>
                  </a:cxn>
                  <a:cxn ang="0">
                    <a:pos x="234" y="211"/>
                  </a:cxn>
                  <a:cxn ang="0">
                    <a:pos x="155" y="234"/>
                  </a:cxn>
                  <a:cxn ang="0">
                    <a:pos x="90" y="215"/>
                  </a:cxn>
                  <a:cxn ang="0">
                    <a:pos x="70" y="185"/>
                  </a:cxn>
                  <a:cxn ang="0">
                    <a:pos x="49" y="141"/>
                  </a:cxn>
                  <a:cxn ang="0">
                    <a:pos x="28" y="174"/>
                  </a:cxn>
                  <a:cxn ang="0">
                    <a:pos x="0" y="185"/>
                  </a:cxn>
                  <a:cxn ang="0">
                    <a:pos x="0" y="185"/>
                  </a:cxn>
                  <a:cxn ang="0">
                    <a:pos x="0" y="185"/>
                  </a:cxn>
                </a:cxnLst>
                <a:rect l="0" t="0" r="r" b="b"/>
                <a:pathLst>
                  <a:path w="425" h="257">
                    <a:moveTo>
                      <a:pt x="0" y="185"/>
                    </a:moveTo>
                    <a:lnTo>
                      <a:pt x="0" y="116"/>
                    </a:lnTo>
                    <a:lnTo>
                      <a:pt x="49" y="71"/>
                    </a:lnTo>
                    <a:lnTo>
                      <a:pt x="141" y="95"/>
                    </a:lnTo>
                    <a:lnTo>
                      <a:pt x="165" y="95"/>
                    </a:lnTo>
                    <a:lnTo>
                      <a:pt x="141" y="0"/>
                    </a:lnTo>
                    <a:lnTo>
                      <a:pt x="211" y="70"/>
                    </a:lnTo>
                    <a:lnTo>
                      <a:pt x="261" y="71"/>
                    </a:lnTo>
                    <a:lnTo>
                      <a:pt x="309" y="75"/>
                    </a:lnTo>
                    <a:lnTo>
                      <a:pt x="425" y="158"/>
                    </a:lnTo>
                    <a:lnTo>
                      <a:pt x="397" y="187"/>
                    </a:lnTo>
                    <a:lnTo>
                      <a:pt x="308" y="257"/>
                    </a:lnTo>
                    <a:lnTo>
                      <a:pt x="234" y="211"/>
                    </a:lnTo>
                    <a:lnTo>
                      <a:pt x="155" y="234"/>
                    </a:lnTo>
                    <a:lnTo>
                      <a:pt x="90" y="215"/>
                    </a:lnTo>
                    <a:lnTo>
                      <a:pt x="70" y="185"/>
                    </a:lnTo>
                    <a:lnTo>
                      <a:pt x="49" y="141"/>
                    </a:lnTo>
                    <a:lnTo>
                      <a:pt x="28" y="174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4" name="Freeform 401"/>
              <p:cNvSpPr>
                <a:spLocks/>
              </p:cNvSpPr>
              <p:nvPr/>
            </p:nvSpPr>
            <p:spPr bwMode="auto">
              <a:xfrm>
                <a:off x="2826" y="1718"/>
                <a:ext cx="106" cy="64"/>
              </a:xfrm>
              <a:custGeom>
                <a:avLst/>
                <a:gdLst/>
                <a:ahLst/>
                <a:cxnLst>
                  <a:cxn ang="0">
                    <a:pos x="0" y="185"/>
                  </a:cxn>
                  <a:cxn ang="0">
                    <a:pos x="0" y="115"/>
                  </a:cxn>
                  <a:cxn ang="0">
                    <a:pos x="48" y="71"/>
                  </a:cxn>
                  <a:cxn ang="0">
                    <a:pos x="140" y="94"/>
                  </a:cxn>
                  <a:cxn ang="0">
                    <a:pos x="163" y="94"/>
                  </a:cxn>
                  <a:cxn ang="0">
                    <a:pos x="140" y="0"/>
                  </a:cxn>
                  <a:cxn ang="0">
                    <a:pos x="210" y="69"/>
                  </a:cxn>
                  <a:cxn ang="0">
                    <a:pos x="260" y="71"/>
                  </a:cxn>
                  <a:cxn ang="0">
                    <a:pos x="308" y="75"/>
                  </a:cxn>
                  <a:cxn ang="0">
                    <a:pos x="425" y="157"/>
                  </a:cxn>
                  <a:cxn ang="0">
                    <a:pos x="395" y="186"/>
                  </a:cxn>
                  <a:cxn ang="0">
                    <a:pos x="306" y="257"/>
                  </a:cxn>
                  <a:cxn ang="0">
                    <a:pos x="233" y="212"/>
                  </a:cxn>
                  <a:cxn ang="0">
                    <a:pos x="154" y="233"/>
                  </a:cxn>
                  <a:cxn ang="0">
                    <a:pos x="88" y="214"/>
                  </a:cxn>
                  <a:cxn ang="0">
                    <a:pos x="69" y="185"/>
                  </a:cxn>
                  <a:cxn ang="0">
                    <a:pos x="48" y="141"/>
                  </a:cxn>
                  <a:cxn ang="0">
                    <a:pos x="26" y="173"/>
                  </a:cxn>
                  <a:cxn ang="0">
                    <a:pos x="0" y="185"/>
                  </a:cxn>
                  <a:cxn ang="0">
                    <a:pos x="0" y="185"/>
                  </a:cxn>
                  <a:cxn ang="0">
                    <a:pos x="0" y="185"/>
                  </a:cxn>
                </a:cxnLst>
                <a:rect l="0" t="0" r="r" b="b"/>
                <a:pathLst>
                  <a:path w="425" h="257">
                    <a:moveTo>
                      <a:pt x="0" y="185"/>
                    </a:moveTo>
                    <a:lnTo>
                      <a:pt x="0" y="115"/>
                    </a:lnTo>
                    <a:lnTo>
                      <a:pt x="48" y="71"/>
                    </a:lnTo>
                    <a:lnTo>
                      <a:pt x="140" y="94"/>
                    </a:lnTo>
                    <a:lnTo>
                      <a:pt x="163" y="94"/>
                    </a:lnTo>
                    <a:lnTo>
                      <a:pt x="140" y="0"/>
                    </a:lnTo>
                    <a:lnTo>
                      <a:pt x="210" y="69"/>
                    </a:lnTo>
                    <a:lnTo>
                      <a:pt x="260" y="71"/>
                    </a:lnTo>
                    <a:lnTo>
                      <a:pt x="308" y="75"/>
                    </a:lnTo>
                    <a:lnTo>
                      <a:pt x="425" y="157"/>
                    </a:lnTo>
                    <a:lnTo>
                      <a:pt x="395" y="186"/>
                    </a:lnTo>
                    <a:lnTo>
                      <a:pt x="306" y="257"/>
                    </a:lnTo>
                    <a:lnTo>
                      <a:pt x="233" y="212"/>
                    </a:lnTo>
                    <a:lnTo>
                      <a:pt x="154" y="233"/>
                    </a:lnTo>
                    <a:lnTo>
                      <a:pt x="88" y="214"/>
                    </a:lnTo>
                    <a:lnTo>
                      <a:pt x="69" y="185"/>
                    </a:lnTo>
                    <a:lnTo>
                      <a:pt x="48" y="141"/>
                    </a:lnTo>
                    <a:lnTo>
                      <a:pt x="26" y="173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85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5" name="Freeform 402"/>
              <p:cNvSpPr>
                <a:spLocks/>
              </p:cNvSpPr>
              <p:nvPr/>
            </p:nvSpPr>
            <p:spPr bwMode="auto">
              <a:xfrm>
                <a:off x="2861" y="1683"/>
                <a:ext cx="76" cy="70"/>
              </a:xfrm>
              <a:custGeom>
                <a:avLst/>
                <a:gdLst/>
                <a:ahLst/>
                <a:cxnLst>
                  <a:cxn ang="0">
                    <a:pos x="0" y="140"/>
                  </a:cxn>
                  <a:cxn ang="0">
                    <a:pos x="0" y="68"/>
                  </a:cxn>
                  <a:cxn ang="0">
                    <a:pos x="48" y="46"/>
                  </a:cxn>
                  <a:cxn ang="0">
                    <a:pos x="139" y="23"/>
                  </a:cxn>
                  <a:cxn ang="0">
                    <a:pos x="167" y="0"/>
                  </a:cxn>
                  <a:cxn ang="0">
                    <a:pos x="211" y="0"/>
                  </a:cxn>
                  <a:cxn ang="0">
                    <a:pos x="304" y="23"/>
                  </a:cxn>
                  <a:cxn ang="0">
                    <a:pos x="257" y="46"/>
                  </a:cxn>
                  <a:cxn ang="0">
                    <a:pos x="284" y="117"/>
                  </a:cxn>
                  <a:cxn ang="0">
                    <a:pos x="304" y="163"/>
                  </a:cxn>
                  <a:cxn ang="0">
                    <a:pos x="284" y="225"/>
                  </a:cxn>
                  <a:cxn ang="0">
                    <a:pos x="257" y="281"/>
                  </a:cxn>
                  <a:cxn ang="0">
                    <a:pos x="167" y="211"/>
                  </a:cxn>
                  <a:cxn ang="0">
                    <a:pos x="72" y="211"/>
                  </a:cxn>
                  <a:cxn ang="0">
                    <a:pos x="24" y="163"/>
                  </a:cxn>
                  <a:cxn ang="0">
                    <a:pos x="0" y="140"/>
                  </a:cxn>
                  <a:cxn ang="0">
                    <a:pos x="0" y="140"/>
                  </a:cxn>
                  <a:cxn ang="0">
                    <a:pos x="0" y="140"/>
                  </a:cxn>
                </a:cxnLst>
                <a:rect l="0" t="0" r="r" b="b"/>
                <a:pathLst>
                  <a:path w="304" h="281">
                    <a:moveTo>
                      <a:pt x="0" y="140"/>
                    </a:moveTo>
                    <a:lnTo>
                      <a:pt x="0" y="68"/>
                    </a:lnTo>
                    <a:lnTo>
                      <a:pt x="48" y="46"/>
                    </a:lnTo>
                    <a:lnTo>
                      <a:pt x="139" y="23"/>
                    </a:lnTo>
                    <a:lnTo>
                      <a:pt x="167" y="0"/>
                    </a:lnTo>
                    <a:lnTo>
                      <a:pt x="211" y="0"/>
                    </a:lnTo>
                    <a:lnTo>
                      <a:pt x="304" y="23"/>
                    </a:lnTo>
                    <a:lnTo>
                      <a:pt x="257" y="46"/>
                    </a:lnTo>
                    <a:lnTo>
                      <a:pt x="284" y="117"/>
                    </a:lnTo>
                    <a:lnTo>
                      <a:pt x="304" y="163"/>
                    </a:lnTo>
                    <a:lnTo>
                      <a:pt x="284" y="225"/>
                    </a:lnTo>
                    <a:lnTo>
                      <a:pt x="257" y="281"/>
                    </a:lnTo>
                    <a:lnTo>
                      <a:pt x="167" y="211"/>
                    </a:lnTo>
                    <a:lnTo>
                      <a:pt x="72" y="211"/>
                    </a:lnTo>
                    <a:lnTo>
                      <a:pt x="24" y="163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0" y="140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6" name="Freeform 403"/>
              <p:cNvSpPr>
                <a:spLocks/>
              </p:cNvSpPr>
              <p:nvPr/>
            </p:nvSpPr>
            <p:spPr bwMode="auto">
              <a:xfrm>
                <a:off x="2861" y="1683"/>
                <a:ext cx="76" cy="70"/>
              </a:xfrm>
              <a:custGeom>
                <a:avLst/>
                <a:gdLst/>
                <a:ahLst/>
                <a:cxnLst>
                  <a:cxn ang="0">
                    <a:pos x="0" y="141"/>
                  </a:cxn>
                  <a:cxn ang="0">
                    <a:pos x="0" y="69"/>
                  </a:cxn>
                  <a:cxn ang="0">
                    <a:pos x="47" y="46"/>
                  </a:cxn>
                  <a:cxn ang="0">
                    <a:pos x="138" y="23"/>
                  </a:cxn>
                  <a:cxn ang="0">
                    <a:pos x="166" y="0"/>
                  </a:cxn>
                  <a:cxn ang="0">
                    <a:pos x="210" y="0"/>
                  </a:cxn>
                  <a:cxn ang="0">
                    <a:pos x="304" y="23"/>
                  </a:cxn>
                  <a:cxn ang="0">
                    <a:pos x="257" y="46"/>
                  </a:cxn>
                  <a:cxn ang="0">
                    <a:pos x="285" y="118"/>
                  </a:cxn>
                  <a:cxn ang="0">
                    <a:pos x="304" y="163"/>
                  </a:cxn>
                  <a:cxn ang="0">
                    <a:pos x="285" y="225"/>
                  </a:cxn>
                  <a:cxn ang="0">
                    <a:pos x="257" y="282"/>
                  </a:cxn>
                  <a:cxn ang="0">
                    <a:pos x="166" y="212"/>
                  </a:cxn>
                  <a:cxn ang="0">
                    <a:pos x="72" y="212"/>
                  </a:cxn>
                  <a:cxn ang="0">
                    <a:pos x="23" y="163"/>
                  </a:cxn>
                  <a:cxn ang="0">
                    <a:pos x="0" y="141"/>
                  </a:cxn>
                  <a:cxn ang="0">
                    <a:pos x="0" y="141"/>
                  </a:cxn>
                  <a:cxn ang="0">
                    <a:pos x="0" y="141"/>
                  </a:cxn>
                </a:cxnLst>
                <a:rect l="0" t="0" r="r" b="b"/>
                <a:pathLst>
                  <a:path w="304" h="282">
                    <a:moveTo>
                      <a:pt x="0" y="141"/>
                    </a:moveTo>
                    <a:lnTo>
                      <a:pt x="0" y="69"/>
                    </a:lnTo>
                    <a:lnTo>
                      <a:pt x="47" y="46"/>
                    </a:lnTo>
                    <a:lnTo>
                      <a:pt x="138" y="23"/>
                    </a:lnTo>
                    <a:lnTo>
                      <a:pt x="166" y="0"/>
                    </a:lnTo>
                    <a:lnTo>
                      <a:pt x="210" y="0"/>
                    </a:lnTo>
                    <a:lnTo>
                      <a:pt x="304" y="23"/>
                    </a:lnTo>
                    <a:lnTo>
                      <a:pt x="257" y="46"/>
                    </a:lnTo>
                    <a:lnTo>
                      <a:pt x="285" y="118"/>
                    </a:lnTo>
                    <a:lnTo>
                      <a:pt x="304" y="163"/>
                    </a:lnTo>
                    <a:lnTo>
                      <a:pt x="285" y="225"/>
                    </a:lnTo>
                    <a:lnTo>
                      <a:pt x="257" y="282"/>
                    </a:lnTo>
                    <a:lnTo>
                      <a:pt x="166" y="212"/>
                    </a:lnTo>
                    <a:lnTo>
                      <a:pt x="72" y="212"/>
                    </a:lnTo>
                    <a:lnTo>
                      <a:pt x="23" y="163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0" y="141"/>
                    </a:lnTo>
                  </a:path>
                </a:pathLst>
              </a:custGeom>
              <a:solidFill>
                <a:srgbClr val="969696">
                  <a:alpha val="50000"/>
                </a:srgbClr>
              </a:solidFill>
              <a:ln w="3175">
                <a:solidFill>
                  <a:srgbClr val="969696">
                    <a:alpha val="50000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7" name="Freeform 404"/>
              <p:cNvSpPr>
                <a:spLocks/>
              </p:cNvSpPr>
              <p:nvPr/>
            </p:nvSpPr>
            <p:spPr bwMode="auto">
              <a:xfrm>
                <a:off x="2796" y="1414"/>
                <a:ext cx="170" cy="251"/>
              </a:xfrm>
              <a:custGeom>
                <a:avLst/>
                <a:gdLst/>
                <a:ahLst/>
                <a:cxnLst>
                  <a:cxn ang="0">
                    <a:pos x="564" y="978"/>
                  </a:cxn>
                  <a:cxn ang="0">
                    <a:pos x="544" y="978"/>
                  </a:cxn>
                  <a:cxn ang="0">
                    <a:pos x="496" y="957"/>
                  </a:cxn>
                  <a:cxn ang="0">
                    <a:pos x="496" y="910"/>
                  </a:cxn>
                  <a:cxn ang="0">
                    <a:pos x="471" y="910"/>
                  </a:cxn>
                  <a:cxn ang="0">
                    <a:pos x="448" y="957"/>
                  </a:cxn>
                  <a:cxn ang="0">
                    <a:pos x="284" y="1002"/>
                  </a:cxn>
                  <a:cxn ang="0">
                    <a:pos x="189" y="978"/>
                  </a:cxn>
                  <a:cxn ang="0">
                    <a:pos x="119" y="978"/>
                  </a:cxn>
                  <a:cxn ang="0">
                    <a:pos x="119" y="933"/>
                  </a:cxn>
                  <a:cxn ang="0">
                    <a:pos x="144" y="887"/>
                  </a:cxn>
                  <a:cxn ang="0">
                    <a:pos x="96" y="838"/>
                  </a:cxn>
                  <a:cxn ang="0">
                    <a:pos x="96" y="769"/>
                  </a:cxn>
                  <a:cxn ang="0">
                    <a:pos x="119" y="721"/>
                  </a:cxn>
                  <a:cxn ang="0">
                    <a:pos x="168" y="721"/>
                  </a:cxn>
                  <a:cxn ang="0">
                    <a:pos x="168" y="674"/>
                  </a:cxn>
                  <a:cxn ang="0">
                    <a:pos x="284" y="582"/>
                  </a:cxn>
                  <a:cxn ang="0">
                    <a:pos x="308" y="534"/>
                  </a:cxn>
                  <a:cxn ang="0">
                    <a:pos x="284" y="486"/>
                  </a:cxn>
                  <a:cxn ang="0">
                    <a:pos x="236" y="442"/>
                  </a:cxn>
                  <a:cxn ang="0">
                    <a:pos x="189" y="442"/>
                  </a:cxn>
                  <a:cxn ang="0">
                    <a:pos x="189" y="347"/>
                  </a:cxn>
                  <a:cxn ang="0">
                    <a:pos x="147" y="227"/>
                  </a:cxn>
                  <a:cxn ang="0">
                    <a:pos x="0" y="80"/>
                  </a:cxn>
                  <a:cxn ang="0">
                    <a:pos x="45" y="67"/>
                  </a:cxn>
                  <a:cxn ang="0">
                    <a:pos x="168" y="125"/>
                  </a:cxn>
                  <a:cxn ang="0">
                    <a:pos x="236" y="107"/>
                  </a:cxn>
                  <a:cxn ang="0">
                    <a:pos x="332" y="19"/>
                  </a:cxn>
                  <a:cxn ang="0">
                    <a:pos x="418" y="0"/>
                  </a:cxn>
                  <a:cxn ang="0">
                    <a:pos x="404" y="42"/>
                  </a:cxn>
                  <a:cxn ang="0">
                    <a:pos x="448" y="134"/>
                  </a:cxn>
                  <a:cxn ang="0">
                    <a:pos x="448" y="229"/>
                  </a:cxn>
                  <a:cxn ang="0">
                    <a:pos x="471" y="278"/>
                  </a:cxn>
                  <a:cxn ang="0">
                    <a:pos x="517" y="347"/>
                  </a:cxn>
                  <a:cxn ang="0">
                    <a:pos x="517" y="442"/>
                  </a:cxn>
                  <a:cxn ang="0">
                    <a:pos x="564" y="510"/>
                  </a:cxn>
                  <a:cxn ang="0">
                    <a:pos x="564" y="606"/>
                  </a:cxn>
                  <a:cxn ang="0">
                    <a:pos x="635" y="721"/>
                  </a:cxn>
                  <a:cxn ang="0">
                    <a:pos x="683" y="793"/>
                  </a:cxn>
                  <a:cxn ang="0">
                    <a:pos x="635" y="910"/>
                  </a:cxn>
                  <a:cxn ang="0">
                    <a:pos x="544" y="933"/>
                  </a:cxn>
                  <a:cxn ang="0">
                    <a:pos x="564" y="978"/>
                  </a:cxn>
                  <a:cxn ang="0">
                    <a:pos x="564" y="978"/>
                  </a:cxn>
                  <a:cxn ang="0">
                    <a:pos x="564" y="978"/>
                  </a:cxn>
                </a:cxnLst>
                <a:rect l="0" t="0" r="r" b="b"/>
                <a:pathLst>
                  <a:path w="683" h="1002">
                    <a:moveTo>
                      <a:pt x="564" y="978"/>
                    </a:moveTo>
                    <a:lnTo>
                      <a:pt x="544" y="978"/>
                    </a:lnTo>
                    <a:lnTo>
                      <a:pt x="496" y="957"/>
                    </a:lnTo>
                    <a:lnTo>
                      <a:pt x="496" y="910"/>
                    </a:lnTo>
                    <a:lnTo>
                      <a:pt x="471" y="910"/>
                    </a:lnTo>
                    <a:lnTo>
                      <a:pt x="448" y="957"/>
                    </a:lnTo>
                    <a:lnTo>
                      <a:pt x="284" y="1002"/>
                    </a:lnTo>
                    <a:lnTo>
                      <a:pt x="189" y="978"/>
                    </a:lnTo>
                    <a:lnTo>
                      <a:pt x="119" y="978"/>
                    </a:lnTo>
                    <a:lnTo>
                      <a:pt x="119" y="933"/>
                    </a:lnTo>
                    <a:lnTo>
                      <a:pt x="144" y="887"/>
                    </a:lnTo>
                    <a:lnTo>
                      <a:pt x="96" y="838"/>
                    </a:lnTo>
                    <a:lnTo>
                      <a:pt x="96" y="769"/>
                    </a:lnTo>
                    <a:lnTo>
                      <a:pt x="119" y="721"/>
                    </a:lnTo>
                    <a:lnTo>
                      <a:pt x="168" y="721"/>
                    </a:lnTo>
                    <a:lnTo>
                      <a:pt x="168" y="674"/>
                    </a:lnTo>
                    <a:lnTo>
                      <a:pt x="284" y="582"/>
                    </a:lnTo>
                    <a:lnTo>
                      <a:pt x="308" y="534"/>
                    </a:lnTo>
                    <a:lnTo>
                      <a:pt x="284" y="486"/>
                    </a:lnTo>
                    <a:lnTo>
                      <a:pt x="236" y="442"/>
                    </a:lnTo>
                    <a:lnTo>
                      <a:pt x="189" y="442"/>
                    </a:lnTo>
                    <a:lnTo>
                      <a:pt x="189" y="347"/>
                    </a:lnTo>
                    <a:lnTo>
                      <a:pt x="147" y="227"/>
                    </a:lnTo>
                    <a:lnTo>
                      <a:pt x="0" y="80"/>
                    </a:lnTo>
                    <a:lnTo>
                      <a:pt x="45" y="67"/>
                    </a:lnTo>
                    <a:lnTo>
                      <a:pt x="168" y="125"/>
                    </a:lnTo>
                    <a:lnTo>
                      <a:pt x="236" y="107"/>
                    </a:lnTo>
                    <a:lnTo>
                      <a:pt x="332" y="19"/>
                    </a:lnTo>
                    <a:lnTo>
                      <a:pt x="418" y="0"/>
                    </a:lnTo>
                    <a:lnTo>
                      <a:pt x="404" y="42"/>
                    </a:lnTo>
                    <a:lnTo>
                      <a:pt x="448" y="134"/>
                    </a:lnTo>
                    <a:lnTo>
                      <a:pt x="448" y="229"/>
                    </a:lnTo>
                    <a:lnTo>
                      <a:pt x="471" y="278"/>
                    </a:lnTo>
                    <a:lnTo>
                      <a:pt x="517" y="347"/>
                    </a:lnTo>
                    <a:lnTo>
                      <a:pt x="517" y="442"/>
                    </a:lnTo>
                    <a:lnTo>
                      <a:pt x="564" y="510"/>
                    </a:lnTo>
                    <a:lnTo>
                      <a:pt x="564" y="606"/>
                    </a:lnTo>
                    <a:lnTo>
                      <a:pt x="635" y="721"/>
                    </a:lnTo>
                    <a:lnTo>
                      <a:pt x="683" y="793"/>
                    </a:lnTo>
                    <a:lnTo>
                      <a:pt x="635" y="910"/>
                    </a:lnTo>
                    <a:lnTo>
                      <a:pt x="544" y="933"/>
                    </a:lnTo>
                    <a:lnTo>
                      <a:pt x="564" y="978"/>
                    </a:lnTo>
                    <a:lnTo>
                      <a:pt x="564" y="978"/>
                    </a:lnTo>
                    <a:lnTo>
                      <a:pt x="564" y="978"/>
                    </a:lnTo>
                    <a:close/>
                  </a:path>
                </a:pathLst>
              </a:custGeom>
              <a:solidFill>
                <a:srgbClr val="969696">
                  <a:alpha val="50000"/>
                </a:srgbClr>
              </a:solidFill>
              <a:ln w="9525">
                <a:solidFill>
                  <a:srgbClr val="969696">
                    <a:alpha val="50000"/>
                  </a:srgb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" name="Freeform 405"/>
            <p:cNvSpPr>
              <a:spLocks/>
            </p:cNvSpPr>
            <p:nvPr/>
          </p:nvSpPr>
          <p:spPr bwMode="auto">
            <a:xfrm>
              <a:off x="2796" y="1414"/>
              <a:ext cx="170" cy="251"/>
            </a:xfrm>
            <a:custGeom>
              <a:avLst/>
              <a:gdLst/>
              <a:ahLst/>
              <a:cxnLst>
                <a:cxn ang="0">
                  <a:pos x="564" y="980"/>
                </a:cxn>
                <a:cxn ang="0">
                  <a:pos x="545" y="980"/>
                </a:cxn>
                <a:cxn ang="0">
                  <a:pos x="496" y="958"/>
                </a:cxn>
                <a:cxn ang="0">
                  <a:pos x="496" y="910"/>
                </a:cxn>
                <a:cxn ang="0">
                  <a:pos x="470" y="910"/>
                </a:cxn>
                <a:cxn ang="0">
                  <a:pos x="447" y="958"/>
                </a:cxn>
                <a:cxn ang="0">
                  <a:pos x="283" y="1003"/>
                </a:cxn>
                <a:cxn ang="0">
                  <a:pos x="189" y="980"/>
                </a:cxn>
                <a:cxn ang="0">
                  <a:pos x="120" y="980"/>
                </a:cxn>
                <a:cxn ang="0">
                  <a:pos x="120" y="933"/>
                </a:cxn>
                <a:cxn ang="0">
                  <a:pos x="143" y="888"/>
                </a:cxn>
                <a:cxn ang="0">
                  <a:pos x="96" y="839"/>
                </a:cxn>
                <a:cxn ang="0">
                  <a:pos x="96" y="769"/>
                </a:cxn>
                <a:cxn ang="0">
                  <a:pos x="120" y="721"/>
                </a:cxn>
                <a:cxn ang="0">
                  <a:pos x="168" y="721"/>
                </a:cxn>
                <a:cxn ang="0">
                  <a:pos x="168" y="675"/>
                </a:cxn>
                <a:cxn ang="0">
                  <a:pos x="283" y="583"/>
                </a:cxn>
                <a:cxn ang="0">
                  <a:pos x="307" y="535"/>
                </a:cxn>
                <a:cxn ang="0">
                  <a:pos x="283" y="486"/>
                </a:cxn>
                <a:cxn ang="0">
                  <a:pos x="235" y="442"/>
                </a:cxn>
                <a:cxn ang="0">
                  <a:pos x="189" y="442"/>
                </a:cxn>
                <a:cxn ang="0">
                  <a:pos x="189" y="348"/>
                </a:cxn>
                <a:cxn ang="0">
                  <a:pos x="146" y="228"/>
                </a:cxn>
                <a:cxn ang="0">
                  <a:pos x="0" y="81"/>
                </a:cxn>
                <a:cxn ang="0">
                  <a:pos x="44" y="68"/>
                </a:cxn>
                <a:cxn ang="0">
                  <a:pos x="168" y="126"/>
                </a:cxn>
                <a:cxn ang="0">
                  <a:pos x="235" y="107"/>
                </a:cxn>
                <a:cxn ang="0">
                  <a:pos x="332" y="20"/>
                </a:cxn>
                <a:cxn ang="0">
                  <a:pos x="418" y="0"/>
                </a:cxn>
                <a:cxn ang="0">
                  <a:pos x="403" y="43"/>
                </a:cxn>
                <a:cxn ang="0">
                  <a:pos x="447" y="135"/>
                </a:cxn>
                <a:cxn ang="0">
                  <a:pos x="447" y="229"/>
                </a:cxn>
                <a:cxn ang="0">
                  <a:pos x="470" y="278"/>
                </a:cxn>
                <a:cxn ang="0">
                  <a:pos x="517" y="348"/>
                </a:cxn>
                <a:cxn ang="0">
                  <a:pos x="517" y="442"/>
                </a:cxn>
                <a:cxn ang="0">
                  <a:pos x="564" y="511"/>
                </a:cxn>
                <a:cxn ang="0">
                  <a:pos x="564" y="606"/>
                </a:cxn>
                <a:cxn ang="0">
                  <a:pos x="634" y="721"/>
                </a:cxn>
                <a:cxn ang="0">
                  <a:pos x="682" y="793"/>
                </a:cxn>
                <a:cxn ang="0">
                  <a:pos x="634" y="910"/>
                </a:cxn>
                <a:cxn ang="0">
                  <a:pos x="545" y="933"/>
                </a:cxn>
                <a:cxn ang="0">
                  <a:pos x="564" y="980"/>
                </a:cxn>
                <a:cxn ang="0">
                  <a:pos x="564" y="980"/>
                </a:cxn>
                <a:cxn ang="0">
                  <a:pos x="564" y="980"/>
                </a:cxn>
              </a:cxnLst>
              <a:rect l="0" t="0" r="r" b="b"/>
              <a:pathLst>
                <a:path w="682" h="1003">
                  <a:moveTo>
                    <a:pt x="564" y="980"/>
                  </a:moveTo>
                  <a:lnTo>
                    <a:pt x="545" y="980"/>
                  </a:lnTo>
                  <a:lnTo>
                    <a:pt x="496" y="958"/>
                  </a:lnTo>
                  <a:lnTo>
                    <a:pt x="496" y="910"/>
                  </a:lnTo>
                  <a:lnTo>
                    <a:pt x="470" y="910"/>
                  </a:lnTo>
                  <a:lnTo>
                    <a:pt x="447" y="958"/>
                  </a:lnTo>
                  <a:lnTo>
                    <a:pt x="283" y="1003"/>
                  </a:lnTo>
                  <a:lnTo>
                    <a:pt x="189" y="980"/>
                  </a:lnTo>
                  <a:lnTo>
                    <a:pt x="120" y="980"/>
                  </a:lnTo>
                  <a:lnTo>
                    <a:pt x="120" y="933"/>
                  </a:lnTo>
                  <a:lnTo>
                    <a:pt x="143" y="888"/>
                  </a:lnTo>
                  <a:lnTo>
                    <a:pt x="96" y="839"/>
                  </a:lnTo>
                  <a:lnTo>
                    <a:pt x="96" y="769"/>
                  </a:lnTo>
                  <a:lnTo>
                    <a:pt x="120" y="721"/>
                  </a:lnTo>
                  <a:lnTo>
                    <a:pt x="168" y="721"/>
                  </a:lnTo>
                  <a:lnTo>
                    <a:pt x="168" y="675"/>
                  </a:lnTo>
                  <a:lnTo>
                    <a:pt x="283" y="583"/>
                  </a:lnTo>
                  <a:lnTo>
                    <a:pt x="307" y="535"/>
                  </a:lnTo>
                  <a:lnTo>
                    <a:pt x="283" y="486"/>
                  </a:lnTo>
                  <a:lnTo>
                    <a:pt x="235" y="442"/>
                  </a:lnTo>
                  <a:lnTo>
                    <a:pt x="189" y="442"/>
                  </a:lnTo>
                  <a:lnTo>
                    <a:pt x="189" y="348"/>
                  </a:lnTo>
                  <a:lnTo>
                    <a:pt x="146" y="228"/>
                  </a:lnTo>
                  <a:lnTo>
                    <a:pt x="0" y="81"/>
                  </a:lnTo>
                  <a:lnTo>
                    <a:pt x="44" y="68"/>
                  </a:lnTo>
                  <a:lnTo>
                    <a:pt x="168" y="126"/>
                  </a:lnTo>
                  <a:lnTo>
                    <a:pt x="235" y="107"/>
                  </a:lnTo>
                  <a:lnTo>
                    <a:pt x="332" y="20"/>
                  </a:lnTo>
                  <a:lnTo>
                    <a:pt x="418" y="0"/>
                  </a:lnTo>
                  <a:lnTo>
                    <a:pt x="403" y="43"/>
                  </a:lnTo>
                  <a:lnTo>
                    <a:pt x="447" y="135"/>
                  </a:lnTo>
                  <a:lnTo>
                    <a:pt x="447" y="229"/>
                  </a:lnTo>
                  <a:lnTo>
                    <a:pt x="470" y="278"/>
                  </a:lnTo>
                  <a:lnTo>
                    <a:pt x="517" y="348"/>
                  </a:lnTo>
                  <a:lnTo>
                    <a:pt x="517" y="442"/>
                  </a:lnTo>
                  <a:lnTo>
                    <a:pt x="564" y="511"/>
                  </a:lnTo>
                  <a:lnTo>
                    <a:pt x="564" y="606"/>
                  </a:lnTo>
                  <a:lnTo>
                    <a:pt x="634" y="721"/>
                  </a:lnTo>
                  <a:lnTo>
                    <a:pt x="682" y="793"/>
                  </a:lnTo>
                  <a:lnTo>
                    <a:pt x="634" y="910"/>
                  </a:lnTo>
                  <a:lnTo>
                    <a:pt x="545" y="933"/>
                  </a:lnTo>
                  <a:lnTo>
                    <a:pt x="564" y="980"/>
                  </a:lnTo>
                  <a:lnTo>
                    <a:pt x="564" y="980"/>
                  </a:lnTo>
                  <a:lnTo>
                    <a:pt x="564" y="98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406"/>
            <p:cNvSpPr>
              <a:spLocks/>
            </p:cNvSpPr>
            <p:nvPr/>
          </p:nvSpPr>
          <p:spPr bwMode="auto">
            <a:xfrm>
              <a:off x="2697" y="1454"/>
              <a:ext cx="148" cy="317"/>
            </a:xfrm>
            <a:custGeom>
              <a:avLst/>
              <a:gdLst/>
              <a:ahLst/>
              <a:cxnLst>
                <a:cxn ang="0">
                  <a:pos x="593" y="283"/>
                </a:cxn>
                <a:cxn ang="0">
                  <a:pos x="515" y="350"/>
                </a:cxn>
                <a:cxn ang="0">
                  <a:pos x="492" y="467"/>
                </a:cxn>
                <a:cxn ang="0">
                  <a:pos x="469" y="537"/>
                </a:cxn>
                <a:cxn ang="0">
                  <a:pos x="400" y="609"/>
                </a:cxn>
                <a:cxn ang="0">
                  <a:pos x="328" y="633"/>
                </a:cxn>
                <a:cxn ang="0">
                  <a:pos x="281" y="750"/>
                </a:cxn>
                <a:cxn ang="0">
                  <a:pos x="281" y="797"/>
                </a:cxn>
                <a:cxn ang="0">
                  <a:pos x="352" y="890"/>
                </a:cxn>
                <a:cxn ang="0">
                  <a:pos x="352" y="914"/>
                </a:cxn>
                <a:cxn ang="0">
                  <a:pos x="305" y="937"/>
                </a:cxn>
                <a:cxn ang="0">
                  <a:pos x="281" y="914"/>
                </a:cxn>
                <a:cxn ang="0">
                  <a:pos x="258" y="937"/>
                </a:cxn>
                <a:cxn ang="0">
                  <a:pos x="281" y="960"/>
                </a:cxn>
                <a:cxn ang="0">
                  <a:pos x="281" y="1009"/>
                </a:cxn>
                <a:cxn ang="0">
                  <a:pos x="281" y="1031"/>
                </a:cxn>
                <a:cxn ang="0">
                  <a:pos x="281" y="1125"/>
                </a:cxn>
                <a:cxn ang="0">
                  <a:pos x="234" y="1170"/>
                </a:cxn>
                <a:cxn ang="0">
                  <a:pos x="163" y="1195"/>
                </a:cxn>
                <a:cxn ang="0">
                  <a:pos x="140" y="1265"/>
                </a:cxn>
                <a:cxn ang="0">
                  <a:pos x="94" y="1265"/>
                </a:cxn>
                <a:cxn ang="0">
                  <a:pos x="70" y="1195"/>
                </a:cxn>
                <a:cxn ang="0">
                  <a:pos x="47" y="1125"/>
                </a:cxn>
                <a:cxn ang="0">
                  <a:pos x="4" y="1088"/>
                </a:cxn>
                <a:cxn ang="0">
                  <a:pos x="0" y="1009"/>
                </a:cxn>
                <a:cxn ang="0">
                  <a:pos x="0" y="937"/>
                </a:cxn>
                <a:cxn ang="0">
                  <a:pos x="0" y="914"/>
                </a:cxn>
                <a:cxn ang="0">
                  <a:pos x="47" y="842"/>
                </a:cxn>
                <a:cxn ang="0">
                  <a:pos x="70" y="701"/>
                </a:cxn>
                <a:cxn ang="0">
                  <a:pos x="47" y="561"/>
                </a:cxn>
                <a:cxn ang="0">
                  <a:pos x="70" y="493"/>
                </a:cxn>
                <a:cxn ang="0">
                  <a:pos x="181" y="380"/>
                </a:cxn>
                <a:cxn ang="0">
                  <a:pos x="192" y="306"/>
                </a:cxn>
                <a:cxn ang="0">
                  <a:pos x="279" y="146"/>
                </a:cxn>
                <a:cxn ang="0">
                  <a:pos x="310" y="62"/>
                </a:cxn>
                <a:cxn ang="0">
                  <a:pos x="390" y="38"/>
                </a:cxn>
                <a:cxn ang="0">
                  <a:pos x="424" y="0"/>
                </a:cxn>
                <a:cxn ang="0">
                  <a:pos x="499" y="0"/>
                </a:cxn>
                <a:cxn ang="0">
                  <a:pos x="535" y="62"/>
                </a:cxn>
                <a:cxn ang="0">
                  <a:pos x="585" y="163"/>
                </a:cxn>
                <a:cxn ang="0">
                  <a:pos x="585" y="210"/>
                </a:cxn>
                <a:cxn ang="0">
                  <a:pos x="593" y="283"/>
                </a:cxn>
                <a:cxn ang="0">
                  <a:pos x="593" y="283"/>
                </a:cxn>
                <a:cxn ang="0">
                  <a:pos x="593" y="283"/>
                </a:cxn>
              </a:cxnLst>
              <a:rect l="0" t="0" r="r" b="b"/>
              <a:pathLst>
                <a:path w="593" h="1265">
                  <a:moveTo>
                    <a:pt x="593" y="283"/>
                  </a:moveTo>
                  <a:lnTo>
                    <a:pt x="515" y="350"/>
                  </a:lnTo>
                  <a:lnTo>
                    <a:pt x="492" y="467"/>
                  </a:lnTo>
                  <a:lnTo>
                    <a:pt x="469" y="537"/>
                  </a:lnTo>
                  <a:lnTo>
                    <a:pt x="400" y="609"/>
                  </a:lnTo>
                  <a:lnTo>
                    <a:pt x="328" y="633"/>
                  </a:lnTo>
                  <a:lnTo>
                    <a:pt x="281" y="750"/>
                  </a:lnTo>
                  <a:lnTo>
                    <a:pt x="281" y="797"/>
                  </a:lnTo>
                  <a:lnTo>
                    <a:pt x="352" y="890"/>
                  </a:lnTo>
                  <a:lnTo>
                    <a:pt x="352" y="914"/>
                  </a:lnTo>
                  <a:lnTo>
                    <a:pt x="305" y="937"/>
                  </a:lnTo>
                  <a:lnTo>
                    <a:pt x="281" y="914"/>
                  </a:lnTo>
                  <a:lnTo>
                    <a:pt x="258" y="937"/>
                  </a:lnTo>
                  <a:lnTo>
                    <a:pt x="281" y="960"/>
                  </a:lnTo>
                  <a:lnTo>
                    <a:pt x="281" y="1009"/>
                  </a:lnTo>
                  <a:lnTo>
                    <a:pt x="281" y="1031"/>
                  </a:lnTo>
                  <a:lnTo>
                    <a:pt x="281" y="1125"/>
                  </a:lnTo>
                  <a:lnTo>
                    <a:pt x="234" y="1170"/>
                  </a:lnTo>
                  <a:lnTo>
                    <a:pt x="163" y="1195"/>
                  </a:lnTo>
                  <a:lnTo>
                    <a:pt x="140" y="1265"/>
                  </a:lnTo>
                  <a:lnTo>
                    <a:pt x="94" y="1265"/>
                  </a:lnTo>
                  <a:lnTo>
                    <a:pt x="70" y="1195"/>
                  </a:lnTo>
                  <a:lnTo>
                    <a:pt x="47" y="1125"/>
                  </a:lnTo>
                  <a:lnTo>
                    <a:pt x="4" y="1088"/>
                  </a:lnTo>
                  <a:lnTo>
                    <a:pt x="0" y="1009"/>
                  </a:lnTo>
                  <a:lnTo>
                    <a:pt x="0" y="937"/>
                  </a:lnTo>
                  <a:lnTo>
                    <a:pt x="0" y="914"/>
                  </a:lnTo>
                  <a:lnTo>
                    <a:pt x="47" y="842"/>
                  </a:lnTo>
                  <a:lnTo>
                    <a:pt x="70" y="701"/>
                  </a:lnTo>
                  <a:lnTo>
                    <a:pt x="47" y="561"/>
                  </a:lnTo>
                  <a:lnTo>
                    <a:pt x="70" y="493"/>
                  </a:lnTo>
                  <a:lnTo>
                    <a:pt x="181" y="380"/>
                  </a:lnTo>
                  <a:lnTo>
                    <a:pt x="192" y="306"/>
                  </a:lnTo>
                  <a:lnTo>
                    <a:pt x="279" y="146"/>
                  </a:lnTo>
                  <a:lnTo>
                    <a:pt x="310" y="62"/>
                  </a:lnTo>
                  <a:lnTo>
                    <a:pt x="390" y="38"/>
                  </a:lnTo>
                  <a:lnTo>
                    <a:pt x="424" y="0"/>
                  </a:lnTo>
                  <a:lnTo>
                    <a:pt x="499" y="0"/>
                  </a:lnTo>
                  <a:lnTo>
                    <a:pt x="535" y="62"/>
                  </a:lnTo>
                  <a:lnTo>
                    <a:pt x="585" y="163"/>
                  </a:lnTo>
                  <a:lnTo>
                    <a:pt x="585" y="210"/>
                  </a:lnTo>
                  <a:lnTo>
                    <a:pt x="593" y="283"/>
                  </a:lnTo>
                  <a:lnTo>
                    <a:pt x="593" y="283"/>
                  </a:lnTo>
                  <a:lnTo>
                    <a:pt x="593" y="28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407"/>
            <p:cNvSpPr>
              <a:spLocks/>
            </p:cNvSpPr>
            <p:nvPr/>
          </p:nvSpPr>
          <p:spPr bwMode="auto">
            <a:xfrm>
              <a:off x="2697" y="1454"/>
              <a:ext cx="148" cy="317"/>
            </a:xfrm>
            <a:custGeom>
              <a:avLst/>
              <a:gdLst/>
              <a:ahLst/>
              <a:cxnLst>
                <a:cxn ang="0">
                  <a:pos x="594" y="283"/>
                </a:cxn>
                <a:cxn ang="0">
                  <a:pos x="517" y="350"/>
                </a:cxn>
                <a:cxn ang="0">
                  <a:pos x="493" y="467"/>
                </a:cxn>
                <a:cxn ang="0">
                  <a:pos x="470" y="537"/>
                </a:cxn>
                <a:cxn ang="0">
                  <a:pos x="401" y="608"/>
                </a:cxn>
                <a:cxn ang="0">
                  <a:pos x="329" y="632"/>
                </a:cxn>
                <a:cxn ang="0">
                  <a:pos x="282" y="749"/>
                </a:cxn>
                <a:cxn ang="0">
                  <a:pos x="282" y="797"/>
                </a:cxn>
                <a:cxn ang="0">
                  <a:pos x="353" y="890"/>
                </a:cxn>
                <a:cxn ang="0">
                  <a:pos x="353" y="913"/>
                </a:cxn>
                <a:cxn ang="0">
                  <a:pos x="306" y="936"/>
                </a:cxn>
                <a:cxn ang="0">
                  <a:pos x="282" y="913"/>
                </a:cxn>
                <a:cxn ang="0">
                  <a:pos x="259" y="936"/>
                </a:cxn>
                <a:cxn ang="0">
                  <a:pos x="282" y="959"/>
                </a:cxn>
                <a:cxn ang="0">
                  <a:pos x="282" y="1008"/>
                </a:cxn>
                <a:cxn ang="0">
                  <a:pos x="282" y="1031"/>
                </a:cxn>
                <a:cxn ang="0">
                  <a:pos x="282" y="1125"/>
                </a:cxn>
                <a:cxn ang="0">
                  <a:pos x="235" y="1169"/>
                </a:cxn>
                <a:cxn ang="0">
                  <a:pos x="163" y="1195"/>
                </a:cxn>
                <a:cxn ang="0">
                  <a:pos x="140" y="1266"/>
                </a:cxn>
                <a:cxn ang="0">
                  <a:pos x="95" y="1266"/>
                </a:cxn>
                <a:cxn ang="0">
                  <a:pos x="70" y="1195"/>
                </a:cxn>
                <a:cxn ang="0">
                  <a:pos x="47" y="1125"/>
                </a:cxn>
                <a:cxn ang="0">
                  <a:pos x="5" y="1088"/>
                </a:cxn>
                <a:cxn ang="0">
                  <a:pos x="0" y="1008"/>
                </a:cxn>
                <a:cxn ang="0">
                  <a:pos x="0" y="936"/>
                </a:cxn>
                <a:cxn ang="0">
                  <a:pos x="0" y="913"/>
                </a:cxn>
                <a:cxn ang="0">
                  <a:pos x="47" y="842"/>
                </a:cxn>
                <a:cxn ang="0">
                  <a:pos x="70" y="701"/>
                </a:cxn>
                <a:cxn ang="0">
                  <a:pos x="47" y="560"/>
                </a:cxn>
                <a:cxn ang="0">
                  <a:pos x="70" y="493"/>
                </a:cxn>
                <a:cxn ang="0">
                  <a:pos x="181" y="379"/>
                </a:cxn>
                <a:cxn ang="0">
                  <a:pos x="193" y="306"/>
                </a:cxn>
                <a:cxn ang="0">
                  <a:pos x="280" y="146"/>
                </a:cxn>
                <a:cxn ang="0">
                  <a:pos x="310" y="61"/>
                </a:cxn>
                <a:cxn ang="0">
                  <a:pos x="391" y="37"/>
                </a:cxn>
                <a:cxn ang="0">
                  <a:pos x="424" y="0"/>
                </a:cxn>
                <a:cxn ang="0">
                  <a:pos x="499" y="0"/>
                </a:cxn>
                <a:cxn ang="0">
                  <a:pos x="535" y="61"/>
                </a:cxn>
                <a:cxn ang="0">
                  <a:pos x="586" y="163"/>
                </a:cxn>
                <a:cxn ang="0">
                  <a:pos x="586" y="210"/>
                </a:cxn>
                <a:cxn ang="0">
                  <a:pos x="594" y="283"/>
                </a:cxn>
                <a:cxn ang="0">
                  <a:pos x="594" y="283"/>
                </a:cxn>
                <a:cxn ang="0">
                  <a:pos x="594" y="283"/>
                </a:cxn>
              </a:cxnLst>
              <a:rect l="0" t="0" r="r" b="b"/>
              <a:pathLst>
                <a:path w="594" h="1266">
                  <a:moveTo>
                    <a:pt x="594" y="283"/>
                  </a:moveTo>
                  <a:lnTo>
                    <a:pt x="517" y="350"/>
                  </a:lnTo>
                  <a:lnTo>
                    <a:pt x="493" y="467"/>
                  </a:lnTo>
                  <a:lnTo>
                    <a:pt x="470" y="537"/>
                  </a:lnTo>
                  <a:lnTo>
                    <a:pt x="401" y="608"/>
                  </a:lnTo>
                  <a:lnTo>
                    <a:pt x="329" y="632"/>
                  </a:lnTo>
                  <a:lnTo>
                    <a:pt x="282" y="749"/>
                  </a:lnTo>
                  <a:lnTo>
                    <a:pt x="282" y="797"/>
                  </a:lnTo>
                  <a:lnTo>
                    <a:pt x="353" y="890"/>
                  </a:lnTo>
                  <a:lnTo>
                    <a:pt x="353" y="913"/>
                  </a:lnTo>
                  <a:lnTo>
                    <a:pt x="306" y="936"/>
                  </a:lnTo>
                  <a:lnTo>
                    <a:pt x="282" y="913"/>
                  </a:lnTo>
                  <a:lnTo>
                    <a:pt x="259" y="936"/>
                  </a:lnTo>
                  <a:lnTo>
                    <a:pt x="282" y="959"/>
                  </a:lnTo>
                  <a:lnTo>
                    <a:pt x="282" y="1008"/>
                  </a:lnTo>
                  <a:lnTo>
                    <a:pt x="282" y="1031"/>
                  </a:lnTo>
                  <a:lnTo>
                    <a:pt x="282" y="1125"/>
                  </a:lnTo>
                  <a:lnTo>
                    <a:pt x="235" y="1169"/>
                  </a:lnTo>
                  <a:lnTo>
                    <a:pt x="163" y="1195"/>
                  </a:lnTo>
                  <a:lnTo>
                    <a:pt x="140" y="1266"/>
                  </a:lnTo>
                  <a:lnTo>
                    <a:pt x="95" y="1266"/>
                  </a:lnTo>
                  <a:lnTo>
                    <a:pt x="70" y="1195"/>
                  </a:lnTo>
                  <a:lnTo>
                    <a:pt x="47" y="1125"/>
                  </a:lnTo>
                  <a:lnTo>
                    <a:pt x="5" y="1088"/>
                  </a:lnTo>
                  <a:lnTo>
                    <a:pt x="0" y="1008"/>
                  </a:lnTo>
                  <a:lnTo>
                    <a:pt x="0" y="936"/>
                  </a:lnTo>
                  <a:lnTo>
                    <a:pt x="0" y="913"/>
                  </a:lnTo>
                  <a:lnTo>
                    <a:pt x="47" y="842"/>
                  </a:lnTo>
                  <a:lnTo>
                    <a:pt x="70" y="701"/>
                  </a:lnTo>
                  <a:lnTo>
                    <a:pt x="47" y="560"/>
                  </a:lnTo>
                  <a:lnTo>
                    <a:pt x="70" y="493"/>
                  </a:lnTo>
                  <a:lnTo>
                    <a:pt x="181" y="379"/>
                  </a:lnTo>
                  <a:lnTo>
                    <a:pt x="193" y="306"/>
                  </a:lnTo>
                  <a:lnTo>
                    <a:pt x="280" y="146"/>
                  </a:lnTo>
                  <a:lnTo>
                    <a:pt x="310" y="61"/>
                  </a:lnTo>
                  <a:lnTo>
                    <a:pt x="391" y="37"/>
                  </a:lnTo>
                  <a:lnTo>
                    <a:pt x="424" y="0"/>
                  </a:lnTo>
                  <a:lnTo>
                    <a:pt x="499" y="0"/>
                  </a:lnTo>
                  <a:lnTo>
                    <a:pt x="535" y="61"/>
                  </a:lnTo>
                  <a:lnTo>
                    <a:pt x="586" y="163"/>
                  </a:lnTo>
                  <a:lnTo>
                    <a:pt x="586" y="210"/>
                  </a:lnTo>
                  <a:lnTo>
                    <a:pt x="594" y="283"/>
                  </a:lnTo>
                  <a:lnTo>
                    <a:pt x="594" y="283"/>
                  </a:lnTo>
                  <a:lnTo>
                    <a:pt x="594" y="28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408"/>
            <p:cNvSpPr>
              <a:spLocks/>
            </p:cNvSpPr>
            <p:nvPr/>
          </p:nvSpPr>
          <p:spPr bwMode="auto">
            <a:xfrm>
              <a:off x="2620" y="1390"/>
              <a:ext cx="300" cy="328"/>
            </a:xfrm>
            <a:custGeom>
              <a:avLst/>
              <a:gdLst/>
              <a:ahLst/>
              <a:cxnLst>
                <a:cxn ang="0">
                  <a:pos x="1055" y="0"/>
                </a:cxn>
                <a:cxn ang="0">
                  <a:pos x="986" y="0"/>
                </a:cxn>
                <a:cxn ang="0">
                  <a:pos x="914" y="21"/>
                </a:cxn>
                <a:cxn ang="0">
                  <a:pos x="798" y="45"/>
                </a:cxn>
                <a:cxn ang="0">
                  <a:pos x="706" y="117"/>
                </a:cxn>
                <a:cxn ang="0">
                  <a:pos x="540" y="258"/>
                </a:cxn>
                <a:cxn ang="0">
                  <a:pos x="517" y="304"/>
                </a:cxn>
                <a:cxn ang="0">
                  <a:pos x="494" y="376"/>
                </a:cxn>
                <a:cxn ang="0">
                  <a:pos x="400" y="445"/>
                </a:cxn>
                <a:cxn ang="0">
                  <a:pos x="306" y="632"/>
                </a:cxn>
                <a:cxn ang="0">
                  <a:pos x="213" y="772"/>
                </a:cxn>
                <a:cxn ang="0">
                  <a:pos x="253" y="793"/>
                </a:cxn>
                <a:cxn ang="0">
                  <a:pos x="164" y="844"/>
                </a:cxn>
                <a:cxn ang="0">
                  <a:pos x="0" y="959"/>
                </a:cxn>
                <a:cxn ang="0">
                  <a:pos x="70" y="1008"/>
                </a:cxn>
                <a:cxn ang="0">
                  <a:pos x="70" y="1055"/>
                </a:cxn>
                <a:cxn ang="0">
                  <a:pos x="23" y="1100"/>
                </a:cxn>
                <a:cxn ang="0">
                  <a:pos x="23" y="1172"/>
                </a:cxn>
                <a:cxn ang="0">
                  <a:pos x="23" y="1240"/>
                </a:cxn>
                <a:cxn ang="0">
                  <a:pos x="47" y="1312"/>
                </a:cxn>
                <a:cxn ang="0">
                  <a:pos x="235" y="1240"/>
                </a:cxn>
                <a:cxn ang="0">
                  <a:pos x="353" y="1100"/>
                </a:cxn>
                <a:cxn ang="0">
                  <a:pos x="376" y="915"/>
                </a:cxn>
                <a:cxn ang="0">
                  <a:pos x="400" y="725"/>
                </a:cxn>
                <a:cxn ang="0">
                  <a:pos x="494" y="632"/>
                </a:cxn>
                <a:cxn ang="0">
                  <a:pos x="540" y="491"/>
                </a:cxn>
                <a:cxn ang="0">
                  <a:pos x="681" y="304"/>
                </a:cxn>
                <a:cxn ang="0">
                  <a:pos x="709" y="169"/>
                </a:cxn>
                <a:cxn ang="0">
                  <a:pos x="863" y="229"/>
                </a:cxn>
                <a:cxn ang="0">
                  <a:pos x="1005" y="143"/>
                </a:cxn>
                <a:cxn ang="0">
                  <a:pos x="1129" y="94"/>
                </a:cxn>
                <a:cxn ang="0">
                  <a:pos x="1198" y="45"/>
                </a:cxn>
                <a:cxn ang="0">
                  <a:pos x="1173" y="0"/>
                </a:cxn>
              </a:cxnLst>
              <a:rect l="0" t="0" r="r" b="b"/>
              <a:pathLst>
                <a:path w="1198" h="1312">
                  <a:moveTo>
                    <a:pt x="1173" y="0"/>
                  </a:moveTo>
                  <a:lnTo>
                    <a:pt x="1055" y="0"/>
                  </a:lnTo>
                  <a:lnTo>
                    <a:pt x="1010" y="45"/>
                  </a:lnTo>
                  <a:lnTo>
                    <a:pt x="986" y="0"/>
                  </a:lnTo>
                  <a:lnTo>
                    <a:pt x="914" y="0"/>
                  </a:lnTo>
                  <a:lnTo>
                    <a:pt x="914" y="21"/>
                  </a:lnTo>
                  <a:lnTo>
                    <a:pt x="870" y="21"/>
                  </a:lnTo>
                  <a:lnTo>
                    <a:pt x="798" y="45"/>
                  </a:lnTo>
                  <a:lnTo>
                    <a:pt x="792" y="117"/>
                  </a:lnTo>
                  <a:lnTo>
                    <a:pt x="706" y="117"/>
                  </a:lnTo>
                  <a:lnTo>
                    <a:pt x="634" y="140"/>
                  </a:lnTo>
                  <a:lnTo>
                    <a:pt x="540" y="258"/>
                  </a:lnTo>
                  <a:lnTo>
                    <a:pt x="587" y="280"/>
                  </a:lnTo>
                  <a:lnTo>
                    <a:pt x="517" y="304"/>
                  </a:lnTo>
                  <a:lnTo>
                    <a:pt x="517" y="348"/>
                  </a:lnTo>
                  <a:lnTo>
                    <a:pt x="494" y="376"/>
                  </a:lnTo>
                  <a:lnTo>
                    <a:pt x="446" y="348"/>
                  </a:lnTo>
                  <a:lnTo>
                    <a:pt x="400" y="445"/>
                  </a:lnTo>
                  <a:lnTo>
                    <a:pt x="400" y="491"/>
                  </a:lnTo>
                  <a:lnTo>
                    <a:pt x="306" y="632"/>
                  </a:lnTo>
                  <a:lnTo>
                    <a:pt x="213" y="751"/>
                  </a:lnTo>
                  <a:lnTo>
                    <a:pt x="213" y="772"/>
                  </a:lnTo>
                  <a:lnTo>
                    <a:pt x="282" y="772"/>
                  </a:lnTo>
                  <a:lnTo>
                    <a:pt x="253" y="793"/>
                  </a:lnTo>
                  <a:lnTo>
                    <a:pt x="187" y="795"/>
                  </a:lnTo>
                  <a:lnTo>
                    <a:pt x="164" y="844"/>
                  </a:lnTo>
                  <a:lnTo>
                    <a:pt x="47" y="915"/>
                  </a:lnTo>
                  <a:lnTo>
                    <a:pt x="0" y="959"/>
                  </a:lnTo>
                  <a:lnTo>
                    <a:pt x="0" y="1031"/>
                  </a:lnTo>
                  <a:lnTo>
                    <a:pt x="70" y="1008"/>
                  </a:lnTo>
                  <a:lnTo>
                    <a:pt x="95" y="1008"/>
                  </a:lnTo>
                  <a:lnTo>
                    <a:pt x="70" y="1055"/>
                  </a:lnTo>
                  <a:lnTo>
                    <a:pt x="23" y="1055"/>
                  </a:lnTo>
                  <a:lnTo>
                    <a:pt x="23" y="1100"/>
                  </a:lnTo>
                  <a:lnTo>
                    <a:pt x="10" y="1144"/>
                  </a:lnTo>
                  <a:lnTo>
                    <a:pt x="23" y="1172"/>
                  </a:lnTo>
                  <a:lnTo>
                    <a:pt x="10" y="1189"/>
                  </a:lnTo>
                  <a:lnTo>
                    <a:pt x="23" y="1240"/>
                  </a:lnTo>
                  <a:lnTo>
                    <a:pt x="0" y="1267"/>
                  </a:lnTo>
                  <a:lnTo>
                    <a:pt x="47" y="1312"/>
                  </a:lnTo>
                  <a:lnTo>
                    <a:pt x="164" y="1289"/>
                  </a:lnTo>
                  <a:lnTo>
                    <a:pt x="235" y="1240"/>
                  </a:lnTo>
                  <a:lnTo>
                    <a:pt x="306" y="1195"/>
                  </a:lnTo>
                  <a:lnTo>
                    <a:pt x="353" y="1100"/>
                  </a:lnTo>
                  <a:lnTo>
                    <a:pt x="376" y="959"/>
                  </a:lnTo>
                  <a:lnTo>
                    <a:pt x="376" y="915"/>
                  </a:lnTo>
                  <a:lnTo>
                    <a:pt x="353" y="819"/>
                  </a:lnTo>
                  <a:lnTo>
                    <a:pt x="400" y="725"/>
                  </a:lnTo>
                  <a:lnTo>
                    <a:pt x="446" y="680"/>
                  </a:lnTo>
                  <a:lnTo>
                    <a:pt x="494" y="632"/>
                  </a:lnTo>
                  <a:lnTo>
                    <a:pt x="494" y="584"/>
                  </a:lnTo>
                  <a:lnTo>
                    <a:pt x="540" y="491"/>
                  </a:lnTo>
                  <a:lnTo>
                    <a:pt x="611" y="327"/>
                  </a:lnTo>
                  <a:lnTo>
                    <a:pt x="681" y="304"/>
                  </a:lnTo>
                  <a:lnTo>
                    <a:pt x="810" y="262"/>
                  </a:lnTo>
                  <a:lnTo>
                    <a:pt x="709" y="169"/>
                  </a:lnTo>
                  <a:lnTo>
                    <a:pt x="747" y="160"/>
                  </a:lnTo>
                  <a:lnTo>
                    <a:pt x="863" y="229"/>
                  </a:lnTo>
                  <a:lnTo>
                    <a:pt x="918" y="223"/>
                  </a:lnTo>
                  <a:lnTo>
                    <a:pt x="1005" y="143"/>
                  </a:lnTo>
                  <a:lnTo>
                    <a:pt x="1034" y="117"/>
                  </a:lnTo>
                  <a:lnTo>
                    <a:pt x="1129" y="94"/>
                  </a:lnTo>
                  <a:lnTo>
                    <a:pt x="1129" y="68"/>
                  </a:lnTo>
                  <a:lnTo>
                    <a:pt x="1198" y="45"/>
                  </a:lnTo>
                  <a:lnTo>
                    <a:pt x="1173" y="0"/>
                  </a:lnTo>
                  <a:lnTo>
                    <a:pt x="1173" y="0"/>
                  </a:lnTo>
                  <a:lnTo>
                    <a:pt x="1173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409"/>
            <p:cNvSpPr>
              <a:spLocks/>
            </p:cNvSpPr>
            <p:nvPr/>
          </p:nvSpPr>
          <p:spPr bwMode="auto">
            <a:xfrm>
              <a:off x="2621" y="1390"/>
              <a:ext cx="299" cy="328"/>
            </a:xfrm>
            <a:custGeom>
              <a:avLst/>
              <a:gdLst/>
              <a:ahLst/>
              <a:cxnLst>
                <a:cxn ang="0">
                  <a:pos x="1055" y="0"/>
                </a:cxn>
                <a:cxn ang="0">
                  <a:pos x="985" y="0"/>
                </a:cxn>
                <a:cxn ang="0">
                  <a:pos x="914" y="22"/>
                </a:cxn>
                <a:cxn ang="0">
                  <a:pos x="798" y="46"/>
                </a:cxn>
                <a:cxn ang="0">
                  <a:pos x="706" y="118"/>
                </a:cxn>
                <a:cxn ang="0">
                  <a:pos x="540" y="259"/>
                </a:cxn>
                <a:cxn ang="0">
                  <a:pos x="516" y="305"/>
                </a:cxn>
                <a:cxn ang="0">
                  <a:pos x="494" y="376"/>
                </a:cxn>
                <a:cxn ang="0">
                  <a:pos x="400" y="446"/>
                </a:cxn>
                <a:cxn ang="0">
                  <a:pos x="305" y="633"/>
                </a:cxn>
                <a:cxn ang="0">
                  <a:pos x="212" y="773"/>
                </a:cxn>
                <a:cxn ang="0">
                  <a:pos x="253" y="794"/>
                </a:cxn>
                <a:cxn ang="0">
                  <a:pos x="164" y="845"/>
                </a:cxn>
                <a:cxn ang="0">
                  <a:pos x="0" y="960"/>
                </a:cxn>
                <a:cxn ang="0">
                  <a:pos x="69" y="1008"/>
                </a:cxn>
                <a:cxn ang="0">
                  <a:pos x="69" y="1056"/>
                </a:cxn>
                <a:cxn ang="0">
                  <a:pos x="24" y="1101"/>
                </a:cxn>
                <a:cxn ang="0">
                  <a:pos x="24" y="1172"/>
                </a:cxn>
                <a:cxn ang="0">
                  <a:pos x="24" y="1241"/>
                </a:cxn>
                <a:cxn ang="0">
                  <a:pos x="47" y="1313"/>
                </a:cxn>
                <a:cxn ang="0">
                  <a:pos x="235" y="1241"/>
                </a:cxn>
                <a:cxn ang="0">
                  <a:pos x="352" y="1101"/>
                </a:cxn>
                <a:cxn ang="0">
                  <a:pos x="375" y="916"/>
                </a:cxn>
                <a:cxn ang="0">
                  <a:pos x="400" y="726"/>
                </a:cxn>
                <a:cxn ang="0">
                  <a:pos x="494" y="633"/>
                </a:cxn>
                <a:cxn ang="0">
                  <a:pos x="540" y="491"/>
                </a:cxn>
                <a:cxn ang="0">
                  <a:pos x="680" y="305"/>
                </a:cxn>
                <a:cxn ang="0">
                  <a:pos x="708" y="170"/>
                </a:cxn>
                <a:cxn ang="0">
                  <a:pos x="864" y="230"/>
                </a:cxn>
                <a:cxn ang="0">
                  <a:pos x="1004" y="143"/>
                </a:cxn>
                <a:cxn ang="0">
                  <a:pos x="1128" y="95"/>
                </a:cxn>
                <a:cxn ang="0">
                  <a:pos x="1198" y="46"/>
                </a:cxn>
                <a:cxn ang="0">
                  <a:pos x="1172" y="0"/>
                </a:cxn>
              </a:cxnLst>
              <a:rect l="0" t="0" r="r" b="b"/>
              <a:pathLst>
                <a:path w="1198" h="1313">
                  <a:moveTo>
                    <a:pt x="1172" y="0"/>
                  </a:moveTo>
                  <a:lnTo>
                    <a:pt x="1055" y="0"/>
                  </a:lnTo>
                  <a:lnTo>
                    <a:pt x="1009" y="46"/>
                  </a:lnTo>
                  <a:lnTo>
                    <a:pt x="985" y="0"/>
                  </a:lnTo>
                  <a:lnTo>
                    <a:pt x="914" y="0"/>
                  </a:lnTo>
                  <a:lnTo>
                    <a:pt x="914" y="22"/>
                  </a:lnTo>
                  <a:lnTo>
                    <a:pt x="870" y="22"/>
                  </a:lnTo>
                  <a:lnTo>
                    <a:pt x="798" y="46"/>
                  </a:lnTo>
                  <a:lnTo>
                    <a:pt x="791" y="118"/>
                  </a:lnTo>
                  <a:lnTo>
                    <a:pt x="706" y="118"/>
                  </a:lnTo>
                  <a:lnTo>
                    <a:pt x="634" y="141"/>
                  </a:lnTo>
                  <a:lnTo>
                    <a:pt x="540" y="259"/>
                  </a:lnTo>
                  <a:lnTo>
                    <a:pt x="587" y="280"/>
                  </a:lnTo>
                  <a:lnTo>
                    <a:pt x="516" y="305"/>
                  </a:lnTo>
                  <a:lnTo>
                    <a:pt x="516" y="349"/>
                  </a:lnTo>
                  <a:lnTo>
                    <a:pt x="494" y="376"/>
                  </a:lnTo>
                  <a:lnTo>
                    <a:pt x="445" y="349"/>
                  </a:lnTo>
                  <a:lnTo>
                    <a:pt x="400" y="446"/>
                  </a:lnTo>
                  <a:lnTo>
                    <a:pt x="400" y="491"/>
                  </a:lnTo>
                  <a:lnTo>
                    <a:pt x="305" y="633"/>
                  </a:lnTo>
                  <a:lnTo>
                    <a:pt x="212" y="752"/>
                  </a:lnTo>
                  <a:lnTo>
                    <a:pt x="212" y="773"/>
                  </a:lnTo>
                  <a:lnTo>
                    <a:pt x="281" y="773"/>
                  </a:lnTo>
                  <a:lnTo>
                    <a:pt x="253" y="794"/>
                  </a:lnTo>
                  <a:lnTo>
                    <a:pt x="187" y="796"/>
                  </a:lnTo>
                  <a:lnTo>
                    <a:pt x="164" y="845"/>
                  </a:lnTo>
                  <a:lnTo>
                    <a:pt x="47" y="916"/>
                  </a:lnTo>
                  <a:lnTo>
                    <a:pt x="0" y="960"/>
                  </a:lnTo>
                  <a:lnTo>
                    <a:pt x="0" y="1031"/>
                  </a:lnTo>
                  <a:lnTo>
                    <a:pt x="69" y="1008"/>
                  </a:lnTo>
                  <a:lnTo>
                    <a:pt x="95" y="1008"/>
                  </a:lnTo>
                  <a:lnTo>
                    <a:pt x="69" y="1056"/>
                  </a:lnTo>
                  <a:lnTo>
                    <a:pt x="24" y="1056"/>
                  </a:lnTo>
                  <a:lnTo>
                    <a:pt x="24" y="1101"/>
                  </a:lnTo>
                  <a:lnTo>
                    <a:pt x="10" y="1145"/>
                  </a:lnTo>
                  <a:lnTo>
                    <a:pt x="24" y="1172"/>
                  </a:lnTo>
                  <a:lnTo>
                    <a:pt x="10" y="1189"/>
                  </a:lnTo>
                  <a:lnTo>
                    <a:pt x="24" y="1241"/>
                  </a:lnTo>
                  <a:lnTo>
                    <a:pt x="0" y="1267"/>
                  </a:lnTo>
                  <a:lnTo>
                    <a:pt x="47" y="1313"/>
                  </a:lnTo>
                  <a:lnTo>
                    <a:pt x="164" y="1290"/>
                  </a:lnTo>
                  <a:lnTo>
                    <a:pt x="235" y="1241"/>
                  </a:lnTo>
                  <a:lnTo>
                    <a:pt x="305" y="1195"/>
                  </a:lnTo>
                  <a:lnTo>
                    <a:pt x="352" y="1101"/>
                  </a:lnTo>
                  <a:lnTo>
                    <a:pt x="375" y="960"/>
                  </a:lnTo>
                  <a:lnTo>
                    <a:pt x="375" y="916"/>
                  </a:lnTo>
                  <a:lnTo>
                    <a:pt x="352" y="819"/>
                  </a:lnTo>
                  <a:lnTo>
                    <a:pt x="400" y="726"/>
                  </a:lnTo>
                  <a:lnTo>
                    <a:pt x="445" y="681"/>
                  </a:lnTo>
                  <a:lnTo>
                    <a:pt x="494" y="633"/>
                  </a:lnTo>
                  <a:lnTo>
                    <a:pt x="494" y="584"/>
                  </a:lnTo>
                  <a:lnTo>
                    <a:pt x="540" y="491"/>
                  </a:lnTo>
                  <a:lnTo>
                    <a:pt x="611" y="327"/>
                  </a:lnTo>
                  <a:lnTo>
                    <a:pt x="680" y="305"/>
                  </a:lnTo>
                  <a:lnTo>
                    <a:pt x="809" y="262"/>
                  </a:lnTo>
                  <a:lnTo>
                    <a:pt x="708" y="170"/>
                  </a:lnTo>
                  <a:lnTo>
                    <a:pt x="746" y="160"/>
                  </a:lnTo>
                  <a:lnTo>
                    <a:pt x="864" y="230"/>
                  </a:lnTo>
                  <a:lnTo>
                    <a:pt x="918" y="224"/>
                  </a:lnTo>
                  <a:lnTo>
                    <a:pt x="1004" y="143"/>
                  </a:lnTo>
                  <a:lnTo>
                    <a:pt x="1034" y="118"/>
                  </a:lnTo>
                  <a:lnTo>
                    <a:pt x="1128" y="95"/>
                  </a:lnTo>
                  <a:lnTo>
                    <a:pt x="1128" y="70"/>
                  </a:lnTo>
                  <a:lnTo>
                    <a:pt x="1198" y="46"/>
                  </a:lnTo>
                  <a:lnTo>
                    <a:pt x="1172" y="0"/>
                  </a:lnTo>
                  <a:lnTo>
                    <a:pt x="1172" y="0"/>
                  </a:lnTo>
                  <a:lnTo>
                    <a:pt x="117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410"/>
            <p:cNvSpPr>
              <a:spLocks/>
            </p:cNvSpPr>
            <p:nvPr/>
          </p:nvSpPr>
          <p:spPr bwMode="auto">
            <a:xfrm>
              <a:off x="2773" y="1718"/>
              <a:ext cx="17" cy="24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23"/>
                </a:cxn>
                <a:cxn ang="0">
                  <a:pos x="23" y="95"/>
                </a:cxn>
                <a:cxn ang="0">
                  <a:pos x="47" y="71"/>
                </a:cxn>
                <a:cxn ang="0">
                  <a:pos x="70" y="47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70" h="95">
                  <a:moveTo>
                    <a:pt x="47" y="0"/>
                  </a:moveTo>
                  <a:lnTo>
                    <a:pt x="0" y="23"/>
                  </a:lnTo>
                  <a:lnTo>
                    <a:pt x="23" y="95"/>
                  </a:lnTo>
                  <a:lnTo>
                    <a:pt x="47" y="71"/>
                  </a:lnTo>
                  <a:lnTo>
                    <a:pt x="70" y="47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411"/>
            <p:cNvSpPr>
              <a:spLocks/>
            </p:cNvSpPr>
            <p:nvPr/>
          </p:nvSpPr>
          <p:spPr bwMode="auto">
            <a:xfrm>
              <a:off x="2773" y="1718"/>
              <a:ext cx="17" cy="24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22"/>
                </a:cxn>
                <a:cxn ang="0">
                  <a:pos x="23" y="94"/>
                </a:cxn>
                <a:cxn ang="0">
                  <a:pos x="47" y="71"/>
                </a:cxn>
                <a:cxn ang="0">
                  <a:pos x="69" y="46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69" h="94">
                  <a:moveTo>
                    <a:pt x="47" y="0"/>
                  </a:moveTo>
                  <a:lnTo>
                    <a:pt x="0" y="22"/>
                  </a:lnTo>
                  <a:lnTo>
                    <a:pt x="23" y="94"/>
                  </a:lnTo>
                  <a:lnTo>
                    <a:pt x="47" y="71"/>
                  </a:lnTo>
                  <a:lnTo>
                    <a:pt x="69" y="46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412"/>
            <p:cNvSpPr>
              <a:spLocks/>
            </p:cNvSpPr>
            <p:nvPr/>
          </p:nvSpPr>
          <p:spPr bwMode="auto">
            <a:xfrm>
              <a:off x="2691" y="1777"/>
              <a:ext cx="18" cy="17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46"/>
                </a:cxn>
                <a:cxn ang="0">
                  <a:pos x="24" y="68"/>
                </a:cxn>
                <a:cxn ang="0">
                  <a:pos x="71" y="46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6" y="0"/>
                </a:cxn>
              </a:cxnLst>
              <a:rect l="0" t="0" r="r" b="b"/>
              <a:pathLst>
                <a:path w="71" h="68">
                  <a:moveTo>
                    <a:pt x="46" y="0"/>
                  </a:moveTo>
                  <a:lnTo>
                    <a:pt x="0" y="46"/>
                  </a:lnTo>
                  <a:lnTo>
                    <a:pt x="24" y="68"/>
                  </a:lnTo>
                  <a:lnTo>
                    <a:pt x="71" y="46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413"/>
            <p:cNvSpPr>
              <a:spLocks/>
            </p:cNvSpPr>
            <p:nvPr/>
          </p:nvSpPr>
          <p:spPr bwMode="auto">
            <a:xfrm>
              <a:off x="2691" y="1777"/>
              <a:ext cx="18" cy="17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46"/>
                </a:cxn>
                <a:cxn ang="0">
                  <a:pos x="24" y="69"/>
                </a:cxn>
                <a:cxn ang="0">
                  <a:pos x="71" y="46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71" h="69">
                  <a:moveTo>
                    <a:pt x="47" y="0"/>
                  </a:moveTo>
                  <a:lnTo>
                    <a:pt x="0" y="46"/>
                  </a:lnTo>
                  <a:lnTo>
                    <a:pt x="24" y="69"/>
                  </a:lnTo>
                  <a:lnTo>
                    <a:pt x="71" y="46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414"/>
            <p:cNvSpPr>
              <a:spLocks/>
            </p:cNvSpPr>
            <p:nvPr/>
          </p:nvSpPr>
          <p:spPr bwMode="auto">
            <a:xfrm>
              <a:off x="2850" y="2000"/>
              <a:ext cx="87" cy="56"/>
            </a:xfrm>
            <a:custGeom>
              <a:avLst/>
              <a:gdLst/>
              <a:ahLst/>
              <a:cxnLst>
                <a:cxn ang="0">
                  <a:pos x="348" y="22"/>
                </a:cxn>
                <a:cxn ang="0">
                  <a:pos x="328" y="67"/>
                </a:cxn>
                <a:cxn ang="0">
                  <a:pos x="280" y="115"/>
                </a:cxn>
                <a:cxn ang="0">
                  <a:pos x="328" y="163"/>
                </a:cxn>
                <a:cxn ang="0">
                  <a:pos x="280" y="210"/>
                </a:cxn>
                <a:cxn ang="0">
                  <a:pos x="232" y="210"/>
                </a:cxn>
                <a:cxn ang="0">
                  <a:pos x="116" y="210"/>
                </a:cxn>
                <a:cxn ang="0">
                  <a:pos x="44" y="223"/>
                </a:cxn>
                <a:cxn ang="0">
                  <a:pos x="17" y="183"/>
                </a:cxn>
                <a:cxn ang="0">
                  <a:pos x="41" y="163"/>
                </a:cxn>
                <a:cxn ang="0">
                  <a:pos x="0" y="100"/>
                </a:cxn>
                <a:cxn ang="0">
                  <a:pos x="20" y="87"/>
                </a:cxn>
                <a:cxn ang="0">
                  <a:pos x="25" y="33"/>
                </a:cxn>
                <a:cxn ang="0">
                  <a:pos x="44" y="22"/>
                </a:cxn>
                <a:cxn ang="0">
                  <a:pos x="137" y="67"/>
                </a:cxn>
                <a:cxn ang="0">
                  <a:pos x="232" y="0"/>
                </a:cxn>
                <a:cxn ang="0">
                  <a:pos x="280" y="46"/>
                </a:cxn>
                <a:cxn ang="0">
                  <a:pos x="348" y="22"/>
                </a:cxn>
                <a:cxn ang="0">
                  <a:pos x="348" y="22"/>
                </a:cxn>
                <a:cxn ang="0">
                  <a:pos x="348" y="22"/>
                </a:cxn>
              </a:cxnLst>
              <a:rect l="0" t="0" r="r" b="b"/>
              <a:pathLst>
                <a:path w="348" h="223">
                  <a:moveTo>
                    <a:pt x="348" y="22"/>
                  </a:moveTo>
                  <a:lnTo>
                    <a:pt x="328" y="67"/>
                  </a:lnTo>
                  <a:lnTo>
                    <a:pt x="280" y="115"/>
                  </a:lnTo>
                  <a:lnTo>
                    <a:pt x="328" y="163"/>
                  </a:lnTo>
                  <a:lnTo>
                    <a:pt x="280" y="210"/>
                  </a:lnTo>
                  <a:lnTo>
                    <a:pt x="232" y="210"/>
                  </a:lnTo>
                  <a:lnTo>
                    <a:pt x="116" y="210"/>
                  </a:lnTo>
                  <a:lnTo>
                    <a:pt x="44" y="223"/>
                  </a:lnTo>
                  <a:lnTo>
                    <a:pt x="17" y="183"/>
                  </a:lnTo>
                  <a:lnTo>
                    <a:pt x="41" y="163"/>
                  </a:lnTo>
                  <a:lnTo>
                    <a:pt x="0" y="100"/>
                  </a:lnTo>
                  <a:lnTo>
                    <a:pt x="20" y="87"/>
                  </a:lnTo>
                  <a:lnTo>
                    <a:pt x="25" y="33"/>
                  </a:lnTo>
                  <a:lnTo>
                    <a:pt x="44" y="22"/>
                  </a:lnTo>
                  <a:lnTo>
                    <a:pt x="137" y="67"/>
                  </a:lnTo>
                  <a:lnTo>
                    <a:pt x="232" y="0"/>
                  </a:lnTo>
                  <a:lnTo>
                    <a:pt x="280" y="46"/>
                  </a:lnTo>
                  <a:lnTo>
                    <a:pt x="348" y="22"/>
                  </a:lnTo>
                  <a:lnTo>
                    <a:pt x="348" y="22"/>
                  </a:lnTo>
                  <a:lnTo>
                    <a:pt x="348" y="2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415"/>
            <p:cNvSpPr>
              <a:spLocks/>
            </p:cNvSpPr>
            <p:nvPr/>
          </p:nvSpPr>
          <p:spPr bwMode="auto">
            <a:xfrm>
              <a:off x="2850" y="2000"/>
              <a:ext cx="87" cy="56"/>
            </a:xfrm>
            <a:custGeom>
              <a:avLst/>
              <a:gdLst/>
              <a:ahLst/>
              <a:cxnLst>
                <a:cxn ang="0">
                  <a:pos x="348" y="21"/>
                </a:cxn>
                <a:cxn ang="0">
                  <a:pos x="329" y="67"/>
                </a:cxn>
                <a:cxn ang="0">
                  <a:pos x="280" y="115"/>
                </a:cxn>
                <a:cxn ang="0">
                  <a:pos x="329" y="163"/>
                </a:cxn>
                <a:cxn ang="0">
                  <a:pos x="280" y="209"/>
                </a:cxn>
                <a:cxn ang="0">
                  <a:pos x="231" y="209"/>
                </a:cxn>
                <a:cxn ang="0">
                  <a:pos x="116" y="209"/>
                </a:cxn>
                <a:cxn ang="0">
                  <a:pos x="44" y="222"/>
                </a:cxn>
                <a:cxn ang="0">
                  <a:pos x="18" y="182"/>
                </a:cxn>
                <a:cxn ang="0">
                  <a:pos x="41" y="163"/>
                </a:cxn>
                <a:cxn ang="0">
                  <a:pos x="0" y="99"/>
                </a:cxn>
                <a:cxn ang="0">
                  <a:pos x="19" y="86"/>
                </a:cxn>
                <a:cxn ang="0">
                  <a:pos x="25" y="32"/>
                </a:cxn>
                <a:cxn ang="0">
                  <a:pos x="44" y="21"/>
                </a:cxn>
                <a:cxn ang="0">
                  <a:pos x="137" y="67"/>
                </a:cxn>
                <a:cxn ang="0">
                  <a:pos x="231" y="0"/>
                </a:cxn>
                <a:cxn ang="0">
                  <a:pos x="280" y="45"/>
                </a:cxn>
                <a:cxn ang="0">
                  <a:pos x="348" y="21"/>
                </a:cxn>
                <a:cxn ang="0">
                  <a:pos x="348" y="21"/>
                </a:cxn>
                <a:cxn ang="0">
                  <a:pos x="348" y="21"/>
                </a:cxn>
              </a:cxnLst>
              <a:rect l="0" t="0" r="r" b="b"/>
              <a:pathLst>
                <a:path w="348" h="222">
                  <a:moveTo>
                    <a:pt x="348" y="21"/>
                  </a:moveTo>
                  <a:lnTo>
                    <a:pt x="329" y="67"/>
                  </a:lnTo>
                  <a:lnTo>
                    <a:pt x="280" y="115"/>
                  </a:lnTo>
                  <a:lnTo>
                    <a:pt x="329" y="163"/>
                  </a:lnTo>
                  <a:lnTo>
                    <a:pt x="280" y="209"/>
                  </a:lnTo>
                  <a:lnTo>
                    <a:pt x="231" y="209"/>
                  </a:lnTo>
                  <a:lnTo>
                    <a:pt x="116" y="209"/>
                  </a:lnTo>
                  <a:lnTo>
                    <a:pt x="44" y="222"/>
                  </a:lnTo>
                  <a:lnTo>
                    <a:pt x="18" y="182"/>
                  </a:lnTo>
                  <a:lnTo>
                    <a:pt x="41" y="163"/>
                  </a:lnTo>
                  <a:lnTo>
                    <a:pt x="0" y="99"/>
                  </a:lnTo>
                  <a:lnTo>
                    <a:pt x="19" y="86"/>
                  </a:lnTo>
                  <a:lnTo>
                    <a:pt x="25" y="32"/>
                  </a:lnTo>
                  <a:lnTo>
                    <a:pt x="44" y="21"/>
                  </a:lnTo>
                  <a:lnTo>
                    <a:pt x="137" y="67"/>
                  </a:lnTo>
                  <a:lnTo>
                    <a:pt x="231" y="0"/>
                  </a:lnTo>
                  <a:lnTo>
                    <a:pt x="280" y="45"/>
                  </a:lnTo>
                  <a:lnTo>
                    <a:pt x="348" y="21"/>
                  </a:lnTo>
                  <a:lnTo>
                    <a:pt x="348" y="21"/>
                  </a:lnTo>
                  <a:lnTo>
                    <a:pt x="348" y="2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416"/>
            <p:cNvSpPr>
              <a:spLocks/>
            </p:cNvSpPr>
            <p:nvPr/>
          </p:nvSpPr>
          <p:spPr bwMode="auto">
            <a:xfrm>
              <a:off x="2903" y="2043"/>
              <a:ext cx="38" cy="38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39" y="66"/>
                </a:cxn>
                <a:cxn ang="0">
                  <a:pos x="0" y="107"/>
                </a:cxn>
                <a:cxn ang="0">
                  <a:pos x="57" y="151"/>
                </a:cxn>
                <a:cxn ang="0">
                  <a:pos x="99" y="107"/>
                </a:cxn>
                <a:cxn ang="0">
                  <a:pos x="154" y="70"/>
                </a:cxn>
                <a:cxn ang="0">
                  <a:pos x="135" y="4"/>
                </a:cxn>
                <a:cxn ang="0">
                  <a:pos x="114" y="0"/>
                </a:cxn>
                <a:cxn ang="0">
                  <a:pos x="114" y="0"/>
                </a:cxn>
                <a:cxn ang="0">
                  <a:pos x="114" y="0"/>
                </a:cxn>
              </a:cxnLst>
              <a:rect l="0" t="0" r="r" b="b"/>
              <a:pathLst>
                <a:path w="154" h="151">
                  <a:moveTo>
                    <a:pt x="114" y="0"/>
                  </a:moveTo>
                  <a:lnTo>
                    <a:pt x="39" y="66"/>
                  </a:lnTo>
                  <a:lnTo>
                    <a:pt x="0" y="107"/>
                  </a:lnTo>
                  <a:lnTo>
                    <a:pt x="57" y="151"/>
                  </a:lnTo>
                  <a:lnTo>
                    <a:pt x="99" y="107"/>
                  </a:lnTo>
                  <a:lnTo>
                    <a:pt x="154" y="70"/>
                  </a:lnTo>
                  <a:lnTo>
                    <a:pt x="135" y="4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417"/>
            <p:cNvSpPr>
              <a:spLocks/>
            </p:cNvSpPr>
            <p:nvPr/>
          </p:nvSpPr>
          <p:spPr bwMode="auto">
            <a:xfrm>
              <a:off x="2903" y="2043"/>
              <a:ext cx="39" cy="38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38" y="66"/>
                </a:cxn>
                <a:cxn ang="0">
                  <a:pos x="0" y="107"/>
                </a:cxn>
                <a:cxn ang="0">
                  <a:pos x="56" y="151"/>
                </a:cxn>
                <a:cxn ang="0">
                  <a:pos x="99" y="107"/>
                </a:cxn>
                <a:cxn ang="0">
                  <a:pos x="154" y="69"/>
                </a:cxn>
                <a:cxn ang="0">
                  <a:pos x="134" y="4"/>
                </a:cxn>
                <a:cxn ang="0">
                  <a:pos x="113" y="0"/>
                </a:cxn>
                <a:cxn ang="0">
                  <a:pos x="113" y="0"/>
                </a:cxn>
                <a:cxn ang="0">
                  <a:pos x="113" y="0"/>
                </a:cxn>
              </a:cxnLst>
              <a:rect l="0" t="0" r="r" b="b"/>
              <a:pathLst>
                <a:path w="154" h="151">
                  <a:moveTo>
                    <a:pt x="113" y="0"/>
                  </a:moveTo>
                  <a:lnTo>
                    <a:pt x="38" y="66"/>
                  </a:lnTo>
                  <a:lnTo>
                    <a:pt x="0" y="107"/>
                  </a:lnTo>
                  <a:lnTo>
                    <a:pt x="56" y="151"/>
                  </a:lnTo>
                  <a:lnTo>
                    <a:pt x="99" y="107"/>
                  </a:lnTo>
                  <a:lnTo>
                    <a:pt x="154" y="69"/>
                  </a:lnTo>
                  <a:lnTo>
                    <a:pt x="134" y="4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113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418"/>
            <p:cNvSpPr>
              <a:spLocks/>
            </p:cNvSpPr>
            <p:nvPr/>
          </p:nvSpPr>
          <p:spPr bwMode="auto">
            <a:xfrm>
              <a:off x="2833" y="2052"/>
              <a:ext cx="81" cy="94"/>
            </a:xfrm>
            <a:custGeom>
              <a:avLst/>
              <a:gdLst/>
              <a:ahLst/>
              <a:cxnLst>
                <a:cxn ang="0">
                  <a:pos x="280" y="70"/>
                </a:cxn>
                <a:cxn ang="0">
                  <a:pos x="252" y="70"/>
                </a:cxn>
                <a:cxn ang="0">
                  <a:pos x="206" y="95"/>
                </a:cxn>
                <a:cxn ang="0">
                  <a:pos x="161" y="70"/>
                </a:cxn>
                <a:cxn ang="0">
                  <a:pos x="161" y="117"/>
                </a:cxn>
                <a:cxn ang="0">
                  <a:pos x="113" y="95"/>
                </a:cxn>
                <a:cxn ang="0">
                  <a:pos x="79" y="93"/>
                </a:cxn>
                <a:cxn ang="0">
                  <a:pos x="161" y="165"/>
                </a:cxn>
                <a:cxn ang="0">
                  <a:pos x="89" y="139"/>
                </a:cxn>
                <a:cxn ang="0">
                  <a:pos x="89" y="187"/>
                </a:cxn>
                <a:cxn ang="0">
                  <a:pos x="137" y="233"/>
                </a:cxn>
                <a:cxn ang="0">
                  <a:pos x="161" y="281"/>
                </a:cxn>
                <a:cxn ang="0">
                  <a:pos x="123" y="266"/>
                </a:cxn>
                <a:cxn ang="0">
                  <a:pos x="185" y="328"/>
                </a:cxn>
                <a:cxn ang="0">
                  <a:pos x="137" y="304"/>
                </a:cxn>
                <a:cxn ang="0">
                  <a:pos x="102" y="291"/>
                </a:cxn>
                <a:cxn ang="0">
                  <a:pos x="156" y="346"/>
                </a:cxn>
                <a:cxn ang="0">
                  <a:pos x="161" y="376"/>
                </a:cxn>
                <a:cxn ang="0">
                  <a:pos x="89" y="369"/>
                </a:cxn>
                <a:cxn ang="0">
                  <a:pos x="42" y="353"/>
                </a:cxn>
                <a:cxn ang="0">
                  <a:pos x="21" y="258"/>
                </a:cxn>
                <a:cxn ang="0">
                  <a:pos x="8" y="219"/>
                </a:cxn>
                <a:cxn ang="0">
                  <a:pos x="102" y="275"/>
                </a:cxn>
                <a:cxn ang="0">
                  <a:pos x="38" y="198"/>
                </a:cxn>
                <a:cxn ang="0">
                  <a:pos x="11" y="165"/>
                </a:cxn>
                <a:cxn ang="0">
                  <a:pos x="0" y="93"/>
                </a:cxn>
                <a:cxn ang="0">
                  <a:pos x="42" y="70"/>
                </a:cxn>
                <a:cxn ang="0">
                  <a:pos x="89" y="23"/>
                </a:cxn>
                <a:cxn ang="0">
                  <a:pos x="161" y="0"/>
                </a:cxn>
                <a:cxn ang="0">
                  <a:pos x="280" y="0"/>
                </a:cxn>
                <a:cxn ang="0">
                  <a:pos x="324" y="0"/>
                </a:cxn>
                <a:cxn ang="0">
                  <a:pos x="324" y="23"/>
                </a:cxn>
                <a:cxn ang="0">
                  <a:pos x="280" y="70"/>
                </a:cxn>
                <a:cxn ang="0">
                  <a:pos x="280" y="70"/>
                </a:cxn>
                <a:cxn ang="0">
                  <a:pos x="280" y="70"/>
                </a:cxn>
              </a:cxnLst>
              <a:rect l="0" t="0" r="r" b="b"/>
              <a:pathLst>
                <a:path w="324" h="376">
                  <a:moveTo>
                    <a:pt x="280" y="70"/>
                  </a:moveTo>
                  <a:lnTo>
                    <a:pt x="252" y="70"/>
                  </a:lnTo>
                  <a:lnTo>
                    <a:pt x="206" y="95"/>
                  </a:lnTo>
                  <a:lnTo>
                    <a:pt x="161" y="70"/>
                  </a:lnTo>
                  <a:lnTo>
                    <a:pt x="161" y="117"/>
                  </a:lnTo>
                  <a:lnTo>
                    <a:pt x="113" y="95"/>
                  </a:lnTo>
                  <a:lnTo>
                    <a:pt x="79" y="93"/>
                  </a:lnTo>
                  <a:lnTo>
                    <a:pt x="161" y="165"/>
                  </a:lnTo>
                  <a:lnTo>
                    <a:pt x="89" y="139"/>
                  </a:lnTo>
                  <a:lnTo>
                    <a:pt x="89" y="187"/>
                  </a:lnTo>
                  <a:lnTo>
                    <a:pt x="137" y="233"/>
                  </a:lnTo>
                  <a:lnTo>
                    <a:pt x="161" y="281"/>
                  </a:lnTo>
                  <a:lnTo>
                    <a:pt x="123" y="266"/>
                  </a:lnTo>
                  <a:lnTo>
                    <a:pt x="185" y="328"/>
                  </a:lnTo>
                  <a:lnTo>
                    <a:pt x="137" y="304"/>
                  </a:lnTo>
                  <a:lnTo>
                    <a:pt x="102" y="291"/>
                  </a:lnTo>
                  <a:lnTo>
                    <a:pt x="156" y="346"/>
                  </a:lnTo>
                  <a:lnTo>
                    <a:pt x="161" y="376"/>
                  </a:lnTo>
                  <a:lnTo>
                    <a:pt x="89" y="369"/>
                  </a:lnTo>
                  <a:lnTo>
                    <a:pt x="42" y="353"/>
                  </a:lnTo>
                  <a:lnTo>
                    <a:pt x="21" y="258"/>
                  </a:lnTo>
                  <a:lnTo>
                    <a:pt x="8" y="219"/>
                  </a:lnTo>
                  <a:lnTo>
                    <a:pt x="102" y="275"/>
                  </a:lnTo>
                  <a:lnTo>
                    <a:pt x="38" y="198"/>
                  </a:lnTo>
                  <a:lnTo>
                    <a:pt x="11" y="165"/>
                  </a:lnTo>
                  <a:lnTo>
                    <a:pt x="0" y="93"/>
                  </a:lnTo>
                  <a:lnTo>
                    <a:pt x="42" y="70"/>
                  </a:lnTo>
                  <a:lnTo>
                    <a:pt x="89" y="23"/>
                  </a:lnTo>
                  <a:lnTo>
                    <a:pt x="161" y="0"/>
                  </a:lnTo>
                  <a:lnTo>
                    <a:pt x="280" y="0"/>
                  </a:lnTo>
                  <a:lnTo>
                    <a:pt x="324" y="0"/>
                  </a:lnTo>
                  <a:lnTo>
                    <a:pt x="324" y="23"/>
                  </a:lnTo>
                  <a:lnTo>
                    <a:pt x="280" y="70"/>
                  </a:lnTo>
                  <a:lnTo>
                    <a:pt x="280" y="70"/>
                  </a:lnTo>
                  <a:lnTo>
                    <a:pt x="280" y="7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419"/>
            <p:cNvSpPr>
              <a:spLocks/>
            </p:cNvSpPr>
            <p:nvPr/>
          </p:nvSpPr>
          <p:spPr bwMode="auto">
            <a:xfrm>
              <a:off x="2833" y="2052"/>
              <a:ext cx="81" cy="94"/>
            </a:xfrm>
            <a:custGeom>
              <a:avLst/>
              <a:gdLst/>
              <a:ahLst/>
              <a:cxnLst>
                <a:cxn ang="0">
                  <a:pos x="280" y="71"/>
                </a:cxn>
                <a:cxn ang="0">
                  <a:pos x="252" y="71"/>
                </a:cxn>
                <a:cxn ang="0">
                  <a:pos x="207" y="95"/>
                </a:cxn>
                <a:cxn ang="0">
                  <a:pos x="161" y="71"/>
                </a:cxn>
                <a:cxn ang="0">
                  <a:pos x="161" y="118"/>
                </a:cxn>
                <a:cxn ang="0">
                  <a:pos x="114" y="95"/>
                </a:cxn>
                <a:cxn ang="0">
                  <a:pos x="80" y="93"/>
                </a:cxn>
                <a:cxn ang="0">
                  <a:pos x="161" y="166"/>
                </a:cxn>
                <a:cxn ang="0">
                  <a:pos x="89" y="139"/>
                </a:cxn>
                <a:cxn ang="0">
                  <a:pos x="89" y="187"/>
                </a:cxn>
                <a:cxn ang="0">
                  <a:pos x="137" y="234"/>
                </a:cxn>
                <a:cxn ang="0">
                  <a:pos x="161" y="282"/>
                </a:cxn>
                <a:cxn ang="0">
                  <a:pos x="124" y="266"/>
                </a:cxn>
                <a:cxn ang="0">
                  <a:pos x="186" y="330"/>
                </a:cxn>
                <a:cxn ang="0">
                  <a:pos x="137" y="305"/>
                </a:cxn>
                <a:cxn ang="0">
                  <a:pos x="102" y="292"/>
                </a:cxn>
                <a:cxn ang="0">
                  <a:pos x="156" y="347"/>
                </a:cxn>
                <a:cxn ang="0">
                  <a:pos x="161" y="376"/>
                </a:cxn>
                <a:cxn ang="0">
                  <a:pos x="89" y="370"/>
                </a:cxn>
                <a:cxn ang="0">
                  <a:pos x="43" y="354"/>
                </a:cxn>
                <a:cxn ang="0">
                  <a:pos x="22" y="259"/>
                </a:cxn>
                <a:cxn ang="0">
                  <a:pos x="9" y="220"/>
                </a:cxn>
                <a:cxn ang="0">
                  <a:pos x="102" y="276"/>
                </a:cxn>
                <a:cxn ang="0">
                  <a:pos x="39" y="199"/>
                </a:cxn>
                <a:cxn ang="0">
                  <a:pos x="12" y="166"/>
                </a:cxn>
                <a:cxn ang="0">
                  <a:pos x="0" y="93"/>
                </a:cxn>
                <a:cxn ang="0">
                  <a:pos x="43" y="71"/>
                </a:cxn>
                <a:cxn ang="0">
                  <a:pos x="89" y="23"/>
                </a:cxn>
                <a:cxn ang="0">
                  <a:pos x="161" y="0"/>
                </a:cxn>
                <a:cxn ang="0">
                  <a:pos x="280" y="0"/>
                </a:cxn>
                <a:cxn ang="0">
                  <a:pos x="324" y="0"/>
                </a:cxn>
                <a:cxn ang="0">
                  <a:pos x="324" y="23"/>
                </a:cxn>
                <a:cxn ang="0">
                  <a:pos x="280" y="71"/>
                </a:cxn>
                <a:cxn ang="0">
                  <a:pos x="280" y="71"/>
                </a:cxn>
                <a:cxn ang="0">
                  <a:pos x="280" y="71"/>
                </a:cxn>
              </a:cxnLst>
              <a:rect l="0" t="0" r="r" b="b"/>
              <a:pathLst>
                <a:path w="324" h="376">
                  <a:moveTo>
                    <a:pt x="280" y="71"/>
                  </a:moveTo>
                  <a:lnTo>
                    <a:pt x="252" y="71"/>
                  </a:lnTo>
                  <a:lnTo>
                    <a:pt x="207" y="95"/>
                  </a:lnTo>
                  <a:lnTo>
                    <a:pt x="161" y="71"/>
                  </a:lnTo>
                  <a:lnTo>
                    <a:pt x="161" y="118"/>
                  </a:lnTo>
                  <a:lnTo>
                    <a:pt x="114" y="95"/>
                  </a:lnTo>
                  <a:lnTo>
                    <a:pt x="80" y="93"/>
                  </a:lnTo>
                  <a:lnTo>
                    <a:pt x="161" y="166"/>
                  </a:lnTo>
                  <a:lnTo>
                    <a:pt x="89" y="139"/>
                  </a:lnTo>
                  <a:lnTo>
                    <a:pt x="89" y="187"/>
                  </a:lnTo>
                  <a:lnTo>
                    <a:pt x="137" y="234"/>
                  </a:lnTo>
                  <a:lnTo>
                    <a:pt x="161" y="282"/>
                  </a:lnTo>
                  <a:lnTo>
                    <a:pt x="124" y="266"/>
                  </a:lnTo>
                  <a:lnTo>
                    <a:pt x="186" y="330"/>
                  </a:lnTo>
                  <a:lnTo>
                    <a:pt x="137" y="305"/>
                  </a:lnTo>
                  <a:lnTo>
                    <a:pt x="102" y="292"/>
                  </a:lnTo>
                  <a:lnTo>
                    <a:pt x="156" y="347"/>
                  </a:lnTo>
                  <a:lnTo>
                    <a:pt x="161" y="376"/>
                  </a:lnTo>
                  <a:lnTo>
                    <a:pt x="89" y="370"/>
                  </a:lnTo>
                  <a:lnTo>
                    <a:pt x="43" y="354"/>
                  </a:lnTo>
                  <a:lnTo>
                    <a:pt x="22" y="259"/>
                  </a:lnTo>
                  <a:lnTo>
                    <a:pt x="9" y="220"/>
                  </a:lnTo>
                  <a:lnTo>
                    <a:pt x="102" y="276"/>
                  </a:lnTo>
                  <a:lnTo>
                    <a:pt x="39" y="199"/>
                  </a:lnTo>
                  <a:lnTo>
                    <a:pt x="12" y="166"/>
                  </a:lnTo>
                  <a:lnTo>
                    <a:pt x="0" y="93"/>
                  </a:lnTo>
                  <a:lnTo>
                    <a:pt x="43" y="71"/>
                  </a:lnTo>
                  <a:lnTo>
                    <a:pt x="89" y="23"/>
                  </a:lnTo>
                  <a:lnTo>
                    <a:pt x="161" y="0"/>
                  </a:lnTo>
                  <a:lnTo>
                    <a:pt x="280" y="0"/>
                  </a:lnTo>
                  <a:lnTo>
                    <a:pt x="324" y="0"/>
                  </a:lnTo>
                  <a:lnTo>
                    <a:pt x="324" y="23"/>
                  </a:lnTo>
                  <a:lnTo>
                    <a:pt x="280" y="71"/>
                  </a:lnTo>
                  <a:lnTo>
                    <a:pt x="280" y="71"/>
                  </a:lnTo>
                  <a:lnTo>
                    <a:pt x="280" y="7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420"/>
            <p:cNvSpPr>
              <a:spLocks/>
            </p:cNvSpPr>
            <p:nvPr/>
          </p:nvSpPr>
          <p:spPr bwMode="auto">
            <a:xfrm>
              <a:off x="2879" y="2111"/>
              <a:ext cx="2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" y="48"/>
                </a:cxn>
                <a:cxn ang="0">
                  <a:pos x="95" y="120"/>
                </a:cxn>
                <a:cxn ang="0">
                  <a:pos x="67" y="71"/>
                </a:cxn>
                <a:cxn ang="0">
                  <a:pos x="21" y="2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5" h="120">
                  <a:moveTo>
                    <a:pt x="0" y="0"/>
                  </a:moveTo>
                  <a:lnTo>
                    <a:pt x="46" y="48"/>
                  </a:lnTo>
                  <a:lnTo>
                    <a:pt x="95" y="120"/>
                  </a:lnTo>
                  <a:lnTo>
                    <a:pt x="67" y="71"/>
                  </a:lnTo>
                  <a:lnTo>
                    <a:pt x="21" y="2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421"/>
            <p:cNvSpPr>
              <a:spLocks/>
            </p:cNvSpPr>
            <p:nvPr/>
          </p:nvSpPr>
          <p:spPr bwMode="auto">
            <a:xfrm>
              <a:off x="2879" y="2111"/>
              <a:ext cx="24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" y="48"/>
                </a:cxn>
                <a:cxn ang="0">
                  <a:pos x="94" y="120"/>
                </a:cxn>
                <a:cxn ang="0">
                  <a:pos x="66" y="71"/>
                </a:cxn>
                <a:cxn ang="0">
                  <a:pos x="21" y="2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4" h="120">
                  <a:moveTo>
                    <a:pt x="0" y="0"/>
                  </a:moveTo>
                  <a:lnTo>
                    <a:pt x="45" y="48"/>
                  </a:lnTo>
                  <a:lnTo>
                    <a:pt x="94" y="120"/>
                  </a:lnTo>
                  <a:lnTo>
                    <a:pt x="66" y="71"/>
                  </a:lnTo>
                  <a:lnTo>
                    <a:pt x="21" y="2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422"/>
            <p:cNvSpPr>
              <a:spLocks/>
            </p:cNvSpPr>
            <p:nvPr/>
          </p:nvSpPr>
          <p:spPr bwMode="auto">
            <a:xfrm>
              <a:off x="2867" y="2175"/>
              <a:ext cx="36" cy="1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24" y="49"/>
                </a:cxn>
                <a:cxn ang="0">
                  <a:pos x="69" y="49"/>
                </a:cxn>
                <a:cxn ang="0">
                  <a:pos x="143" y="21"/>
                </a:cxn>
                <a:cxn ang="0">
                  <a:pos x="94" y="21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43" h="49">
                  <a:moveTo>
                    <a:pt x="0" y="21"/>
                  </a:moveTo>
                  <a:lnTo>
                    <a:pt x="24" y="49"/>
                  </a:lnTo>
                  <a:lnTo>
                    <a:pt x="69" y="49"/>
                  </a:lnTo>
                  <a:lnTo>
                    <a:pt x="143" y="21"/>
                  </a:lnTo>
                  <a:lnTo>
                    <a:pt x="94" y="21"/>
                  </a:lnTo>
                  <a:lnTo>
                    <a:pt x="0" y="0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Freeform 423"/>
            <p:cNvSpPr>
              <a:spLocks/>
            </p:cNvSpPr>
            <p:nvPr/>
          </p:nvSpPr>
          <p:spPr bwMode="auto">
            <a:xfrm>
              <a:off x="2867" y="2175"/>
              <a:ext cx="36" cy="12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24" y="49"/>
                </a:cxn>
                <a:cxn ang="0">
                  <a:pos x="70" y="49"/>
                </a:cxn>
                <a:cxn ang="0">
                  <a:pos x="143" y="22"/>
                </a:cxn>
                <a:cxn ang="0">
                  <a:pos x="94" y="22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22"/>
                </a:cxn>
              </a:cxnLst>
              <a:rect l="0" t="0" r="r" b="b"/>
              <a:pathLst>
                <a:path w="143" h="49">
                  <a:moveTo>
                    <a:pt x="0" y="22"/>
                  </a:moveTo>
                  <a:lnTo>
                    <a:pt x="24" y="49"/>
                  </a:lnTo>
                  <a:lnTo>
                    <a:pt x="70" y="49"/>
                  </a:lnTo>
                  <a:lnTo>
                    <a:pt x="143" y="22"/>
                  </a:lnTo>
                  <a:lnTo>
                    <a:pt x="94" y="22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424"/>
            <p:cNvSpPr>
              <a:spLocks/>
            </p:cNvSpPr>
            <p:nvPr/>
          </p:nvSpPr>
          <p:spPr bwMode="auto">
            <a:xfrm>
              <a:off x="2925" y="2163"/>
              <a:ext cx="12" cy="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47" y="23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23">
                  <a:moveTo>
                    <a:pt x="47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47" y="23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425"/>
            <p:cNvSpPr>
              <a:spLocks/>
            </p:cNvSpPr>
            <p:nvPr/>
          </p:nvSpPr>
          <p:spPr bwMode="auto">
            <a:xfrm>
              <a:off x="2925" y="2164"/>
              <a:ext cx="12" cy="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47" y="23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23">
                  <a:moveTo>
                    <a:pt x="47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47" y="23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426"/>
            <p:cNvSpPr>
              <a:spLocks/>
            </p:cNvSpPr>
            <p:nvPr/>
          </p:nvSpPr>
          <p:spPr bwMode="auto">
            <a:xfrm>
              <a:off x="2709" y="1958"/>
              <a:ext cx="152" cy="106"/>
            </a:xfrm>
            <a:custGeom>
              <a:avLst/>
              <a:gdLst/>
              <a:ahLst/>
              <a:cxnLst>
                <a:cxn ang="0">
                  <a:pos x="23" y="23"/>
                </a:cxn>
                <a:cxn ang="0">
                  <a:pos x="0" y="68"/>
                </a:cxn>
                <a:cxn ang="0">
                  <a:pos x="47" y="94"/>
                </a:cxn>
                <a:cxn ang="0">
                  <a:pos x="187" y="116"/>
                </a:cxn>
                <a:cxn ang="0">
                  <a:pos x="187" y="139"/>
                </a:cxn>
                <a:cxn ang="0">
                  <a:pos x="164" y="139"/>
                </a:cxn>
                <a:cxn ang="0">
                  <a:pos x="211" y="211"/>
                </a:cxn>
                <a:cxn ang="0">
                  <a:pos x="281" y="258"/>
                </a:cxn>
                <a:cxn ang="0">
                  <a:pos x="377" y="280"/>
                </a:cxn>
                <a:cxn ang="0">
                  <a:pos x="401" y="328"/>
                </a:cxn>
                <a:cxn ang="0">
                  <a:pos x="445" y="328"/>
                </a:cxn>
                <a:cxn ang="0">
                  <a:pos x="493" y="350"/>
                </a:cxn>
                <a:cxn ang="0">
                  <a:pos x="538" y="398"/>
                </a:cxn>
                <a:cxn ang="0">
                  <a:pos x="561" y="423"/>
                </a:cxn>
                <a:cxn ang="0">
                  <a:pos x="609" y="398"/>
                </a:cxn>
                <a:cxn ang="0">
                  <a:pos x="585" y="350"/>
                </a:cxn>
                <a:cxn ang="0">
                  <a:pos x="609" y="328"/>
                </a:cxn>
                <a:cxn ang="0">
                  <a:pos x="561" y="258"/>
                </a:cxn>
                <a:cxn ang="0">
                  <a:pos x="588" y="253"/>
                </a:cxn>
                <a:cxn ang="0">
                  <a:pos x="588" y="213"/>
                </a:cxn>
                <a:cxn ang="0">
                  <a:pos x="602" y="184"/>
                </a:cxn>
                <a:cxn ang="0">
                  <a:pos x="590" y="165"/>
                </a:cxn>
                <a:cxn ang="0">
                  <a:pos x="517" y="139"/>
                </a:cxn>
                <a:cxn ang="0">
                  <a:pos x="468" y="94"/>
                </a:cxn>
                <a:cxn ang="0">
                  <a:pos x="468" y="68"/>
                </a:cxn>
                <a:cxn ang="0">
                  <a:pos x="377" y="94"/>
                </a:cxn>
                <a:cxn ang="0">
                  <a:pos x="328" y="116"/>
                </a:cxn>
                <a:cxn ang="0">
                  <a:pos x="281" y="47"/>
                </a:cxn>
                <a:cxn ang="0">
                  <a:pos x="187" y="0"/>
                </a:cxn>
                <a:cxn ang="0">
                  <a:pos x="141" y="23"/>
                </a:cxn>
                <a:cxn ang="0">
                  <a:pos x="116" y="23"/>
                </a:cxn>
                <a:cxn ang="0">
                  <a:pos x="70" y="23"/>
                </a:cxn>
                <a:cxn ang="0">
                  <a:pos x="23" y="23"/>
                </a:cxn>
                <a:cxn ang="0">
                  <a:pos x="23" y="23"/>
                </a:cxn>
                <a:cxn ang="0">
                  <a:pos x="23" y="23"/>
                </a:cxn>
              </a:cxnLst>
              <a:rect l="0" t="0" r="r" b="b"/>
              <a:pathLst>
                <a:path w="609" h="423">
                  <a:moveTo>
                    <a:pt x="23" y="23"/>
                  </a:moveTo>
                  <a:lnTo>
                    <a:pt x="0" y="68"/>
                  </a:lnTo>
                  <a:lnTo>
                    <a:pt x="47" y="94"/>
                  </a:lnTo>
                  <a:lnTo>
                    <a:pt x="187" y="116"/>
                  </a:lnTo>
                  <a:lnTo>
                    <a:pt x="187" y="139"/>
                  </a:lnTo>
                  <a:lnTo>
                    <a:pt x="164" y="139"/>
                  </a:lnTo>
                  <a:lnTo>
                    <a:pt x="211" y="211"/>
                  </a:lnTo>
                  <a:lnTo>
                    <a:pt x="281" y="258"/>
                  </a:lnTo>
                  <a:lnTo>
                    <a:pt x="377" y="280"/>
                  </a:lnTo>
                  <a:lnTo>
                    <a:pt x="401" y="328"/>
                  </a:lnTo>
                  <a:lnTo>
                    <a:pt x="445" y="328"/>
                  </a:lnTo>
                  <a:lnTo>
                    <a:pt x="493" y="350"/>
                  </a:lnTo>
                  <a:lnTo>
                    <a:pt x="538" y="398"/>
                  </a:lnTo>
                  <a:lnTo>
                    <a:pt x="561" y="423"/>
                  </a:lnTo>
                  <a:lnTo>
                    <a:pt x="609" y="398"/>
                  </a:lnTo>
                  <a:lnTo>
                    <a:pt x="585" y="350"/>
                  </a:lnTo>
                  <a:lnTo>
                    <a:pt x="609" y="328"/>
                  </a:lnTo>
                  <a:lnTo>
                    <a:pt x="561" y="258"/>
                  </a:lnTo>
                  <a:lnTo>
                    <a:pt x="588" y="253"/>
                  </a:lnTo>
                  <a:lnTo>
                    <a:pt x="588" y="213"/>
                  </a:lnTo>
                  <a:lnTo>
                    <a:pt x="602" y="184"/>
                  </a:lnTo>
                  <a:lnTo>
                    <a:pt x="590" y="165"/>
                  </a:lnTo>
                  <a:lnTo>
                    <a:pt x="517" y="139"/>
                  </a:lnTo>
                  <a:lnTo>
                    <a:pt x="468" y="94"/>
                  </a:lnTo>
                  <a:lnTo>
                    <a:pt x="468" y="68"/>
                  </a:lnTo>
                  <a:lnTo>
                    <a:pt x="377" y="94"/>
                  </a:lnTo>
                  <a:lnTo>
                    <a:pt x="328" y="116"/>
                  </a:lnTo>
                  <a:lnTo>
                    <a:pt x="281" y="47"/>
                  </a:lnTo>
                  <a:lnTo>
                    <a:pt x="187" y="0"/>
                  </a:lnTo>
                  <a:lnTo>
                    <a:pt x="141" y="23"/>
                  </a:lnTo>
                  <a:lnTo>
                    <a:pt x="116" y="23"/>
                  </a:lnTo>
                  <a:lnTo>
                    <a:pt x="70" y="23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427"/>
            <p:cNvSpPr>
              <a:spLocks/>
            </p:cNvSpPr>
            <p:nvPr/>
          </p:nvSpPr>
          <p:spPr bwMode="auto">
            <a:xfrm>
              <a:off x="2709" y="1958"/>
              <a:ext cx="152" cy="106"/>
            </a:xfrm>
            <a:custGeom>
              <a:avLst/>
              <a:gdLst/>
              <a:ahLst/>
              <a:cxnLst>
                <a:cxn ang="0">
                  <a:pos x="23" y="23"/>
                </a:cxn>
                <a:cxn ang="0">
                  <a:pos x="0" y="69"/>
                </a:cxn>
                <a:cxn ang="0">
                  <a:pos x="48" y="94"/>
                </a:cxn>
                <a:cxn ang="0">
                  <a:pos x="188" y="117"/>
                </a:cxn>
                <a:cxn ang="0">
                  <a:pos x="188" y="140"/>
                </a:cxn>
                <a:cxn ang="0">
                  <a:pos x="164" y="140"/>
                </a:cxn>
                <a:cxn ang="0">
                  <a:pos x="212" y="211"/>
                </a:cxn>
                <a:cxn ang="0">
                  <a:pos x="282" y="258"/>
                </a:cxn>
                <a:cxn ang="0">
                  <a:pos x="377" y="281"/>
                </a:cxn>
                <a:cxn ang="0">
                  <a:pos x="402" y="329"/>
                </a:cxn>
                <a:cxn ang="0">
                  <a:pos x="446" y="329"/>
                </a:cxn>
                <a:cxn ang="0">
                  <a:pos x="493" y="350"/>
                </a:cxn>
                <a:cxn ang="0">
                  <a:pos x="539" y="398"/>
                </a:cxn>
                <a:cxn ang="0">
                  <a:pos x="562" y="423"/>
                </a:cxn>
                <a:cxn ang="0">
                  <a:pos x="610" y="398"/>
                </a:cxn>
                <a:cxn ang="0">
                  <a:pos x="585" y="350"/>
                </a:cxn>
                <a:cxn ang="0">
                  <a:pos x="610" y="329"/>
                </a:cxn>
                <a:cxn ang="0">
                  <a:pos x="562" y="258"/>
                </a:cxn>
                <a:cxn ang="0">
                  <a:pos x="589" y="254"/>
                </a:cxn>
                <a:cxn ang="0">
                  <a:pos x="589" y="213"/>
                </a:cxn>
                <a:cxn ang="0">
                  <a:pos x="602" y="184"/>
                </a:cxn>
                <a:cxn ang="0">
                  <a:pos x="591" y="166"/>
                </a:cxn>
                <a:cxn ang="0">
                  <a:pos x="518" y="140"/>
                </a:cxn>
                <a:cxn ang="0">
                  <a:pos x="470" y="94"/>
                </a:cxn>
                <a:cxn ang="0">
                  <a:pos x="470" y="69"/>
                </a:cxn>
                <a:cxn ang="0">
                  <a:pos x="377" y="94"/>
                </a:cxn>
                <a:cxn ang="0">
                  <a:pos x="328" y="117"/>
                </a:cxn>
                <a:cxn ang="0">
                  <a:pos x="282" y="47"/>
                </a:cxn>
                <a:cxn ang="0">
                  <a:pos x="188" y="0"/>
                </a:cxn>
                <a:cxn ang="0">
                  <a:pos x="142" y="23"/>
                </a:cxn>
                <a:cxn ang="0">
                  <a:pos x="116" y="23"/>
                </a:cxn>
                <a:cxn ang="0">
                  <a:pos x="71" y="23"/>
                </a:cxn>
                <a:cxn ang="0">
                  <a:pos x="23" y="23"/>
                </a:cxn>
                <a:cxn ang="0">
                  <a:pos x="23" y="23"/>
                </a:cxn>
                <a:cxn ang="0">
                  <a:pos x="23" y="23"/>
                </a:cxn>
              </a:cxnLst>
              <a:rect l="0" t="0" r="r" b="b"/>
              <a:pathLst>
                <a:path w="610" h="423">
                  <a:moveTo>
                    <a:pt x="23" y="23"/>
                  </a:moveTo>
                  <a:lnTo>
                    <a:pt x="0" y="69"/>
                  </a:lnTo>
                  <a:lnTo>
                    <a:pt x="48" y="94"/>
                  </a:lnTo>
                  <a:lnTo>
                    <a:pt x="188" y="117"/>
                  </a:lnTo>
                  <a:lnTo>
                    <a:pt x="188" y="140"/>
                  </a:lnTo>
                  <a:lnTo>
                    <a:pt x="164" y="140"/>
                  </a:lnTo>
                  <a:lnTo>
                    <a:pt x="212" y="211"/>
                  </a:lnTo>
                  <a:lnTo>
                    <a:pt x="282" y="258"/>
                  </a:lnTo>
                  <a:lnTo>
                    <a:pt x="377" y="281"/>
                  </a:lnTo>
                  <a:lnTo>
                    <a:pt x="402" y="329"/>
                  </a:lnTo>
                  <a:lnTo>
                    <a:pt x="446" y="329"/>
                  </a:lnTo>
                  <a:lnTo>
                    <a:pt x="493" y="350"/>
                  </a:lnTo>
                  <a:lnTo>
                    <a:pt x="539" y="398"/>
                  </a:lnTo>
                  <a:lnTo>
                    <a:pt x="562" y="423"/>
                  </a:lnTo>
                  <a:lnTo>
                    <a:pt x="610" y="398"/>
                  </a:lnTo>
                  <a:lnTo>
                    <a:pt x="585" y="350"/>
                  </a:lnTo>
                  <a:lnTo>
                    <a:pt x="610" y="329"/>
                  </a:lnTo>
                  <a:lnTo>
                    <a:pt x="562" y="258"/>
                  </a:lnTo>
                  <a:lnTo>
                    <a:pt x="589" y="254"/>
                  </a:lnTo>
                  <a:lnTo>
                    <a:pt x="589" y="213"/>
                  </a:lnTo>
                  <a:lnTo>
                    <a:pt x="602" y="184"/>
                  </a:lnTo>
                  <a:lnTo>
                    <a:pt x="591" y="166"/>
                  </a:lnTo>
                  <a:lnTo>
                    <a:pt x="518" y="140"/>
                  </a:lnTo>
                  <a:lnTo>
                    <a:pt x="470" y="94"/>
                  </a:lnTo>
                  <a:lnTo>
                    <a:pt x="470" y="69"/>
                  </a:lnTo>
                  <a:lnTo>
                    <a:pt x="377" y="94"/>
                  </a:lnTo>
                  <a:lnTo>
                    <a:pt x="328" y="117"/>
                  </a:lnTo>
                  <a:lnTo>
                    <a:pt x="282" y="47"/>
                  </a:lnTo>
                  <a:lnTo>
                    <a:pt x="188" y="0"/>
                  </a:lnTo>
                  <a:lnTo>
                    <a:pt x="142" y="23"/>
                  </a:lnTo>
                  <a:lnTo>
                    <a:pt x="116" y="23"/>
                  </a:lnTo>
                  <a:lnTo>
                    <a:pt x="71" y="23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2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428"/>
            <p:cNvSpPr>
              <a:spLocks/>
            </p:cNvSpPr>
            <p:nvPr/>
          </p:nvSpPr>
          <p:spPr bwMode="auto">
            <a:xfrm>
              <a:off x="2671" y="1911"/>
              <a:ext cx="112" cy="5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8" y="163"/>
                </a:cxn>
                <a:cxn ang="0">
                  <a:pos x="77" y="189"/>
                </a:cxn>
                <a:cxn ang="0">
                  <a:pos x="104" y="141"/>
                </a:cxn>
                <a:cxn ang="0">
                  <a:pos x="195" y="159"/>
                </a:cxn>
                <a:cxn ang="0">
                  <a:pos x="195" y="189"/>
                </a:cxn>
                <a:cxn ang="0">
                  <a:pos x="171" y="212"/>
                </a:cxn>
                <a:cxn ang="0">
                  <a:pos x="295" y="209"/>
                </a:cxn>
                <a:cxn ang="0">
                  <a:pos x="331" y="190"/>
                </a:cxn>
                <a:cxn ang="0">
                  <a:pos x="356" y="190"/>
                </a:cxn>
                <a:cxn ang="0">
                  <a:pos x="382" y="141"/>
                </a:cxn>
                <a:cxn ang="0">
                  <a:pos x="446" y="96"/>
                </a:cxn>
                <a:cxn ang="0">
                  <a:pos x="423" y="53"/>
                </a:cxn>
                <a:cxn ang="0">
                  <a:pos x="406" y="24"/>
                </a:cxn>
                <a:cxn ang="0">
                  <a:pos x="387" y="24"/>
                </a:cxn>
                <a:cxn ang="0">
                  <a:pos x="335" y="0"/>
                </a:cxn>
                <a:cxn ang="0">
                  <a:pos x="291" y="17"/>
                </a:cxn>
                <a:cxn ang="0">
                  <a:pos x="221" y="26"/>
                </a:cxn>
                <a:cxn ang="0">
                  <a:pos x="171" y="45"/>
                </a:cxn>
                <a:cxn ang="0">
                  <a:pos x="171" y="94"/>
                </a:cxn>
                <a:cxn ang="0">
                  <a:pos x="148" y="94"/>
                </a:cxn>
                <a:cxn ang="0">
                  <a:pos x="54" y="94"/>
                </a:cxn>
                <a:cxn ang="0">
                  <a:pos x="15" y="106"/>
                </a:cxn>
                <a:cxn ang="0">
                  <a:pos x="0" y="143"/>
                </a:cxn>
                <a:cxn ang="0">
                  <a:pos x="0" y="143"/>
                </a:cxn>
                <a:cxn ang="0">
                  <a:pos x="0" y="143"/>
                </a:cxn>
              </a:cxnLst>
              <a:rect l="0" t="0" r="r" b="b"/>
              <a:pathLst>
                <a:path w="446" h="212">
                  <a:moveTo>
                    <a:pt x="0" y="143"/>
                  </a:moveTo>
                  <a:lnTo>
                    <a:pt x="8" y="163"/>
                  </a:lnTo>
                  <a:lnTo>
                    <a:pt x="77" y="189"/>
                  </a:lnTo>
                  <a:lnTo>
                    <a:pt x="104" y="141"/>
                  </a:lnTo>
                  <a:lnTo>
                    <a:pt x="195" y="159"/>
                  </a:lnTo>
                  <a:lnTo>
                    <a:pt x="195" y="189"/>
                  </a:lnTo>
                  <a:lnTo>
                    <a:pt x="171" y="212"/>
                  </a:lnTo>
                  <a:lnTo>
                    <a:pt x="295" y="209"/>
                  </a:lnTo>
                  <a:lnTo>
                    <a:pt x="331" y="190"/>
                  </a:lnTo>
                  <a:lnTo>
                    <a:pt x="356" y="190"/>
                  </a:lnTo>
                  <a:lnTo>
                    <a:pt x="382" y="141"/>
                  </a:lnTo>
                  <a:lnTo>
                    <a:pt x="446" y="96"/>
                  </a:lnTo>
                  <a:lnTo>
                    <a:pt x="423" y="53"/>
                  </a:lnTo>
                  <a:lnTo>
                    <a:pt x="406" y="24"/>
                  </a:lnTo>
                  <a:lnTo>
                    <a:pt x="387" y="24"/>
                  </a:lnTo>
                  <a:lnTo>
                    <a:pt x="335" y="0"/>
                  </a:lnTo>
                  <a:lnTo>
                    <a:pt x="291" y="17"/>
                  </a:lnTo>
                  <a:lnTo>
                    <a:pt x="221" y="26"/>
                  </a:lnTo>
                  <a:lnTo>
                    <a:pt x="171" y="45"/>
                  </a:lnTo>
                  <a:lnTo>
                    <a:pt x="171" y="94"/>
                  </a:lnTo>
                  <a:lnTo>
                    <a:pt x="148" y="94"/>
                  </a:lnTo>
                  <a:lnTo>
                    <a:pt x="54" y="94"/>
                  </a:lnTo>
                  <a:lnTo>
                    <a:pt x="15" y="10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429"/>
            <p:cNvSpPr>
              <a:spLocks/>
            </p:cNvSpPr>
            <p:nvPr/>
          </p:nvSpPr>
          <p:spPr bwMode="auto">
            <a:xfrm>
              <a:off x="2672" y="1911"/>
              <a:ext cx="111" cy="53"/>
            </a:xfrm>
            <a:custGeom>
              <a:avLst/>
              <a:gdLst/>
              <a:ahLst/>
              <a:cxnLst>
                <a:cxn ang="0">
                  <a:pos x="0" y="143"/>
                </a:cxn>
                <a:cxn ang="0">
                  <a:pos x="7" y="163"/>
                </a:cxn>
                <a:cxn ang="0">
                  <a:pos x="76" y="189"/>
                </a:cxn>
                <a:cxn ang="0">
                  <a:pos x="103" y="142"/>
                </a:cxn>
                <a:cxn ang="0">
                  <a:pos x="195" y="160"/>
                </a:cxn>
                <a:cxn ang="0">
                  <a:pos x="195" y="189"/>
                </a:cxn>
                <a:cxn ang="0">
                  <a:pos x="170" y="212"/>
                </a:cxn>
                <a:cxn ang="0">
                  <a:pos x="294" y="210"/>
                </a:cxn>
                <a:cxn ang="0">
                  <a:pos x="331" y="191"/>
                </a:cxn>
                <a:cxn ang="0">
                  <a:pos x="355" y="191"/>
                </a:cxn>
                <a:cxn ang="0">
                  <a:pos x="382" y="142"/>
                </a:cxn>
                <a:cxn ang="0">
                  <a:pos x="445" y="96"/>
                </a:cxn>
                <a:cxn ang="0">
                  <a:pos x="422" y="54"/>
                </a:cxn>
                <a:cxn ang="0">
                  <a:pos x="406" y="24"/>
                </a:cxn>
                <a:cxn ang="0">
                  <a:pos x="386" y="24"/>
                </a:cxn>
                <a:cxn ang="0">
                  <a:pos x="335" y="0"/>
                </a:cxn>
                <a:cxn ang="0">
                  <a:pos x="290" y="17"/>
                </a:cxn>
                <a:cxn ang="0">
                  <a:pos x="221" y="27"/>
                </a:cxn>
                <a:cxn ang="0">
                  <a:pos x="170" y="46"/>
                </a:cxn>
                <a:cxn ang="0">
                  <a:pos x="170" y="95"/>
                </a:cxn>
                <a:cxn ang="0">
                  <a:pos x="147" y="95"/>
                </a:cxn>
                <a:cxn ang="0">
                  <a:pos x="54" y="95"/>
                </a:cxn>
                <a:cxn ang="0">
                  <a:pos x="14" y="106"/>
                </a:cxn>
                <a:cxn ang="0">
                  <a:pos x="0" y="143"/>
                </a:cxn>
                <a:cxn ang="0">
                  <a:pos x="0" y="143"/>
                </a:cxn>
                <a:cxn ang="0">
                  <a:pos x="0" y="143"/>
                </a:cxn>
              </a:cxnLst>
              <a:rect l="0" t="0" r="r" b="b"/>
              <a:pathLst>
                <a:path w="445" h="212">
                  <a:moveTo>
                    <a:pt x="0" y="143"/>
                  </a:moveTo>
                  <a:lnTo>
                    <a:pt x="7" y="163"/>
                  </a:lnTo>
                  <a:lnTo>
                    <a:pt x="76" y="189"/>
                  </a:lnTo>
                  <a:lnTo>
                    <a:pt x="103" y="142"/>
                  </a:lnTo>
                  <a:lnTo>
                    <a:pt x="195" y="160"/>
                  </a:lnTo>
                  <a:lnTo>
                    <a:pt x="195" y="189"/>
                  </a:lnTo>
                  <a:lnTo>
                    <a:pt x="170" y="212"/>
                  </a:lnTo>
                  <a:lnTo>
                    <a:pt x="294" y="210"/>
                  </a:lnTo>
                  <a:lnTo>
                    <a:pt x="331" y="191"/>
                  </a:lnTo>
                  <a:lnTo>
                    <a:pt x="355" y="191"/>
                  </a:lnTo>
                  <a:lnTo>
                    <a:pt x="382" y="142"/>
                  </a:lnTo>
                  <a:lnTo>
                    <a:pt x="445" y="96"/>
                  </a:lnTo>
                  <a:lnTo>
                    <a:pt x="422" y="54"/>
                  </a:lnTo>
                  <a:lnTo>
                    <a:pt x="406" y="24"/>
                  </a:lnTo>
                  <a:lnTo>
                    <a:pt x="386" y="24"/>
                  </a:lnTo>
                  <a:lnTo>
                    <a:pt x="335" y="0"/>
                  </a:lnTo>
                  <a:lnTo>
                    <a:pt x="290" y="17"/>
                  </a:lnTo>
                  <a:lnTo>
                    <a:pt x="221" y="27"/>
                  </a:lnTo>
                  <a:lnTo>
                    <a:pt x="170" y="46"/>
                  </a:lnTo>
                  <a:lnTo>
                    <a:pt x="170" y="95"/>
                  </a:lnTo>
                  <a:lnTo>
                    <a:pt x="147" y="95"/>
                  </a:lnTo>
                  <a:lnTo>
                    <a:pt x="54" y="95"/>
                  </a:lnTo>
                  <a:lnTo>
                    <a:pt x="14" y="10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430"/>
            <p:cNvSpPr>
              <a:spLocks/>
            </p:cNvSpPr>
            <p:nvPr/>
          </p:nvSpPr>
          <p:spPr bwMode="auto">
            <a:xfrm>
              <a:off x="2758" y="1928"/>
              <a:ext cx="97" cy="59"/>
            </a:xfrm>
            <a:custGeom>
              <a:avLst/>
              <a:gdLst/>
              <a:ahLst/>
              <a:cxnLst>
                <a:cxn ang="0">
                  <a:pos x="109" y="26"/>
                </a:cxn>
                <a:cxn ang="0">
                  <a:pos x="38" y="73"/>
                </a:cxn>
                <a:cxn ang="0">
                  <a:pos x="0" y="126"/>
                </a:cxn>
                <a:cxn ang="0">
                  <a:pos x="74" y="166"/>
                </a:cxn>
                <a:cxn ang="0">
                  <a:pos x="109" y="215"/>
                </a:cxn>
                <a:cxn ang="0">
                  <a:pos x="124" y="236"/>
                </a:cxn>
                <a:cxn ang="0">
                  <a:pos x="182" y="210"/>
                </a:cxn>
                <a:cxn ang="0">
                  <a:pos x="213" y="203"/>
                </a:cxn>
                <a:cxn ang="0">
                  <a:pos x="249" y="189"/>
                </a:cxn>
                <a:cxn ang="0">
                  <a:pos x="272" y="168"/>
                </a:cxn>
                <a:cxn ang="0">
                  <a:pos x="321" y="121"/>
                </a:cxn>
                <a:cxn ang="0">
                  <a:pos x="363" y="64"/>
                </a:cxn>
                <a:cxn ang="0">
                  <a:pos x="389" y="0"/>
                </a:cxn>
                <a:cxn ang="0">
                  <a:pos x="272" y="5"/>
                </a:cxn>
                <a:cxn ang="0">
                  <a:pos x="205" y="26"/>
                </a:cxn>
                <a:cxn ang="0">
                  <a:pos x="109" y="26"/>
                </a:cxn>
                <a:cxn ang="0">
                  <a:pos x="109" y="26"/>
                </a:cxn>
                <a:cxn ang="0">
                  <a:pos x="109" y="26"/>
                </a:cxn>
              </a:cxnLst>
              <a:rect l="0" t="0" r="r" b="b"/>
              <a:pathLst>
                <a:path w="389" h="236">
                  <a:moveTo>
                    <a:pt x="109" y="26"/>
                  </a:moveTo>
                  <a:lnTo>
                    <a:pt x="38" y="73"/>
                  </a:lnTo>
                  <a:lnTo>
                    <a:pt x="0" y="126"/>
                  </a:lnTo>
                  <a:lnTo>
                    <a:pt x="74" y="166"/>
                  </a:lnTo>
                  <a:lnTo>
                    <a:pt x="109" y="215"/>
                  </a:lnTo>
                  <a:lnTo>
                    <a:pt x="124" y="236"/>
                  </a:lnTo>
                  <a:lnTo>
                    <a:pt x="182" y="210"/>
                  </a:lnTo>
                  <a:lnTo>
                    <a:pt x="213" y="203"/>
                  </a:lnTo>
                  <a:lnTo>
                    <a:pt x="249" y="189"/>
                  </a:lnTo>
                  <a:lnTo>
                    <a:pt x="272" y="168"/>
                  </a:lnTo>
                  <a:lnTo>
                    <a:pt x="321" y="121"/>
                  </a:lnTo>
                  <a:lnTo>
                    <a:pt x="363" y="64"/>
                  </a:lnTo>
                  <a:lnTo>
                    <a:pt x="389" y="0"/>
                  </a:lnTo>
                  <a:lnTo>
                    <a:pt x="272" y="5"/>
                  </a:lnTo>
                  <a:lnTo>
                    <a:pt x="205" y="26"/>
                  </a:lnTo>
                  <a:lnTo>
                    <a:pt x="109" y="26"/>
                  </a:lnTo>
                  <a:lnTo>
                    <a:pt x="109" y="26"/>
                  </a:lnTo>
                  <a:lnTo>
                    <a:pt x="109" y="26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431"/>
            <p:cNvSpPr>
              <a:spLocks/>
            </p:cNvSpPr>
            <p:nvPr/>
          </p:nvSpPr>
          <p:spPr bwMode="auto">
            <a:xfrm>
              <a:off x="2758" y="1928"/>
              <a:ext cx="97" cy="59"/>
            </a:xfrm>
            <a:custGeom>
              <a:avLst/>
              <a:gdLst/>
              <a:ahLst/>
              <a:cxnLst>
                <a:cxn ang="0">
                  <a:pos x="109" y="27"/>
                </a:cxn>
                <a:cxn ang="0">
                  <a:pos x="38" y="74"/>
                </a:cxn>
                <a:cxn ang="0">
                  <a:pos x="0" y="126"/>
                </a:cxn>
                <a:cxn ang="0">
                  <a:pos x="73" y="167"/>
                </a:cxn>
                <a:cxn ang="0">
                  <a:pos x="109" y="215"/>
                </a:cxn>
                <a:cxn ang="0">
                  <a:pos x="124" y="236"/>
                </a:cxn>
                <a:cxn ang="0">
                  <a:pos x="182" y="211"/>
                </a:cxn>
                <a:cxn ang="0">
                  <a:pos x="213" y="204"/>
                </a:cxn>
                <a:cxn ang="0">
                  <a:pos x="249" y="190"/>
                </a:cxn>
                <a:cxn ang="0">
                  <a:pos x="273" y="168"/>
                </a:cxn>
                <a:cxn ang="0">
                  <a:pos x="321" y="121"/>
                </a:cxn>
                <a:cxn ang="0">
                  <a:pos x="363" y="64"/>
                </a:cxn>
                <a:cxn ang="0">
                  <a:pos x="388" y="0"/>
                </a:cxn>
                <a:cxn ang="0">
                  <a:pos x="273" y="5"/>
                </a:cxn>
                <a:cxn ang="0">
                  <a:pos x="205" y="27"/>
                </a:cxn>
                <a:cxn ang="0">
                  <a:pos x="109" y="27"/>
                </a:cxn>
                <a:cxn ang="0">
                  <a:pos x="109" y="27"/>
                </a:cxn>
                <a:cxn ang="0">
                  <a:pos x="109" y="27"/>
                </a:cxn>
              </a:cxnLst>
              <a:rect l="0" t="0" r="r" b="b"/>
              <a:pathLst>
                <a:path w="388" h="236">
                  <a:moveTo>
                    <a:pt x="109" y="27"/>
                  </a:moveTo>
                  <a:lnTo>
                    <a:pt x="38" y="74"/>
                  </a:lnTo>
                  <a:lnTo>
                    <a:pt x="0" y="126"/>
                  </a:lnTo>
                  <a:lnTo>
                    <a:pt x="73" y="167"/>
                  </a:lnTo>
                  <a:lnTo>
                    <a:pt x="109" y="215"/>
                  </a:lnTo>
                  <a:lnTo>
                    <a:pt x="124" y="236"/>
                  </a:lnTo>
                  <a:lnTo>
                    <a:pt x="182" y="211"/>
                  </a:lnTo>
                  <a:lnTo>
                    <a:pt x="213" y="204"/>
                  </a:lnTo>
                  <a:lnTo>
                    <a:pt x="249" y="190"/>
                  </a:lnTo>
                  <a:lnTo>
                    <a:pt x="273" y="168"/>
                  </a:lnTo>
                  <a:lnTo>
                    <a:pt x="321" y="121"/>
                  </a:lnTo>
                  <a:lnTo>
                    <a:pt x="363" y="64"/>
                  </a:lnTo>
                  <a:lnTo>
                    <a:pt x="388" y="0"/>
                  </a:lnTo>
                  <a:lnTo>
                    <a:pt x="273" y="5"/>
                  </a:lnTo>
                  <a:lnTo>
                    <a:pt x="205" y="27"/>
                  </a:lnTo>
                  <a:lnTo>
                    <a:pt x="109" y="27"/>
                  </a:lnTo>
                  <a:lnTo>
                    <a:pt x="109" y="27"/>
                  </a:lnTo>
                  <a:lnTo>
                    <a:pt x="109" y="27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432"/>
            <p:cNvSpPr>
              <a:spLocks/>
            </p:cNvSpPr>
            <p:nvPr/>
          </p:nvSpPr>
          <p:spPr bwMode="auto">
            <a:xfrm>
              <a:off x="2661" y="1938"/>
              <a:ext cx="14" cy="1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0" y="0"/>
                </a:cxn>
                <a:cxn ang="0">
                  <a:pos x="5" y="34"/>
                </a:cxn>
                <a:cxn ang="0">
                  <a:pos x="39" y="39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53" y="0"/>
                </a:cxn>
              </a:cxnLst>
              <a:rect l="0" t="0" r="r" b="b"/>
              <a:pathLst>
                <a:path w="53" h="39">
                  <a:moveTo>
                    <a:pt x="53" y="0"/>
                  </a:moveTo>
                  <a:lnTo>
                    <a:pt x="0" y="0"/>
                  </a:lnTo>
                  <a:lnTo>
                    <a:pt x="5" y="34"/>
                  </a:lnTo>
                  <a:lnTo>
                    <a:pt x="39" y="39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433"/>
            <p:cNvSpPr>
              <a:spLocks/>
            </p:cNvSpPr>
            <p:nvPr/>
          </p:nvSpPr>
          <p:spPr bwMode="auto">
            <a:xfrm>
              <a:off x="2662" y="1938"/>
              <a:ext cx="13" cy="1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0" y="0"/>
                </a:cxn>
                <a:cxn ang="0">
                  <a:pos x="6" y="34"/>
                </a:cxn>
                <a:cxn ang="0">
                  <a:pos x="38" y="3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52" h="39">
                  <a:moveTo>
                    <a:pt x="52" y="0"/>
                  </a:moveTo>
                  <a:lnTo>
                    <a:pt x="0" y="0"/>
                  </a:lnTo>
                  <a:lnTo>
                    <a:pt x="6" y="34"/>
                  </a:lnTo>
                  <a:lnTo>
                    <a:pt x="38" y="3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434"/>
            <p:cNvSpPr>
              <a:spLocks/>
            </p:cNvSpPr>
            <p:nvPr/>
          </p:nvSpPr>
          <p:spPr bwMode="auto">
            <a:xfrm>
              <a:off x="2615" y="1933"/>
              <a:ext cx="50" cy="43"/>
            </a:xfrm>
            <a:custGeom>
              <a:avLst/>
              <a:gdLst/>
              <a:ahLst/>
              <a:cxnLst>
                <a:cxn ang="0">
                  <a:pos x="186" y="25"/>
                </a:cxn>
                <a:cxn ang="0">
                  <a:pos x="100" y="0"/>
                </a:cxn>
                <a:cxn ang="0">
                  <a:pos x="45" y="29"/>
                </a:cxn>
                <a:cxn ang="0">
                  <a:pos x="0" y="75"/>
                </a:cxn>
                <a:cxn ang="0">
                  <a:pos x="22" y="148"/>
                </a:cxn>
                <a:cxn ang="0">
                  <a:pos x="69" y="169"/>
                </a:cxn>
                <a:cxn ang="0">
                  <a:pos x="117" y="148"/>
                </a:cxn>
                <a:cxn ang="0">
                  <a:pos x="128" y="101"/>
                </a:cxn>
                <a:cxn ang="0">
                  <a:pos x="144" y="101"/>
                </a:cxn>
                <a:cxn ang="0">
                  <a:pos x="168" y="86"/>
                </a:cxn>
                <a:cxn ang="0">
                  <a:pos x="186" y="75"/>
                </a:cxn>
                <a:cxn ang="0">
                  <a:pos x="199" y="55"/>
                </a:cxn>
                <a:cxn ang="0">
                  <a:pos x="186" y="25"/>
                </a:cxn>
                <a:cxn ang="0">
                  <a:pos x="186" y="25"/>
                </a:cxn>
                <a:cxn ang="0">
                  <a:pos x="186" y="25"/>
                </a:cxn>
              </a:cxnLst>
              <a:rect l="0" t="0" r="r" b="b"/>
              <a:pathLst>
                <a:path w="199" h="169">
                  <a:moveTo>
                    <a:pt x="186" y="25"/>
                  </a:moveTo>
                  <a:lnTo>
                    <a:pt x="100" y="0"/>
                  </a:lnTo>
                  <a:lnTo>
                    <a:pt x="45" y="29"/>
                  </a:lnTo>
                  <a:lnTo>
                    <a:pt x="0" y="75"/>
                  </a:lnTo>
                  <a:lnTo>
                    <a:pt x="22" y="148"/>
                  </a:lnTo>
                  <a:lnTo>
                    <a:pt x="69" y="169"/>
                  </a:lnTo>
                  <a:lnTo>
                    <a:pt x="117" y="148"/>
                  </a:lnTo>
                  <a:lnTo>
                    <a:pt x="128" y="101"/>
                  </a:lnTo>
                  <a:lnTo>
                    <a:pt x="144" y="101"/>
                  </a:lnTo>
                  <a:lnTo>
                    <a:pt x="168" y="86"/>
                  </a:lnTo>
                  <a:lnTo>
                    <a:pt x="186" y="75"/>
                  </a:lnTo>
                  <a:lnTo>
                    <a:pt x="199" y="55"/>
                  </a:lnTo>
                  <a:lnTo>
                    <a:pt x="186" y="25"/>
                  </a:lnTo>
                  <a:lnTo>
                    <a:pt x="186" y="25"/>
                  </a:lnTo>
                  <a:lnTo>
                    <a:pt x="186" y="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Freeform 435"/>
            <p:cNvSpPr>
              <a:spLocks/>
            </p:cNvSpPr>
            <p:nvPr/>
          </p:nvSpPr>
          <p:spPr bwMode="auto">
            <a:xfrm>
              <a:off x="2615" y="1933"/>
              <a:ext cx="50" cy="43"/>
            </a:xfrm>
            <a:custGeom>
              <a:avLst/>
              <a:gdLst/>
              <a:ahLst/>
              <a:cxnLst>
                <a:cxn ang="0">
                  <a:pos x="187" y="25"/>
                </a:cxn>
                <a:cxn ang="0">
                  <a:pos x="101" y="0"/>
                </a:cxn>
                <a:cxn ang="0">
                  <a:pos x="47" y="29"/>
                </a:cxn>
                <a:cxn ang="0">
                  <a:pos x="0" y="75"/>
                </a:cxn>
                <a:cxn ang="0">
                  <a:pos x="23" y="148"/>
                </a:cxn>
                <a:cxn ang="0">
                  <a:pos x="70" y="170"/>
                </a:cxn>
                <a:cxn ang="0">
                  <a:pos x="118" y="148"/>
                </a:cxn>
                <a:cxn ang="0">
                  <a:pos x="130" y="101"/>
                </a:cxn>
                <a:cxn ang="0">
                  <a:pos x="145" y="101"/>
                </a:cxn>
                <a:cxn ang="0">
                  <a:pos x="169" y="86"/>
                </a:cxn>
                <a:cxn ang="0">
                  <a:pos x="187" y="75"/>
                </a:cxn>
                <a:cxn ang="0">
                  <a:pos x="200" y="55"/>
                </a:cxn>
                <a:cxn ang="0">
                  <a:pos x="187" y="25"/>
                </a:cxn>
                <a:cxn ang="0">
                  <a:pos x="187" y="25"/>
                </a:cxn>
                <a:cxn ang="0">
                  <a:pos x="187" y="25"/>
                </a:cxn>
              </a:cxnLst>
              <a:rect l="0" t="0" r="r" b="b"/>
              <a:pathLst>
                <a:path w="200" h="170">
                  <a:moveTo>
                    <a:pt x="187" y="25"/>
                  </a:moveTo>
                  <a:lnTo>
                    <a:pt x="101" y="0"/>
                  </a:lnTo>
                  <a:lnTo>
                    <a:pt x="47" y="29"/>
                  </a:lnTo>
                  <a:lnTo>
                    <a:pt x="0" y="75"/>
                  </a:lnTo>
                  <a:lnTo>
                    <a:pt x="23" y="148"/>
                  </a:lnTo>
                  <a:lnTo>
                    <a:pt x="70" y="170"/>
                  </a:lnTo>
                  <a:lnTo>
                    <a:pt x="118" y="148"/>
                  </a:lnTo>
                  <a:lnTo>
                    <a:pt x="130" y="101"/>
                  </a:lnTo>
                  <a:lnTo>
                    <a:pt x="145" y="101"/>
                  </a:lnTo>
                  <a:lnTo>
                    <a:pt x="169" y="86"/>
                  </a:lnTo>
                  <a:lnTo>
                    <a:pt x="187" y="75"/>
                  </a:lnTo>
                  <a:lnTo>
                    <a:pt x="200" y="55"/>
                  </a:lnTo>
                  <a:lnTo>
                    <a:pt x="187" y="25"/>
                  </a:lnTo>
                  <a:lnTo>
                    <a:pt x="187" y="25"/>
                  </a:lnTo>
                  <a:lnTo>
                    <a:pt x="187" y="2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Freeform 436"/>
            <p:cNvSpPr>
              <a:spLocks/>
            </p:cNvSpPr>
            <p:nvPr/>
          </p:nvSpPr>
          <p:spPr bwMode="auto">
            <a:xfrm>
              <a:off x="2609" y="1947"/>
              <a:ext cx="176" cy="170"/>
            </a:xfrm>
            <a:custGeom>
              <a:avLst/>
              <a:gdLst/>
              <a:ahLst/>
              <a:cxnLst>
                <a:cxn ang="0">
                  <a:pos x="51" y="95"/>
                </a:cxn>
                <a:cxn ang="0">
                  <a:pos x="41" y="136"/>
                </a:cxn>
                <a:cxn ang="0">
                  <a:pos x="16" y="143"/>
                </a:cxn>
                <a:cxn ang="0">
                  <a:pos x="5" y="184"/>
                </a:cxn>
                <a:cxn ang="0">
                  <a:pos x="0" y="213"/>
                </a:cxn>
                <a:cxn ang="0">
                  <a:pos x="0" y="266"/>
                </a:cxn>
                <a:cxn ang="0">
                  <a:pos x="30" y="246"/>
                </a:cxn>
                <a:cxn ang="0">
                  <a:pos x="65" y="230"/>
                </a:cxn>
                <a:cxn ang="0">
                  <a:pos x="123" y="208"/>
                </a:cxn>
                <a:cxn ang="0">
                  <a:pos x="187" y="187"/>
                </a:cxn>
                <a:cxn ang="0">
                  <a:pos x="280" y="213"/>
                </a:cxn>
                <a:cxn ang="0">
                  <a:pos x="304" y="259"/>
                </a:cxn>
                <a:cxn ang="0">
                  <a:pos x="307" y="301"/>
                </a:cxn>
                <a:cxn ang="0">
                  <a:pos x="445" y="446"/>
                </a:cxn>
                <a:cxn ang="0">
                  <a:pos x="510" y="457"/>
                </a:cxn>
                <a:cxn ang="0">
                  <a:pos x="585" y="518"/>
                </a:cxn>
                <a:cxn ang="0">
                  <a:pos x="606" y="587"/>
                </a:cxn>
                <a:cxn ang="0">
                  <a:pos x="580" y="632"/>
                </a:cxn>
                <a:cxn ang="0">
                  <a:pos x="585" y="681"/>
                </a:cxn>
                <a:cxn ang="0">
                  <a:pos x="648" y="600"/>
                </a:cxn>
                <a:cxn ang="0">
                  <a:pos x="627" y="532"/>
                </a:cxn>
                <a:cxn ang="0">
                  <a:pos x="632" y="471"/>
                </a:cxn>
                <a:cxn ang="0">
                  <a:pos x="676" y="519"/>
                </a:cxn>
                <a:cxn ang="0">
                  <a:pos x="703" y="540"/>
                </a:cxn>
                <a:cxn ang="0">
                  <a:pos x="703" y="493"/>
                </a:cxn>
                <a:cxn ang="0">
                  <a:pos x="632" y="423"/>
                </a:cxn>
                <a:cxn ang="0">
                  <a:pos x="609" y="423"/>
                </a:cxn>
                <a:cxn ang="0">
                  <a:pos x="585" y="376"/>
                </a:cxn>
                <a:cxn ang="0">
                  <a:pos x="539" y="354"/>
                </a:cxn>
                <a:cxn ang="0">
                  <a:pos x="492" y="328"/>
                </a:cxn>
                <a:cxn ang="0">
                  <a:pos x="439" y="290"/>
                </a:cxn>
                <a:cxn ang="0">
                  <a:pos x="398" y="235"/>
                </a:cxn>
                <a:cxn ang="0">
                  <a:pos x="373" y="187"/>
                </a:cxn>
                <a:cxn ang="0">
                  <a:pos x="373" y="164"/>
                </a:cxn>
                <a:cxn ang="0">
                  <a:pos x="373" y="116"/>
                </a:cxn>
                <a:cxn ang="0">
                  <a:pos x="398" y="116"/>
                </a:cxn>
                <a:cxn ang="0">
                  <a:pos x="421" y="71"/>
                </a:cxn>
                <a:cxn ang="0">
                  <a:pos x="445" y="48"/>
                </a:cxn>
                <a:cxn ang="0">
                  <a:pos x="445" y="22"/>
                </a:cxn>
                <a:cxn ang="0">
                  <a:pos x="351" y="0"/>
                </a:cxn>
                <a:cxn ang="0">
                  <a:pos x="327" y="48"/>
                </a:cxn>
                <a:cxn ang="0">
                  <a:pos x="258" y="22"/>
                </a:cxn>
                <a:cxn ang="0">
                  <a:pos x="232" y="0"/>
                </a:cxn>
                <a:cxn ang="0">
                  <a:pos x="185" y="41"/>
                </a:cxn>
                <a:cxn ang="0">
                  <a:pos x="146" y="48"/>
                </a:cxn>
                <a:cxn ang="0">
                  <a:pos x="136" y="89"/>
                </a:cxn>
                <a:cxn ang="0">
                  <a:pos x="99" y="116"/>
                </a:cxn>
                <a:cxn ang="0">
                  <a:pos x="68" y="116"/>
                </a:cxn>
                <a:cxn ang="0">
                  <a:pos x="51" y="95"/>
                </a:cxn>
                <a:cxn ang="0">
                  <a:pos x="51" y="95"/>
                </a:cxn>
                <a:cxn ang="0">
                  <a:pos x="51" y="95"/>
                </a:cxn>
              </a:cxnLst>
              <a:rect l="0" t="0" r="r" b="b"/>
              <a:pathLst>
                <a:path w="703" h="681">
                  <a:moveTo>
                    <a:pt x="51" y="95"/>
                  </a:moveTo>
                  <a:lnTo>
                    <a:pt x="41" y="136"/>
                  </a:lnTo>
                  <a:lnTo>
                    <a:pt x="16" y="143"/>
                  </a:lnTo>
                  <a:lnTo>
                    <a:pt x="5" y="184"/>
                  </a:lnTo>
                  <a:lnTo>
                    <a:pt x="0" y="213"/>
                  </a:lnTo>
                  <a:lnTo>
                    <a:pt x="0" y="266"/>
                  </a:lnTo>
                  <a:lnTo>
                    <a:pt x="30" y="246"/>
                  </a:lnTo>
                  <a:lnTo>
                    <a:pt x="65" y="230"/>
                  </a:lnTo>
                  <a:lnTo>
                    <a:pt x="123" y="208"/>
                  </a:lnTo>
                  <a:lnTo>
                    <a:pt x="187" y="187"/>
                  </a:lnTo>
                  <a:lnTo>
                    <a:pt x="280" y="213"/>
                  </a:lnTo>
                  <a:lnTo>
                    <a:pt x="304" y="259"/>
                  </a:lnTo>
                  <a:lnTo>
                    <a:pt x="307" y="301"/>
                  </a:lnTo>
                  <a:lnTo>
                    <a:pt x="445" y="446"/>
                  </a:lnTo>
                  <a:lnTo>
                    <a:pt x="510" y="457"/>
                  </a:lnTo>
                  <a:lnTo>
                    <a:pt x="585" y="518"/>
                  </a:lnTo>
                  <a:lnTo>
                    <a:pt x="606" y="587"/>
                  </a:lnTo>
                  <a:lnTo>
                    <a:pt x="580" y="632"/>
                  </a:lnTo>
                  <a:lnTo>
                    <a:pt x="585" y="681"/>
                  </a:lnTo>
                  <a:lnTo>
                    <a:pt x="648" y="600"/>
                  </a:lnTo>
                  <a:lnTo>
                    <a:pt x="627" y="532"/>
                  </a:lnTo>
                  <a:lnTo>
                    <a:pt x="632" y="471"/>
                  </a:lnTo>
                  <a:lnTo>
                    <a:pt x="676" y="519"/>
                  </a:lnTo>
                  <a:lnTo>
                    <a:pt x="703" y="540"/>
                  </a:lnTo>
                  <a:lnTo>
                    <a:pt x="703" y="493"/>
                  </a:lnTo>
                  <a:lnTo>
                    <a:pt x="632" y="423"/>
                  </a:lnTo>
                  <a:lnTo>
                    <a:pt x="609" y="423"/>
                  </a:lnTo>
                  <a:lnTo>
                    <a:pt x="585" y="376"/>
                  </a:lnTo>
                  <a:lnTo>
                    <a:pt x="539" y="354"/>
                  </a:lnTo>
                  <a:lnTo>
                    <a:pt x="492" y="328"/>
                  </a:lnTo>
                  <a:lnTo>
                    <a:pt x="439" y="290"/>
                  </a:lnTo>
                  <a:lnTo>
                    <a:pt x="398" y="235"/>
                  </a:lnTo>
                  <a:lnTo>
                    <a:pt x="373" y="187"/>
                  </a:lnTo>
                  <a:lnTo>
                    <a:pt x="373" y="164"/>
                  </a:lnTo>
                  <a:lnTo>
                    <a:pt x="373" y="116"/>
                  </a:lnTo>
                  <a:lnTo>
                    <a:pt x="398" y="116"/>
                  </a:lnTo>
                  <a:lnTo>
                    <a:pt x="421" y="71"/>
                  </a:lnTo>
                  <a:lnTo>
                    <a:pt x="445" y="48"/>
                  </a:lnTo>
                  <a:lnTo>
                    <a:pt x="445" y="22"/>
                  </a:lnTo>
                  <a:lnTo>
                    <a:pt x="351" y="0"/>
                  </a:lnTo>
                  <a:lnTo>
                    <a:pt x="327" y="48"/>
                  </a:lnTo>
                  <a:lnTo>
                    <a:pt x="258" y="22"/>
                  </a:lnTo>
                  <a:lnTo>
                    <a:pt x="232" y="0"/>
                  </a:lnTo>
                  <a:lnTo>
                    <a:pt x="185" y="41"/>
                  </a:lnTo>
                  <a:lnTo>
                    <a:pt x="146" y="48"/>
                  </a:lnTo>
                  <a:lnTo>
                    <a:pt x="136" y="89"/>
                  </a:lnTo>
                  <a:lnTo>
                    <a:pt x="99" y="116"/>
                  </a:lnTo>
                  <a:lnTo>
                    <a:pt x="68" y="116"/>
                  </a:lnTo>
                  <a:lnTo>
                    <a:pt x="51" y="95"/>
                  </a:lnTo>
                  <a:lnTo>
                    <a:pt x="51" y="95"/>
                  </a:lnTo>
                  <a:lnTo>
                    <a:pt x="51" y="9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Freeform 437"/>
            <p:cNvSpPr>
              <a:spLocks/>
            </p:cNvSpPr>
            <p:nvPr/>
          </p:nvSpPr>
          <p:spPr bwMode="auto">
            <a:xfrm>
              <a:off x="2609" y="1947"/>
              <a:ext cx="176" cy="170"/>
            </a:xfrm>
            <a:custGeom>
              <a:avLst/>
              <a:gdLst/>
              <a:ahLst/>
              <a:cxnLst>
                <a:cxn ang="0">
                  <a:pos x="52" y="94"/>
                </a:cxn>
                <a:cxn ang="0">
                  <a:pos x="42" y="135"/>
                </a:cxn>
                <a:cxn ang="0">
                  <a:pos x="17" y="143"/>
                </a:cxn>
                <a:cxn ang="0">
                  <a:pos x="5" y="183"/>
                </a:cxn>
                <a:cxn ang="0">
                  <a:pos x="0" y="213"/>
                </a:cxn>
                <a:cxn ang="0">
                  <a:pos x="0" y="265"/>
                </a:cxn>
                <a:cxn ang="0">
                  <a:pos x="31" y="245"/>
                </a:cxn>
                <a:cxn ang="0">
                  <a:pos x="66" y="229"/>
                </a:cxn>
                <a:cxn ang="0">
                  <a:pos x="124" y="208"/>
                </a:cxn>
                <a:cxn ang="0">
                  <a:pos x="187" y="187"/>
                </a:cxn>
                <a:cxn ang="0">
                  <a:pos x="281" y="213"/>
                </a:cxn>
                <a:cxn ang="0">
                  <a:pos x="305" y="258"/>
                </a:cxn>
                <a:cxn ang="0">
                  <a:pos x="309" y="301"/>
                </a:cxn>
                <a:cxn ang="0">
                  <a:pos x="446" y="445"/>
                </a:cxn>
                <a:cxn ang="0">
                  <a:pos x="511" y="457"/>
                </a:cxn>
                <a:cxn ang="0">
                  <a:pos x="586" y="517"/>
                </a:cxn>
                <a:cxn ang="0">
                  <a:pos x="606" y="586"/>
                </a:cxn>
                <a:cxn ang="0">
                  <a:pos x="580" y="632"/>
                </a:cxn>
                <a:cxn ang="0">
                  <a:pos x="586" y="681"/>
                </a:cxn>
                <a:cxn ang="0">
                  <a:pos x="649" y="599"/>
                </a:cxn>
                <a:cxn ang="0">
                  <a:pos x="628" y="532"/>
                </a:cxn>
                <a:cxn ang="0">
                  <a:pos x="633" y="470"/>
                </a:cxn>
                <a:cxn ang="0">
                  <a:pos x="677" y="519"/>
                </a:cxn>
                <a:cxn ang="0">
                  <a:pos x="704" y="540"/>
                </a:cxn>
                <a:cxn ang="0">
                  <a:pos x="704" y="493"/>
                </a:cxn>
                <a:cxn ang="0">
                  <a:pos x="633" y="422"/>
                </a:cxn>
                <a:cxn ang="0">
                  <a:pos x="610" y="422"/>
                </a:cxn>
                <a:cxn ang="0">
                  <a:pos x="586" y="376"/>
                </a:cxn>
                <a:cxn ang="0">
                  <a:pos x="540" y="353"/>
                </a:cxn>
                <a:cxn ang="0">
                  <a:pos x="493" y="328"/>
                </a:cxn>
                <a:cxn ang="0">
                  <a:pos x="439" y="289"/>
                </a:cxn>
                <a:cxn ang="0">
                  <a:pos x="398" y="234"/>
                </a:cxn>
                <a:cxn ang="0">
                  <a:pos x="374" y="187"/>
                </a:cxn>
                <a:cxn ang="0">
                  <a:pos x="374" y="164"/>
                </a:cxn>
                <a:cxn ang="0">
                  <a:pos x="374" y="116"/>
                </a:cxn>
                <a:cxn ang="0">
                  <a:pos x="398" y="116"/>
                </a:cxn>
                <a:cxn ang="0">
                  <a:pos x="421" y="70"/>
                </a:cxn>
                <a:cxn ang="0">
                  <a:pos x="446" y="47"/>
                </a:cxn>
                <a:cxn ang="0">
                  <a:pos x="446" y="21"/>
                </a:cxn>
                <a:cxn ang="0">
                  <a:pos x="351" y="0"/>
                </a:cxn>
                <a:cxn ang="0">
                  <a:pos x="327" y="47"/>
                </a:cxn>
                <a:cxn ang="0">
                  <a:pos x="258" y="21"/>
                </a:cxn>
                <a:cxn ang="0">
                  <a:pos x="233" y="0"/>
                </a:cxn>
                <a:cxn ang="0">
                  <a:pos x="186" y="41"/>
                </a:cxn>
                <a:cxn ang="0">
                  <a:pos x="146" y="47"/>
                </a:cxn>
                <a:cxn ang="0">
                  <a:pos x="137" y="89"/>
                </a:cxn>
                <a:cxn ang="0">
                  <a:pos x="100" y="116"/>
                </a:cxn>
                <a:cxn ang="0">
                  <a:pos x="70" y="116"/>
                </a:cxn>
                <a:cxn ang="0">
                  <a:pos x="52" y="94"/>
                </a:cxn>
                <a:cxn ang="0">
                  <a:pos x="52" y="94"/>
                </a:cxn>
                <a:cxn ang="0">
                  <a:pos x="52" y="94"/>
                </a:cxn>
              </a:cxnLst>
              <a:rect l="0" t="0" r="r" b="b"/>
              <a:pathLst>
                <a:path w="704" h="681">
                  <a:moveTo>
                    <a:pt x="52" y="94"/>
                  </a:moveTo>
                  <a:lnTo>
                    <a:pt x="42" y="135"/>
                  </a:lnTo>
                  <a:lnTo>
                    <a:pt x="17" y="143"/>
                  </a:lnTo>
                  <a:lnTo>
                    <a:pt x="5" y="183"/>
                  </a:lnTo>
                  <a:lnTo>
                    <a:pt x="0" y="213"/>
                  </a:lnTo>
                  <a:lnTo>
                    <a:pt x="0" y="265"/>
                  </a:lnTo>
                  <a:lnTo>
                    <a:pt x="31" y="245"/>
                  </a:lnTo>
                  <a:lnTo>
                    <a:pt x="66" y="229"/>
                  </a:lnTo>
                  <a:lnTo>
                    <a:pt x="124" y="208"/>
                  </a:lnTo>
                  <a:lnTo>
                    <a:pt x="187" y="187"/>
                  </a:lnTo>
                  <a:lnTo>
                    <a:pt x="281" y="213"/>
                  </a:lnTo>
                  <a:lnTo>
                    <a:pt x="305" y="258"/>
                  </a:lnTo>
                  <a:lnTo>
                    <a:pt x="309" y="301"/>
                  </a:lnTo>
                  <a:lnTo>
                    <a:pt x="446" y="445"/>
                  </a:lnTo>
                  <a:lnTo>
                    <a:pt x="511" y="457"/>
                  </a:lnTo>
                  <a:lnTo>
                    <a:pt x="586" y="517"/>
                  </a:lnTo>
                  <a:lnTo>
                    <a:pt x="606" y="586"/>
                  </a:lnTo>
                  <a:lnTo>
                    <a:pt x="580" y="632"/>
                  </a:lnTo>
                  <a:lnTo>
                    <a:pt x="586" y="681"/>
                  </a:lnTo>
                  <a:lnTo>
                    <a:pt x="649" y="599"/>
                  </a:lnTo>
                  <a:lnTo>
                    <a:pt x="628" y="532"/>
                  </a:lnTo>
                  <a:lnTo>
                    <a:pt x="633" y="470"/>
                  </a:lnTo>
                  <a:lnTo>
                    <a:pt x="677" y="519"/>
                  </a:lnTo>
                  <a:lnTo>
                    <a:pt x="704" y="540"/>
                  </a:lnTo>
                  <a:lnTo>
                    <a:pt x="704" y="493"/>
                  </a:lnTo>
                  <a:lnTo>
                    <a:pt x="633" y="422"/>
                  </a:lnTo>
                  <a:lnTo>
                    <a:pt x="610" y="422"/>
                  </a:lnTo>
                  <a:lnTo>
                    <a:pt x="586" y="376"/>
                  </a:lnTo>
                  <a:lnTo>
                    <a:pt x="540" y="353"/>
                  </a:lnTo>
                  <a:lnTo>
                    <a:pt x="493" y="328"/>
                  </a:lnTo>
                  <a:lnTo>
                    <a:pt x="439" y="289"/>
                  </a:lnTo>
                  <a:lnTo>
                    <a:pt x="398" y="234"/>
                  </a:lnTo>
                  <a:lnTo>
                    <a:pt x="374" y="187"/>
                  </a:lnTo>
                  <a:lnTo>
                    <a:pt x="374" y="164"/>
                  </a:lnTo>
                  <a:lnTo>
                    <a:pt x="374" y="116"/>
                  </a:lnTo>
                  <a:lnTo>
                    <a:pt x="398" y="116"/>
                  </a:lnTo>
                  <a:lnTo>
                    <a:pt x="421" y="70"/>
                  </a:lnTo>
                  <a:lnTo>
                    <a:pt x="446" y="47"/>
                  </a:lnTo>
                  <a:lnTo>
                    <a:pt x="446" y="21"/>
                  </a:lnTo>
                  <a:lnTo>
                    <a:pt x="351" y="0"/>
                  </a:lnTo>
                  <a:lnTo>
                    <a:pt x="327" y="47"/>
                  </a:lnTo>
                  <a:lnTo>
                    <a:pt x="258" y="21"/>
                  </a:lnTo>
                  <a:lnTo>
                    <a:pt x="233" y="0"/>
                  </a:lnTo>
                  <a:lnTo>
                    <a:pt x="186" y="41"/>
                  </a:lnTo>
                  <a:lnTo>
                    <a:pt x="146" y="47"/>
                  </a:lnTo>
                  <a:lnTo>
                    <a:pt x="137" y="89"/>
                  </a:lnTo>
                  <a:lnTo>
                    <a:pt x="100" y="116"/>
                  </a:lnTo>
                  <a:lnTo>
                    <a:pt x="70" y="116"/>
                  </a:lnTo>
                  <a:lnTo>
                    <a:pt x="52" y="94"/>
                  </a:lnTo>
                  <a:lnTo>
                    <a:pt x="52" y="94"/>
                  </a:lnTo>
                  <a:lnTo>
                    <a:pt x="52" y="9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Freeform 438"/>
            <p:cNvSpPr>
              <a:spLocks/>
            </p:cNvSpPr>
            <p:nvPr/>
          </p:nvSpPr>
          <p:spPr bwMode="auto">
            <a:xfrm>
              <a:off x="2702" y="2111"/>
              <a:ext cx="42" cy="27"/>
            </a:xfrm>
            <a:custGeom>
              <a:avLst/>
              <a:gdLst/>
              <a:ahLst/>
              <a:cxnLst>
                <a:cxn ang="0">
                  <a:pos x="166" y="25"/>
                </a:cxn>
                <a:cxn ang="0">
                  <a:pos x="141" y="48"/>
                </a:cxn>
                <a:cxn ang="0">
                  <a:pos x="153" y="110"/>
                </a:cxn>
                <a:cxn ang="0">
                  <a:pos x="72" y="95"/>
                </a:cxn>
                <a:cxn ang="0">
                  <a:pos x="0" y="95"/>
                </a:cxn>
                <a:cxn ang="0">
                  <a:pos x="0" y="71"/>
                </a:cxn>
                <a:cxn ang="0">
                  <a:pos x="25" y="25"/>
                </a:cxn>
                <a:cxn ang="0">
                  <a:pos x="72" y="25"/>
                </a:cxn>
                <a:cxn ang="0">
                  <a:pos x="118" y="0"/>
                </a:cxn>
                <a:cxn ang="0">
                  <a:pos x="141" y="0"/>
                </a:cxn>
                <a:cxn ang="0">
                  <a:pos x="166" y="25"/>
                </a:cxn>
                <a:cxn ang="0">
                  <a:pos x="166" y="25"/>
                </a:cxn>
                <a:cxn ang="0">
                  <a:pos x="166" y="25"/>
                </a:cxn>
              </a:cxnLst>
              <a:rect l="0" t="0" r="r" b="b"/>
              <a:pathLst>
                <a:path w="166" h="110">
                  <a:moveTo>
                    <a:pt x="166" y="25"/>
                  </a:moveTo>
                  <a:lnTo>
                    <a:pt x="141" y="48"/>
                  </a:lnTo>
                  <a:lnTo>
                    <a:pt x="153" y="110"/>
                  </a:lnTo>
                  <a:lnTo>
                    <a:pt x="72" y="95"/>
                  </a:lnTo>
                  <a:lnTo>
                    <a:pt x="0" y="95"/>
                  </a:lnTo>
                  <a:lnTo>
                    <a:pt x="0" y="71"/>
                  </a:lnTo>
                  <a:lnTo>
                    <a:pt x="25" y="25"/>
                  </a:lnTo>
                  <a:lnTo>
                    <a:pt x="72" y="25"/>
                  </a:lnTo>
                  <a:lnTo>
                    <a:pt x="118" y="0"/>
                  </a:lnTo>
                  <a:lnTo>
                    <a:pt x="141" y="0"/>
                  </a:lnTo>
                  <a:lnTo>
                    <a:pt x="166" y="25"/>
                  </a:lnTo>
                  <a:lnTo>
                    <a:pt x="166" y="25"/>
                  </a:lnTo>
                  <a:lnTo>
                    <a:pt x="166" y="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Freeform 439"/>
            <p:cNvSpPr>
              <a:spLocks/>
            </p:cNvSpPr>
            <p:nvPr/>
          </p:nvSpPr>
          <p:spPr bwMode="auto">
            <a:xfrm>
              <a:off x="2702" y="2111"/>
              <a:ext cx="42" cy="27"/>
            </a:xfrm>
            <a:custGeom>
              <a:avLst/>
              <a:gdLst/>
              <a:ahLst/>
              <a:cxnLst>
                <a:cxn ang="0">
                  <a:pos x="166" y="25"/>
                </a:cxn>
                <a:cxn ang="0">
                  <a:pos x="140" y="48"/>
                </a:cxn>
                <a:cxn ang="0">
                  <a:pos x="153" y="110"/>
                </a:cxn>
                <a:cxn ang="0">
                  <a:pos x="72" y="96"/>
                </a:cxn>
                <a:cxn ang="0">
                  <a:pos x="0" y="96"/>
                </a:cxn>
                <a:cxn ang="0">
                  <a:pos x="0" y="71"/>
                </a:cxn>
                <a:cxn ang="0">
                  <a:pos x="24" y="25"/>
                </a:cxn>
                <a:cxn ang="0">
                  <a:pos x="72" y="25"/>
                </a:cxn>
                <a:cxn ang="0">
                  <a:pos x="117" y="0"/>
                </a:cxn>
                <a:cxn ang="0">
                  <a:pos x="140" y="0"/>
                </a:cxn>
                <a:cxn ang="0">
                  <a:pos x="166" y="25"/>
                </a:cxn>
                <a:cxn ang="0">
                  <a:pos x="166" y="25"/>
                </a:cxn>
                <a:cxn ang="0">
                  <a:pos x="166" y="25"/>
                </a:cxn>
              </a:cxnLst>
              <a:rect l="0" t="0" r="r" b="b"/>
              <a:pathLst>
                <a:path w="166" h="110">
                  <a:moveTo>
                    <a:pt x="166" y="25"/>
                  </a:moveTo>
                  <a:lnTo>
                    <a:pt x="140" y="48"/>
                  </a:lnTo>
                  <a:lnTo>
                    <a:pt x="153" y="110"/>
                  </a:lnTo>
                  <a:lnTo>
                    <a:pt x="72" y="96"/>
                  </a:lnTo>
                  <a:lnTo>
                    <a:pt x="0" y="96"/>
                  </a:lnTo>
                  <a:lnTo>
                    <a:pt x="0" y="71"/>
                  </a:lnTo>
                  <a:lnTo>
                    <a:pt x="24" y="25"/>
                  </a:lnTo>
                  <a:lnTo>
                    <a:pt x="72" y="25"/>
                  </a:lnTo>
                  <a:lnTo>
                    <a:pt x="117" y="0"/>
                  </a:lnTo>
                  <a:lnTo>
                    <a:pt x="140" y="0"/>
                  </a:lnTo>
                  <a:lnTo>
                    <a:pt x="166" y="25"/>
                  </a:lnTo>
                  <a:lnTo>
                    <a:pt x="166" y="25"/>
                  </a:lnTo>
                  <a:lnTo>
                    <a:pt x="166" y="2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Freeform 440"/>
            <p:cNvSpPr>
              <a:spLocks/>
            </p:cNvSpPr>
            <p:nvPr/>
          </p:nvSpPr>
          <p:spPr bwMode="auto">
            <a:xfrm>
              <a:off x="2468" y="1870"/>
              <a:ext cx="171" cy="176"/>
            </a:xfrm>
            <a:custGeom>
              <a:avLst/>
              <a:gdLst/>
              <a:ahLst/>
              <a:cxnLst>
                <a:cxn ang="0">
                  <a:pos x="564" y="566"/>
                </a:cxn>
                <a:cxn ang="0">
                  <a:pos x="492" y="566"/>
                </a:cxn>
                <a:cxn ang="0">
                  <a:pos x="492" y="613"/>
                </a:cxn>
                <a:cxn ang="0">
                  <a:pos x="445" y="613"/>
                </a:cxn>
                <a:cxn ang="0">
                  <a:pos x="423" y="635"/>
                </a:cxn>
                <a:cxn ang="0">
                  <a:pos x="399" y="705"/>
                </a:cxn>
                <a:cxn ang="0">
                  <a:pos x="282" y="613"/>
                </a:cxn>
                <a:cxn ang="0">
                  <a:pos x="258" y="587"/>
                </a:cxn>
                <a:cxn ang="0">
                  <a:pos x="118" y="566"/>
                </a:cxn>
                <a:cxn ang="0">
                  <a:pos x="71" y="520"/>
                </a:cxn>
                <a:cxn ang="0">
                  <a:pos x="118" y="471"/>
                </a:cxn>
                <a:cxn ang="0">
                  <a:pos x="139" y="329"/>
                </a:cxn>
                <a:cxn ang="0">
                  <a:pos x="118" y="283"/>
                </a:cxn>
                <a:cxn ang="0">
                  <a:pos x="71" y="239"/>
                </a:cxn>
                <a:cxn ang="0">
                  <a:pos x="0" y="190"/>
                </a:cxn>
                <a:cxn ang="0">
                  <a:pos x="0" y="166"/>
                </a:cxn>
                <a:cxn ang="0">
                  <a:pos x="48" y="143"/>
                </a:cxn>
                <a:cxn ang="0">
                  <a:pos x="94" y="119"/>
                </a:cxn>
                <a:cxn ang="0">
                  <a:pos x="212" y="70"/>
                </a:cxn>
                <a:cxn ang="0">
                  <a:pos x="282" y="70"/>
                </a:cxn>
                <a:cxn ang="0">
                  <a:pos x="375" y="0"/>
                </a:cxn>
                <a:cxn ang="0">
                  <a:pos x="441" y="49"/>
                </a:cxn>
                <a:cxn ang="0">
                  <a:pos x="559" y="119"/>
                </a:cxn>
                <a:cxn ang="0">
                  <a:pos x="604" y="143"/>
                </a:cxn>
                <a:cxn ang="0">
                  <a:pos x="640" y="136"/>
                </a:cxn>
                <a:cxn ang="0">
                  <a:pos x="679" y="166"/>
                </a:cxn>
                <a:cxn ang="0">
                  <a:pos x="677" y="205"/>
                </a:cxn>
                <a:cxn ang="0">
                  <a:pos x="683" y="250"/>
                </a:cxn>
                <a:cxn ang="0">
                  <a:pos x="609" y="307"/>
                </a:cxn>
                <a:cxn ang="0">
                  <a:pos x="587" y="329"/>
                </a:cxn>
                <a:cxn ang="0">
                  <a:pos x="609" y="423"/>
                </a:cxn>
                <a:cxn ang="0">
                  <a:pos x="609" y="449"/>
                </a:cxn>
                <a:cxn ang="0">
                  <a:pos x="587" y="449"/>
                </a:cxn>
                <a:cxn ang="0">
                  <a:pos x="564" y="520"/>
                </a:cxn>
                <a:cxn ang="0">
                  <a:pos x="564" y="566"/>
                </a:cxn>
                <a:cxn ang="0">
                  <a:pos x="564" y="566"/>
                </a:cxn>
                <a:cxn ang="0">
                  <a:pos x="564" y="566"/>
                </a:cxn>
              </a:cxnLst>
              <a:rect l="0" t="0" r="r" b="b"/>
              <a:pathLst>
                <a:path w="683" h="705">
                  <a:moveTo>
                    <a:pt x="564" y="566"/>
                  </a:moveTo>
                  <a:lnTo>
                    <a:pt x="492" y="566"/>
                  </a:lnTo>
                  <a:lnTo>
                    <a:pt x="492" y="613"/>
                  </a:lnTo>
                  <a:lnTo>
                    <a:pt x="445" y="613"/>
                  </a:lnTo>
                  <a:lnTo>
                    <a:pt x="423" y="635"/>
                  </a:lnTo>
                  <a:lnTo>
                    <a:pt x="399" y="705"/>
                  </a:lnTo>
                  <a:lnTo>
                    <a:pt x="282" y="613"/>
                  </a:lnTo>
                  <a:lnTo>
                    <a:pt x="258" y="587"/>
                  </a:lnTo>
                  <a:lnTo>
                    <a:pt x="118" y="566"/>
                  </a:lnTo>
                  <a:lnTo>
                    <a:pt x="71" y="520"/>
                  </a:lnTo>
                  <a:lnTo>
                    <a:pt x="118" y="471"/>
                  </a:lnTo>
                  <a:lnTo>
                    <a:pt x="139" y="329"/>
                  </a:lnTo>
                  <a:lnTo>
                    <a:pt x="118" y="283"/>
                  </a:lnTo>
                  <a:lnTo>
                    <a:pt x="71" y="239"/>
                  </a:lnTo>
                  <a:lnTo>
                    <a:pt x="0" y="190"/>
                  </a:lnTo>
                  <a:lnTo>
                    <a:pt x="0" y="166"/>
                  </a:lnTo>
                  <a:lnTo>
                    <a:pt x="48" y="143"/>
                  </a:lnTo>
                  <a:lnTo>
                    <a:pt x="94" y="119"/>
                  </a:lnTo>
                  <a:lnTo>
                    <a:pt x="212" y="70"/>
                  </a:lnTo>
                  <a:lnTo>
                    <a:pt x="282" y="70"/>
                  </a:lnTo>
                  <a:lnTo>
                    <a:pt x="375" y="0"/>
                  </a:lnTo>
                  <a:lnTo>
                    <a:pt x="441" y="49"/>
                  </a:lnTo>
                  <a:lnTo>
                    <a:pt x="559" y="119"/>
                  </a:lnTo>
                  <a:lnTo>
                    <a:pt x="604" y="143"/>
                  </a:lnTo>
                  <a:lnTo>
                    <a:pt x="640" y="136"/>
                  </a:lnTo>
                  <a:lnTo>
                    <a:pt x="679" y="166"/>
                  </a:lnTo>
                  <a:lnTo>
                    <a:pt x="677" y="205"/>
                  </a:lnTo>
                  <a:lnTo>
                    <a:pt x="683" y="250"/>
                  </a:lnTo>
                  <a:lnTo>
                    <a:pt x="609" y="307"/>
                  </a:lnTo>
                  <a:lnTo>
                    <a:pt x="587" y="329"/>
                  </a:lnTo>
                  <a:lnTo>
                    <a:pt x="609" y="423"/>
                  </a:lnTo>
                  <a:lnTo>
                    <a:pt x="609" y="449"/>
                  </a:lnTo>
                  <a:lnTo>
                    <a:pt x="587" y="449"/>
                  </a:lnTo>
                  <a:lnTo>
                    <a:pt x="564" y="520"/>
                  </a:lnTo>
                  <a:lnTo>
                    <a:pt x="564" y="566"/>
                  </a:lnTo>
                  <a:lnTo>
                    <a:pt x="564" y="566"/>
                  </a:lnTo>
                  <a:lnTo>
                    <a:pt x="564" y="566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Freeform 441"/>
            <p:cNvSpPr>
              <a:spLocks/>
            </p:cNvSpPr>
            <p:nvPr/>
          </p:nvSpPr>
          <p:spPr bwMode="auto">
            <a:xfrm>
              <a:off x="2468" y="1870"/>
              <a:ext cx="171" cy="176"/>
            </a:xfrm>
            <a:custGeom>
              <a:avLst/>
              <a:gdLst/>
              <a:ahLst/>
              <a:cxnLst>
                <a:cxn ang="0">
                  <a:pos x="562" y="566"/>
                </a:cxn>
                <a:cxn ang="0">
                  <a:pos x="491" y="566"/>
                </a:cxn>
                <a:cxn ang="0">
                  <a:pos x="491" y="613"/>
                </a:cxn>
                <a:cxn ang="0">
                  <a:pos x="444" y="613"/>
                </a:cxn>
                <a:cxn ang="0">
                  <a:pos x="421" y="636"/>
                </a:cxn>
                <a:cxn ang="0">
                  <a:pos x="398" y="705"/>
                </a:cxn>
                <a:cxn ang="0">
                  <a:pos x="281" y="613"/>
                </a:cxn>
                <a:cxn ang="0">
                  <a:pos x="256" y="588"/>
                </a:cxn>
                <a:cxn ang="0">
                  <a:pos x="117" y="566"/>
                </a:cxn>
                <a:cxn ang="0">
                  <a:pos x="70" y="521"/>
                </a:cxn>
                <a:cxn ang="0">
                  <a:pos x="117" y="472"/>
                </a:cxn>
                <a:cxn ang="0">
                  <a:pos x="137" y="329"/>
                </a:cxn>
                <a:cxn ang="0">
                  <a:pos x="117" y="283"/>
                </a:cxn>
                <a:cxn ang="0">
                  <a:pos x="70" y="239"/>
                </a:cxn>
                <a:cxn ang="0">
                  <a:pos x="0" y="190"/>
                </a:cxn>
                <a:cxn ang="0">
                  <a:pos x="0" y="166"/>
                </a:cxn>
                <a:cxn ang="0">
                  <a:pos x="47" y="144"/>
                </a:cxn>
                <a:cxn ang="0">
                  <a:pos x="92" y="119"/>
                </a:cxn>
                <a:cxn ang="0">
                  <a:pos x="211" y="70"/>
                </a:cxn>
                <a:cxn ang="0">
                  <a:pos x="281" y="70"/>
                </a:cxn>
                <a:cxn ang="0">
                  <a:pos x="373" y="0"/>
                </a:cxn>
                <a:cxn ang="0">
                  <a:pos x="440" y="49"/>
                </a:cxn>
                <a:cxn ang="0">
                  <a:pos x="557" y="119"/>
                </a:cxn>
                <a:cxn ang="0">
                  <a:pos x="602" y="144"/>
                </a:cxn>
                <a:cxn ang="0">
                  <a:pos x="639" y="137"/>
                </a:cxn>
                <a:cxn ang="0">
                  <a:pos x="677" y="166"/>
                </a:cxn>
                <a:cxn ang="0">
                  <a:pos x="676" y="206"/>
                </a:cxn>
                <a:cxn ang="0">
                  <a:pos x="681" y="251"/>
                </a:cxn>
                <a:cxn ang="0">
                  <a:pos x="608" y="308"/>
                </a:cxn>
                <a:cxn ang="0">
                  <a:pos x="585" y="329"/>
                </a:cxn>
                <a:cxn ang="0">
                  <a:pos x="608" y="424"/>
                </a:cxn>
                <a:cxn ang="0">
                  <a:pos x="608" y="449"/>
                </a:cxn>
                <a:cxn ang="0">
                  <a:pos x="585" y="449"/>
                </a:cxn>
                <a:cxn ang="0">
                  <a:pos x="562" y="521"/>
                </a:cxn>
                <a:cxn ang="0">
                  <a:pos x="562" y="566"/>
                </a:cxn>
                <a:cxn ang="0">
                  <a:pos x="562" y="566"/>
                </a:cxn>
                <a:cxn ang="0">
                  <a:pos x="562" y="566"/>
                </a:cxn>
              </a:cxnLst>
              <a:rect l="0" t="0" r="r" b="b"/>
              <a:pathLst>
                <a:path w="681" h="705">
                  <a:moveTo>
                    <a:pt x="562" y="566"/>
                  </a:moveTo>
                  <a:lnTo>
                    <a:pt x="491" y="566"/>
                  </a:lnTo>
                  <a:lnTo>
                    <a:pt x="491" y="613"/>
                  </a:lnTo>
                  <a:lnTo>
                    <a:pt x="444" y="613"/>
                  </a:lnTo>
                  <a:lnTo>
                    <a:pt x="421" y="636"/>
                  </a:lnTo>
                  <a:lnTo>
                    <a:pt x="398" y="705"/>
                  </a:lnTo>
                  <a:lnTo>
                    <a:pt x="281" y="613"/>
                  </a:lnTo>
                  <a:lnTo>
                    <a:pt x="256" y="588"/>
                  </a:lnTo>
                  <a:lnTo>
                    <a:pt x="117" y="566"/>
                  </a:lnTo>
                  <a:lnTo>
                    <a:pt x="70" y="521"/>
                  </a:lnTo>
                  <a:lnTo>
                    <a:pt x="117" y="472"/>
                  </a:lnTo>
                  <a:lnTo>
                    <a:pt x="137" y="329"/>
                  </a:lnTo>
                  <a:lnTo>
                    <a:pt x="117" y="283"/>
                  </a:lnTo>
                  <a:lnTo>
                    <a:pt x="70" y="239"/>
                  </a:lnTo>
                  <a:lnTo>
                    <a:pt x="0" y="190"/>
                  </a:lnTo>
                  <a:lnTo>
                    <a:pt x="0" y="166"/>
                  </a:lnTo>
                  <a:lnTo>
                    <a:pt x="47" y="144"/>
                  </a:lnTo>
                  <a:lnTo>
                    <a:pt x="92" y="119"/>
                  </a:lnTo>
                  <a:lnTo>
                    <a:pt x="211" y="70"/>
                  </a:lnTo>
                  <a:lnTo>
                    <a:pt x="281" y="70"/>
                  </a:lnTo>
                  <a:lnTo>
                    <a:pt x="373" y="0"/>
                  </a:lnTo>
                  <a:lnTo>
                    <a:pt x="440" y="49"/>
                  </a:lnTo>
                  <a:lnTo>
                    <a:pt x="557" y="119"/>
                  </a:lnTo>
                  <a:lnTo>
                    <a:pt x="602" y="144"/>
                  </a:lnTo>
                  <a:lnTo>
                    <a:pt x="639" y="137"/>
                  </a:lnTo>
                  <a:lnTo>
                    <a:pt x="677" y="166"/>
                  </a:lnTo>
                  <a:lnTo>
                    <a:pt x="676" y="206"/>
                  </a:lnTo>
                  <a:lnTo>
                    <a:pt x="681" y="251"/>
                  </a:lnTo>
                  <a:lnTo>
                    <a:pt x="608" y="308"/>
                  </a:lnTo>
                  <a:lnTo>
                    <a:pt x="585" y="329"/>
                  </a:lnTo>
                  <a:lnTo>
                    <a:pt x="608" y="424"/>
                  </a:lnTo>
                  <a:lnTo>
                    <a:pt x="608" y="449"/>
                  </a:lnTo>
                  <a:lnTo>
                    <a:pt x="585" y="449"/>
                  </a:lnTo>
                  <a:lnTo>
                    <a:pt x="562" y="521"/>
                  </a:lnTo>
                  <a:lnTo>
                    <a:pt x="562" y="566"/>
                  </a:lnTo>
                  <a:lnTo>
                    <a:pt x="562" y="566"/>
                  </a:lnTo>
                  <a:lnTo>
                    <a:pt x="562" y="566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Freeform 442"/>
            <p:cNvSpPr>
              <a:spLocks/>
            </p:cNvSpPr>
            <p:nvPr/>
          </p:nvSpPr>
          <p:spPr bwMode="auto">
            <a:xfrm>
              <a:off x="2397" y="1992"/>
              <a:ext cx="171" cy="175"/>
            </a:xfrm>
            <a:custGeom>
              <a:avLst/>
              <a:gdLst/>
              <a:ahLst/>
              <a:cxnLst>
                <a:cxn ang="0">
                  <a:pos x="354" y="29"/>
                </a:cxn>
                <a:cxn ang="0">
                  <a:pos x="307" y="29"/>
                </a:cxn>
                <a:cxn ang="0">
                  <a:pos x="258" y="13"/>
                </a:cxn>
                <a:cxn ang="0">
                  <a:pos x="190" y="0"/>
                </a:cxn>
                <a:cxn ang="0">
                  <a:pos x="120" y="3"/>
                </a:cxn>
                <a:cxn ang="0">
                  <a:pos x="71" y="3"/>
                </a:cxn>
                <a:cxn ang="0">
                  <a:pos x="0" y="51"/>
                </a:cxn>
                <a:cxn ang="0">
                  <a:pos x="0" y="122"/>
                </a:cxn>
                <a:cxn ang="0">
                  <a:pos x="61" y="147"/>
                </a:cxn>
                <a:cxn ang="0">
                  <a:pos x="127" y="147"/>
                </a:cxn>
                <a:cxn ang="0">
                  <a:pos x="164" y="192"/>
                </a:cxn>
                <a:cxn ang="0">
                  <a:pos x="122" y="268"/>
                </a:cxn>
                <a:cxn ang="0">
                  <a:pos x="120" y="356"/>
                </a:cxn>
                <a:cxn ang="0">
                  <a:pos x="78" y="474"/>
                </a:cxn>
                <a:cxn ang="0">
                  <a:pos x="120" y="520"/>
                </a:cxn>
                <a:cxn ang="0">
                  <a:pos x="120" y="567"/>
                </a:cxn>
                <a:cxn ang="0">
                  <a:pos x="164" y="697"/>
                </a:cxn>
                <a:cxn ang="0">
                  <a:pos x="249" y="649"/>
                </a:cxn>
                <a:cxn ang="0">
                  <a:pos x="351" y="653"/>
                </a:cxn>
                <a:cxn ang="0">
                  <a:pos x="422" y="618"/>
                </a:cxn>
                <a:cxn ang="0">
                  <a:pos x="464" y="592"/>
                </a:cxn>
                <a:cxn ang="0">
                  <a:pos x="503" y="472"/>
                </a:cxn>
                <a:cxn ang="0">
                  <a:pos x="587" y="309"/>
                </a:cxn>
                <a:cxn ang="0">
                  <a:pos x="682" y="214"/>
                </a:cxn>
                <a:cxn ang="0">
                  <a:pos x="538" y="98"/>
                </a:cxn>
                <a:cxn ang="0">
                  <a:pos x="482" y="86"/>
                </a:cxn>
                <a:cxn ang="0">
                  <a:pos x="392" y="57"/>
                </a:cxn>
                <a:cxn ang="0">
                  <a:pos x="354" y="29"/>
                </a:cxn>
                <a:cxn ang="0">
                  <a:pos x="354" y="29"/>
                </a:cxn>
                <a:cxn ang="0">
                  <a:pos x="354" y="29"/>
                </a:cxn>
              </a:cxnLst>
              <a:rect l="0" t="0" r="r" b="b"/>
              <a:pathLst>
                <a:path w="682" h="697">
                  <a:moveTo>
                    <a:pt x="354" y="29"/>
                  </a:moveTo>
                  <a:lnTo>
                    <a:pt x="307" y="29"/>
                  </a:lnTo>
                  <a:lnTo>
                    <a:pt x="258" y="13"/>
                  </a:lnTo>
                  <a:lnTo>
                    <a:pt x="190" y="0"/>
                  </a:lnTo>
                  <a:lnTo>
                    <a:pt x="120" y="3"/>
                  </a:lnTo>
                  <a:lnTo>
                    <a:pt x="71" y="3"/>
                  </a:lnTo>
                  <a:lnTo>
                    <a:pt x="0" y="51"/>
                  </a:lnTo>
                  <a:lnTo>
                    <a:pt x="0" y="122"/>
                  </a:lnTo>
                  <a:lnTo>
                    <a:pt x="61" y="147"/>
                  </a:lnTo>
                  <a:lnTo>
                    <a:pt x="127" y="147"/>
                  </a:lnTo>
                  <a:lnTo>
                    <a:pt x="164" y="192"/>
                  </a:lnTo>
                  <a:lnTo>
                    <a:pt x="122" y="268"/>
                  </a:lnTo>
                  <a:lnTo>
                    <a:pt x="120" y="356"/>
                  </a:lnTo>
                  <a:lnTo>
                    <a:pt x="78" y="474"/>
                  </a:lnTo>
                  <a:lnTo>
                    <a:pt x="120" y="520"/>
                  </a:lnTo>
                  <a:lnTo>
                    <a:pt x="120" y="567"/>
                  </a:lnTo>
                  <a:lnTo>
                    <a:pt x="164" y="697"/>
                  </a:lnTo>
                  <a:lnTo>
                    <a:pt x="249" y="649"/>
                  </a:lnTo>
                  <a:lnTo>
                    <a:pt x="351" y="653"/>
                  </a:lnTo>
                  <a:lnTo>
                    <a:pt x="422" y="618"/>
                  </a:lnTo>
                  <a:lnTo>
                    <a:pt x="464" y="592"/>
                  </a:lnTo>
                  <a:lnTo>
                    <a:pt x="503" y="472"/>
                  </a:lnTo>
                  <a:lnTo>
                    <a:pt x="587" y="309"/>
                  </a:lnTo>
                  <a:lnTo>
                    <a:pt x="682" y="214"/>
                  </a:lnTo>
                  <a:lnTo>
                    <a:pt x="538" y="98"/>
                  </a:lnTo>
                  <a:lnTo>
                    <a:pt x="482" y="86"/>
                  </a:lnTo>
                  <a:lnTo>
                    <a:pt x="392" y="57"/>
                  </a:lnTo>
                  <a:lnTo>
                    <a:pt x="354" y="29"/>
                  </a:lnTo>
                  <a:lnTo>
                    <a:pt x="354" y="29"/>
                  </a:lnTo>
                  <a:lnTo>
                    <a:pt x="354" y="29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Freeform 443"/>
            <p:cNvSpPr>
              <a:spLocks/>
            </p:cNvSpPr>
            <p:nvPr/>
          </p:nvSpPr>
          <p:spPr bwMode="auto">
            <a:xfrm>
              <a:off x="2398" y="1992"/>
              <a:ext cx="170" cy="175"/>
            </a:xfrm>
            <a:custGeom>
              <a:avLst/>
              <a:gdLst/>
              <a:ahLst/>
              <a:cxnLst>
                <a:cxn ang="0">
                  <a:pos x="354" y="30"/>
                </a:cxn>
                <a:cxn ang="0">
                  <a:pos x="306" y="30"/>
                </a:cxn>
                <a:cxn ang="0">
                  <a:pos x="257" y="13"/>
                </a:cxn>
                <a:cxn ang="0">
                  <a:pos x="191" y="0"/>
                </a:cxn>
                <a:cxn ang="0">
                  <a:pos x="120" y="4"/>
                </a:cxn>
                <a:cxn ang="0">
                  <a:pos x="71" y="4"/>
                </a:cxn>
                <a:cxn ang="0">
                  <a:pos x="0" y="51"/>
                </a:cxn>
                <a:cxn ang="0">
                  <a:pos x="0" y="122"/>
                </a:cxn>
                <a:cxn ang="0">
                  <a:pos x="61" y="147"/>
                </a:cxn>
                <a:cxn ang="0">
                  <a:pos x="126" y="147"/>
                </a:cxn>
                <a:cxn ang="0">
                  <a:pos x="164" y="193"/>
                </a:cxn>
                <a:cxn ang="0">
                  <a:pos x="121" y="269"/>
                </a:cxn>
                <a:cxn ang="0">
                  <a:pos x="120" y="357"/>
                </a:cxn>
                <a:cxn ang="0">
                  <a:pos x="77" y="474"/>
                </a:cxn>
                <a:cxn ang="0">
                  <a:pos x="120" y="521"/>
                </a:cxn>
                <a:cxn ang="0">
                  <a:pos x="120" y="569"/>
                </a:cxn>
                <a:cxn ang="0">
                  <a:pos x="164" y="698"/>
                </a:cxn>
                <a:cxn ang="0">
                  <a:pos x="248" y="650"/>
                </a:cxn>
                <a:cxn ang="0">
                  <a:pos x="350" y="654"/>
                </a:cxn>
                <a:cxn ang="0">
                  <a:pos x="421" y="619"/>
                </a:cxn>
                <a:cxn ang="0">
                  <a:pos x="464" y="593"/>
                </a:cxn>
                <a:cxn ang="0">
                  <a:pos x="503" y="473"/>
                </a:cxn>
                <a:cxn ang="0">
                  <a:pos x="586" y="310"/>
                </a:cxn>
                <a:cxn ang="0">
                  <a:pos x="682" y="214"/>
                </a:cxn>
                <a:cxn ang="0">
                  <a:pos x="537" y="98"/>
                </a:cxn>
                <a:cxn ang="0">
                  <a:pos x="482" y="87"/>
                </a:cxn>
                <a:cxn ang="0">
                  <a:pos x="391" y="57"/>
                </a:cxn>
                <a:cxn ang="0">
                  <a:pos x="354" y="30"/>
                </a:cxn>
                <a:cxn ang="0">
                  <a:pos x="354" y="30"/>
                </a:cxn>
                <a:cxn ang="0">
                  <a:pos x="354" y="30"/>
                </a:cxn>
              </a:cxnLst>
              <a:rect l="0" t="0" r="r" b="b"/>
              <a:pathLst>
                <a:path w="682" h="698">
                  <a:moveTo>
                    <a:pt x="354" y="30"/>
                  </a:moveTo>
                  <a:lnTo>
                    <a:pt x="306" y="30"/>
                  </a:lnTo>
                  <a:lnTo>
                    <a:pt x="257" y="13"/>
                  </a:lnTo>
                  <a:lnTo>
                    <a:pt x="191" y="0"/>
                  </a:lnTo>
                  <a:lnTo>
                    <a:pt x="120" y="4"/>
                  </a:lnTo>
                  <a:lnTo>
                    <a:pt x="71" y="4"/>
                  </a:lnTo>
                  <a:lnTo>
                    <a:pt x="0" y="51"/>
                  </a:lnTo>
                  <a:lnTo>
                    <a:pt x="0" y="122"/>
                  </a:lnTo>
                  <a:lnTo>
                    <a:pt x="61" y="147"/>
                  </a:lnTo>
                  <a:lnTo>
                    <a:pt x="126" y="147"/>
                  </a:lnTo>
                  <a:lnTo>
                    <a:pt x="164" y="193"/>
                  </a:lnTo>
                  <a:lnTo>
                    <a:pt x="121" y="269"/>
                  </a:lnTo>
                  <a:lnTo>
                    <a:pt x="120" y="357"/>
                  </a:lnTo>
                  <a:lnTo>
                    <a:pt x="77" y="474"/>
                  </a:lnTo>
                  <a:lnTo>
                    <a:pt x="120" y="521"/>
                  </a:lnTo>
                  <a:lnTo>
                    <a:pt x="120" y="569"/>
                  </a:lnTo>
                  <a:lnTo>
                    <a:pt x="164" y="698"/>
                  </a:lnTo>
                  <a:lnTo>
                    <a:pt x="248" y="650"/>
                  </a:lnTo>
                  <a:lnTo>
                    <a:pt x="350" y="654"/>
                  </a:lnTo>
                  <a:lnTo>
                    <a:pt x="421" y="619"/>
                  </a:lnTo>
                  <a:lnTo>
                    <a:pt x="464" y="593"/>
                  </a:lnTo>
                  <a:lnTo>
                    <a:pt x="503" y="473"/>
                  </a:lnTo>
                  <a:lnTo>
                    <a:pt x="586" y="310"/>
                  </a:lnTo>
                  <a:lnTo>
                    <a:pt x="682" y="214"/>
                  </a:lnTo>
                  <a:lnTo>
                    <a:pt x="537" y="98"/>
                  </a:lnTo>
                  <a:lnTo>
                    <a:pt x="482" y="87"/>
                  </a:lnTo>
                  <a:lnTo>
                    <a:pt x="391" y="57"/>
                  </a:lnTo>
                  <a:lnTo>
                    <a:pt x="354" y="30"/>
                  </a:lnTo>
                  <a:lnTo>
                    <a:pt x="354" y="30"/>
                  </a:lnTo>
                  <a:lnTo>
                    <a:pt x="354" y="3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444"/>
            <p:cNvSpPr>
              <a:spLocks/>
            </p:cNvSpPr>
            <p:nvPr/>
          </p:nvSpPr>
          <p:spPr bwMode="auto">
            <a:xfrm>
              <a:off x="2386" y="2023"/>
              <a:ext cx="52" cy="11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60" y="119"/>
                </a:cxn>
                <a:cxn ang="0">
                  <a:pos x="23" y="212"/>
                </a:cxn>
                <a:cxn ang="0">
                  <a:pos x="0" y="282"/>
                </a:cxn>
                <a:cxn ang="0">
                  <a:pos x="23" y="350"/>
                </a:cxn>
                <a:cxn ang="0">
                  <a:pos x="0" y="445"/>
                </a:cxn>
                <a:cxn ang="0">
                  <a:pos x="109" y="462"/>
                </a:cxn>
                <a:cxn ang="0">
                  <a:pos x="166" y="450"/>
                </a:cxn>
                <a:cxn ang="0">
                  <a:pos x="164" y="398"/>
                </a:cxn>
                <a:cxn ang="0">
                  <a:pos x="122" y="357"/>
                </a:cxn>
                <a:cxn ang="0">
                  <a:pos x="161" y="229"/>
                </a:cxn>
                <a:cxn ang="0">
                  <a:pos x="164" y="165"/>
                </a:cxn>
                <a:cxn ang="0">
                  <a:pos x="187" y="117"/>
                </a:cxn>
                <a:cxn ang="0">
                  <a:pos x="208" y="70"/>
                </a:cxn>
                <a:cxn ang="0">
                  <a:pos x="164" y="22"/>
                </a:cxn>
                <a:cxn ang="0">
                  <a:pos x="114" y="22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208" h="462">
                  <a:moveTo>
                    <a:pt x="44" y="0"/>
                  </a:moveTo>
                  <a:lnTo>
                    <a:pt x="60" y="119"/>
                  </a:lnTo>
                  <a:lnTo>
                    <a:pt x="23" y="212"/>
                  </a:lnTo>
                  <a:lnTo>
                    <a:pt x="0" y="282"/>
                  </a:lnTo>
                  <a:lnTo>
                    <a:pt x="23" y="350"/>
                  </a:lnTo>
                  <a:lnTo>
                    <a:pt x="0" y="445"/>
                  </a:lnTo>
                  <a:lnTo>
                    <a:pt x="109" y="462"/>
                  </a:lnTo>
                  <a:lnTo>
                    <a:pt x="166" y="450"/>
                  </a:lnTo>
                  <a:lnTo>
                    <a:pt x="164" y="398"/>
                  </a:lnTo>
                  <a:lnTo>
                    <a:pt x="122" y="357"/>
                  </a:lnTo>
                  <a:lnTo>
                    <a:pt x="161" y="229"/>
                  </a:lnTo>
                  <a:lnTo>
                    <a:pt x="164" y="165"/>
                  </a:lnTo>
                  <a:lnTo>
                    <a:pt x="187" y="117"/>
                  </a:lnTo>
                  <a:lnTo>
                    <a:pt x="208" y="70"/>
                  </a:lnTo>
                  <a:lnTo>
                    <a:pt x="164" y="22"/>
                  </a:lnTo>
                  <a:lnTo>
                    <a:pt x="114" y="22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Freeform 445"/>
            <p:cNvSpPr>
              <a:spLocks/>
            </p:cNvSpPr>
            <p:nvPr/>
          </p:nvSpPr>
          <p:spPr bwMode="auto">
            <a:xfrm>
              <a:off x="2386" y="2023"/>
              <a:ext cx="52" cy="11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9" y="119"/>
                </a:cxn>
                <a:cxn ang="0">
                  <a:pos x="22" y="212"/>
                </a:cxn>
                <a:cxn ang="0">
                  <a:pos x="0" y="283"/>
                </a:cxn>
                <a:cxn ang="0">
                  <a:pos x="22" y="351"/>
                </a:cxn>
                <a:cxn ang="0">
                  <a:pos x="0" y="447"/>
                </a:cxn>
                <a:cxn ang="0">
                  <a:pos x="109" y="462"/>
                </a:cxn>
                <a:cxn ang="0">
                  <a:pos x="165" y="451"/>
                </a:cxn>
                <a:cxn ang="0">
                  <a:pos x="164" y="399"/>
                </a:cxn>
                <a:cxn ang="0">
                  <a:pos x="121" y="358"/>
                </a:cxn>
                <a:cxn ang="0">
                  <a:pos x="160" y="229"/>
                </a:cxn>
                <a:cxn ang="0">
                  <a:pos x="164" y="165"/>
                </a:cxn>
                <a:cxn ang="0">
                  <a:pos x="186" y="117"/>
                </a:cxn>
                <a:cxn ang="0">
                  <a:pos x="208" y="71"/>
                </a:cxn>
                <a:cxn ang="0">
                  <a:pos x="164" y="23"/>
                </a:cxn>
                <a:cxn ang="0">
                  <a:pos x="113" y="23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208" h="462">
                  <a:moveTo>
                    <a:pt x="44" y="0"/>
                  </a:moveTo>
                  <a:lnTo>
                    <a:pt x="59" y="119"/>
                  </a:lnTo>
                  <a:lnTo>
                    <a:pt x="22" y="212"/>
                  </a:lnTo>
                  <a:lnTo>
                    <a:pt x="0" y="283"/>
                  </a:lnTo>
                  <a:lnTo>
                    <a:pt x="22" y="351"/>
                  </a:lnTo>
                  <a:lnTo>
                    <a:pt x="0" y="447"/>
                  </a:lnTo>
                  <a:lnTo>
                    <a:pt x="109" y="462"/>
                  </a:lnTo>
                  <a:lnTo>
                    <a:pt x="165" y="451"/>
                  </a:lnTo>
                  <a:lnTo>
                    <a:pt x="164" y="399"/>
                  </a:lnTo>
                  <a:lnTo>
                    <a:pt x="121" y="358"/>
                  </a:lnTo>
                  <a:lnTo>
                    <a:pt x="160" y="229"/>
                  </a:lnTo>
                  <a:lnTo>
                    <a:pt x="164" y="165"/>
                  </a:lnTo>
                  <a:lnTo>
                    <a:pt x="186" y="117"/>
                  </a:lnTo>
                  <a:lnTo>
                    <a:pt x="208" y="71"/>
                  </a:lnTo>
                  <a:lnTo>
                    <a:pt x="164" y="23"/>
                  </a:lnTo>
                  <a:lnTo>
                    <a:pt x="113" y="23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Freeform 446"/>
            <p:cNvSpPr>
              <a:spLocks/>
            </p:cNvSpPr>
            <p:nvPr/>
          </p:nvSpPr>
          <p:spPr bwMode="auto">
            <a:xfrm>
              <a:off x="2544" y="2076"/>
              <a:ext cx="12" cy="17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44"/>
                </a:cxn>
                <a:cxn ang="0">
                  <a:pos x="47" y="70"/>
                </a:cxn>
                <a:cxn ang="0">
                  <a:pos x="47" y="22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70">
                  <a:moveTo>
                    <a:pt x="47" y="0"/>
                  </a:moveTo>
                  <a:lnTo>
                    <a:pt x="0" y="44"/>
                  </a:lnTo>
                  <a:lnTo>
                    <a:pt x="47" y="70"/>
                  </a:lnTo>
                  <a:lnTo>
                    <a:pt x="47" y="22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Freeform 447"/>
            <p:cNvSpPr>
              <a:spLocks/>
            </p:cNvSpPr>
            <p:nvPr/>
          </p:nvSpPr>
          <p:spPr bwMode="auto">
            <a:xfrm>
              <a:off x="2544" y="2076"/>
              <a:ext cx="12" cy="18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0" y="44"/>
                </a:cxn>
                <a:cxn ang="0">
                  <a:pos x="47" y="71"/>
                </a:cxn>
                <a:cxn ang="0">
                  <a:pos x="47" y="23"/>
                </a:cxn>
                <a:cxn ang="0">
                  <a:pos x="47" y="0"/>
                </a:cxn>
                <a:cxn ang="0">
                  <a:pos x="47" y="0"/>
                </a:cxn>
                <a:cxn ang="0">
                  <a:pos x="47" y="0"/>
                </a:cxn>
              </a:cxnLst>
              <a:rect l="0" t="0" r="r" b="b"/>
              <a:pathLst>
                <a:path w="47" h="71">
                  <a:moveTo>
                    <a:pt x="47" y="0"/>
                  </a:moveTo>
                  <a:lnTo>
                    <a:pt x="0" y="44"/>
                  </a:lnTo>
                  <a:lnTo>
                    <a:pt x="47" y="71"/>
                  </a:lnTo>
                  <a:lnTo>
                    <a:pt x="47" y="23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Freeform 448"/>
            <p:cNvSpPr>
              <a:spLocks/>
            </p:cNvSpPr>
            <p:nvPr/>
          </p:nvSpPr>
          <p:spPr bwMode="auto">
            <a:xfrm>
              <a:off x="2638" y="2028"/>
              <a:ext cx="23" cy="24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0" y="48"/>
                </a:cxn>
                <a:cxn ang="0">
                  <a:pos x="49" y="70"/>
                </a:cxn>
                <a:cxn ang="0">
                  <a:pos x="49" y="95"/>
                </a:cxn>
                <a:cxn ang="0">
                  <a:pos x="94" y="95"/>
                </a:cxn>
                <a:cxn ang="0">
                  <a:pos x="94" y="26"/>
                </a:cxn>
                <a:cxn ang="0">
                  <a:pos x="94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94" h="95">
                  <a:moveTo>
                    <a:pt x="72" y="0"/>
                  </a:moveTo>
                  <a:lnTo>
                    <a:pt x="0" y="48"/>
                  </a:lnTo>
                  <a:lnTo>
                    <a:pt x="49" y="70"/>
                  </a:lnTo>
                  <a:lnTo>
                    <a:pt x="49" y="95"/>
                  </a:lnTo>
                  <a:lnTo>
                    <a:pt x="94" y="95"/>
                  </a:lnTo>
                  <a:lnTo>
                    <a:pt x="94" y="26"/>
                  </a:lnTo>
                  <a:lnTo>
                    <a:pt x="94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Freeform 449"/>
            <p:cNvSpPr>
              <a:spLocks/>
            </p:cNvSpPr>
            <p:nvPr/>
          </p:nvSpPr>
          <p:spPr bwMode="auto">
            <a:xfrm>
              <a:off x="2638" y="2029"/>
              <a:ext cx="24" cy="23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0" y="48"/>
                </a:cxn>
                <a:cxn ang="0">
                  <a:pos x="49" y="69"/>
                </a:cxn>
                <a:cxn ang="0">
                  <a:pos x="49" y="94"/>
                </a:cxn>
                <a:cxn ang="0">
                  <a:pos x="95" y="94"/>
                </a:cxn>
                <a:cxn ang="0">
                  <a:pos x="95" y="25"/>
                </a:cxn>
                <a:cxn ang="0">
                  <a:pos x="95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95" h="94">
                  <a:moveTo>
                    <a:pt x="72" y="0"/>
                  </a:moveTo>
                  <a:lnTo>
                    <a:pt x="0" y="48"/>
                  </a:lnTo>
                  <a:lnTo>
                    <a:pt x="49" y="69"/>
                  </a:lnTo>
                  <a:lnTo>
                    <a:pt x="49" y="94"/>
                  </a:lnTo>
                  <a:lnTo>
                    <a:pt x="95" y="94"/>
                  </a:lnTo>
                  <a:lnTo>
                    <a:pt x="95" y="25"/>
                  </a:lnTo>
                  <a:lnTo>
                    <a:pt x="95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Freeform 450"/>
            <p:cNvSpPr>
              <a:spLocks/>
            </p:cNvSpPr>
            <p:nvPr/>
          </p:nvSpPr>
          <p:spPr bwMode="auto">
            <a:xfrm>
              <a:off x="2626" y="2058"/>
              <a:ext cx="35" cy="46"/>
            </a:xfrm>
            <a:custGeom>
              <a:avLst/>
              <a:gdLst/>
              <a:ahLst/>
              <a:cxnLst>
                <a:cxn ang="0">
                  <a:pos x="97" y="34"/>
                </a:cxn>
                <a:cxn ang="0">
                  <a:pos x="51" y="34"/>
                </a:cxn>
                <a:cxn ang="0">
                  <a:pos x="0" y="116"/>
                </a:cxn>
                <a:cxn ang="0">
                  <a:pos x="0" y="164"/>
                </a:cxn>
                <a:cxn ang="0">
                  <a:pos x="24" y="164"/>
                </a:cxn>
                <a:cxn ang="0">
                  <a:pos x="88" y="186"/>
                </a:cxn>
                <a:cxn ang="0">
                  <a:pos x="119" y="116"/>
                </a:cxn>
                <a:cxn ang="0">
                  <a:pos x="96" y="116"/>
                </a:cxn>
                <a:cxn ang="0">
                  <a:pos x="141" y="25"/>
                </a:cxn>
                <a:cxn ang="0">
                  <a:pos x="141" y="0"/>
                </a:cxn>
                <a:cxn ang="0">
                  <a:pos x="97" y="34"/>
                </a:cxn>
                <a:cxn ang="0">
                  <a:pos x="97" y="34"/>
                </a:cxn>
                <a:cxn ang="0">
                  <a:pos x="97" y="34"/>
                </a:cxn>
              </a:cxnLst>
              <a:rect l="0" t="0" r="r" b="b"/>
              <a:pathLst>
                <a:path w="141" h="186">
                  <a:moveTo>
                    <a:pt x="97" y="34"/>
                  </a:moveTo>
                  <a:lnTo>
                    <a:pt x="51" y="34"/>
                  </a:lnTo>
                  <a:lnTo>
                    <a:pt x="0" y="116"/>
                  </a:lnTo>
                  <a:lnTo>
                    <a:pt x="0" y="164"/>
                  </a:lnTo>
                  <a:lnTo>
                    <a:pt x="24" y="164"/>
                  </a:lnTo>
                  <a:lnTo>
                    <a:pt x="88" y="186"/>
                  </a:lnTo>
                  <a:lnTo>
                    <a:pt x="119" y="116"/>
                  </a:lnTo>
                  <a:lnTo>
                    <a:pt x="96" y="116"/>
                  </a:lnTo>
                  <a:lnTo>
                    <a:pt x="141" y="25"/>
                  </a:lnTo>
                  <a:lnTo>
                    <a:pt x="141" y="0"/>
                  </a:lnTo>
                  <a:lnTo>
                    <a:pt x="97" y="34"/>
                  </a:lnTo>
                  <a:lnTo>
                    <a:pt x="97" y="34"/>
                  </a:lnTo>
                  <a:lnTo>
                    <a:pt x="97" y="3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Freeform 451"/>
            <p:cNvSpPr>
              <a:spLocks/>
            </p:cNvSpPr>
            <p:nvPr/>
          </p:nvSpPr>
          <p:spPr bwMode="auto">
            <a:xfrm>
              <a:off x="2626" y="2058"/>
              <a:ext cx="36" cy="47"/>
            </a:xfrm>
            <a:custGeom>
              <a:avLst/>
              <a:gdLst/>
              <a:ahLst/>
              <a:cxnLst>
                <a:cxn ang="0">
                  <a:pos x="96" y="34"/>
                </a:cxn>
                <a:cxn ang="0">
                  <a:pos x="49" y="34"/>
                </a:cxn>
                <a:cxn ang="0">
                  <a:pos x="0" y="116"/>
                </a:cxn>
                <a:cxn ang="0">
                  <a:pos x="0" y="164"/>
                </a:cxn>
                <a:cxn ang="0">
                  <a:pos x="23" y="164"/>
                </a:cxn>
                <a:cxn ang="0">
                  <a:pos x="86" y="187"/>
                </a:cxn>
                <a:cxn ang="0">
                  <a:pos x="117" y="116"/>
                </a:cxn>
                <a:cxn ang="0">
                  <a:pos x="94" y="116"/>
                </a:cxn>
                <a:cxn ang="0">
                  <a:pos x="140" y="25"/>
                </a:cxn>
                <a:cxn ang="0">
                  <a:pos x="140" y="0"/>
                </a:cxn>
                <a:cxn ang="0">
                  <a:pos x="96" y="34"/>
                </a:cxn>
                <a:cxn ang="0">
                  <a:pos x="96" y="34"/>
                </a:cxn>
                <a:cxn ang="0">
                  <a:pos x="96" y="34"/>
                </a:cxn>
              </a:cxnLst>
              <a:rect l="0" t="0" r="r" b="b"/>
              <a:pathLst>
                <a:path w="140" h="187">
                  <a:moveTo>
                    <a:pt x="96" y="34"/>
                  </a:moveTo>
                  <a:lnTo>
                    <a:pt x="49" y="34"/>
                  </a:lnTo>
                  <a:lnTo>
                    <a:pt x="0" y="116"/>
                  </a:lnTo>
                  <a:lnTo>
                    <a:pt x="0" y="164"/>
                  </a:lnTo>
                  <a:lnTo>
                    <a:pt x="23" y="164"/>
                  </a:lnTo>
                  <a:lnTo>
                    <a:pt x="86" y="187"/>
                  </a:lnTo>
                  <a:lnTo>
                    <a:pt x="117" y="116"/>
                  </a:lnTo>
                  <a:lnTo>
                    <a:pt x="94" y="116"/>
                  </a:lnTo>
                  <a:lnTo>
                    <a:pt x="140" y="25"/>
                  </a:lnTo>
                  <a:lnTo>
                    <a:pt x="140" y="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Freeform 452"/>
            <p:cNvSpPr>
              <a:spLocks/>
            </p:cNvSpPr>
            <p:nvPr/>
          </p:nvSpPr>
          <p:spPr bwMode="auto">
            <a:xfrm>
              <a:off x="2609" y="1889"/>
              <a:ext cx="18" cy="17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24" y="19"/>
                </a:cxn>
                <a:cxn ang="0">
                  <a:pos x="0" y="38"/>
                </a:cxn>
                <a:cxn ang="0">
                  <a:pos x="45" y="66"/>
                </a:cxn>
                <a:cxn ang="0">
                  <a:pos x="71" y="59"/>
                </a:cxn>
                <a:cxn ang="0">
                  <a:pos x="68" y="19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71" h="66">
                  <a:moveTo>
                    <a:pt x="54" y="0"/>
                  </a:moveTo>
                  <a:lnTo>
                    <a:pt x="24" y="19"/>
                  </a:lnTo>
                  <a:lnTo>
                    <a:pt x="0" y="38"/>
                  </a:lnTo>
                  <a:lnTo>
                    <a:pt x="45" y="66"/>
                  </a:lnTo>
                  <a:lnTo>
                    <a:pt x="71" y="59"/>
                  </a:lnTo>
                  <a:lnTo>
                    <a:pt x="68" y="19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Freeform 453"/>
            <p:cNvSpPr>
              <a:spLocks/>
            </p:cNvSpPr>
            <p:nvPr/>
          </p:nvSpPr>
          <p:spPr bwMode="auto">
            <a:xfrm>
              <a:off x="2609" y="1889"/>
              <a:ext cx="18" cy="17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25" y="20"/>
                </a:cxn>
                <a:cxn ang="0">
                  <a:pos x="0" y="38"/>
                </a:cxn>
                <a:cxn ang="0">
                  <a:pos x="46" y="67"/>
                </a:cxn>
                <a:cxn ang="0">
                  <a:pos x="71" y="60"/>
                </a:cxn>
                <a:cxn ang="0">
                  <a:pos x="70" y="2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71" h="67">
                  <a:moveTo>
                    <a:pt x="54" y="0"/>
                  </a:moveTo>
                  <a:lnTo>
                    <a:pt x="25" y="20"/>
                  </a:lnTo>
                  <a:lnTo>
                    <a:pt x="0" y="38"/>
                  </a:lnTo>
                  <a:lnTo>
                    <a:pt x="46" y="67"/>
                  </a:lnTo>
                  <a:lnTo>
                    <a:pt x="71" y="60"/>
                  </a:lnTo>
                  <a:lnTo>
                    <a:pt x="70" y="2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4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5" name="Freeform 454"/>
            <p:cNvSpPr>
              <a:spLocks/>
            </p:cNvSpPr>
            <p:nvPr/>
          </p:nvSpPr>
          <p:spPr bwMode="auto">
            <a:xfrm>
              <a:off x="2620" y="1800"/>
              <a:ext cx="124" cy="139"/>
            </a:xfrm>
            <a:custGeom>
              <a:avLst/>
              <a:gdLst/>
              <a:ahLst/>
              <a:cxnLst>
                <a:cxn ang="0">
                  <a:pos x="0" y="282"/>
                </a:cxn>
                <a:cxn ang="0">
                  <a:pos x="0" y="327"/>
                </a:cxn>
                <a:cxn ang="0">
                  <a:pos x="23" y="376"/>
                </a:cxn>
                <a:cxn ang="0">
                  <a:pos x="23" y="399"/>
                </a:cxn>
                <a:cxn ang="0">
                  <a:pos x="70" y="446"/>
                </a:cxn>
                <a:cxn ang="0">
                  <a:pos x="70" y="519"/>
                </a:cxn>
                <a:cxn ang="0">
                  <a:pos x="93" y="540"/>
                </a:cxn>
                <a:cxn ang="0">
                  <a:pos x="148" y="556"/>
                </a:cxn>
                <a:cxn ang="0">
                  <a:pos x="205" y="552"/>
                </a:cxn>
                <a:cxn ang="0">
                  <a:pos x="259" y="540"/>
                </a:cxn>
                <a:cxn ang="0">
                  <a:pos x="309" y="540"/>
                </a:cxn>
                <a:cxn ang="0">
                  <a:pos x="376" y="540"/>
                </a:cxn>
                <a:cxn ang="0">
                  <a:pos x="385" y="494"/>
                </a:cxn>
                <a:cxn ang="0">
                  <a:pos x="426" y="480"/>
                </a:cxn>
                <a:cxn ang="0">
                  <a:pos x="423" y="423"/>
                </a:cxn>
                <a:cxn ang="0">
                  <a:pos x="376" y="376"/>
                </a:cxn>
                <a:cxn ang="0">
                  <a:pos x="402" y="348"/>
                </a:cxn>
                <a:cxn ang="0">
                  <a:pos x="471" y="291"/>
                </a:cxn>
                <a:cxn ang="0">
                  <a:pos x="494" y="273"/>
                </a:cxn>
                <a:cxn ang="0">
                  <a:pos x="494" y="189"/>
                </a:cxn>
                <a:cxn ang="0">
                  <a:pos x="446" y="163"/>
                </a:cxn>
                <a:cxn ang="0">
                  <a:pos x="469" y="93"/>
                </a:cxn>
                <a:cxn ang="0">
                  <a:pos x="469" y="48"/>
                </a:cxn>
                <a:cxn ang="0">
                  <a:pos x="376" y="25"/>
                </a:cxn>
                <a:cxn ang="0">
                  <a:pos x="282" y="25"/>
                </a:cxn>
                <a:cxn ang="0">
                  <a:pos x="217" y="0"/>
                </a:cxn>
                <a:cxn ang="0">
                  <a:pos x="166" y="0"/>
                </a:cxn>
                <a:cxn ang="0">
                  <a:pos x="164" y="48"/>
                </a:cxn>
                <a:cxn ang="0">
                  <a:pos x="119" y="69"/>
                </a:cxn>
                <a:cxn ang="0">
                  <a:pos x="70" y="88"/>
                </a:cxn>
                <a:cxn ang="0">
                  <a:pos x="95" y="140"/>
                </a:cxn>
                <a:cxn ang="0">
                  <a:pos x="47" y="189"/>
                </a:cxn>
                <a:cxn ang="0">
                  <a:pos x="70" y="233"/>
                </a:cxn>
                <a:cxn ang="0">
                  <a:pos x="70" y="260"/>
                </a:cxn>
                <a:cxn ang="0">
                  <a:pos x="47" y="260"/>
                </a:cxn>
                <a:cxn ang="0">
                  <a:pos x="0" y="282"/>
                </a:cxn>
                <a:cxn ang="0">
                  <a:pos x="0" y="282"/>
                </a:cxn>
                <a:cxn ang="0">
                  <a:pos x="0" y="282"/>
                </a:cxn>
              </a:cxnLst>
              <a:rect l="0" t="0" r="r" b="b"/>
              <a:pathLst>
                <a:path w="494" h="556">
                  <a:moveTo>
                    <a:pt x="0" y="282"/>
                  </a:moveTo>
                  <a:lnTo>
                    <a:pt x="0" y="327"/>
                  </a:lnTo>
                  <a:lnTo>
                    <a:pt x="23" y="376"/>
                  </a:lnTo>
                  <a:lnTo>
                    <a:pt x="23" y="399"/>
                  </a:lnTo>
                  <a:lnTo>
                    <a:pt x="70" y="446"/>
                  </a:lnTo>
                  <a:lnTo>
                    <a:pt x="70" y="519"/>
                  </a:lnTo>
                  <a:lnTo>
                    <a:pt x="93" y="540"/>
                  </a:lnTo>
                  <a:lnTo>
                    <a:pt x="148" y="556"/>
                  </a:lnTo>
                  <a:lnTo>
                    <a:pt x="205" y="552"/>
                  </a:lnTo>
                  <a:lnTo>
                    <a:pt x="259" y="540"/>
                  </a:lnTo>
                  <a:lnTo>
                    <a:pt x="309" y="540"/>
                  </a:lnTo>
                  <a:lnTo>
                    <a:pt x="376" y="540"/>
                  </a:lnTo>
                  <a:lnTo>
                    <a:pt x="385" y="494"/>
                  </a:lnTo>
                  <a:lnTo>
                    <a:pt x="426" y="480"/>
                  </a:lnTo>
                  <a:lnTo>
                    <a:pt x="423" y="423"/>
                  </a:lnTo>
                  <a:lnTo>
                    <a:pt x="376" y="376"/>
                  </a:lnTo>
                  <a:lnTo>
                    <a:pt x="402" y="348"/>
                  </a:lnTo>
                  <a:lnTo>
                    <a:pt x="471" y="291"/>
                  </a:lnTo>
                  <a:lnTo>
                    <a:pt x="494" y="273"/>
                  </a:lnTo>
                  <a:lnTo>
                    <a:pt x="494" y="189"/>
                  </a:lnTo>
                  <a:lnTo>
                    <a:pt x="446" y="163"/>
                  </a:lnTo>
                  <a:lnTo>
                    <a:pt x="469" y="93"/>
                  </a:lnTo>
                  <a:lnTo>
                    <a:pt x="469" y="48"/>
                  </a:lnTo>
                  <a:lnTo>
                    <a:pt x="376" y="25"/>
                  </a:lnTo>
                  <a:lnTo>
                    <a:pt x="282" y="25"/>
                  </a:lnTo>
                  <a:lnTo>
                    <a:pt x="217" y="0"/>
                  </a:lnTo>
                  <a:lnTo>
                    <a:pt x="166" y="0"/>
                  </a:lnTo>
                  <a:lnTo>
                    <a:pt x="164" y="48"/>
                  </a:lnTo>
                  <a:lnTo>
                    <a:pt x="119" y="69"/>
                  </a:lnTo>
                  <a:lnTo>
                    <a:pt x="70" y="88"/>
                  </a:lnTo>
                  <a:lnTo>
                    <a:pt x="95" y="140"/>
                  </a:lnTo>
                  <a:lnTo>
                    <a:pt x="47" y="189"/>
                  </a:lnTo>
                  <a:lnTo>
                    <a:pt x="70" y="233"/>
                  </a:lnTo>
                  <a:lnTo>
                    <a:pt x="70" y="260"/>
                  </a:lnTo>
                  <a:lnTo>
                    <a:pt x="47" y="260"/>
                  </a:lnTo>
                  <a:lnTo>
                    <a:pt x="0" y="282"/>
                  </a:lnTo>
                  <a:lnTo>
                    <a:pt x="0" y="282"/>
                  </a:lnTo>
                  <a:lnTo>
                    <a:pt x="0" y="28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Freeform 455"/>
            <p:cNvSpPr>
              <a:spLocks/>
            </p:cNvSpPr>
            <p:nvPr/>
          </p:nvSpPr>
          <p:spPr bwMode="auto">
            <a:xfrm>
              <a:off x="2621" y="1800"/>
              <a:ext cx="123" cy="139"/>
            </a:xfrm>
            <a:custGeom>
              <a:avLst/>
              <a:gdLst/>
              <a:ahLst/>
              <a:cxnLst>
                <a:cxn ang="0">
                  <a:pos x="0" y="281"/>
                </a:cxn>
                <a:cxn ang="0">
                  <a:pos x="0" y="327"/>
                </a:cxn>
                <a:cxn ang="0">
                  <a:pos x="24" y="376"/>
                </a:cxn>
                <a:cxn ang="0">
                  <a:pos x="24" y="398"/>
                </a:cxn>
                <a:cxn ang="0">
                  <a:pos x="69" y="445"/>
                </a:cxn>
                <a:cxn ang="0">
                  <a:pos x="69" y="518"/>
                </a:cxn>
                <a:cxn ang="0">
                  <a:pos x="92" y="540"/>
                </a:cxn>
                <a:cxn ang="0">
                  <a:pos x="149" y="556"/>
                </a:cxn>
                <a:cxn ang="0">
                  <a:pos x="205" y="551"/>
                </a:cxn>
                <a:cxn ang="0">
                  <a:pos x="259" y="540"/>
                </a:cxn>
                <a:cxn ang="0">
                  <a:pos x="308" y="540"/>
                </a:cxn>
                <a:cxn ang="0">
                  <a:pos x="375" y="540"/>
                </a:cxn>
                <a:cxn ang="0">
                  <a:pos x="385" y="493"/>
                </a:cxn>
                <a:cxn ang="0">
                  <a:pos x="426" y="479"/>
                </a:cxn>
                <a:cxn ang="0">
                  <a:pos x="423" y="423"/>
                </a:cxn>
                <a:cxn ang="0">
                  <a:pos x="375" y="376"/>
                </a:cxn>
                <a:cxn ang="0">
                  <a:pos x="401" y="348"/>
                </a:cxn>
                <a:cxn ang="0">
                  <a:pos x="471" y="291"/>
                </a:cxn>
                <a:cxn ang="0">
                  <a:pos x="494" y="273"/>
                </a:cxn>
                <a:cxn ang="0">
                  <a:pos x="494" y="188"/>
                </a:cxn>
                <a:cxn ang="0">
                  <a:pos x="445" y="163"/>
                </a:cxn>
                <a:cxn ang="0">
                  <a:pos x="468" y="93"/>
                </a:cxn>
                <a:cxn ang="0">
                  <a:pos x="468" y="48"/>
                </a:cxn>
                <a:cxn ang="0">
                  <a:pos x="375" y="24"/>
                </a:cxn>
                <a:cxn ang="0">
                  <a:pos x="281" y="24"/>
                </a:cxn>
                <a:cxn ang="0">
                  <a:pos x="216" y="0"/>
                </a:cxn>
                <a:cxn ang="0">
                  <a:pos x="166" y="0"/>
                </a:cxn>
                <a:cxn ang="0">
                  <a:pos x="164" y="48"/>
                </a:cxn>
                <a:cxn ang="0">
                  <a:pos x="118" y="68"/>
                </a:cxn>
                <a:cxn ang="0">
                  <a:pos x="69" y="88"/>
                </a:cxn>
                <a:cxn ang="0">
                  <a:pos x="95" y="140"/>
                </a:cxn>
                <a:cxn ang="0">
                  <a:pos x="47" y="188"/>
                </a:cxn>
                <a:cxn ang="0">
                  <a:pos x="69" y="233"/>
                </a:cxn>
                <a:cxn ang="0">
                  <a:pos x="69" y="260"/>
                </a:cxn>
                <a:cxn ang="0">
                  <a:pos x="47" y="260"/>
                </a:cxn>
                <a:cxn ang="0">
                  <a:pos x="0" y="281"/>
                </a:cxn>
                <a:cxn ang="0">
                  <a:pos x="0" y="281"/>
                </a:cxn>
                <a:cxn ang="0">
                  <a:pos x="0" y="281"/>
                </a:cxn>
              </a:cxnLst>
              <a:rect l="0" t="0" r="r" b="b"/>
              <a:pathLst>
                <a:path w="494" h="556">
                  <a:moveTo>
                    <a:pt x="0" y="281"/>
                  </a:moveTo>
                  <a:lnTo>
                    <a:pt x="0" y="327"/>
                  </a:lnTo>
                  <a:lnTo>
                    <a:pt x="24" y="376"/>
                  </a:lnTo>
                  <a:lnTo>
                    <a:pt x="24" y="398"/>
                  </a:lnTo>
                  <a:lnTo>
                    <a:pt x="69" y="445"/>
                  </a:lnTo>
                  <a:lnTo>
                    <a:pt x="69" y="518"/>
                  </a:lnTo>
                  <a:lnTo>
                    <a:pt x="92" y="540"/>
                  </a:lnTo>
                  <a:lnTo>
                    <a:pt x="149" y="556"/>
                  </a:lnTo>
                  <a:lnTo>
                    <a:pt x="205" y="551"/>
                  </a:lnTo>
                  <a:lnTo>
                    <a:pt x="259" y="540"/>
                  </a:lnTo>
                  <a:lnTo>
                    <a:pt x="308" y="540"/>
                  </a:lnTo>
                  <a:lnTo>
                    <a:pt x="375" y="540"/>
                  </a:lnTo>
                  <a:lnTo>
                    <a:pt x="385" y="493"/>
                  </a:lnTo>
                  <a:lnTo>
                    <a:pt x="426" y="479"/>
                  </a:lnTo>
                  <a:lnTo>
                    <a:pt x="423" y="423"/>
                  </a:lnTo>
                  <a:lnTo>
                    <a:pt x="375" y="376"/>
                  </a:lnTo>
                  <a:lnTo>
                    <a:pt x="401" y="348"/>
                  </a:lnTo>
                  <a:lnTo>
                    <a:pt x="471" y="291"/>
                  </a:lnTo>
                  <a:lnTo>
                    <a:pt x="494" y="273"/>
                  </a:lnTo>
                  <a:lnTo>
                    <a:pt x="494" y="188"/>
                  </a:lnTo>
                  <a:lnTo>
                    <a:pt x="445" y="163"/>
                  </a:lnTo>
                  <a:lnTo>
                    <a:pt x="468" y="93"/>
                  </a:lnTo>
                  <a:lnTo>
                    <a:pt x="468" y="48"/>
                  </a:lnTo>
                  <a:lnTo>
                    <a:pt x="375" y="24"/>
                  </a:lnTo>
                  <a:lnTo>
                    <a:pt x="281" y="24"/>
                  </a:lnTo>
                  <a:lnTo>
                    <a:pt x="216" y="0"/>
                  </a:lnTo>
                  <a:lnTo>
                    <a:pt x="166" y="0"/>
                  </a:lnTo>
                  <a:lnTo>
                    <a:pt x="164" y="48"/>
                  </a:lnTo>
                  <a:lnTo>
                    <a:pt x="118" y="68"/>
                  </a:lnTo>
                  <a:lnTo>
                    <a:pt x="69" y="88"/>
                  </a:lnTo>
                  <a:lnTo>
                    <a:pt x="95" y="140"/>
                  </a:lnTo>
                  <a:lnTo>
                    <a:pt x="47" y="188"/>
                  </a:lnTo>
                  <a:lnTo>
                    <a:pt x="69" y="233"/>
                  </a:lnTo>
                  <a:lnTo>
                    <a:pt x="69" y="260"/>
                  </a:lnTo>
                  <a:lnTo>
                    <a:pt x="47" y="260"/>
                  </a:lnTo>
                  <a:lnTo>
                    <a:pt x="0" y="281"/>
                  </a:lnTo>
                  <a:lnTo>
                    <a:pt x="0" y="281"/>
                  </a:lnTo>
                  <a:lnTo>
                    <a:pt x="0" y="28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" name="Freeform 456"/>
            <p:cNvSpPr>
              <a:spLocks/>
            </p:cNvSpPr>
            <p:nvPr/>
          </p:nvSpPr>
          <p:spPr bwMode="auto">
            <a:xfrm>
              <a:off x="2562" y="1858"/>
              <a:ext cx="61" cy="40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233" y="73"/>
                </a:cxn>
                <a:cxn ang="0">
                  <a:pos x="232" y="94"/>
                </a:cxn>
                <a:cxn ang="0">
                  <a:pos x="242" y="120"/>
                </a:cxn>
                <a:cxn ang="0">
                  <a:pos x="211" y="143"/>
                </a:cxn>
                <a:cxn ang="0">
                  <a:pos x="171" y="162"/>
                </a:cxn>
                <a:cxn ang="0">
                  <a:pos x="23" y="73"/>
                </a:cxn>
                <a:cxn ang="0">
                  <a:pos x="0" y="49"/>
                </a:cxn>
                <a:cxn ang="0">
                  <a:pos x="47" y="27"/>
                </a:cxn>
                <a:cxn ang="0">
                  <a:pos x="69" y="27"/>
                </a:cxn>
                <a:cxn ang="0">
                  <a:pos x="93" y="0"/>
                </a:cxn>
                <a:cxn ang="0">
                  <a:pos x="140" y="0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242" h="162">
                  <a:moveTo>
                    <a:pt x="140" y="0"/>
                  </a:moveTo>
                  <a:lnTo>
                    <a:pt x="233" y="73"/>
                  </a:lnTo>
                  <a:lnTo>
                    <a:pt x="232" y="94"/>
                  </a:lnTo>
                  <a:lnTo>
                    <a:pt x="242" y="120"/>
                  </a:lnTo>
                  <a:lnTo>
                    <a:pt x="211" y="143"/>
                  </a:lnTo>
                  <a:lnTo>
                    <a:pt x="171" y="162"/>
                  </a:lnTo>
                  <a:lnTo>
                    <a:pt x="23" y="73"/>
                  </a:lnTo>
                  <a:lnTo>
                    <a:pt x="0" y="49"/>
                  </a:lnTo>
                  <a:lnTo>
                    <a:pt x="47" y="27"/>
                  </a:lnTo>
                  <a:lnTo>
                    <a:pt x="69" y="27"/>
                  </a:lnTo>
                  <a:lnTo>
                    <a:pt x="93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Freeform 457"/>
            <p:cNvSpPr>
              <a:spLocks/>
            </p:cNvSpPr>
            <p:nvPr/>
          </p:nvSpPr>
          <p:spPr bwMode="auto">
            <a:xfrm>
              <a:off x="2562" y="1858"/>
              <a:ext cx="61" cy="40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233" y="72"/>
                </a:cxn>
                <a:cxn ang="0">
                  <a:pos x="231" y="94"/>
                </a:cxn>
                <a:cxn ang="0">
                  <a:pos x="241" y="120"/>
                </a:cxn>
                <a:cxn ang="0">
                  <a:pos x="210" y="143"/>
                </a:cxn>
                <a:cxn ang="0">
                  <a:pos x="171" y="161"/>
                </a:cxn>
                <a:cxn ang="0">
                  <a:pos x="23" y="72"/>
                </a:cxn>
                <a:cxn ang="0">
                  <a:pos x="0" y="48"/>
                </a:cxn>
                <a:cxn ang="0">
                  <a:pos x="46" y="27"/>
                </a:cxn>
                <a:cxn ang="0">
                  <a:pos x="69" y="27"/>
                </a:cxn>
                <a:cxn ang="0">
                  <a:pos x="93" y="0"/>
                </a:cxn>
                <a:cxn ang="0">
                  <a:pos x="140" y="0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241" h="161">
                  <a:moveTo>
                    <a:pt x="140" y="0"/>
                  </a:moveTo>
                  <a:lnTo>
                    <a:pt x="233" y="72"/>
                  </a:lnTo>
                  <a:lnTo>
                    <a:pt x="231" y="94"/>
                  </a:lnTo>
                  <a:lnTo>
                    <a:pt x="241" y="120"/>
                  </a:lnTo>
                  <a:lnTo>
                    <a:pt x="210" y="143"/>
                  </a:lnTo>
                  <a:lnTo>
                    <a:pt x="171" y="161"/>
                  </a:lnTo>
                  <a:lnTo>
                    <a:pt x="23" y="72"/>
                  </a:lnTo>
                  <a:lnTo>
                    <a:pt x="0" y="48"/>
                  </a:lnTo>
                  <a:lnTo>
                    <a:pt x="46" y="27"/>
                  </a:lnTo>
                  <a:lnTo>
                    <a:pt x="69" y="27"/>
                  </a:lnTo>
                  <a:lnTo>
                    <a:pt x="93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Freeform 458"/>
            <p:cNvSpPr>
              <a:spLocks/>
            </p:cNvSpPr>
            <p:nvPr/>
          </p:nvSpPr>
          <p:spPr bwMode="auto">
            <a:xfrm>
              <a:off x="2591" y="1818"/>
              <a:ext cx="54" cy="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7" y="185"/>
                </a:cxn>
                <a:cxn ang="0">
                  <a:pos x="117" y="231"/>
                </a:cxn>
                <a:cxn ang="0">
                  <a:pos x="123" y="205"/>
                </a:cxn>
                <a:cxn ang="0">
                  <a:pos x="161" y="189"/>
                </a:cxn>
                <a:cxn ang="0">
                  <a:pos x="185" y="187"/>
                </a:cxn>
                <a:cxn ang="0">
                  <a:pos x="191" y="156"/>
                </a:cxn>
                <a:cxn ang="0">
                  <a:pos x="164" y="114"/>
                </a:cxn>
                <a:cxn ang="0">
                  <a:pos x="212" y="65"/>
                </a:cxn>
                <a:cxn ang="0">
                  <a:pos x="212" y="43"/>
                </a:cxn>
                <a:cxn ang="0">
                  <a:pos x="197" y="23"/>
                </a:cxn>
                <a:cxn ang="0">
                  <a:pos x="216" y="0"/>
                </a:cxn>
                <a:cxn ang="0">
                  <a:pos x="95" y="43"/>
                </a:cxn>
                <a:cxn ang="0">
                  <a:pos x="95" y="88"/>
                </a:cxn>
                <a:cxn ang="0">
                  <a:pos x="47" y="114"/>
                </a:cxn>
                <a:cxn ang="0">
                  <a:pos x="6" y="122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0" y="158"/>
                </a:cxn>
              </a:cxnLst>
              <a:rect l="0" t="0" r="r" b="b"/>
              <a:pathLst>
                <a:path w="216" h="231">
                  <a:moveTo>
                    <a:pt x="0" y="158"/>
                  </a:moveTo>
                  <a:lnTo>
                    <a:pt x="47" y="185"/>
                  </a:lnTo>
                  <a:lnTo>
                    <a:pt x="117" y="231"/>
                  </a:lnTo>
                  <a:lnTo>
                    <a:pt x="123" y="205"/>
                  </a:lnTo>
                  <a:lnTo>
                    <a:pt x="161" y="189"/>
                  </a:lnTo>
                  <a:lnTo>
                    <a:pt x="185" y="187"/>
                  </a:lnTo>
                  <a:lnTo>
                    <a:pt x="191" y="156"/>
                  </a:lnTo>
                  <a:lnTo>
                    <a:pt x="164" y="114"/>
                  </a:lnTo>
                  <a:lnTo>
                    <a:pt x="212" y="65"/>
                  </a:lnTo>
                  <a:lnTo>
                    <a:pt x="212" y="43"/>
                  </a:lnTo>
                  <a:lnTo>
                    <a:pt x="197" y="23"/>
                  </a:lnTo>
                  <a:lnTo>
                    <a:pt x="216" y="0"/>
                  </a:lnTo>
                  <a:lnTo>
                    <a:pt x="95" y="43"/>
                  </a:lnTo>
                  <a:lnTo>
                    <a:pt x="95" y="88"/>
                  </a:lnTo>
                  <a:lnTo>
                    <a:pt x="47" y="114"/>
                  </a:lnTo>
                  <a:lnTo>
                    <a:pt x="6" y="12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Freeform 459"/>
            <p:cNvSpPr>
              <a:spLocks/>
            </p:cNvSpPr>
            <p:nvPr/>
          </p:nvSpPr>
          <p:spPr bwMode="auto">
            <a:xfrm>
              <a:off x="2591" y="1819"/>
              <a:ext cx="54" cy="57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8" y="185"/>
                </a:cxn>
                <a:cxn ang="0">
                  <a:pos x="117" y="230"/>
                </a:cxn>
                <a:cxn ang="0">
                  <a:pos x="123" y="204"/>
                </a:cxn>
                <a:cxn ang="0">
                  <a:pos x="162" y="188"/>
                </a:cxn>
                <a:cxn ang="0">
                  <a:pos x="185" y="186"/>
                </a:cxn>
                <a:cxn ang="0">
                  <a:pos x="190" y="155"/>
                </a:cxn>
                <a:cxn ang="0">
                  <a:pos x="164" y="113"/>
                </a:cxn>
                <a:cxn ang="0">
                  <a:pos x="212" y="65"/>
                </a:cxn>
                <a:cxn ang="0">
                  <a:pos x="212" y="42"/>
                </a:cxn>
                <a:cxn ang="0">
                  <a:pos x="196" y="22"/>
                </a:cxn>
                <a:cxn ang="0">
                  <a:pos x="216" y="0"/>
                </a:cxn>
                <a:cxn ang="0">
                  <a:pos x="94" y="42"/>
                </a:cxn>
                <a:cxn ang="0">
                  <a:pos x="94" y="88"/>
                </a:cxn>
                <a:cxn ang="0">
                  <a:pos x="48" y="113"/>
                </a:cxn>
                <a:cxn ang="0">
                  <a:pos x="5" y="121"/>
                </a:cxn>
                <a:cxn ang="0">
                  <a:pos x="0" y="158"/>
                </a:cxn>
                <a:cxn ang="0">
                  <a:pos x="0" y="158"/>
                </a:cxn>
                <a:cxn ang="0">
                  <a:pos x="0" y="158"/>
                </a:cxn>
              </a:cxnLst>
              <a:rect l="0" t="0" r="r" b="b"/>
              <a:pathLst>
                <a:path w="216" h="230">
                  <a:moveTo>
                    <a:pt x="0" y="158"/>
                  </a:moveTo>
                  <a:lnTo>
                    <a:pt x="48" y="185"/>
                  </a:lnTo>
                  <a:lnTo>
                    <a:pt x="117" y="230"/>
                  </a:lnTo>
                  <a:lnTo>
                    <a:pt x="123" y="204"/>
                  </a:lnTo>
                  <a:lnTo>
                    <a:pt x="162" y="188"/>
                  </a:lnTo>
                  <a:lnTo>
                    <a:pt x="185" y="186"/>
                  </a:lnTo>
                  <a:lnTo>
                    <a:pt x="190" y="155"/>
                  </a:lnTo>
                  <a:lnTo>
                    <a:pt x="164" y="113"/>
                  </a:lnTo>
                  <a:lnTo>
                    <a:pt x="212" y="65"/>
                  </a:lnTo>
                  <a:lnTo>
                    <a:pt x="212" y="42"/>
                  </a:lnTo>
                  <a:lnTo>
                    <a:pt x="196" y="22"/>
                  </a:lnTo>
                  <a:lnTo>
                    <a:pt x="216" y="0"/>
                  </a:lnTo>
                  <a:lnTo>
                    <a:pt x="94" y="42"/>
                  </a:lnTo>
                  <a:lnTo>
                    <a:pt x="94" y="88"/>
                  </a:lnTo>
                  <a:lnTo>
                    <a:pt x="48" y="113"/>
                  </a:lnTo>
                  <a:lnTo>
                    <a:pt x="5" y="121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1" name="Freeform 460"/>
            <p:cNvSpPr>
              <a:spLocks/>
            </p:cNvSpPr>
            <p:nvPr/>
          </p:nvSpPr>
          <p:spPr bwMode="auto">
            <a:xfrm>
              <a:off x="2661" y="1729"/>
              <a:ext cx="30" cy="73"/>
            </a:xfrm>
            <a:custGeom>
              <a:avLst/>
              <a:gdLst/>
              <a:ahLst/>
              <a:cxnLst>
                <a:cxn ang="0">
                  <a:pos x="0" y="281"/>
                </a:cxn>
                <a:cxn ang="0">
                  <a:pos x="0" y="210"/>
                </a:cxn>
                <a:cxn ang="0">
                  <a:pos x="23" y="117"/>
                </a:cxn>
                <a:cxn ang="0">
                  <a:pos x="0" y="69"/>
                </a:cxn>
                <a:cxn ang="0">
                  <a:pos x="49" y="0"/>
                </a:cxn>
                <a:cxn ang="0">
                  <a:pos x="95" y="69"/>
                </a:cxn>
                <a:cxn ang="0">
                  <a:pos x="118" y="117"/>
                </a:cxn>
                <a:cxn ang="0">
                  <a:pos x="71" y="189"/>
                </a:cxn>
                <a:cxn ang="0">
                  <a:pos x="71" y="257"/>
                </a:cxn>
                <a:cxn ang="0">
                  <a:pos x="95" y="291"/>
                </a:cxn>
                <a:cxn ang="0">
                  <a:pos x="44" y="281"/>
                </a:cxn>
                <a:cxn ang="0">
                  <a:pos x="0" y="281"/>
                </a:cxn>
                <a:cxn ang="0">
                  <a:pos x="0" y="281"/>
                </a:cxn>
                <a:cxn ang="0">
                  <a:pos x="0" y="281"/>
                </a:cxn>
              </a:cxnLst>
              <a:rect l="0" t="0" r="r" b="b"/>
              <a:pathLst>
                <a:path w="118" h="291">
                  <a:moveTo>
                    <a:pt x="0" y="281"/>
                  </a:moveTo>
                  <a:lnTo>
                    <a:pt x="0" y="210"/>
                  </a:lnTo>
                  <a:lnTo>
                    <a:pt x="23" y="117"/>
                  </a:lnTo>
                  <a:lnTo>
                    <a:pt x="0" y="69"/>
                  </a:lnTo>
                  <a:lnTo>
                    <a:pt x="49" y="0"/>
                  </a:lnTo>
                  <a:lnTo>
                    <a:pt x="95" y="69"/>
                  </a:lnTo>
                  <a:lnTo>
                    <a:pt x="118" y="117"/>
                  </a:lnTo>
                  <a:lnTo>
                    <a:pt x="71" y="189"/>
                  </a:lnTo>
                  <a:lnTo>
                    <a:pt x="71" y="257"/>
                  </a:lnTo>
                  <a:lnTo>
                    <a:pt x="95" y="291"/>
                  </a:lnTo>
                  <a:lnTo>
                    <a:pt x="44" y="281"/>
                  </a:lnTo>
                  <a:lnTo>
                    <a:pt x="0" y="281"/>
                  </a:lnTo>
                  <a:lnTo>
                    <a:pt x="0" y="281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2" name="Freeform 461"/>
            <p:cNvSpPr>
              <a:spLocks/>
            </p:cNvSpPr>
            <p:nvPr/>
          </p:nvSpPr>
          <p:spPr bwMode="auto">
            <a:xfrm>
              <a:off x="2662" y="1729"/>
              <a:ext cx="29" cy="73"/>
            </a:xfrm>
            <a:custGeom>
              <a:avLst/>
              <a:gdLst/>
              <a:ahLst/>
              <a:cxnLst>
                <a:cxn ang="0">
                  <a:pos x="0" y="282"/>
                </a:cxn>
                <a:cxn ang="0">
                  <a:pos x="0" y="211"/>
                </a:cxn>
                <a:cxn ang="0">
                  <a:pos x="23" y="118"/>
                </a:cxn>
                <a:cxn ang="0">
                  <a:pos x="0" y="69"/>
                </a:cxn>
                <a:cxn ang="0">
                  <a:pos x="48" y="0"/>
                </a:cxn>
                <a:cxn ang="0">
                  <a:pos x="95" y="69"/>
                </a:cxn>
                <a:cxn ang="0">
                  <a:pos x="117" y="118"/>
                </a:cxn>
                <a:cxn ang="0">
                  <a:pos x="71" y="189"/>
                </a:cxn>
                <a:cxn ang="0">
                  <a:pos x="71" y="258"/>
                </a:cxn>
                <a:cxn ang="0">
                  <a:pos x="95" y="291"/>
                </a:cxn>
                <a:cxn ang="0">
                  <a:pos x="44" y="282"/>
                </a:cxn>
                <a:cxn ang="0">
                  <a:pos x="0" y="282"/>
                </a:cxn>
                <a:cxn ang="0">
                  <a:pos x="0" y="282"/>
                </a:cxn>
                <a:cxn ang="0">
                  <a:pos x="0" y="282"/>
                </a:cxn>
              </a:cxnLst>
              <a:rect l="0" t="0" r="r" b="b"/>
              <a:pathLst>
                <a:path w="117" h="291">
                  <a:moveTo>
                    <a:pt x="0" y="282"/>
                  </a:moveTo>
                  <a:lnTo>
                    <a:pt x="0" y="211"/>
                  </a:lnTo>
                  <a:lnTo>
                    <a:pt x="23" y="118"/>
                  </a:lnTo>
                  <a:lnTo>
                    <a:pt x="0" y="69"/>
                  </a:lnTo>
                  <a:lnTo>
                    <a:pt x="48" y="0"/>
                  </a:lnTo>
                  <a:lnTo>
                    <a:pt x="95" y="69"/>
                  </a:lnTo>
                  <a:lnTo>
                    <a:pt x="117" y="118"/>
                  </a:lnTo>
                  <a:lnTo>
                    <a:pt x="71" y="189"/>
                  </a:lnTo>
                  <a:lnTo>
                    <a:pt x="71" y="258"/>
                  </a:lnTo>
                  <a:lnTo>
                    <a:pt x="95" y="291"/>
                  </a:lnTo>
                  <a:lnTo>
                    <a:pt x="44" y="282"/>
                  </a:lnTo>
                  <a:lnTo>
                    <a:pt x="0" y="282"/>
                  </a:lnTo>
                  <a:lnTo>
                    <a:pt x="0" y="282"/>
                  </a:lnTo>
                  <a:lnTo>
                    <a:pt x="0" y="28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3" name="Freeform 462"/>
            <p:cNvSpPr>
              <a:spLocks/>
            </p:cNvSpPr>
            <p:nvPr/>
          </p:nvSpPr>
          <p:spPr bwMode="auto">
            <a:xfrm>
              <a:off x="2925" y="1126"/>
              <a:ext cx="2023" cy="1061"/>
            </a:xfrm>
            <a:custGeom>
              <a:avLst/>
              <a:gdLst/>
              <a:ahLst/>
              <a:cxnLst>
                <a:cxn ang="0">
                  <a:pos x="47" y="2127"/>
                </a:cxn>
                <a:cxn ang="0">
                  <a:pos x="0" y="2271"/>
                </a:cxn>
                <a:cxn ang="0">
                  <a:pos x="154" y="2585"/>
                </a:cxn>
                <a:cxn ang="0">
                  <a:pos x="323" y="2738"/>
                </a:cxn>
                <a:cxn ang="0">
                  <a:pos x="469" y="2954"/>
                </a:cxn>
                <a:cxn ang="0">
                  <a:pos x="637" y="3149"/>
                </a:cxn>
                <a:cxn ang="0">
                  <a:pos x="570" y="3278"/>
                </a:cxn>
                <a:cxn ang="0">
                  <a:pos x="653" y="3518"/>
                </a:cxn>
                <a:cxn ang="0">
                  <a:pos x="867" y="3729"/>
                </a:cxn>
                <a:cxn ang="0">
                  <a:pos x="1077" y="3903"/>
                </a:cxn>
                <a:cxn ang="0">
                  <a:pos x="1362" y="3849"/>
                </a:cxn>
                <a:cxn ang="0">
                  <a:pos x="1196" y="3377"/>
                </a:cxn>
                <a:cxn ang="0">
                  <a:pos x="1526" y="3377"/>
                </a:cxn>
                <a:cxn ang="0">
                  <a:pos x="1409" y="3613"/>
                </a:cxn>
                <a:cxn ang="0">
                  <a:pos x="1622" y="3942"/>
                </a:cxn>
                <a:cxn ang="0">
                  <a:pos x="1948" y="4063"/>
                </a:cxn>
                <a:cxn ang="0">
                  <a:pos x="2203" y="4194"/>
                </a:cxn>
                <a:cxn ang="0">
                  <a:pos x="2600" y="4033"/>
                </a:cxn>
                <a:cxn ang="0">
                  <a:pos x="2903" y="3822"/>
                </a:cxn>
                <a:cxn ang="0">
                  <a:pos x="3208" y="3466"/>
                </a:cxn>
                <a:cxn ang="0">
                  <a:pos x="3421" y="3135"/>
                </a:cxn>
                <a:cxn ang="0">
                  <a:pos x="3885" y="3042"/>
                </a:cxn>
                <a:cxn ang="0">
                  <a:pos x="4199" y="2920"/>
                </a:cxn>
                <a:cxn ang="0">
                  <a:pos x="4572" y="3022"/>
                </a:cxn>
                <a:cxn ang="0">
                  <a:pos x="5070" y="2954"/>
                </a:cxn>
                <a:cxn ang="0">
                  <a:pos x="5149" y="2647"/>
                </a:cxn>
                <a:cxn ang="0">
                  <a:pos x="5523" y="2762"/>
                </a:cxn>
                <a:cxn ang="0">
                  <a:pos x="5846" y="3024"/>
                </a:cxn>
                <a:cxn ang="0">
                  <a:pos x="6057" y="3300"/>
                </a:cxn>
                <a:cxn ang="0">
                  <a:pos x="6085" y="3543"/>
                </a:cxn>
                <a:cxn ang="0">
                  <a:pos x="6323" y="2551"/>
                </a:cxn>
                <a:cxn ang="0">
                  <a:pos x="6041" y="2315"/>
                </a:cxn>
                <a:cxn ang="0">
                  <a:pos x="6133" y="1749"/>
                </a:cxn>
                <a:cxn ang="0">
                  <a:pos x="6560" y="1700"/>
                </a:cxn>
                <a:cxn ang="0">
                  <a:pos x="6747" y="1297"/>
                </a:cxn>
                <a:cxn ang="0">
                  <a:pos x="6984" y="1109"/>
                </a:cxn>
                <a:cxn ang="0">
                  <a:pos x="7028" y="1442"/>
                </a:cxn>
                <a:cxn ang="0">
                  <a:pos x="7056" y="2338"/>
                </a:cxn>
                <a:cxn ang="0">
                  <a:pos x="7290" y="2291"/>
                </a:cxn>
                <a:cxn ang="0">
                  <a:pos x="7267" y="1963"/>
                </a:cxn>
                <a:cxn ang="0">
                  <a:pos x="7171" y="1489"/>
                </a:cxn>
                <a:cxn ang="0">
                  <a:pos x="7505" y="1417"/>
                </a:cxn>
                <a:cxn ang="0">
                  <a:pos x="7669" y="758"/>
                </a:cxn>
                <a:cxn ang="0">
                  <a:pos x="7431" y="567"/>
                </a:cxn>
                <a:cxn ang="0">
                  <a:pos x="7505" y="356"/>
                </a:cxn>
                <a:cxn ang="0">
                  <a:pos x="8001" y="471"/>
                </a:cxn>
                <a:cxn ang="0">
                  <a:pos x="7834" y="120"/>
                </a:cxn>
                <a:cxn ang="0">
                  <a:pos x="7410" y="48"/>
                </a:cxn>
                <a:cxn ang="0">
                  <a:pos x="157" y="1963"/>
                </a:cxn>
              </a:cxnLst>
              <a:rect l="0" t="0" r="r" b="b"/>
              <a:pathLst>
                <a:path w="8093" h="4243">
                  <a:moveTo>
                    <a:pt x="157" y="1963"/>
                  </a:moveTo>
                  <a:lnTo>
                    <a:pt x="123" y="2058"/>
                  </a:lnTo>
                  <a:lnTo>
                    <a:pt x="28" y="2086"/>
                  </a:lnTo>
                  <a:lnTo>
                    <a:pt x="47" y="2127"/>
                  </a:lnTo>
                  <a:lnTo>
                    <a:pt x="96" y="2199"/>
                  </a:lnTo>
                  <a:lnTo>
                    <a:pt x="66" y="2223"/>
                  </a:lnTo>
                  <a:lnTo>
                    <a:pt x="40" y="2244"/>
                  </a:lnTo>
                  <a:lnTo>
                    <a:pt x="0" y="2271"/>
                  </a:lnTo>
                  <a:lnTo>
                    <a:pt x="45" y="2384"/>
                  </a:lnTo>
                  <a:lnTo>
                    <a:pt x="0" y="2510"/>
                  </a:lnTo>
                  <a:lnTo>
                    <a:pt x="32" y="2533"/>
                  </a:lnTo>
                  <a:lnTo>
                    <a:pt x="154" y="2585"/>
                  </a:lnTo>
                  <a:lnTo>
                    <a:pt x="225" y="2596"/>
                  </a:lnTo>
                  <a:lnTo>
                    <a:pt x="252" y="2645"/>
                  </a:lnTo>
                  <a:lnTo>
                    <a:pt x="297" y="2666"/>
                  </a:lnTo>
                  <a:lnTo>
                    <a:pt x="323" y="2738"/>
                  </a:lnTo>
                  <a:lnTo>
                    <a:pt x="287" y="2834"/>
                  </a:lnTo>
                  <a:lnTo>
                    <a:pt x="297" y="2882"/>
                  </a:lnTo>
                  <a:lnTo>
                    <a:pt x="427" y="2888"/>
                  </a:lnTo>
                  <a:lnTo>
                    <a:pt x="469" y="2954"/>
                  </a:lnTo>
                  <a:lnTo>
                    <a:pt x="520" y="2996"/>
                  </a:lnTo>
                  <a:lnTo>
                    <a:pt x="584" y="2998"/>
                  </a:lnTo>
                  <a:lnTo>
                    <a:pt x="629" y="3092"/>
                  </a:lnTo>
                  <a:lnTo>
                    <a:pt x="637" y="3149"/>
                  </a:lnTo>
                  <a:lnTo>
                    <a:pt x="653" y="3214"/>
                  </a:lnTo>
                  <a:lnTo>
                    <a:pt x="595" y="3235"/>
                  </a:lnTo>
                  <a:lnTo>
                    <a:pt x="612" y="3250"/>
                  </a:lnTo>
                  <a:lnTo>
                    <a:pt x="570" y="3278"/>
                  </a:lnTo>
                  <a:lnTo>
                    <a:pt x="653" y="3304"/>
                  </a:lnTo>
                  <a:lnTo>
                    <a:pt x="653" y="3353"/>
                  </a:lnTo>
                  <a:lnTo>
                    <a:pt x="629" y="3446"/>
                  </a:lnTo>
                  <a:lnTo>
                    <a:pt x="653" y="3518"/>
                  </a:lnTo>
                  <a:lnTo>
                    <a:pt x="725" y="3564"/>
                  </a:lnTo>
                  <a:lnTo>
                    <a:pt x="819" y="3613"/>
                  </a:lnTo>
                  <a:lnTo>
                    <a:pt x="867" y="3707"/>
                  </a:lnTo>
                  <a:lnTo>
                    <a:pt x="867" y="3729"/>
                  </a:lnTo>
                  <a:lnTo>
                    <a:pt x="959" y="3756"/>
                  </a:lnTo>
                  <a:lnTo>
                    <a:pt x="1019" y="3880"/>
                  </a:lnTo>
                  <a:lnTo>
                    <a:pt x="1052" y="3903"/>
                  </a:lnTo>
                  <a:lnTo>
                    <a:pt x="1077" y="3903"/>
                  </a:lnTo>
                  <a:lnTo>
                    <a:pt x="1133" y="3998"/>
                  </a:lnTo>
                  <a:lnTo>
                    <a:pt x="1270" y="3938"/>
                  </a:lnTo>
                  <a:lnTo>
                    <a:pt x="1299" y="3967"/>
                  </a:lnTo>
                  <a:lnTo>
                    <a:pt x="1362" y="3849"/>
                  </a:lnTo>
                  <a:lnTo>
                    <a:pt x="1291" y="3801"/>
                  </a:lnTo>
                  <a:lnTo>
                    <a:pt x="1151" y="3543"/>
                  </a:lnTo>
                  <a:lnTo>
                    <a:pt x="1151" y="3518"/>
                  </a:lnTo>
                  <a:lnTo>
                    <a:pt x="1196" y="3377"/>
                  </a:lnTo>
                  <a:lnTo>
                    <a:pt x="1268" y="3377"/>
                  </a:lnTo>
                  <a:lnTo>
                    <a:pt x="1337" y="3377"/>
                  </a:lnTo>
                  <a:lnTo>
                    <a:pt x="1455" y="3304"/>
                  </a:lnTo>
                  <a:lnTo>
                    <a:pt x="1526" y="3377"/>
                  </a:lnTo>
                  <a:lnTo>
                    <a:pt x="1503" y="3446"/>
                  </a:lnTo>
                  <a:lnTo>
                    <a:pt x="1432" y="3446"/>
                  </a:lnTo>
                  <a:lnTo>
                    <a:pt x="1409" y="3518"/>
                  </a:lnTo>
                  <a:lnTo>
                    <a:pt x="1409" y="3613"/>
                  </a:lnTo>
                  <a:lnTo>
                    <a:pt x="1646" y="3777"/>
                  </a:lnTo>
                  <a:lnTo>
                    <a:pt x="1622" y="3824"/>
                  </a:lnTo>
                  <a:lnTo>
                    <a:pt x="1551" y="3824"/>
                  </a:lnTo>
                  <a:lnTo>
                    <a:pt x="1622" y="3942"/>
                  </a:lnTo>
                  <a:lnTo>
                    <a:pt x="1619" y="4063"/>
                  </a:lnTo>
                  <a:lnTo>
                    <a:pt x="1682" y="4032"/>
                  </a:lnTo>
                  <a:lnTo>
                    <a:pt x="1833" y="4037"/>
                  </a:lnTo>
                  <a:lnTo>
                    <a:pt x="1948" y="4063"/>
                  </a:lnTo>
                  <a:lnTo>
                    <a:pt x="2016" y="4119"/>
                  </a:lnTo>
                  <a:lnTo>
                    <a:pt x="2053" y="4207"/>
                  </a:lnTo>
                  <a:lnTo>
                    <a:pt x="2115" y="4243"/>
                  </a:lnTo>
                  <a:lnTo>
                    <a:pt x="2203" y="4194"/>
                  </a:lnTo>
                  <a:lnTo>
                    <a:pt x="2266" y="4135"/>
                  </a:lnTo>
                  <a:lnTo>
                    <a:pt x="2376" y="4061"/>
                  </a:lnTo>
                  <a:lnTo>
                    <a:pt x="2496" y="4082"/>
                  </a:lnTo>
                  <a:lnTo>
                    <a:pt x="2600" y="4033"/>
                  </a:lnTo>
                  <a:lnTo>
                    <a:pt x="2644" y="4077"/>
                  </a:lnTo>
                  <a:lnTo>
                    <a:pt x="2830" y="4033"/>
                  </a:lnTo>
                  <a:lnTo>
                    <a:pt x="2776" y="3917"/>
                  </a:lnTo>
                  <a:lnTo>
                    <a:pt x="2903" y="3822"/>
                  </a:lnTo>
                  <a:lnTo>
                    <a:pt x="2983" y="3822"/>
                  </a:lnTo>
                  <a:lnTo>
                    <a:pt x="3142" y="3653"/>
                  </a:lnTo>
                  <a:lnTo>
                    <a:pt x="3107" y="3495"/>
                  </a:lnTo>
                  <a:lnTo>
                    <a:pt x="3208" y="3466"/>
                  </a:lnTo>
                  <a:lnTo>
                    <a:pt x="3181" y="3395"/>
                  </a:lnTo>
                  <a:lnTo>
                    <a:pt x="3244" y="3312"/>
                  </a:lnTo>
                  <a:lnTo>
                    <a:pt x="3400" y="3237"/>
                  </a:lnTo>
                  <a:lnTo>
                    <a:pt x="3421" y="3135"/>
                  </a:lnTo>
                  <a:lnTo>
                    <a:pt x="3505" y="3090"/>
                  </a:lnTo>
                  <a:lnTo>
                    <a:pt x="3691" y="2965"/>
                  </a:lnTo>
                  <a:lnTo>
                    <a:pt x="3758" y="2959"/>
                  </a:lnTo>
                  <a:lnTo>
                    <a:pt x="3885" y="3042"/>
                  </a:lnTo>
                  <a:lnTo>
                    <a:pt x="3981" y="3012"/>
                  </a:lnTo>
                  <a:lnTo>
                    <a:pt x="4067" y="2858"/>
                  </a:lnTo>
                  <a:lnTo>
                    <a:pt x="4148" y="2851"/>
                  </a:lnTo>
                  <a:lnTo>
                    <a:pt x="4199" y="2920"/>
                  </a:lnTo>
                  <a:lnTo>
                    <a:pt x="4260" y="2998"/>
                  </a:lnTo>
                  <a:lnTo>
                    <a:pt x="4325" y="2994"/>
                  </a:lnTo>
                  <a:lnTo>
                    <a:pt x="4452" y="2940"/>
                  </a:lnTo>
                  <a:lnTo>
                    <a:pt x="4572" y="3022"/>
                  </a:lnTo>
                  <a:lnTo>
                    <a:pt x="4810" y="2998"/>
                  </a:lnTo>
                  <a:lnTo>
                    <a:pt x="4881" y="2905"/>
                  </a:lnTo>
                  <a:lnTo>
                    <a:pt x="4975" y="2954"/>
                  </a:lnTo>
                  <a:lnTo>
                    <a:pt x="5070" y="2954"/>
                  </a:lnTo>
                  <a:lnTo>
                    <a:pt x="5190" y="2879"/>
                  </a:lnTo>
                  <a:lnTo>
                    <a:pt x="5190" y="2738"/>
                  </a:lnTo>
                  <a:lnTo>
                    <a:pt x="5214" y="2666"/>
                  </a:lnTo>
                  <a:lnTo>
                    <a:pt x="5149" y="2647"/>
                  </a:lnTo>
                  <a:lnTo>
                    <a:pt x="5249" y="2596"/>
                  </a:lnTo>
                  <a:lnTo>
                    <a:pt x="5398" y="2554"/>
                  </a:lnTo>
                  <a:lnTo>
                    <a:pt x="5494" y="2619"/>
                  </a:lnTo>
                  <a:lnTo>
                    <a:pt x="5523" y="2762"/>
                  </a:lnTo>
                  <a:lnTo>
                    <a:pt x="5660" y="2926"/>
                  </a:lnTo>
                  <a:lnTo>
                    <a:pt x="5793" y="2930"/>
                  </a:lnTo>
                  <a:lnTo>
                    <a:pt x="5829" y="2961"/>
                  </a:lnTo>
                  <a:lnTo>
                    <a:pt x="5846" y="3024"/>
                  </a:lnTo>
                  <a:lnTo>
                    <a:pt x="5970" y="3063"/>
                  </a:lnTo>
                  <a:lnTo>
                    <a:pt x="6085" y="2998"/>
                  </a:lnTo>
                  <a:lnTo>
                    <a:pt x="6123" y="3110"/>
                  </a:lnTo>
                  <a:lnTo>
                    <a:pt x="6057" y="3300"/>
                  </a:lnTo>
                  <a:lnTo>
                    <a:pt x="5985" y="3282"/>
                  </a:lnTo>
                  <a:lnTo>
                    <a:pt x="5959" y="3377"/>
                  </a:lnTo>
                  <a:lnTo>
                    <a:pt x="6063" y="3469"/>
                  </a:lnTo>
                  <a:lnTo>
                    <a:pt x="6085" y="3543"/>
                  </a:lnTo>
                  <a:lnTo>
                    <a:pt x="6157" y="3495"/>
                  </a:lnTo>
                  <a:lnTo>
                    <a:pt x="6344" y="3235"/>
                  </a:lnTo>
                  <a:lnTo>
                    <a:pt x="6390" y="2574"/>
                  </a:lnTo>
                  <a:lnTo>
                    <a:pt x="6323" y="2551"/>
                  </a:lnTo>
                  <a:lnTo>
                    <a:pt x="6323" y="2408"/>
                  </a:lnTo>
                  <a:lnTo>
                    <a:pt x="6227" y="2362"/>
                  </a:lnTo>
                  <a:lnTo>
                    <a:pt x="6063" y="2435"/>
                  </a:lnTo>
                  <a:lnTo>
                    <a:pt x="6041" y="2315"/>
                  </a:lnTo>
                  <a:lnTo>
                    <a:pt x="5944" y="2291"/>
                  </a:lnTo>
                  <a:lnTo>
                    <a:pt x="6063" y="2009"/>
                  </a:lnTo>
                  <a:lnTo>
                    <a:pt x="6063" y="1817"/>
                  </a:lnTo>
                  <a:lnTo>
                    <a:pt x="6133" y="1749"/>
                  </a:lnTo>
                  <a:lnTo>
                    <a:pt x="6344" y="1700"/>
                  </a:lnTo>
                  <a:lnTo>
                    <a:pt x="6440" y="1629"/>
                  </a:lnTo>
                  <a:lnTo>
                    <a:pt x="6583" y="1606"/>
                  </a:lnTo>
                  <a:lnTo>
                    <a:pt x="6560" y="1700"/>
                  </a:lnTo>
                  <a:lnTo>
                    <a:pt x="6676" y="1653"/>
                  </a:lnTo>
                  <a:lnTo>
                    <a:pt x="6747" y="1580"/>
                  </a:lnTo>
                  <a:lnTo>
                    <a:pt x="6699" y="1534"/>
                  </a:lnTo>
                  <a:lnTo>
                    <a:pt x="6747" y="1297"/>
                  </a:lnTo>
                  <a:lnTo>
                    <a:pt x="6842" y="1250"/>
                  </a:lnTo>
                  <a:lnTo>
                    <a:pt x="6887" y="1320"/>
                  </a:lnTo>
                  <a:lnTo>
                    <a:pt x="6911" y="1320"/>
                  </a:lnTo>
                  <a:lnTo>
                    <a:pt x="6984" y="1109"/>
                  </a:lnTo>
                  <a:lnTo>
                    <a:pt x="7007" y="1109"/>
                  </a:lnTo>
                  <a:lnTo>
                    <a:pt x="7056" y="1274"/>
                  </a:lnTo>
                  <a:lnTo>
                    <a:pt x="7077" y="1320"/>
                  </a:lnTo>
                  <a:lnTo>
                    <a:pt x="7028" y="1442"/>
                  </a:lnTo>
                  <a:lnTo>
                    <a:pt x="6984" y="1676"/>
                  </a:lnTo>
                  <a:lnTo>
                    <a:pt x="6936" y="1793"/>
                  </a:lnTo>
                  <a:lnTo>
                    <a:pt x="6936" y="2009"/>
                  </a:lnTo>
                  <a:lnTo>
                    <a:pt x="7056" y="2338"/>
                  </a:lnTo>
                  <a:lnTo>
                    <a:pt x="7148" y="2408"/>
                  </a:lnTo>
                  <a:lnTo>
                    <a:pt x="7219" y="2574"/>
                  </a:lnTo>
                  <a:lnTo>
                    <a:pt x="7290" y="2408"/>
                  </a:lnTo>
                  <a:lnTo>
                    <a:pt x="7290" y="2291"/>
                  </a:lnTo>
                  <a:lnTo>
                    <a:pt x="7338" y="2264"/>
                  </a:lnTo>
                  <a:lnTo>
                    <a:pt x="7315" y="2175"/>
                  </a:lnTo>
                  <a:lnTo>
                    <a:pt x="7338" y="2100"/>
                  </a:lnTo>
                  <a:lnTo>
                    <a:pt x="7267" y="1963"/>
                  </a:lnTo>
                  <a:lnTo>
                    <a:pt x="7290" y="1866"/>
                  </a:lnTo>
                  <a:lnTo>
                    <a:pt x="7267" y="1700"/>
                  </a:lnTo>
                  <a:lnTo>
                    <a:pt x="7196" y="1749"/>
                  </a:lnTo>
                  <a:lnTo>
                    <a:pt x="7171" y="1489"/>
                  </a:lnTo>
                  <a:lnTo>
                    <a:pt x="7171" y="1442"/>
                  </a:lnTo>
                  <a:lnTo>
                    <a:pt x="7290" y="1346"/>
                  </a:lnTo>
                  <a:lnTo>
                    <a:pt x="7410" y="1297"/>
                  </a:lnTo>
                  <a:lnTo>
                    <a:pt x="7505" y="1417"/>
                  </a:lnTo>
                  <a:lnTo>
                    <a:pt x="7575" y="991"/>
                  </a:lnTo>
                  <a:lnTo>
                    <a:pt x="7741" y="897"/>
                  </a:lnTo>
                  <a:lnTo>
                    <a:pt x="7643" y="826"/>
                  </a:lnTo>
                  <a:lnTo>
                    <a:pt x="7669" y="758"/>
                  </a:lnTo>
                  <a:lnTo>
                    <a:pt x="7550" y="758"/>
                  </a:lnTo>
                  <a:lnTo>
                    <a:pt x="7480" y="684"/>
                  </a:lnTo>
                  <a:lnTo>
                    <a:pt x="7362" y="590"/>
                  </a:lnTo>
                  <a:lnTo>
                    <a:pt x="7431" y="567"/>
                  </a:lnTo>
                  <a:lnTo>
                    <a:pt x="7480" y="590"/>
                  </a:lnTo>
                  <a:lnTo>
                    <a:pt x="7595" y="520"/>
                  </a:lnTo>
                  <a:lnTo>
                    <a:pt x="7528" y="471"/>
                  </a:lnTo>
                  <a:lnTo>
                    <a:pt x="7505" y="356"/>
                  </a:lnTo>
                  <a:lnTo>
                    <a:pt x="7575" y="401"/>
                  </a:lnTo>
                  <a:lnTo>
                    <a:pt x="7763" y="424"/>
                  </a:lnTo>
                  <a:lnTo>
                    <a:pt x="7834" y="498"/>
                  </a:lnTo>
                  <a:lnTo>
                    <a:pt x="8001" y="471"/>
                  </a:lnTo>
                  <a:lnTo>
                    <a:pt x="8093" y="379"/>
                  </a:lnTo>
                  <a:lnTo>
                    <a:pt x="7905" y="356"/>
                  </a:lnTo>
                  <a:lnTo>
                    <a:pt x="7975" y="212"/>
                  </a:lnTo>
                  <a:lnTo>
                    <a:pt x="7834" y="120"/>
                  </a:lnTo>
                  <a:lnTo>
                    <a:pt x="7692" y="190"/>
                  </a:lnTo>
                  <a:lnTo>
                    <a:pt x="7550" y="74"/>
                  </a:lnTo>
                  <a:lnTo>
                    <a:pt x="7457" y="26"/>
                  </a:lnTo>
                  <a:lnTo>
                    <a:pt x="7410" y="48"/>
                  </a:lnTo>
                  <a:lnTo>
                    <a:pt x="7338" y="0"/>
                  </a:lnTo>
                  <a:lnTo>
                    <a:pt x="1362" y="2834"/>
                  </a:lnTo>
                  <a:lnTo>
                    <a:pt x="157" y="1963"/>
                  </a:lnTo>
                  <a:lnTo>
                    <a:pt x="157" y="1963"/>
                  </a:lnTo>
                  <a:lnTo>
                    <a:pt x="157" y="196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4" name="Freeform 463"/>
            <p:cNvSpPr>
              <a:spLocks/>
            </p:cNvSpPr>
            <p:nvPr/>
          </p:nvSpPr>
          <p:spPr bwMode="auto">
            <a:xfrm>
              <a:off x="2925" y="1126"/>
              <a:ext cx="2023" cy="1061"/>
            </a:xfrm>
            <a:custGeom>
              <a:avLst/>
              <a:gdLst/>
              <a:ahLst/>
              <a:cxnLst>
                <a:cxn ang="0">
                  <a:pos x="47" y="2126"/>
                </a:cxn>
                <a:cxn ang="0">
                  <a:pos x="0" y="2270"/>
                </a:cxn>
                <a:cxn ang="0">
                  <a:pos x="154" y="2584"/>
                </a:cxn>
                <a:cxn ang="0">
                  <a:pos x="324" y="2737"/>
                </a:cxn>
                <a:cxn ang="0">
                  <a:pos x="470" y="2953"/>
                </a:cxn>
                <a:cxn ang="0">
                  <a:pos x="638" y="3149"/>
                </a:cxn>
                <a:cxn ang="0">
                  <a:pos x="570" y="3277"/>
                </a:cxn>
                <a:cxn ang="0">
                  <a:pos x="653" y="3518"/>
                </a:cxn>
                <a:cxn ang="0">
                  <a:pos x="867" y="3729"/>
                </a:cxn>
                <a:cxn ang="0">
                  <a:pos x="1078" y="3903"/>
                </a:cxn>
                <a:cxn ang="0">
                  <a:pos x="1362" y="3849"/>
                </a:cxn>
                <a:cxn ang="0">
                  <a:pos x="1197" y="3376"/>
                </a:cxn>
                <a:cxn ang="0">
                  <a:pos x="1526" y="3376"/>
                </a:cxn>
                <a:cxn ang="0">
                  <a:pos x="1410" y="3612"/>
                </a:cxn>
                <a:cxn ang="0">
                  <a:pos x="1622" y="3942"/>
                </a:cxn>
                <a:cxn ang="0">
                  <a:pos x="1949" y="4062"/>
                </a:cxn>
                <a:cxn ang="0">
                  <a:pos x="2203" y="4194"/>
                </a:cxn>
                <a:cxn ang="0">
                  <a:pos x="2601" y="4034"/>
                </a:cxn>
                <a:cxn ang="0">
                  <a:pos x="2903" y="3822"/>
                </a:cxn>
                <a:cxn ang="0">
                  <a:pos x="3209" y="3465"/>
                </a:cxn>
                <a:cxn ang="0">
                  <a:pos x="3422" y="3134"/>
                </a:cxn>
                <a:cxn ang="0">
                  <a:pos x="3885" y="3041"/>
                </a:cxn>
                <a:cxn ang="0">
                  <a:pos x="4199" y="2920"/>
                </a:cxn>
                <a:cxn ang="0">
                  <a:pos x="4573" y="3022"/>
                </a:cxn>
                <a:cxn ang="0">
                  <a:pos x="5070" y="2953"/>
                </a:cxn>
                <a:cxn ang="0">
                  <a:pos x="5150" y="2646"/>
                </a:cxn>
                <a:cxn ang="0">
                  <a:pos x="5524" y="2761"/>
                </a:cxn>
                <a:cxn ang="0">
                  <a:pos x="5847" y="3023"/>
                </a:cxn>
                <a:cxn ang="0">
                  <a:pos x="6057" y="3300"/>
                </a:cxn>
                <a:cxn ang="0">
                  <a:pos x="6086" y="3542"/>
                </a:cxn>
                <a:cxn ang="0">
                  <a:pos x="6323" y="2550"/>
                </a:cxn>
                <a:cxn ang="0">
                  <a:pos x="6042" y="2314"/>
                </a:cxn>
                <a:cxn ang="0">
                  <a:pos x="6133" y="1749"/>
                </a:cxn>
                <a:cxn ang="0">
                  <a:pos x="6561" y="1700"/>
                </a:cxn>
                <a:cxn ang="0">
                  <a:pos x="6748" y="1297"/>
                </a:cxn>
                <a:cxn ang="0">
                  <a:pos x="6985" y="1108"/>
                </a:cxn>
                <a:cxn ang="0">
                  <a:pos x="7029" y="1442"/>
                </a:cxn>
                <a:cxn ang="0">
                  <a:pos x="7057" y="2337"/>
                </a:cxn>
                <a:cxn ang="0">
                  <a:pos x="7291" y="2290"/>
                </a:cxn>
                <a:cxn ang="0">
                  <a:pos x="7268" y="1962"/>
                </a:cxn>
                <a:cxn ang="0">
                  <a:pos x="7172" y="1488"/>
                </a:cxn>
                <a:cxn ang="0">
                  <a:pos x="7505" y="1417"/>
                </a:cxn>
                <a:cxn ang="0">
                  <a:pos x="7669" y="757"/>
                </a:cxn>
                <a:cxn ang="0">
                  <a:pos x="7432" y="567"/>
                </a:cxn>
                <a:cxn ang="0">
                  <a:pos x="7505" y="355"/>
                </a:cxn>
                <a:cxn ang="0">
                  <a:pos x="8001" y="470"/>
                </a:cxn>
                <a:cxn ang="0">
                  <a:pos x="7835" y="120"/>
                </a:cxn>
                <a:cxn ang="0">
                  <a:pos x="7411" y="48"/>
                </a:cxn>
                <a:cxn ang="0">
                  <a:pos x="157" y="1962"/>
                </a:cxn>
              </a:cxnLst>
              <a:rect l="0" t="0" r="r" b="b"/>
              <a:pathLst>
                <a:path w="8093" h="4243">
                  <a:moveTo>
                    <a:pt x="157" y="1962"/>
                  </a:moveTo>
                  <a:lnTo>
                    <a:pt x="123" y="2057"/>
                  </a:lnTo>
                  <a:lnTo>
                    <a:pt x="30" y="2085"/>
                  </a:lnTo>
                  <a:lnTo>
                    <a:pt x="47" y="2126"/>
                  </a:lnTo>
                  <a:lnTo>
                    <a:pt x="96" y="2199"/>
                  </a:lnTo>
                  <a:lnTo>
                    <a:pt x="67" y="2222"/>
                  </a:lnTo>
                  <a:lnTo>
                    <a:pt x="41" y="2243"/>
                  </a:lnTo>
                  <a:lnTo>
                    <a:pt x="0" y="2270"/>
                  </a:lnTo>
                  <a:lnTo>
                    <a:pt x="46" y="2384"/>
                  </a:lnTo>
                  <a:lnTo>
                    <a:pt x="0" y="2509"/>
                  </a:lnTo>
                  <a:lnTo>
                    <a:pt x="33" y="2532"/>
                  </a:lnTo>
                  <a:lnTo>
                    <a:pt x="154" y="2584"/>
                  </a:lnTo>
                  <a:lnTo>
                    <a:pt x="225" y="2596"/>
                  </a:lnTo>
                  <a:lnTo>
                    <a:pt x="252" y="2644"/>
                  </a:lnTo>
                  <a:lnTo>
                    <a:pt x="299" y="2665"/>
                  </a:lnTo>
                  <a:lnTo>
                    <a:pt x="324" y="2737"/>
                  </a:lnTo>
                  <a:lnTo>
                    <a:pt x="289" y="2833"/>
                  </a:lnTo>
                  <a:lnTo>
                    <a:pt x="299" y="2881"/>
                  </a:lnTo>
                  <a:lnTo>
                    <a:pt x="427" y="2887"/>
                  </a:lnTo>
                  <a:lnTo>
                    <a:pt x="470" y="2953"/>
                  </a:lnTo>
                  <a:lnTo>
                    <a:pt x="520" y="2996"/>
                  </a:lnTo>
                  <a:lnTo>
                    <a:pt x="584" y="2997"/>
                  </a:lnTo>
                  <a:lnTo>
                    <a:pt x="631" y="3092"/>
                  </a:lnTo>
                  <a:lnTo>
                    <a:pt x="638" y="3149"/>
                  </a:lnTo>
                  <a:lnTo>
                    <a:pt x="653" y="3213"/>
                  </a:lnTo>
                  <a:lnTo>
                    <a:pt x="595" y="3235"/>
                  </a:lnTo>
                  <a:lnTo>
                    <a:pt x="613" y="3249"/>
                  </a:lnTo>
                  <a:lnTo>
                    <a:pt x="570" y="3277"/>
                  </a:lnTo>
                  <a:lnTo>
                    <a:pt x="653" y="3303"/>
                  </a:lnTo>
                  <a:lnTo>
                    <a:pt x="653" y="3352"/>
                  </a:lnTo>
                  <a:lnTo>
                    <a:pt x="631" y="3446"/>
                  </a:lnTo>
                  <a:lnTo>
                    <a:pt x="653" y="3518"/>
                  </a:lnTo>
                  <a:lnTo>
                    <a:pt x="725" y="3563"/>
                  </a:lnTo>
                  <a:lnTo>
                    <a:pt x="819" y="3612"/>
                  </a:lnTo>
                  <a:lnTo>
                    <a:pt x="867" y="3706"/>
                  </a:lnTo>
                  <a:lnTo>
                    <a:pt x="867" y="3729"/>
                  </a:lnTo>
                  <a:lnTo>
                    <a:pt x="959" y="3755"/>
                  </a:lnTo>
                  <a:lnTo>
                    <a:pt x="1020" y="3880"/>
                  </a:lnTo>
                  <a:lnTo>
                    <a:pt x="1052" y="3903"/>
                  </a:lnTo>
                  <a:lnTo>
                    <a:pt x="1078" y="3903"/>
                  </a:lnTo>
                  <a:lnTo>
                    <a:pt x="1133" y="3997"/>
                  </a:lnTo>
                  <a:lnTo>
                    <a:pt x="1270" y="3938"/>
                  </a:lnTo>
                  <a:lnTo>
                    <a:pt x="1299" y="3966"/>
                  </a:lnTo>
                  <a:lnTo>
                    <a:pt x="1362" y="3849"/>
                  </a:lnTo>
                  <a:lnTo>
                    <a:pt x="1291" y="3801"/>
                  </a:lnTo>
                  <a:lnTo>
                    <a:pt x="1151" y="3542"/>
                  </a:lnTo>
                  <a:lnTo>
                    <a:pt x="1151" y="3518"/>
                  </a:lnTo>
                  <a:lnTo>
                    <a:pt x="1197" y="3376"/>
                  </a:lnTo>
                  <a:lnTo>
                    <a:pt x="1268" y="3376"/>
                  </a:lnTo>
                  <a:lnTo>
                    <a:pt x="1338" y="3376"/>
                  </a:lnTo>
                  <a:lnTo>
                    <a:pt x="1455" y="3303"/>
                  </a:lnTo>
                  <a:lnTo>
                    <a:pt x="1526" y="3376"/>
                  </a:lnTo>
                  <a:lnTo>
                    <a:pt x="1503" y="3446"/>
                  </a:lnTo>
                  <a:lnTo>
                    <a:pt x="1432" y="3446"/>
                  </a:lnTo>
                  <a:lnTo>
                    <a:pt x="1410" y="3518"/>
                  </a:lnTo>
                  <a:lnTo>
                    <a:pt x="1410" y="3612"/>
                  </a:lnTo>
                  <a:lnTo>
                    <a:pt x="1646" y="3776"/>
                  </a:lnTo>
                  <a:lnTo>
                    <a:pt x="1622" y="3823"/>
                  </a:lnTo>
                  <a:lnTo>
                    <a:pt x="1551" y="3823"/>
                  </a:lnTo>
                  <a:lnTo>
                    <a:pt x="1622" y="3942"/>
                  </a:lnTo>
                  <a:lnTo>
                    <a:pt x="1619" y="4062"/>
                  </a:lnTo>
                  <a:lnTo>
                    <a:pt x="1683" y="4031"/>
                  </a:lnTo>
                  <a:lnTo>
                    <a:pt x="1834" y="4036"/>
                  </a:lnTo>
                  <a:lnTo>
                    <a:pt x="1949" y="4062"/>
                  </a:lnTo>
                  <a:lnTo>
                    <a:pt x="2016" y="4119"/>
                  </a:lnTo>
                  <a:lnTo>
                    <a:pt x="2053" y="4207"/>
                  </a:lnTo>
                  <a:lnTo>
                    <a:pt x="2115" y="4243"/>
                  </a:lnTo>
                  <a:lnTo>
                    <a:pt x="2203" y="4194"/>
                  </a:lnTo>
                  <a:lnTo>
                    <a:pt x="2268" y="4134"/>
                  </a:lnTo>
                  <a:lnTo>
                    <a:pt x="2377" y="4061"/>
                  </a:lnTo>
                  <a:lnTo>
                    <a:pt x="2497" y="4082"/>
                  </a:lnTo>
                  <a:lnTo>
                    <a:pt x="2601" y="4034"/>
                  </a:lnTo>
                  <a:lnTo>
                    <a:pt x="2645" y="4076"/>
                  </a:lnTo>
                  <a:lnTo>
                    <a:pt x="2831" y="4034"/>
                  </a:lnTo>
                  <a:lnTo>
                    <a:pt x="2777" y="3916"/>
                  </a:lnTo>
                  <a:lnTo>
                    <a:pt x="2903" y="3822"/>
                  </a:lnTo>
                  <a:lnTo>
                    <a:pt x="2983" y="3822"/>
                  </a:lnTo>
                  <a:lnTo>
                    <a:pt x="3142" y="3652"/>
                  </a:lnTo>
                  <a:lnTo>
                    <a:pt x="3108" y="3495"/>
                  </a:lnTo>
                  <a:lnTo>
                    <a:pt x="3209" y="3465"/>
                  </a:lnTo>
                  <a:lnTo>
                    <a:pt x="3181" y="3394"/>
                  </a:lnTo>
                  <a:lnTo>
                    <a:pt x="3245" y="3311"/>
                  </a:lnTo>
                  <a:lnTo>
                    <a:pt x="3401" y="3236"/>
                  </a:lnTo>
                  <a:lnTo>
                    <a:pt x="3422" y="3134"/>
                  </a:lnTo>
                  <a:lnTo>
                    <a:pt x="3505" y="3089"/>
                  </a:lnTo>
                  <a:lnTo>
                    <a:pt x="3692" y="2965"/>
                  </a:lnTo>
                  <a:lnTo>
                    <a:pt x="3760" y="2958"/>
                  </a:lnTo>
                  <a:lnTo>
                    <a:pt x="3885" y="3041"/>
                  </a:lnTo>
                  <a:lnTo>
                    <a:pt x="3981" y="3012"/>
                  </a:lnTo>
                  <a:lnTo>
                    <a:pt x="4068" y="2858"/>
                  </a:lnTo>
                  <a:lnTo>
                    <a:pt x="4149" y="2850"/>
                  </a:lnTo>
                  <a:lnTo>
                    <a:pt x="4199" y="2920"/>
                  </a:lnTo>
                  <a:lnTo>
                    <a:pt x="4260" y="2997"/>
                  </a:lnTo>
                  <a:lnTo>
                    <a:pt x="4326" y="2993"/>
                  </a:lnTo>
                  <a:lnTo>
                    <a:pt x="4454" y="2939"/>
                  </a:lnTo>
                  <a:lnTo>
                    <a:pt x="4573" y="3022"/>
                  </a:lnTo>
                  <a:lnTo>
                    <a:pt x="4810" y="2997"/>
                  </a:lnTo>
                  <a:lnTo>
                    <a:pt x="4881" y="2904"/>
                  </a:lnTo>
                  <a:lnTo>
                    <a:pt x="4976" y="2953"/>
                  </a:lnTo>
                  <a:lnTo>
                    <a:pt x="5070" y="2953"/>
                  </a:lnTo>
                  <a:lnTo>
                    <a:pt x="5190" y="2879"/>
                  </a:lnTo>
                  <a:lnTo>
                    <a:pt x="5190" y="2737"/>
                  </a:lnTo>
                  <a:lnTo>
                    <a:pt x="5215" y="2665"/>
                  </a:lnTo>
                  <a:lnTo>
                    <a:pt x="5150" y="2646"/>
                  </a:lnTo>
                  <a:lnTo>
                    <a:pt x="5249" y="2596"/>
                  </a:lnTo>
                  <a:lnTo>
                    <a:pt x="5398" y="2553"/>
                  </a:lnTo>
                  <a:lnTo>
                    <a:pt x="5495" y="2619"/>
                  </a:lnTo>
                  <a:lnTo>
                    <a:pt x="5524" y="2761"/>
                  </a:lnTo>
                  <a:lnTo>
                    <a:pt x="5660" y="2925"/>
                  </a:lnTo>
                  <a:lnTo>
                    <a:pt x="5793" y="2929"/>
                  </a:lnTo>
                  <a:lnTo>
                    <a:pt x="5830" y="2960"/>
                  </a:lnTo>
                  <a:lnTo>
                    <a:pt x="5847" y="3023"/>
                  </a:lnTo>
                  <a:lnTo>
                    <a:pt x="5971" y="3062"/>
                  </a:lnTo>
                  <a:lnTo>
                    <a:pt x="6086" y="2997"/>
                  </a:lnTo>
                  <a:lnTo>
                    <a:pt x="6124" y="3109"/>
                  </a:lnTo>
                  <a:lnTo>
                    <a:pt x="6057" y="3300"/>
                  </a:lnTo>
                  <a:lnTo>
                    <a:pt x="5986" y="3282"/>
                  </a:lnTo>
                  <a:lnTo>
                    <a:pt x="5960" y="3376"/>
                  </a:lnTo>
                  <a:lnTo>
                    <a:pt x="6063" y="3469"/>
                  </a:lnTo>
                  <a:lnTo>
                    <a:pt x="6086" y="3542"/>
                  </a:lnTo>
                  <a:lnTo>
                    <a:pt x="6158" y="3495"/>
                  </a:lnTo>
                  <a:lnTo>
                    <a:pt x="6345" y="3235"/>
                  </a:lnTo>
                  <a:lnTo>
                    <a:pt x="6390" y="2573"/>
                  </a:lnTo>
                  <a:lnTo>
                    <a:pt x="6323" y="2550"/>
                  </a:lnTo>
                  <a:lnTo>
                    <a:pt x="6323" y="2407"/>
                  </a:lnTo>
                  <a:lnTo>
                    <a:pt x="6227" y="2361"/>
                  </a:lnTo>
                  <a:lnTo>
                    <a:pt x="6063" y="2434"/>
                  </a:lnTo>
                  <a:lnTo>
                    <a:pt x="6042" y="2314"/>
                  </a:lnTo>
                  <a:lnTo>
                    <a:pt x="5946" y="2290"/>
                  </a:lnTo>
                  <a:lnTo>
                    <a:pt x="6063" y="2009"/>
                  </a:lnTo>
                  <a:lnTo>
                    <a:pt x="6063" y="1817"/>
                  </a:lnTo>
                  <a:lnTo>
                    <a:pt x="6133" y="1749"/>
                  </a:lnTo>
                  <a:lnTo>
                    <a:pt x="6345" y="1700"/>
                  </a:lnTo>
                  <a:lnTo>
                    <a:pt x="6441" y="1629"/>
                  </a:lnTo>
                  <a:lnTo>
                    <a:pt x="6584" y="1606"/>
                  </a:lnTo>
                  <a:lnTo>
                    <a:pt x="6561" y="1700"/>
                  </a:lnTo>
                  <a:lnTo>
                    <a:pt x="6677" y="1654"/>
                  </a:lnTo>
                  <a:lnTo>
                    <a:pt x="6748" y="1580"/>
                  </a:lnTo>
                  <a:lnTo>
                    <a:pt x="6699" y="1534"/>
                  </a:lnTo>
                  <a:lnTo>
                    <a:pt x="6748" y="1297"/>
                  </a:lnTo>
                  <a:lnTo>
                    <a:pt x="6842" y="1249"/>
                  </a:lnTo>
                  <a:lnTo>
                    <a:pt x="6889" y="1319"/>
                  </a:lnTo>
                  <a:lnTo>
                    <a:pt x="6912" y="1319"/>
                  </a:lnTo>
                  <a:lnTo>
                    <a:pt x="6985" y="1108"/>
                  </a:lnTo>
                  <a:lnTo>
                    <a:pt x="7008" y="1108"/>
                  </a:lnTo>
                  <a:lnTo>
                    <a:pt x="7057" y="1274"/>
                  </a:lnTo>
                  <a:lnTo>
                    <a:pt x="7078" y="1319"/>
                  </a:lnTo>
                  <a:lnTo>
                    <a:pt x="7029" y="1442"/>
                  </a:lnTo>
                  <a:lnTo>
                    <a:pt x="6985" y="1675"/>
                  </a:lnTo>
                  <a:lnTo>
                    <a:pt x="6937" y="1793"/>
                  </a:lnTo>
                  <a:lnTo>
                    <a:pt x="6937" y="2009"/>
                  </a:lnTo>
                  <a:lnTo>
                    <a:pt x="7057" y="2337"/>
                  </a:lnTo>
                  <a:lnTo>
                    <a:pt x="7149" y="2407"/>
                  </a:lnTo>
                  <a:lnTo>
                    <a:pt x="7221" y="2573"/>
                  </a:lnTo>
                  <a:lnTo>
                    <a:pt x="7291" y="2407"/>
                  </a:lnTo>
                  <a:lnTo>
                    <a:pt x="7291" y="2290"/>
                  </a:lnTo>
                  <a:lnTo>
                    <a:pt x="7338" y="2264"/>
                  </a:lnTo>
                  <a:lnTo>
                    <a:pt x="7315" y="2174"/>
                  </a:lnTo>
                  <a:lnTo>
                    <a:pt x="7338" y="2101"/>
                  </a:lnTo>
                  <a:lnTo>
                    <a:pt x="7268" y="1962"/>
                  </a:lnTo>
                  <a:lnTo>
                    <a:pt x="7291" y="1866"/>
                  </a:lnTo>
                  <a:lnTo>
                    <a:pt x="7268" y="1700"/>
                  </a:lnTo>
                  <a:lnTo>
                    <a:pt x="7197" y="1749"/>
                  </a:lnTo>
                  <a:lnTo>
                    <a:pt x="7172" y="1488"/>
                  </a:lnTo>
                  <a:lnTo>
                    <a:pt x="7172" y="1442"/>
                  </a:lnTo>
                  <a:lnTo>
                    <a:pt x="7291" y="1346"/>
                  </a:lnTo>
                  <a:lnTo>
                    <a:pt x="7411" y="1297"/>
                  </a:lnTo>
                  <a:lnTo>
                    <a:pt x="7505" y="1417"/>
                  </a:lnTo>
                  <a:lnTo>
                    <a:pt x="7575" y="991"/>
                  </a:lnTo>
                  <a:lnTo>
                    <a:pt x="7741" y="896"/>
                  </a:lnTo>
                  <a:lnTo>
                    <a:pt x="7644" y="825"/>
                  </a:lnTo>
                  <a:lnTo>
                    <a:pt x="7669" y="757"/>
                  </a:lnTo>
                  <a:lnTo>
                    <a:pt x="7552" y="757"/>
                  </a:lnTo>
                  <a:lnTo>
                    <a:pt x="7481" y="684"/>
                  </a:lnTo>
                  <a:lnTo>
                    <a:pt x="7362" y="589"/>
                  </a:lnTo>
                  <a:lnTo>
                    <a:pt x="7432" y="567"/>
                  </a:lnTo>
                  <a:lnTo>
                    <a:pt x="7481" y="589"/>
                  </a:lnTo>
                  <a:lnTo>
                    <a:pt x="7596" y="520"/>
                  </a:lnTo>
                  <a:lnTo>
                    <a:pt x="7528" y="470"/>
                  </a:lnTo>
                  <a:lnTo>
                    <a:pt x="7505" y="355"/>
                  </a:lnTo>
                  <a:lnTo>
                    <a:pt x="7575" y="401"/>
                  </a:lnTo>
                  <a:lnTo>
                    <a:pt x="7764" y="424"/>
                  </a:lnTo>
                  <a:lnTo>
                    <a:pt x="7835" y="497"/>
                  </a:lnTo>
                  <a:lnTo>
                    <a:pt x="8001" y="470"/>
                  </a:lnTo>
                  <a:lnTo>
                    <a:pt x="8093" y="378"/>
                  </a:lnTo>
                  <a:lnTo>
                    <a:pt x="7905" y="355"/>
                  </a:lnTo>
                  <a:lnTo>
                    <a:pt x="7975" y="212"/>
                  </a:lnTo>
                  <a:lnTo>
                    <a:pt x="7835" y="120"/>
                  </a:lnTo>
                  <a:lnTo>
                    <a:pt x="7692" y="189"/>
                  </a:lnTo>
                  <a:lnTo>
                    <a:pt x="7552" y="73"/>
                  </a:lnTo>
                  <a:lnTo>
                    <a:pt x="7457" y="25"/>
                  </a:lnTo>
                  <a:lnTo>
                    <a:pt x="7411" y="48"/>
                  </a:lnTo>
                  <a:lnTo>
                    <a:pt x="7338" y="0"/>
                  </a:lnTo>
                  <a:lnTo>
                    <a:pt x="1362" y="2833"/>
                  </a:lnTo>
                  <a:lnTo>
                    <a:pt x="157" y="1962"/>
                  </a:lnTo>
                  <a:lnTo>
                    <a:pt x="157" y="1962"/>
                  </a:lnTo>
                  <a:lnTo>
                    <a:pt x="157" y="196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Freeform 464"/>
            <p:cNvSpPr>
              <a:spLocks/>
            </p:cNvSpPr>
            <p:nvPr/>
          </p:nvSpPr>
          <p:spPr bwMode="auto">
            <a:xfrm>
              <a:off x="2897" y="1020"/>
              <a:ext cx="1862" cy="814"/>
            </a:xfrm>
            <a:custGeom>
              <a:avLst/>
              <a:gdLst/>
              <a:ahLst/>
              <a:cxnLst>
                <a:cxn ang="0">
                  <a:pos x="7047" y="306"/>
                </a:cxn>
                <a:cxn ang="0">
                  <a:pos x="6715" y="400"/>
                </a:cxn>
                <a:cxn ang="0">
                  <a:pos x="6787" y="543"/>
                </a:cxn>
                <a:cxn ang="0">
                  <a:pos x="6386" y="613"/>
                </a:cxn>
                <a:cxn ang="0">
                  <a:pos x="6104" y="400"/>
                </a:cxn>
                <a:cxn ang="0">
                  <a:pos x="5680" y="423"/>
                </a:cxn>
                <a:cxn ang="0">
                  <a:pos x="5489" y="329"/>
                </a:cxn>
                <a:cxn ang="0">
                  <a:pos x="5160" y="375"/>
                </a:cxn>
                <a:cxn ang="0">
                  <a:pos x="5111" y="566"/>
                </a:cxn>
                <a:cxn ang="0">
                  <a:pos x="4945" y="589"/>
                </a:cxn>
                <a:cxn ang="0">
                  <a:pos x="4734" y="709"/>
                </a:cxn>
                <a:cxn ang="0">
                  <a:pos x="4614" y="589"/>
                </a:cxn>
                <a:cxn ang="0">
                  <a:pos x="4284" y="471"/>
                </a:cxn>
                <a:cxn ang="0">
                  <a:pos x="4072" y="566"/>
                </a:cxn>
                <a:cxn ang="0">
                  <a:pos x="3667" y="566"/>
                </a:cxn>
                <a:cxn ang="0">
                  <a:pos x="3526" y="779"/>
                </a:cxn>
                <a:cxn ang="0">
                  <a:pos x="3620" y="497"/>
                </a:cxn>
                <a:cxn ang="0">
                  <a:pos x="3599" y="236"/>
                </a:cxn>
                <a:cxn ang="0">
                  <a:pos x="3315" y="94"/>
                </a:cxn>
                <a:cxn ang="0">
                  <a:pos x="3220" y="188"/>
                </a:cxn>
                <a:cxn ang="0">
                  <a:pos x="3032" y="0"/>
                </a:cxn>
                <a:cxn ang="0">
                  <a:pos x="2936" y="166"/>
                </a:cxn>
                <a:cxn ang="0">
                  <a:pos x="3054" y="283"/>
                </a:cxn>
                <a:cxn ang="0">
                  <a:pos x="2794" y="400"/>
                </a:cxn>
                <a:cxn ang="0">
                  <a:pos x="2700" y="449"/>
                </a:cxn>
                <a:cxn ang="0">
                  <a:pos x="2607" y="824"/>
                </a:cxn>
                <a:cxn ang="0">
                  <a:pos x="2346" y="894"/>
                </a:cxn>
                <a:cxn ang="0">
                  <a:pos x="2558" y="1133"/>
                </a:cxn>
                <a:cxn ang="0">
                  <a:pos x="2581" y="1320"/>
                </a:cxn>
                <a:cxn ang="0">
                  <a:pos x="2298" y="1062"/>
                </a:cxn>
                <a:cxn ang="0">
                  <a:pos x="2204" y="1202"/>
                </a:cxn>
                <a:cxn ang="0">
                  <a:pos x="2204" y="1249"/>
                </a:cxn>
                <a:cxn ang="0">
                  <a:pos x="2182" y="1414"/>
                </a:cxn>
                <a:cxn ang="0">
                  <a:pos x="2370" y="1509"/>
                </a:cxn>
                <a:cxn ang="0">
                  <a:pos x="2346" y="1556"/>
                </a:cxn>
                <a:cxn ang="0">
                  <a:pos x="2275" y="1743"/>
                </a:cxn>
                <a:cxn ang="0">
                  <a:pos x="2014" y="1886"/>
                </a:cxn>
                <a:cxn ang="0">
                  <a:pos x="2157" y="1556"/>
                </a:cxn>
                <a:cxn ang="0">
                  <a:pos x="1849" y="1062"/>
                </a:cxn>
                <a:cxn ang="0">
                  <a:pos x="1921" y="1580"/>
                </a:cxn>
                <a:cxn ang="0">
                  <a:pos x="1733" y="1486"/>
                </a:cxn>
                <a:cxn ang="0">
                  <a:pos x="1566" y="1673"/>
                </a:cxn>
                <a:cxn ang="0">
                  <a:pos x="1307" y="1720"/>
                </a:cxn>
                <a:cxn ang="0">
                  <a:pos x="1070" y="1743"/>
                </a:cxn>
                <a:cxn ang="0">
                  <a:pos x="906" y="1886"/>
                </a:cxn>
                <a:cxn ang="0">
                  <a:pos x="810" y="1743"/>
                </a:cxn>
                <a:cxn ang="0">
                  <a:pos x="764" y="1980"/>
                </a:cxn>
                <a:cxn ang="0">
                  <a:pos x="646" y="2147"/>
                </a:cxn>
                <a:cxn ang="0">
                  <a:pos x="480" y="2193"/>
                </a:cxn>
                <a:cxn ang="0">
                  <a:pos x="385" y="2029"/>
                </a:cxn>
                <a:cxn ang="0">
                  <a:pos x="385" y="1957"/>
                </a:cxn>
                <a:cxn ang="0">
                  <a:pos x="646" y="1886"/>
                </a:cxn>
                <a:cxn ang="0">
                  <a:pos x="245" y="1652"/>
                </a:cxn>
                <a:cxn ang="0">
                  <a:pos x="75" y="1532"/>
                </a:cxn>
                <a:cxn ang="0">
                  <a:pos x="43" y="1709"/>
                </a:cxn>
                <a:cxn ang="0">
                  <a:pos x="112" y="2003"/>
                </a:cxn>
                <a:cxn ang="0">
                  <a:pos x="274" y="2359"/>
                </a:cxn>
                <a:cxn ang="0">
                  <a:pos x="7449" y="423"/>
                </a:cxn>
              </a:cxnLst>
              <a:rect l="0" t="0" r="r" b="b"/>
              <a:pathLst>
                <a:path w="7449" h="3254">
                  <a:moveTo>
                    <a:pt x="7449" y="423"/>
                  </a:moveTo>
                  <a:lnTo>
                    <a:pt x="7307" y="400"/>
                  </a:lnTo>
                  <a:lnTo>
                    <a:pt x="7047" y="306"/>
                  </a:lnTo>
                  <a:lnTo>
                    <a:pt x="6858" y="306"/>
                  </a:lnTo>
                  <a:lnTo>
                    <a:pt x="6715" y="375"/>
                  </a:lnTo>
                  <a:lnTo>
                    <a:pt x="6715" y="400"/>
                  </a:lnTo>
                  <a:lnTo>
                    <a:pt x="6835" y="471"/>
                  </a:lnTo>
                  <a:lnTo>
                    <a:pt x="6835" y="543"/>
                  </a:lnTo>
                  <a:lnTo>
                    <a:pt x="6787" y="543"/>
                  </a:lnTo>
                  <a:lnTo>
                    <a:pt x="6671" y="449"/>
                  </a:lnTo>
                  <a:lnTo>
                    <a:pt x="6434" y="497"/>
                  </a:lnTo>
                  <a:lnTo>
                    <a:pt x="6386" y="613"/>
                  </a:lnTo>
                  <a:lnTo>
                    <a:pt x="6291" y="566"/>
                  </a:lnTo>
                  <a:lnTo>
                    <a:pt x="6196" y="566"/>
                  </a:lnTo>
                  <a:lnTo>
                    <a:pt x="6104" y="400"/>
                  </a:lnTo>
                  <a:lnTo>
                    <a:pt x="5865" y="400"/>
                  </a:lnTo>
                  <a:lnTo>
                    <a:pt x="5798" y="497"/>
                  </a:lnTo>
                  <a:lnTo>
                    <a:pt x="5680" y="423"/>
                  </a:lnTo>
                  <a:lnTo>
                    <a:pt x="5560" y="449"/>
                  </a:lnTo>
                  <a:lnTo>
                    <a:pt x="5584" y="329"/>
                  </a:lnTo>
                  <a:lnTo>
                    <a:pt x="5489" y="329"/>
                  </a:lnTo>
                  <a:lnTo>
                    <a:pt x="5325" y="497"/>
                  </a:lnTo>
                  <a:lnTo>
                    <a:pt x="5301" y="375"/>
                  </a:lnTo>
                  <a:lnTo>
                    <a:pt x="5160" y="375"/>
                  </a:lnTo>
                  <a:lnTo>
                    <a:pt x="5065" y="423"/>
                  </a:lnTo>
                  <a:lnTo>
                    <a:pt x="5160" y="566"/>
                  </a:lnTo>
                  <a:lnTo>
                    <a:pt x="5111" y="566"/>
                  </a:lnTo>
                  <a:lnTo>
                    <a:pt x="5111" y="613"/>
                  </a:lnTo>
                  <a:lnTo>
                    <a:pt x="5017" y="613"/>
                  </a:lnTo>
                  <a:lnTo>
                    <a:pt x="4945" y="589"/>
                  </a:lnTo>
                  <a:lnTo>
                    <a:pt x="4828" y="683"/>
                  </a:lnTo>
                  <a:lnTo>
                    <a:pt x="4853" y="779"/>
                  </a:lnTo>
                  <a:lnTo>
                    <a:pt x="4734" y="709"/>
                  </a:lnTo>
                  <a:lnTo>
                    <a:pt x="4683" y="635"/>
                  </a:lnTo>
                  <a:lnTo>
                    <a:pt x="4614" y="635"/>
                  </a:lnTo>
                  <a:lnTo>
                    <a:pt x="4614" y="589"/>
                  </a:lnTo>
                  <a:lnTo>
                    <a:pt x="4497" y="449"/>
                  </a:lnTo>
                  <a:lnTo>
                    <a:pt x="4333" y="449"/>
                  </a:lnTo>
                  <a:lnTo>
                    <a:pt x="4284" y="471"/>
                  </a:lnTo>
                  <a:lnTo>
                    <a:pt x="4307" y="543"/>
                  </a:lnTo>
                  <a:lnTo>
                    <a:pt x="4095" y="589"/>
                  </a:lnTo>
                  <a:lnTo>
                    <a:pt x="4072" y="566"/>
                  </a:lnTo>
                  <a:lnTo>
                    <a:pt x="4047" y="543"/>
                  </a:lnTo>
                  <a:lnTo>
                    <a:pt x="3883" y="589"/>
                  </a:lnTo>
                  <a:lnTo>
                    <a:pt x="3667" y="566"/>
                  </a:lnTo>
                  <a:lnTo>
                    <a:pt x="3667" y="635"/>
                  </a:lnTo>
                  <a:lnTo>
                    <a:pt x="3599" y="683"/>
                  </a:lnTo>
                  <a:lnTo>
                    <a:pt x="3526" y="779"/>
                  </a:lnTo>
                  <a:lnTo>
                    <a:pt x="3503" y="753"/>
                  </a:lnTo>
                  <a:lnTo>
                    <a:pt x="3575" y="566"/>
                  </a:lnTo>
                  <a:lnTo>
                    <a:pt x="3620" y="497"/>
                  </a:lnTo>
                  <a:lnTo>
                    <a:pt x="3620" y="423"/>
                  </a:lnTo>
                  <a:lnTo>
                    <a:pt x="3647" y="329"/>
                  </a:lnTo>
                  <a:lnTo>
                    <a:pt x="3599" y="236"/>
                  </a:lnTo>
                  <a:lnTo>
                    <a:pt x="3599" y="166"/>
                  </a:lnTo>
                  <a:lnTo>
                    <a:pt x="3436" y="117"/>
                  </a:lnTo>
                  <a:lnTo>
                    <a:pt x="3315" y="94"/>
                  </a:lnTo>
                  <a:lnTo>
                    <a:pt x="3266" y="117"/>
                  </a:lnTo>
                  <a:lnTo>
                    <a:pt x="3266" y="188"/>
                  </a:lnTo>
                  <a:lnTo>
                    <a:pt x="3220" y="188"/>
                  </a:lnTo>
                  <a:lnTo>
                    <a:pt x="3172" y="117"/>
                  </a:lnTo>
                  <a:lnTo>
                    <a:pt x="3079" y="70"/>
                  </a:lnTo>
                  <a:lnTo>
                    <a:pt x="3032" y="0"/>
                  </a:lnTo>
                  <a:lnTo>
                    <a:pt x="2983" y="23"/>
                  </a:lnTo>
                  <a:lnTo>
                    <a:pt x="2936" y="117"/>
                  </a:lnTo>
                  <a:lnTo>
                    <a:pt x="2936" y="166"/>
                  </a:lnTo>
                  <a:lnTo>
                    <a:pt x="3032" y="211"/>
                  </a:lnTo>
                  <a:lnTo>
                    <a:pt x="3006" y="236"/>
                  </a:lnTo>
                  <a:lnTo>
                    <a:pt x="3054" y="283"/>
                  </a:lnTo>
                  <a:lnTo>
                    <a:pt x="3006" y="283"/>
                  </a:lnTo>
                  <a:lnTo>
                    <a:pt x="2936" y="375"/>
                  </a:lnTo>
                  <a:lnTo>
                    <a:pt x="2794" y="400"/>
                  </a:lnTo>
                  <a:lnTo>
                    <a:pt x="2748" y="375"/>
                  </a:lnTo>
                  <a:lnTo>
                    <a:pt x="2676" y="400"/>
                  </a:lnTo>
                  <a:lnTo>
                    <a:pt x="2700" y="449"/>
                  </a:lnTo>
                  <a:lnTo>
                    <a:pt x="2558" y="566"/>
                  </a:lnTo>
                  <a:lnTo>
                    <a:pt x="2536" y="709"/>
                  </a:lnTo>
                  <a:lnTo>
                    <a:pt x="2607" y="824"/>
                  </a:lnTo>
                  <a:lnTo>
                    <a:pt x="2536" y="802"/>
                  </a:lnTo>
                  <a:lnTo>
                    <a:pt x="2394" y="873"/>
                  </a:lnTo>
                  <a:lnTo>
                    <a:pt x="2346" y="894"/>
                  </a:lnTo>
                  <a:lnTo>
                    <a:pt x="2370" y="1037"/>
                  </a:lnTo>
                  <a:lnTo>
                    <a:pt x="2512" y="1062"/>
                  </a:lnTo>
                  <a:lnTo>
                    <a:pt x="2558" y="1133"/>
                  </a:lnTo>
                  <a:lnTo>
                    <a:pt x="2655" y="1271"/>
                  </a:lnTo>
                  <a:lnTo>
                    <a:pt x="2700" y="1414"/>
                  </a:lnTo>
                  <a:lnTo>
                    <a:pt x="2581" y="1320"/>
                  </a:lnTo>
                  <a:lnTo>
                    <a:pt x="2512" y="1133"/>
                  </a:lnTo>
                  <a:lnTo>
                    <a:pt x="2346" y="1062"/>
                  </a:lnTo>
                  <a:lnTo>
                    <a:pt x="2298" y="1062"/>
                  </a:lnTo>
                  <a:lnTo>
                    <a:pt x="2275" y="1107"/>
                  </a:lnTo>
                  <a:lnTo>
                    <a:pt x="2182" y="1181"/>
                  </a:lnTo>
                  <a:lnTo>
                    <a:pt x="2204" y="1202"/>
                  </a:lnTo>
                  <a:lnTo>
                    <a:pt x="2298" y="1202"/>
                  </a:lnTo>
                  <a:lnTo>
                    <a:pt x="2322" y="1271"/>
                  </a:lnTo>
                  <a:lnTo>
                    <a:pt x="2204" y="1249"/>
                  </a:lnTo>
                  <a:lnTo>
                    <a:pt x="2086" y="1154"/>
                  </a:lnTo>
                  <a:lnTo>
                    <a:pt x="2086" y="1249"/>
                  </a:lnTo>
                  <a:lnTo>
                    <a:pt x="2182" y="1414"/>
                  </a:lnTo>
                  <a:lnTo>
                    <a:pt x="2182" y="1462"/>
                  </a:lnTo>
                  <a:lnTo>
                    <a:pt x="2252" y="1509"/>
                  </a:lnTo>
                  <a:lnTo>
                    <a:pt x="2370" y="1509"/>
                  </a:lnTo>
                  <a:lnTo>
                    <a:pt x="2465" y="1652"/>
                  </a:lnTo>
                  <a:lnTo>
                    <a:pt x="2512" y="1673"/>
                  </a:lnTo>
                  <a:lnTo>
                    <a:pt x="2346" y="1556"/>
                  </a:lnTo>
                  <a:lnTo>
                    <a:pt x="2298" y="1556"/>
                  </a:lnTo>
                  <a:lnTo>
                    <a:pt x="2227" y="1626"/>
                  </a:lnTo>
                  <a:lnTo>
                    <a:pt x="2275" y="1743"/>
                  </a:lnTo>
                  <a:lnTo>
                    <a:pt x="2227" y="1886"/>
                  </a:lnTo>
                  <a:lnTo>
                    <a:pt x="2134" y="1912"/>
                  </a:lnTo>
                  <a:lnTo>
                    <a:pt x="2014" y="1886"/>
                  </a:lnTo>
                  <a:lnTo>
                    <a:pt x="2110" y="1840"/>
                  </a:lnTo>
                  <a:lnTo>
                    <a:pt x="2157" y="1673"/>
                  </a:lnTo>
                  <a:lnTo>
                    <a:pt x="2157" y="1556"/>
                  </a:lnTo>
                  <a:lnTo>
                    <a:pt x="1991" y="1271"/>
                  </a:lnTo>
                  <a:lnTo>
                    <a:pt x="1921" y="1085"/>
                  </a:lnTo>
                  <a:lnTo>
                    <a:pt x="1849" y="1062"/>
                  </a:lnTo>
                  <a:lnTo>
                    <a:pt x="1803" y="1296"/>
                  </a:lnTo>
                  <a:lnTo>
                    <a:pt x="1826" y="1462"/>
                  </a:lnTo>
                  <a:lnTo>
                    <a:pt x="1921" y="1580"/>
                  </a:lnTo>
                  <a:lnTo>
                    <a:pt x="1921" y="1605"/>
                  </a:lnTo>
                  <a:lnTo>
                    <a:pt x="1826" y="1556"/>
                  </a:lnTo>
                  <a:lnTo>
                    <a:pt x="1733" y="1486"/>
                  </a:lnTo>
                  <a:lnTo>
                    <a:pt x="1543" y="1509"/>
                  </a:lnTo>
                  <a:lnTo>
                    <a:pt x="1566" y="1605"/>
                  </a:lnTo>
                  <a:lnTo>
                    <a:pt x="1566" y="1673"/>
                  </a:lnTo>
                  <a:lnTo>
                    <a:pt x="1520" y="1673"/>
                  </a:lnTo>
                  <a:lnTo>
                    <a:pt x="1496" y="1605"/>
                  </a:lnTo>
                  <a:lnTo>
                    <a:pt x="1307" y="1720"/>
                  </a:lnTo>
                  <a:lnTo>
                    <a:pt x="1262" y="1697"/>
                  </a:lnTo>
                  <a:lnTo>
                    <a:pt x="1236" y="1652"/>
                  </a:lnTo>
                  <a:lnTo>
                    <a:pt x="1070" y="1743"/>
                  </a:lnTo>
                  <a:lnTo>
                    <a:pt x="1047" y="1816"/>
                  </a:lnTo>
                  <a:lnTo>
                    <a:pt x="978" y="1816"/>
                  </a:lnTo>
                  <a:lnTo>
                    <a:pt x="906" y="1886"/>
                  </a:lnTo>
                  <a:lnTo>
                    <a:pt x="883" y="1840"/>
                  </a:lnTo>
                  <a:lnTo>
                    <a:pt x="883" y="1720"/>
                  </a:lnTo>
                  <a:lnTo>
                    <a:pt x="810" y="1743"/>
                  </a:lnTo>
                  <a:lnTo>
                    <a:pt x="787" y="1816"/>
                  </a:lnTo>
                  <a:lnTo>
                    <a:pt x="810" y="1935"/>
                  </a:lnTo>
                  <a:lnTo>
                    <a:pt x="764" y="1980"/>
                  </a:lnTo>
                  <a:lnTo>
                    <a:pt x="695" y="2003"/>
                  </a:lnTo>
                  <a:lnTo>
                    <a:pt x="623" y="2099"/>
                  </a:lnTo>
                  <a:lnTo>
                    <a:pt x="646" y="2147"/>
                  </a:lnTo>
                  <a:lnTo>
                    <a:pt x="623" y="2193"/>
                  </a:lnTo>
                  <a:lnTo>
                    <a:pt x="505" y="2123"/>
                  </a:lnTo>
                  <a:lnTo>
                    <a:pt x="480" y="2193"/>
                  </a:lnTo>
                  <a:lnTo>
                    <a:pt x="480" y="2240"/>
                  </a:lnTo>
                  <a:lnTo>
                    <a:pt x="363" y="2147"/>
                  </a:lnTo>
                  <a:lnTo>
                    <a:pt x="385" y="2029"/>
                  </a:lnTo>
                  <a:lnTo>
                    <a:pt x="292" y="1957"/>
                  </a:lnTo>
                  <a:lnTo>
                    <a:pt x="245" y="1912"/>
                  </a:lnTo>
                  <a:lnTo>
                    <a:pt x="385" y="1957"/>
                  </a:lnTo>
                  <a:lnTo>
                    <a:pt x="480" y="1980"/>
                  </a:lnTo>
                  <a:lnTo>
                    <a:pt x="577" y="1957"/>
                  </a:lnTo>
                  <a:lnTo>
                    <a:pt x="646" y="1886"/>
                  </a:lnTo>
                  <a:lnTo>
                    <a:pt x="480" y="1697"/>
                  </a:lnTo>
                  <a:lnTo>
                    <a:pt x="385" y="1652"/>
                  </a:lnTo>
                  <a:lnTo>
                    <a:pt x="245" y="1652"/>
                  </a:lnTo>
                  <a:lnTo>
                    <a:pt x="176" y="1605"/>
                  </a:lnTo>
                  <a:lnTo>
                    <a:pt x="102" y="1532"/>
                  </a:lnTo>
                  <a:lnTo>
                    <a:pt x="75" y="1532"/>
                  </a:lnTo>
                  <a:lnTo>
                    <a:pt x="23" y="1543"/>
                  </a:lnTo>
                  <a:lnTo>
                    <a:pt x="0" y="1612"/>
                  </a:lnTo>
                  <a:lnTo>
                    <a:pt x="43" y="1709"/>
                  </a:lnTo>
                  <a:lnTo>
                    <a:pt x="49" y="1816"/>
                  </a:lnTo>
                  <a:lnTo>
                    <a:pt x="111" y="1923"/>
                  </a:lnTo>
                  <a:lnTo>
                    <a:pt x="112" y="2003"/>
                  </a:lnTo>
                  <a:lnTo>
                    <a:pt x="158" y="2076"/>
                  </a:lnTo>
                  <a:lnTo>
                    <a:pt x="158" y="2174"/>
                  </a:lnTo>
                  <a:lnTo>
                    <a:pt x="274" y="2359"/>
                  </a:lnTo>
                  <a:lnTo>
                    <a:pt x="270" y="2393"/>
                  </a:lnTo>
                  <a:lnTo>
                    <a:pt x="1479" y="3254"/>
                  </a:lnTo>
                  <a:lnTo>
                    <a:pt x="7449" y="423"/>
                  </a:lnTo>
                  <a:lnTo>
                    <a:pt x="7449" y="423"/>
                  </a:lnTo>
                  <a:lnTo>
                    <a:pt x="7449" y="423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6" name="Freeform 465"/>
            <p:cNvSpPr>
              <a:spLocks/>
            </p:cNvSpPr>
            <p:nvPr/>
          </p:nvSpPr>
          <p:spPr bwMode="auto">
            <a:xfrm>
              <a:off x="2897" y="1020"/>
              <a:ext cx="1862" cy="814"/>
            </a:xfrm>
            <a:custGeom>
              <a:avLst/>
              <a:gdLst/>
              <a:ahLst/>
              <a:cxnLst>
                <a:cxn ang="0">
                  <a:pos x="7047" y="306"/>
                </a:cxn>
                <a:cxn ang="0">
                  <a:pos x="6715" y="401"/>
                </a:cxn>
                <a:cxn ang="0">
                  <a:pos x="6787" y="544"/>
                </a:cxn>
                <a:cxn ang="0">
                  <a:pos x="6385" y="613"/>
                </a:cxn>
                <a:cxn ang="0">
                  <a:pos x="6104" y="401"/>
                </a:cxn>
                <a:cxn ang="0">
                  <a:pos x="5680" y="424"/>
                </a:cxn>
                <a:cxn ang="0">
                  <a:pos x="5489" y="329"/>
                </a:cxn>
                <a:cxn ang="0">
                  <a:pos x="5159" y="376"/>
                </a:cxn>
                <a:cxn ang="0">
                  <a:pos x="5110" y="566"/>
                </a:cxn>
                <a:cxn ang="0">
                  <a:pos x="4945" y="589"/>
                </a:cxn>
                <a:cxn ang="0">
                  <a:pos x="4733" y="709"/>
                </a:cxn>
                <a:cxn ang="0">
                  <a:pos x="4613" y="589"/>
                </a:cxn>
                <a:cxn ang="0">
                  <a:pos x="4283" y="472"/>
                </a:cxn>
                <a:cxn ang="0">
                  <a:pos x="4072" y="566"/>
                </a:cxn>
                <a:cxn ang="0">
                  <a:pos x="3667" y="566"/>
                </a:cxn>
                <a:cxn ang="0">
                  <a:pos x="3525" y="779"/>
                </a:cxn>
                <a:cxn ang="0">
                  <a:pos x="3621" y="497"/>
                </a:cxn>
                <a:cxn ang="0">
                  <a:pos x="3599" y="237"/>
                </a:cxn>
                <a:cxn ang="0">
                  <a:pos x="3314" y="94"/>
                </a:cxn>
                <a:cxn ang="0">
                  <a:pos x="3220" y="189"/>
                </a:cxn>
                <a:cxn ang="0">
                  <a:pos x="3031" y="0"/>
                </a:cxn>
                <a:cxn ang="0">
                  <a:pos x="2936" y="166"/>
                </a:cxn>
                <a:cxn ang="0">
                  <a:pos x="3054" y="283"/>
                </a:cxn>
                <a:cxn ang="0">
                  <a:pos x="2794" y="401"/>
                </a:cxn>
                <a:cxn ang="0">
                  <a:pos x="2699" y="449"/>
                </a:cxn>
                <a:cxn ang="0">
                  <a:pos x="2607" y="825"/>
                </a:cxn>
                <a:cxn ang="0">
                  <a:pos x="2347" y="894"/>
                </a:cxn>
                <a:cxn ang="0">
                  <a:pos x="2558" y="1133"/>
                </a:cxn>
                <a:cxn ang="0">
                  <a:pos x="2581" y="1320"/>
                </a:cxn>
                <a:cxn ang="0">
                  <a:pos x="2298" y="1062"/>
                </a:cxn>
                <a:cxn ang="0">
                  <a:pos x="2204" y="1203"/>
                </a:cxn>
                <a:cxn ang="0">
                  <a:pos x="2204" y="1249"/>
                </a:cxn>
                <a:cxn ang="0">
                  <a:pos x="2181" y="1415"/>
                </a:cxn>
                <a:cxn ang="0">
                  <a:pos x="2370" y="1509"/>
                </a:cxn>
                <a:cxn ang="0">
                  <a:pos x="2347" y="1557"/>
                </a:cxn>
                <a:cxn ang="0">
                  <a:pos x="2275" y="1743"/>
                </a:cxn>
                <a:cxn ang="0">
                  <a:pos x="2015" y="1887"/>
                </a:cxn>
                <a:cxn ang="0">
                  <a:pos x="2157" y="1557"/>
                </a:cxn>
                <a:cxn ang="0">
                  <a:pos x="1848" y="1062"/>
                </a:cxn>
                <a:cxn ang="0">
                  <a:pos x="1920" y="1580"/>
                </a:cxn>
                <a:cxn ang="0">
                  <a:pos x="1732" y="1487"/>
                </a:cxn>
                <a:cxn ang="0">
                  <a:pos x="1565" y="1673"/>
                </a:cxn>
                <a:cxn ang="0">
                  <a:pos x="1307" y="1721"/>
                </a:cxn>
                <a:cxn ang="0">
                  <a:pos x="1069" y="1743"/>
                </a:cxn>
                <a:cxn ang="0">
                  <a:pos x="905" y="1887"/>
                </a:cxn>
                <a:cxn ang="0">
                  <a:pos x="809" y="1743"/>
                </a:cxn>
                <a:cxn ang="0">
                  <a:pos x="763" y="1981"/>
                </a:cxn>
                <a:cxn ang="0">
                  <a:pos x="645" y="2147"/>
                </a:cxn>
                <a:cxn ang="0">
                  <a:pos x="479" y="2194"/>
                </a:cxn>
                <a:cxn ang="0">
                  <a:pos x="385" y="2030"/>
                </a:cxn>
                <a:cxn ang="0">
                  <a:pos x="385" y="1958"/>
                </a:cxn>
                <a:cxn ang="0">
                  <a:pos x="645" y="1887"/>
                </a:cxn>
                <a:cxn ang="0">
                  <a:pos x="245" y="1652"/>
                </a:cxn>
                <a:cxn ang="0">
                  <a:pos x="75" y="1532"/>
                </a:cxn>
                <a:cxn ang="0">
                  <a:pos x="42" y="1709"/>
                </a:cxn>
                <a:cxn ang="0">
                  <a:pos x="112" y="2004"/>
                </a:cxn>
                <a:cxn ang="0">
                  <a:pos x="273" y="2359"/>
                </a:cxn>
                <a:cxn ang="0">
                  <a:pos x="7448" y="424"/>
                </a:cxn>
              </a:cxnLst>
              <a:rect l="0" t="0" r="r" b="b"/>
              <a:pathLst>
                <a:path w="7448" h="3254">
                  <a:moveTo>
                    <a:pt x="7448" y="424"/>
                  </a:moveTo>
                  <a:lnTo>
                    <a:pt x="7307" y="401"/>
                  </a:lnTo>
                  <a:lnTo>
                    <a:pt x="7047" y="306"/>
                  </a:lnTo>
                  <a:lnTo>
                    <a:pt x="6858" y="306"/>
                  </a:lnTo>
                  <a:lnTo>
                    <a:pt x="6715" y="376"/>
                  </a:lnTo>
                  <a:lnTo>
                    <a:pt x="6715" y="401"/>
                  </a:lnTo>
                  <a:lnTo>
                    <a:pt x="6835" y="472"/>
                  </a:lnTo>
                  <a:lnTo>
                    <a:pt x="6835" y="544"/>
                  </a:lnTo>
                  <a:lnTo>
                    <a:pt x="6787" y="544"/>
                  </a:lnTo>
                  <a:lnTo>
                    <a:pt x="6671" y="449"/>
                  </a:lnTo>
                  <a:lnTo>
                    <a:pt x="6433" y="497"/>
                  </a:lnTo>
                  <a:lnTo>
                    <a:pt x="6385" y="613"/>
                  </a:lnTo>
                  <a:lnTo>
                    <a:pt x="6291" y="566"/>
                  </a:lnTo>
                  <a:lnTo>
                    <a:pt x="6196" y="566"/>
                  </a:lnTo>
                  <a:lnTo>
                    <a:pt x="6104" y="401"/>
                  </a:lnTo>
                  <a:lnTo>
                    <a:pt x="5865" y="401"/>
                  </a:lnTo>
                  <a:lnTo>
                    <a:pt x="5798" y="497"/>
                  </a:lnTo>
                  <a:lnTo>
                    <a:pt x="5680" y="424"/>
                  </a:lnTo>
                  <a:lnTo>
                    <a:pt x="5559" y="449"/>
                  </a:lnTo>
                  <a:lnTo>
                    <a:pt x="5583" y="329"/>
                  </a:lnTo>
                  <a:lnTo>
                    <a:pt x="5489" y="329"/>
                  </a:lnTo>
                  <a:lnTo>
                    <a:pt x="5325" y="497"/>
                  </a:lnTo>
                  <a:lnTo>
                    <a:pt x="5300" y="376"/>
                  </a:lnTo>
                  <a:lnTo>
                    <a:pt x="5159" y="376"/>
                  </a:lnTo>
                  <a:lnTo>
                    <a:pt x="5065" y="424"/>
                  </a:lnTo>
                  <a:lnTo>
                    <a:pt x="5159" y="566"/>
                  </a:lnTo>
                  <a:lnTo>
                    <a:pt x="5110" y="566"/>
                  </a:lnTo>
                  <a:lnTo>
                    <a:pt x="5110" y="613"/>
                  </a:lnTo>
                  <a:lnTo>
                    <a:pt x="5016" y="613"/>
                  </a:lnTo>
                  <a:lnTo>
                    <a:pt x="4945" y="589"/>
                  </a:lnTo>
                  <a:lnTo>
                    <a:pt x="4827" y="684"/>
                  </a:lnTo>
                  <a:lnTo>
                    <a:pt x="4852" y="779"/>
                  </a:lnTo>
                  <a:lnTo>
                    <a:pt x="4733" y="709"/>
                  </a:lnTo>
                  <a:lnTo>
                    <a:pt x="4683" y="636"/>
                  </a:lnTo>
                  <a:lnTo>
                    <a:pt x="4613" y="636"/>
                  </a:lnTo>
                  <a:lnTo>
                    <a:pt x="4613" y="589"/>
                  </a:lnTo>
                  <a:lnTo>
                    <a:pt x="4496" y="449"/>
                  </a:lnTo>
                  <a:lnTo>
                    <a:pt x="4332" y="449"/>
                  </a:lnTo>
                  <a:lnTo>
                    <a:pt x="4283" y="472"/>
                  </a:lnTo>
                  <a:lnTo>
                    <a:pt x="4307" y="544"/>
                  </a:lnTo>
                  <a:lnTo>
                    <a:pt x="4095" y="589"/>
                  </a:lnTo>
                  <a:lnTo>
                    <a:pt x="4072" y="566"/>
                  </a:lnTo>
                  <a:lnTo>
                    <a:pt x="4047" y="544"/>
                  </a:lnTo>
                  <a:lnTo>
                    <a:pt x="3883" y="589"/>
                  </a:lnTo>
                  <a:lnTo>
                    <a:pt x="3667" y="566"/>
                  </a:lnTo>
                  <a:lnTo>
                    <a:pt x="3667" y="636"/>
                  </a:lnTo>
                  <a:lnTo>
                    <a:pt x="3599" y="684"/>
                  </a:lnTo>
                  <a:lnTo>
                    <a:pt x="3525" y="779"/>
                  </a:lnTo>
                  <a:lnTo>
                    <a:pt x="3503" y="753"/>
                  </a:lnTo>
                  <a:lnTo>
                    <a:pt x="3574" y="566"/>
                  </a:lnTo>
                  <a:lnTo>
                    <a:pt x="3621" y="497"/>
                  </a:lnTo>
                  <a:lnTo>
                    <a:pt x="3621" y="424"/>
                  </a:lnTo>
                  <a:lnTo>
                    <a:pt x="3646" y="329"/>
                  </a:lnTo>
                  <a:lnTo>
                    <a:pt x="3599" y="237"/>
                  </a:lnTo>
                  <a:lnTo>
                    <a:pt x="3599" y="166"/>
                  </a:lnTo>
                  <a:lnTo>
                    <a:pt x="3436" y="118"/>
                  </a:lnTo>
                  <a:lnTo>
                    <a:pt x="3314" y="94"/>
                  </a:lnTo>
                  <a:lnTo>
                    <a:pt x="3266" y="118"/>
                  </a:lnTo>
                  <a:lnTo>
                    <a:pt x="3266" y="189"/>
                  </a:lnTo>
                  <a:lnTo>
                    <a:pt x="3220" y="189"/>
                  </a:lnTo>
                  <a:lnTo>
                    <a:pt x="3171" y="118"/>
                  </a:lnTo>
                  <a:lnTo>
                    <a:pt x="3078" y="70"/>
                  </a:lnTo>
                  <a:lnTo>
                    <a:pt x="3031" y="0"/>
                  </a:lnTo>
                  <a:lnTo>
                    <a:pt x="2982" y="23"/>
                  </a:lnTo>
                  <a:lnTo>
                    <a:pt x="2936" y="118"/>
                  </a:lnTo>
                  <a:lnTo>
                    <a:pt x="2936" y="166"/>
                  </a:lnTo>
                  <a:lnTo>
                    <a:pt x="3031" y="212"/>
                  </a:lnTo>
                  <a:lnTo>
                    <a:pt x="3006" y="237"/>
                  </a:lnTo>
                  <a:lnTo>
                    <a:pt x="3054" y="283"/>
                  </a:lnTo>
                  <a:lnTo>
                    <a:pt x="3006" y="283"/>
                  </a:lnTo>
                  <a:lnTo>
                    <a:pt x="2936" y="376"/>
                  </a:lnTo>
                  <a:lnTo>
                    <a:pt x="2794" y="401"/>
                  </a:lnTo>
                  <a:lnTo>
                    <a:pt x="2747" y="376"/>
                  </a:lnTo>
                  <a:lnTo>
                    <a:pt x="2675" y="401"/>
                  </a:lnTo>
                  <a:lnTo>
                    <a:pt x="2699" y="449"/>
                  </a:lnTo>
                  <a:lnTo>
                    <a:pt x="2558" y="566"/>
                  </a:lnTo>
                  <a:lnTo>
                    <a:pt x="2535" y="709"/>
                  </a:lnTo>
                  <a:lnTo>
                    <a:pt x="2607" y="825"/>
                  </a:lnTo>
                  <a:lnTo>
                    <a:pt x="2535" y="802"/>
                  </a:lnTo>
                  <a:lnTo>
                    <a:pt x="2394" y="873"/>
                  </a:lnTo>
                  <a:lnTo>
                    <a:pt x="2347" y="894"/>
                  </a:lnTo>
                  <a:lnTo>
                    <a:pt x="2370" y="1039"/>
                  </a:lnTo>
                  <a:lnTo>
                    <a:pt x="2511" y="1062"/>
                  </a:lnTo>
                  <a:lnTo>
                    <a:pt x="2558" y="1133"/>
                  </a:lnTo>
                  <a:lnTo>
                    <a:pt x="2654" y="1272"/>
                  </a:lnTo>
                  <a:lnTo>
                    <a:pt x="2699" y="1415"/>
                  </a:lnTo>
                  <a:lnTo>
                    <a:pt x="2581" y="1320"/>
                  </a:lnTo>
                  <a:lnTo>
                    <a:pt x="2511" y="1133"/>
                  </a:lnTo>
                  <a:lnTo>
                    <a:pt x="2347" y="1062"/>
                  </a:lnTo>
                  <a:lnTo>
                    <a:pt x="2298" y="1062"/>
                  </a:lnTo>
                  <a:lnTo>
                    <a:pt x="2275" y="1108"/>
                  </a:lnTo>
                  <a:lnTo>
                    <a:pt x="2181" y="1181"/>
                  </a:lnTo>
                  <a:lnTo>
                    <a:pt x="2204" y="1203"/>
                  </a:lnTo>
                  <a:lnTo>
                    <a:pt x="2298" y="1203"/>
                  </a:lnTo>
                  <a:lnTo>
                    <a:pt x="2321" y="1272"/>
                  </a:lnTo>
                  <a:lnTo>
                    <a:pt x="2204" y="1249"/>
                  </a:lnTo>
                  <a:lnTo>
                    <a:pt x="2086" y="1155"/>
                  </a:lnTo>
                  <a:lnTo>
                    <a:pt x="2086" y="1249"/>
                  </a:lnTo>
                  <a:lnTo>
                    <a:pt x="2181" y="1415"/>
                  </a:lnTo>
                  <a:lnTo>
                    <a:pt x="2181" y="1463"/>
                  </a:lnTo>
                  <a:lnTo>
                    <a:pt x="2251" y="1509"/>
                  </a:lnTo>
                  <a:lnTo>
                    <a:pt x="2370" y="1509"/>
                  </a:lnTo>
                  <a:lnTo>
                    <a:pt x="2464" y="1652"/>
                  </a:lnTo>
                  <a:lnTo>
                    <a:pt x="2511" y="1673"/>
                  </a:lnTo>
                  <a:lnTo>
                    <a:pt x="2347" y="1557"/>
                  </a:lnTo>
                  <a:lnTo>
                    <a:pt x="2298" y="1557"/>
                  </a:lnTo>
                  <a:lnTo>
                    <a:pt x="2227" y="1627"/>
                  </a:lnTo>
                  <a:lnTo>
                    <a:pt x="2275" y="1743"/>
                  </a:lnTo>
                  <a:lnTo>
                    <a:pt x="2227" y="1887"/>
                  </a:lnTo>
                  <a:lnTo>
                    <a:pt x="2134" y="1912"/>
                  </a:lnTo>
                  <a:lnTo>
                    <a:pt x="2015" y="1887"/>
                  </a:lnTo>
                  <a:lnTo>
                    <a:pt x="2109" y="1841"/>
                  </a:lnTo>
                  <a:lnTo>
                    <a:pt x="2157" y="1673"/>
                  </a:lnTo>
                  <a:lnTo>
                    <a:pt x="2157" y="1557"/>
                  </a:lnTo>
                  <a:lnTo>
                    <a:pt x="1991" y="1272"/>
                  </a:lnTo>
                  <a:lnTo>
                    <a:pt x="1920" y="1085"/>
                  </a:lnTo>
                  <a:lnTo>
                    <a:pt x="1848" y="1062"/>
                  </a:lnTo>
                  <a:lnTo>
                    <a:pt x="1803" y="1296"/>
                  </a:lnTo>
                  <a:lnTo>
                    <a:pt x="1825" y="1463"/>
                  </a:lnTo>
                  <a:lnTo>
                    <a:pt x="1920" y="1580"/>
                  </a:lnTo>
                  <a:lnTo>
                    <a:pt x="1920" y="1606"/>
                  </a:lnTo>
                  <a:lnTo>
                    <a:pt x="1825" y="1557"/>
                  </a:lnTo>
                  <a:lnTo>
                    <a:pt x="1732" y="1487"/>
                  </a:lnTo>
                  <a:lnTo>
                    <a:pt x="1542" y="1509"/>
                  </a:lnTo>
                  <a:lnTo>
                    <a:pt x="1565" y="1606"/>
                  </a:lnTo>
                  <a:lnTo>
                    <a:pt x="1565" y="1673"/>
                  </a:lnTo>
                  <a:lnTo>
                    <a:pt x="1520" y="1673"/>
                  </a:lnTo>
                  <a:lnTo>
                    <a:pt x="1497" y="1606"/>
                  </a:lnTo>
                  <a:lnTo>
                    <a:pt x="1307" y="1721"/>
                  </a:lnTo>
                  <a:lnTo>
                    <a:pt x="1261" y="1698"/>
                  </a:lnTo>
                  <a:lnTo>
                    <a:pt x="1236" y="1652"/>
                  </a:lnTo>
                  <a:lnTo>
                    <a:pt x="1069" y="1743"/>
                  </a:lnTo>
                  <a:lnTo>
                    <a:pt x="1046" y="1817"/>
                  </a:lnTo>
                  <a:lnTo>
                    <a:pt x="977" y="1817"/>
                  </a:lnTo>
                  <a:lnTo>
                    <a:pt x="905" y="1887"/>
                  </a:lnTo>
                  <a:lnTo>
                    <a:pt x="882" y="1841"/>
                  </a:lnTo>
                  <a:lnTo>
                    <a:pt x="882" y="1721"/>
                  </a:lnTo>
                  <a:lnTo>
                    <a:pt x="809" y="1743"/>
                  </a:lnTo>
                  <a:lnTo>
                    <a:pt x="786" y="1817"/>
                  </a:lnTo>
                  <a:lnTo>
                    <a:pt x="809" y="1935"/>
                  </a:lnTo>
                  <a:lnTo>
                    <a:pt x="763" y="1981"/>
                  </a:lnTo>
                  <a:lnTo>
                    <a:pt x="694" y="2004"/>
                  </a:lnTo>
                  <a:lnTo>
                    <a:pt x="622" y="2099"/>
                  </a:lnTo>
                  <a:lnTo>
                    <a:pt x="645" y="2147"/>
                  </a:lnTo>
                  <a:lnTo>
                    <a:pt x="622" y="2194"/>
                  </a:lnTo>
                  <a:lnTo>
                    <a:pt x="505" y="2124"/>
                  </a:lnTo>
                  <a:lnTo>
                    <a:pt x="479" y="2194"/>
                  </a:lnTo>
                  <a:lnTo>
                    <a:pt x="479" y="2241"/>
                  </a:lnTo>
                  <a:lnTo>
                    <a:pt x="362" y="2147"/>
                  </a:lnTo>
                  <a:lnTo>
                    <a:pt x="385" y="2030"/>
                  </a:lnTo>
                  <a:lnTo>
                    <a:pt x="291" y="1958"/>
                  </a:lnTo>
                  <a:lnTo>
                    <a:pt x="245" y="1912"/>
                  </a:lnTo>
                  <a:lnTo>
                    <a:pt x="385" y="1958"/>
                  </a:lnTo>
                  <a:lnTo>
                    <a:pt x="479" y="1981"/>
                  </a:lnTo>
                  <a:lnTo>
                    <a:pt x="577" y="1958"/>
                  </a:lnTo>
                  <a:lnTo>
                    <a:pt x="645" y="1887"/>
                  </a:lnTo>
                  <a:lnTo>
                    <a:pt x="479" y="1698"/>
                  </a:lnTo>
                  <a:lnTo>
                    <a:pt x="385" y="1652"/>
                  </a:lnTo>
                  <a:lnTo>
                    <a:pt x="245" y="1652"/>
                  </a:lnTo>
                  <a:lnTo>
                    <a:pt x="175" y="1606"/>
                  </a:lnTo>
                  <a:lnTo>
                    <a:pt x="102" y="1532"/>
                  </a:lnTo>
                  <a:lnTo>
                    <a:pt x="75" y="1532"/>
                  </a:lnTo>
                  <a:lnTo>
                    <a:pt x="23" y="1544"/>
                  </a:lnTo>
                  <a:lnTo>
                    <a:pt x="0" y="1613"/>
                  </a:lnTo>
                  <a:lnTo>
                    <a:pt x="42" y="1709"/>
                  </a:lnTo>
                  <a:lnTo>
                    <a:pt x="48" y="1817"/>
                  </a:lnTo>
                  <a:lnTo>
                    <a:pt x="110" y="1924"/>
                  </a:lnTo>
                  <a:lnTo>
                    <a:pt x="112" y="2004"/>
                  </a:lnTo>
                  <a:lnTo>
                    <a:pt x="157" y="2078"/>
                  </a:lnTo>
                  <a:lnTo>
                    <a:pt x="157" y="2174"/>
                  </a:lnTo>
                  <a:lnTo>
                    <a:pt x="273" y="2359"/>
                  </a:lnTo>
                  <a:lnTo>
                    <a:pt x="270" y="2394"/>
                  </a:lnTo>
                  <a:lnTo>
                    <a:pt x="1479" y="3254"/>
                  </a:lnTo>
                  <a:lnTo>
                    <a:pt x="7448" y="424"/>
                  </a:lnTo>
                  <a:lnTo>
                    <a:pt x="7448" y="424"/>
                  </a:lnTo>
                  <a:lnTo>
                    <a:pt x="7448" y="4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7" name="Freeform 466"/>
            <p:cNvSpPr>
              <a:spLocks/>
            </p:cNvSpPr>
            <p:nvPr/>
          </p:nvSpPr>
          <p:spPr bwMode="auto">
            <a:xfrm>
              <a:off x="3148" y="1296"/>
              <a:ext cx="89" cy="94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166" y="92"/>
                </a:cxn>
                <a:cxn ang="0">
                  <a:pos x="189" y="211"/>
                </a:cxn>
                <a:cxn ang="0">
                  <a:pos x="305" y="326"/>
                </a:cxn>
                <a:cxn ang="0">
                  <a:pos x="353" y="374"/>
                </a:cxn>
                <a:cxn ang="0">
                  <a:pos x="212" y="348"/>
                </a:cxn>
                <a:cxn ang="0">
                  <a:pos x="141" y="255"/>
                </a:cxn>
                <a:cxn ang="0">
                  <a:pos x="49" y="231"/>
                </a:cxn>
                <a:cxn ang="0">
                  <a:pos x="22" y="231"/>
                </a:cxn>
                <a:cxn ang="0">
                  <a:pos x="0" y="161"/>
                </a:cxn>
                <a:cxn ang="0">
                  <a:pos x="22" y="161"/>
                </a:cxn>
                <a:cxn ang="0">
                  <a:pos x="22" y="115"/>
                </a:cxn>
                <a:cxn ang="0">
                  <a:pos x="70" y="67"/>
                </a:cxn>
                <a:cxn ang="0">
                  <a:pos x="49" y="0"/>
                </a:cxn>
                <a:cxn ang="0">
                  <a:pos x="117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</a:cxnLst>
              <a:rect l="0" t="0" r="r" b="b"/>
              <a:pathLst>
                <a:path w="353" h="374">
                  <a:moveTo>
                    <a:pt x="166" y="0"/>
                  </a:moveTo>
                  <a:lnTo>
                    <a:pt x="166" y="92"/>
                  </a:lnTo>
                  <a:lnTo>
                    <a:pt x="189" y="211"/>
                  </a:lnTo>
                  <a:lnTo>
                    <a:pt x="305" y="326"/>
                  </a:lnTo>
                  <a:lnTo>
                    <a:pt x="353" y="374"/>
                  </a:lnTo>
                  <a:lnTo>
                    <a:pt x="212" y="348"/>
                  </a:lnTo>
                  <a:lnTo>
                    <a:pt x="141" y="255"/>
                  </a:lnTo>
                  <a:lnTo>
                    <a:pt x="49" y="231"/>
                  </a:lnTo>
                  <a:lnTo>
                    <a:pt x="22" y="231"/>
                  </a:lnTo>
                  <a:lnTo>
                    <a:pt x="0" y="161"/>
                  </a:lnTo>
                  <a:lnTo>
                    <a:pt x="22" y="161"/>
                  </a:lnTo>
                  <a:lnTo>
                    <a:pt x="22" y="115"/>
                  </a:lnTo>
                  <a:lnTo>
                    <a:pt x="70" y="67"/>
                  </a:lnTo>
                  <a:lnTo>
                    <a:pt x="49" y="0"/>
                  </a:lnTo>
                  <a:lnTo>
                    <a:pt x="117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8" name="Freeform 467"/>
            <p:cNvSpPr>
              <a:spLocks/>
            </p:cNvSpPr>
            <p:nvPr/>
          </p:nvSpPr>
          <p:spPr bwMode="auto">
            <a:xfrm>
              <a:off x="3148" y="1296"/>
              <a:ext cx="89" cy="94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166" y="92"/>
                </a:cxn>
                <a:cxn ang="0">
                  <a:pos x="189" y="211"/>
                </a:cxn>
                <a:cxn ang="0">
                  <a:pos x="307" y="325"/>
                </a:cxn>
                <a:cxn ang="0">
                  <a:pos x="353" y="373"/>
                </a:cxn>
                <a:cxn ang="0">
                  <a:pos x="212" y="348"/>
                </a:cxn>
                <a:cxn ang="0">
                  <a:pos x="141" y="256"/>
                </a:cxn>
                <a:cxn ang="0">
                  <a:pos x="49" y="231"/>
                </a:cxn>
                <a:cxn ang="0">
                  <a:pos x="23" y="231"/>
                </a:cxn>
                <a:cxn ang="0">
                  <a:pos x="0" y="160"/>
                </a:cxn>
                <a:cxn ang="0">
                  <a:pos x="23" y="160"/>
                </a:cxn>
                <a:cxn ang="0">
                  <a:pos x="23" y="115"/>
                </a:cxn>
                <a:cxn ang="0">
                  <a:pos x="70" y="67"/>
                </a:cxn>
                <a:cxn ang="0">
                  <a:pos x="49" y="0"/>
                </a:cxn>
                <a:cxn ang="0">
                  <a:pos x="117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</a:cxnLst>
              <a:rect l="0" t="0" r="r" b="b"/>
              <a:pathLst>
                <a:path w="353" h="373">
                  <a:moveTo>
                    <a:pt x="166" y="0"/>
                  </a:moveTo>
                  <a:lnTo>
                    <a:pt x="166" y="92"/>
                  </a:lnTo>
                  <a:lnTo>
                    <a:pt x="189" y="211"/>
                  </a:lnTo>
                  <a:lnTo>
                    <a:pt x="307" y="325"/>
                  </a:lnTo>
                  <a:lnTo>
                    <a:pt x="353" y="373"/>
                  </a:lnTo>
                  <a:lnTo>
                    <a:pt x="212" y="348"/>
                  </a:lnTo>
                  <a:lnTo>
                    <a:pt x="141" y="256"/>
                  </a:lnTo>
                  <a:lnTo>
                    <a:pt x="49" y="231"/>
                  </a:lnTo>
                  <a:lnTo>
                    <a:pt x="23" y="231"/>
                  </a:lnTo>
                  <a:lnTo>
                    <a:pt x="0" y="160"/>
                  </a:lnTo>
                  <a:lnTo>
                    <a:pt x="23" y="160"/>
                  </a:lnTo>
                  <a:lnTo>
                    <a:pt x="23" y="115"/>
                  </a:lnTo>
                  <a:lnTo>
                    <a:pt x="70" y="67"/>
                  </a:lnTo>
                  <a:lnTo>
                    <a:pt x="49" y="0"/>
                  </a:lnTo>
                  <a:lnTo>
                    <a:pt x="117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9" name="Freeform 468"/>
            <p:cNvSpPr>
              <a:spLocks/>
            </p:cNvSpPr>
            <p:nvPr/>
          </p:nvSpPr>
          <p:spPr bwMode="auto">
            <a:xfrm>
              <a:off x="3242" y="1383"/>
              <a:ext cx="18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2" y="47"/>
                </a:cxn>
                <a:cxn ang="0">
                  <a:pos x="48" y="47"/>
                </a:cxn>
                <a:cxn ang="0">
                  <a:pos x="71" y="26"/>
                </a:cxn>
                <a:cxn ang="0">
                  <a:pos x="71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1" h="47">
                  <a:moveTo>
                    <a:pt x="0" y="0"/>
                  </a:moveTo>
                  <a:lnTo>
                    <a:pt x="22" y="47"/>
                  </a:lnTo>
                  <a:lnTo>
                    <a:pt x="48" y="47"/>
                  </a:lnTo>
                  <a:lnTo>
                    <a:pt x="71" y="26"/>
                  </a:lnTo>
                  <a:lnTo>
                    <a:pt x="7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0" name="Freeform 469"/>
            <p:cNvSpPr>
              <a:spLocks/>
            </p:cNvSpPr>
            <p:nvPr/>
          </p:nvSpPr>
          <p:spPr bwMode="auto">
            <a:xfrm>
              <a:off x="3242" y="1384"/>
              <a:ext cx="18" cy="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47"/>
                </a:cxn>
                <a:cxn ang="0">
                  <a:pos x="48" y="47"/>
                </a:cxn>
                <a:cxn ang="0">
                  <a:pos x="71" y="25"/>
                </a:cxn>
                <a:cxn ang="0">
                  <a:pos x="71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1" h="47">
                  <a:moveTo>
                    <a:pt x="0" y="0"/>
                  </a:moveTo>
                  <a:lnTo>
                    <a:pt x="24" y="47"/>
                  </a:lnTo>
                  <a:lnTo>
                    <a:pt x="48" y="47"/>
                  </a:lnTo>
                  <a:lnTo>
                    <a:pt x="71" y="25"/>
                  </a:lnTo>
                  <a:lnTo>
                    <a:pt x="7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" name="Freeform 470"/>
            <p:cNvSpPr>
              <a:spLocks/>
            </p:cNvSpPr>
            <p:nvPr/>
          </p:nvSpPr>
          <p:spPr bwMode="auto">
            <a:xfrm>
              <a:off x="3166" y="1138"/>
              <a:ext cx="123" cy="146"/>
            </a:xfrm>
            <a:custGeom>
              <a:avLst/>
              <a:gdLst/>
              <a:ahLst/>
              <a:cxnLst>
                <a:cxn ang="0">
                  <a:pos x="96" y="585"/>
                </a:cxn>
                <a:cxn ang="0">
                  <a:pos x="165" y="441"/>
                </a:cxn>
                <a:cxn ang="0">
                  <a:pos x="211" y="421"/>
                </a:cxn>
                <a:cxn ang="0">
                  <a:pos x="235" y="374"/>
                </a:cxn>
                <a:cxn ang="0">
                  <a:pos x="283" y="304"/>
                </a:cxn>
                <a:cxn ang="0">
                  <a:pos x="447" y="185"/>
                </a:cxn>
                <a:cxn ang="0">
                  <a:pos x="494" y="94"/>
                </a:cxn>
                <a:cxn ang="0">
                  <a:pos x="470" y="21"/>
                </a:cxn>
                <a:cxn ang="0">
                  <a:pos x="447" y="0"/>
                </a:cxn>
                <a:cxn ang="0">
                  <a:pos x="400" y="21"/>
                </a:cxn>
                <a:cxn ang="0">
                  <a:pos x="354" y="21"/>
                </a:cxn>
                <a:cxn ang="0">
                  <a:pos x="260" y="116"/>
                </a:cxn>
                <a:cxn ang="0">
                  <a:pos x="260" y="140"/>
                </a:cxn>
                <a:cxn ang="0">
                  <a:pos x="165" y="185"/>
                </a:cxn>
                <a:cxn ang="0">
                  <a:pos x="142" y="258"/>
                </a:cxn>
                <a:cxn ang="0">
                  <a:pos x="142" y="327"/>
                </a:cxn>
                <a:cxn ang="0">
                  <a:pos x="96" y="353"/>
                </a:cxn>
                <a:cxn ang="0">
                  <a:pos x="24" y="353"/>
                </a:cxn>
                <a:cxn ang="0">
                  <a:pos x="0" y="374"/>
                </a:cxn>
                <a:cxn ang="0">
                  <a:pos x="47" y="397"/>
                </a:cxn>
                <a:cxn ang="0">
                  <a:pos x="24" y="469"/>
                </a:cxn>
                <a:cxn ang="0">
                  <a:pos x="71" y="514"/>
                </a:cxn>
                <a:cxn ang="0">
                  <a:pos x="24" y="561"/>
                </a:cxn>
                <a:cxn ang="0">
                  <a:pos x="47" y="585"/>
                </a:cxn>
                <a:cxn ang="0">
                  <a:pos x="96" y="585"/>
                </a:cxn>
                <a:cxn ang="0">
                  <a:pos x="96" y="585"/>
                </a:cxn>
                <a:cxn ang="0">
                  <a:pos x="96" y="585"/>
                </a:cxn>
              </a:cxnLst>
              <a:rect l="0" t="0" r="r" b="b"/>
              <a:pathLst>
                <a:path w="494" h="585">
                  <a:moveTo>
                    <a:pt x="96" y="585"/>
                  </a:moveTo>
                  <a:lnTo>
                    <a:pt x="165" y="441"/>
                  </a:lnTo>
                  <a:lnTo>
                    <a:pt x="211" y="421"/>
                  </a:lnTo>
                  <a:lnTo>
                    <a:pt x="235" y="374"/>
                  </a:lnTo>
                  <a:lnTo>
                    <a:pt x="283" y="304"/>
                  </a:lnTo>
                  <a:lnTo>
                    <a:pt x="447" y="185"/>
                  </a:lnTo>
                  <a:lnTo>
                    <a:pt x="494" y="94"/>
                  </a:lnTo>
                  <a:lnTo>
                    <a:pt x="470" y="21"/>
                  </a:lnTo>
                  <a:lnTo>
                    <a:pt x="447" y="0"/>
                  </a:lnTo>
                  <a:lnTo>
                    <a:pt x="400" y="21"/>
                  </a:lnTo>
                  <a:lnTo>
                    <a:pt x="354" y="21"/>
                  </a:lnTo>
                  <a:lnTo>
                    <a:pt x="260" y="116"/>
                  </a:lnTo>
                  <a:lnTo>
                    <a:pt x="260" y="140"/>
                  </a:lnTo>
                  <a:lnTo>
                    <a:pt x="165" y="185"/>
                  </a:lnTo>
                  <a:lnTo>
                    <a:pt x="142" y="258"/>
                  </a:lnTo>
                  <a:lnTo>
                    <a:pt x="142" y="327"/>
                  </a:lnTo>
                  <a:lnTo>
                    <a:pt x="96" y="353"/>
                  </a:lnTo>
                  <a:lnTo>
                    <a:pt x="24" y="353"/>
                  </a:lnTo>
                  <a:lnTo>
                    <a:pt x="0" y="374"/>
                  </a:lnTo>
                  <a:lnTo>
                    <a:pt x="47" y="397"/>
                  </a:lnTo>
                  <a:lnTo>
                    <a:pt x="24" y="469"/>
                  </a:lnTo>
                  <a:lnTo>
                    <a:pt x="71" y="514"/>
                  </a:lnTo>
                  <a:lnTo>
                    <a:pt x="24" y="561"/>
                  </a:lnTo>
                  <a:lnTo>
                    <a:pt x="47" y="585"/>
                  </a:lnTo>
                  <a:lnTo>
                    <a:pt x="96" y="585"/>
                  </a:lnTo>
                  <a:lnTo>
                    <a:pt x="96" y="585"/>
                  </a:lnTo>
                  <a:lnTo>
                    <a:pt x="96" y="58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2" name="Freeform 471"/>
            <p:cNvSpPr>
              <a:spLocks/>
            </p:cNvSpPr>
            <p:nvPr/>
          </p:nvSpPr>
          <p:spPr bwMode="auto">
            <a:xfrm>
              <a:off x="3166" y="1138"/>
              <a:ext cx="123" cy="146"/>
            </a:xfrm>
            <a:custGeom>
              <a:avLst/>
              <a:gdLst/>
              <a:ahLst/>
              <a:cxnLst>
                <a:cxn ang="0">
                  <a:pos x="96" y="586"/>
                </a:cxn>
                <a:cxn ang="0">
                  <a:pos x="166" y="441"/>
                </a:cxn>
                <a:cxn ang="0">
                  <a:pos x="211" y="422"/>
                </a:cxn>
                <a:cxn ang="0">
                  <a:pos x="237" y="375"/>
                </a:cxn>
                <a:cxn ang="0">
                  <a:pos x="283" y="304"/>
                </a:cxn>
                <a:cxn ang="0">
                  <a:pos x="447" y="185"/>
                </a:cxn>
                <a:cxn ang="0">
                  <a:pos x="494" y="95"/>
                </a:cxn>
                <a:cxn ang="0">
                  <a:pos x="470" y="21"/>
                </a:cxn>
                <a:cxn ang="0">
                  <a:pos x="447" y="0"/>
                </a:cxn>
                <a:cxn ang="0">
                  <a:pos x="401" y="21"/>
                </a:cxn>
                <a:cxn ang="0">
                  <a:pos x="354" y="21"/>
                </a:cxn>
                <a:cxn ang="0">
                  <a:pos x="260" y="116"/>
                </a:cxn>
                <a:cxn ang="0">
                  <a:pos x="260" y="140"/>
                </a:cxn>
                <a:cxn ang="0">
                  <a:pos x="166" y="185"/>
                </a:cxn>
                <a:cxn ang="0">
                  <a:pos x="142" y="259"/>
                </a:cxn>
                <a:cxn ang="0">
                  <a:pos x="142" y="327"/>
                </a:cxn>
                <a:cxn ang="0">
                  <a:pos x="96" y="353"/>
                </a:cxn>
                <a:cxn ang="0">
                  <a:pos x="25" y="353"/>
                </a:cxn>
                <a:cxn ang="0">
                  <a:pos x="0" y="375"/>
                </a:cxn>
                <a:cxn ang="0">
                  <a:pos x="47" y="397"/>
                </a:cxn>
                <a:cxn ang="0">
                  <a:pos x="25" y="470"/>
                </a:cxn>
                <a:cxn ang="0">
                  <a:pos x="71" y="515"/>
                </a:cxn>
                <a:cxn ang="0">
                  <a:pos x="25" y="561"/>
                </a:cxn>
                <a:cxn ang="0">
                  <a:pos x="47" y="586"/>
                </a:cxn>
                <a:cxn ang="0">
                  <a:pos x="96" y="586"/>
                </a:cxn>
                <a:cxn ang="0">
                  <a:pos x="96" y="586"/>
                </a:cxn>
                <a:cxn ang="0">
                  <a:pos x="96" y="586"/>
                </a:cxn>
              </a:cxnLst>
              <a:rect l="0" t="0" r="r" b="b"/>
              <a:pathLst>
                <a:path w="494" h="586">
                  <a:moveTo>
                    <a:pt x="96" y="586"/>
                  </a:moveTo>
                  <a:lnTo>
                    <a:pt x="166" y="441"/>
                  </a:lnTo>
                  <a:lnTo>
                    <a:pt x="211" y="422"/>
                  </a:lnTo>
                  <a:lnTo>
                    <a:pt x="237" y="375"/>
                  </a:lnTo>
                  <a:lnTo>
                    <a:pt x="283" y="304"/>
                  </a:lnTo>
                  <a:lnTo>
                    <a:pt x="447" y="185"/>
                  </a:lnTo>
                  <a:lnTo>
                    <a:pt x="494" y="95"/>
                  </a:lnTo>
                  <a:lnTo>
                    <a:pt x="470" y="21"/>
                  </a:lnTo>
                  <a:lnTo>
                    <a:pt x="447" y="0"/>
                  </a:lnTo>
                  <a:lnTo>
                    <a:pt x="401" y="21"/>
                  </a:lnTo>
                  <a:lnTo>
                    <a:pt x="354" y="21"/>
                  </a:lnTo>
                  <a:lnTo>
                    <a:pt x="260" y="116"/>
                  </a:lnTo>
                  <a:lnTo>
                    <a:pt x="260" y="140"/>
                  </a:lnTo>
                  <a:lnTo>
                    <a:pt x="166" y="185"/>
                  </a:lnTo>
                  <a:lnTo>
                    <a:pt x="142" y="259"/>
                  </a:lnTo>
                  <a:lnTo>
                    <a:pt x="142" y="327"/>
                  </a:lnTo>
                  <a:lnTo>
                    <a:pt x="96" y="353"/>
                  </a:lnTo>
                  <a:lnTo>
                    <a:pt x="25" y="353"/>
                  </a:lnTo>
                  <a:lnTo>
                    <a:pt x="0" y="375"/>
                  </a:lnTo>
                  <a:lnTo>
                    <a:pt x="47" y="397"/>
                  </a:lnTo>
                  <a:lnTo>
                    <a:pt x="25" y="470"/>
                  </a:lnTo>
                  <a:lnTo>
                    <a:pt x="71" y="515"/>
                  </a:lnTo>
                  <a:lnTo>
                    <a:pt x="25" y="561"/>
                  </a:lnTo>
                  <a:lnTo>
                    <a:pt x="47" y="586"/>
                  </a:lnTo>
                  <a:lnTo>
                    <a:pt x="96" y="586"/>
                  </a:lnTo>
                  <a:lnTo>
                    <a:pt x="96" y="586"/>
                  </a:lnTo>
                  <a:lnTo>
                    <a:pt x="96" y="586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3" name="Freeform 472"/>
            <p:cNvSpPr>
              <a:spLocks/>
            </p:cNvSpPr>
            <p:nvPr/>
          </p:nvSpPr>
          <p:spPr bwMode="auto">
            <a:xfrm>
              <a:off x="3430" y="897"/>
              <a:ext cx="46" cy="58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23" y="118"/>
                </a:cxn>
                <a:cxn ang="0">
                  <a:pos x="23" y="164"/>
                </a:cxn>
                <a:cxn ang="0">
                  <a:pos x="119" y="187"/>
                </a:cxn>
                <a:cxn ang="0">
                  <a:pos x="140" y="233"/>
                </a:cxn>
                <a:cxn ang="0">
                  <a:pos x="163" y="233"/>
                </a:cxn>
                <a:cxn ang="0">
                  <a:pos x="163" y="211"/>
                </a:cxn>
                <a:cxn ang="0">
                  <a:pos x="163" y="140"/>
                </a:cxn>
                <a:cxn ang="0">
                  <a:pos x="187" y="118"/>
                </a:cxn>
                <a:cxn ang="0">
                  <a:pos x="187" y="69"/>
                </a:cxn>
                <a:cxn ang="0">
                  <a:pos x="119" y="0"/>
                </a:cxn>
                <a:cxn ang="0">
                  <a:pos x="72" y="24"/>
                </a:cxn>
                <a:cxn ang="0">
                  <a:pos x="46" y="0"/>
                </a:cxn>
                <a:cxn ang="0">
                  <a:pos x="23" y="69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92"/>
                </a:cxn>
              </a:cxnLst>
              <a:rect l="0" t="0" r="r" b="b"/>
              <a:pathLst>
                <a:path w="187" h="233">
                  <a:moveTo>
                    <a:pt x="0" y="92"/>
                  </a:moveTo>
                  <a:lnTo>
                    <a:pt x="23" y="118"/>
                  </a:lnTo>
                  <a:lnTo>
                    <a:pt x="23" y="164"/>
                  </a:lnTo>
                  <a:lnTo>
                    <a:pt x="119" y="187"/>
                  </a:lnTo>
                  <a:lnTo>
                    <a:pt x="140" y="233"/>
                  </a:lnTo>
                  <a:lnTo>
                    <a:pt x="163" y="233"/>
                  </a:lnTo>
                  <a:lnTo>
                    <a:pt x="163" y="211"/>
                  </a:lnTo>
                  <a:lnTo>
                    <a:pt x="163" y="140"/>
                  </a:lnTo>
                  <a:lnTo>
                    <a:pt x="187" y="118"/>
                  </a:lnTo>
                  <a:lnTo>
                    <a:pt x="187" y="69"/>
                  </a:lnTo>
                  <a:lnTo>
                    <a:pt x="119" y="0"/>
                  </a:lnTo>
                  <a:lnTo>
                    <a:pt x="72" y="24"/>
                  </a:lnTo>
                  <a:lnTo>
                    <a:pt x="46" y="0"/>
                  </a:lnTo>
                  <a:lnTo>
                    <a:pt x="23" y="6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4" name="Freeform 473"/>
            <p:cNvSpPr>
              <a:spLocks/>
            </p:cNvSpPr>
            <p:nvPr/>
          </p:nvSpPr>
          <p:spPr bwMode="auto">
            <a:xfrm>
              <a:off x="3430" y="897"/>
              <a:ext cx="46" cy="59"/>
            </a:xfrm>
            <a:custGeom>
              <a:avLst/>
              <a:gdLst/>
              <a:ahLst/>
              <a:cxnLst>
                <a:cxn ang="0">
                  <a:pos x="0" y="93"/>
                </a:cxn>
                <a:cxn ang="0">
                  <a:pos x="22" y="118"/>
                </a:cxn>
                <a:cxn ang="0">
                  <a:pos x="22" y="164"/>
                </a:cxn>
                <a:cxn ang="0">
                  <a:pos x="119" y="187"/>
                </a:cxn>
                <a:cxn ang="0">
                  <a:pos x="140" y="234"/>
                </a:cxn>
                <a:cxn ang="0">
                  <a:pos x="164" y="234"/>
                </a:cxn>
                <a:cxn ang="0">
                  <a:pos x="164" y="211"/>
                </a:cxn>
                <a:cxn ang="0">
                  <a:pos x="164" y="141"/>
                </a:cxn>
                <a:cxn ang="0">
                  <a:pos x="186" y="118"/>
                </a:cxn>
                <a:cxn ang="0">
                  <a:pos x="186" y="70"/>
                </a:cxn>
                <a:cxn ang="0">
                  <a:pos x="119" y="0"/>
                </a:cxn>
                <a:cxn ang="0">
                  <a:pos x="71" y="24"/>
                </a:cxn>
                <a:cxn ang="0">
                  <a:pos x="45" y="0"/>
                </a:cxn>
                <a:cxn ang="0">
                  <a:pos x="22" y="70"/>
                </a:cxn>
                <a:cxn ang="0">
                  <a:pos x="0" y="93"/>
                </a:cxn>
                <a:cxn ang="0">
                  <a:pos x="0" y="93"/>
                </a:cxn>
                <a:cxn ang="0">
                  <a:pos x="0" y="93"/>
                </a:cxn>
              </a:cxnLst>
              <a:rect l="0" t="0" r="r" b="b"/>
              <a:pathLst>
                <a:path w="186" h="234">
                  <a:moveTo>
                    <a:pt x="0" y="93"/>
                  </a:moveTo>
                  <a:lnTo>
                    <a:pt x="22" y="118"/>
                  </a:lnTo>
                  <a:lnTo>
                    <a:pt x="22" y="164"/>
                  </a:lnTo>
                  <a:lnTo>
                    <a:pt x="119" y="187"/>
                  </a:lnTo>
                  <a:lnTo>
                    <a:pt x="140" y="234"/>
                  </a:lnTo>
                  <a:lnTo>
                    <a:pt x="164" y="234"/>
                  </a:lnTo>
                  <a:lnTo>
                    <a:pt x="164" y="211"/>
                  </a:lnTo>
                  <a:lnTo>
                    <a:pt x="164" y="141"/>
                  </a:lnTo>
                  <a:lnTo>
                    <a:pt x="186" y="118"/>
                  </a:lnTo>
                  <a:lnTo>
                    <a:pt x="186" y="70"/>
                  </a:lnTo>
                  <a:lnTo>
                    <a:pt x="119" y="0"/>
                  </a:lnTo>
                  <a:lnTo>
                    <a:pt x="71" y="24"/>
                  </a:lnTo>
                  <a:lnTo>
                    <a:pt x="45" y="0"/>
                  </a:lnTo>
                  <a:lnTo>
                    <a:pt x="22" y="7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9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5" name="Freeform 474"/>
            <p:cNvSpPr>
              <a:spLocks/>
            </p:cNvSpPr>
            <p:nvPr/>
          </p:nvSpPr>
          <p:spPr bwMode="auto">
            <a:xfrm>
              <a:off x="3483" y="944"/>
              <a:ext cx="64" cy="6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94"/>
                </a:cxn>
                <a:cxn ang="0">
                  <a:pos x="24" y="164"/>
                </a:cxn>
                <a:cxn ang="0">
                  <a:pos x="141" y="187"/>
                </a:cxn>
                <a:cxn ang="0">
                  <a:pos x="236" y="258"/>
                </a:cxn>
                <a:cxn ang="0">
                  <a:pos x="259" y="209"/>
                </a:cxn>
                <a:cxn ang="0">
                  <a:pos x="188" y="141"/>
                </a:cxn>
                <a:cxn ang="0">
                  <a:pos x="211" y="46"/>
                </a:cxn>
                <a:cxn ang="0">
                  <a:pos x="188" y="0"/>
                </a:cxn>
                <a:cxn ang="0">
                  <a:pos x="93" y="0"/>
                </a:cxn>
                <a:cxn ang="0">
                  <a:pos x="72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259" h="258">
                  <a:moveTo>
                    <a:pt x="0" y="24"/>
                  </a:moveTo>
                  <a:lnTo>
                    <a:pt x="0" y="94"/>
                  </a:lnTo>
                  <a:lnTo>
                    <a:pt x="24" y="164"/>
                  </a:lnTo>
                  <a:lnTo>
                    <a:pt x="141" y="187"/>
                  </a:lnTo>
                  <a:lnTo>
                    <a:pt x="236" y="258"/>
                  </a:lnTo>
                  <a:lnTo>
                    <a:pt x="259" y="209"/>
                  </a:lnTo>
                  <a:lnTo>
                    <a:pt x="188" y="141"/>
                  </a:lnTo>
                  <a:lnTo>
                    <a:pt x="211" y="46"/>
                  </a:lnTo>
                  <a:lnTo>
                    <a:pt x="188" y="0"/>
                  </a:lnTo>
                  <a:lnTo>
                    <a:pt x="93" y="0"/>
                  </a:lnTo>
                  <a:lnTo>
                    <a:pt x="72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6" name="Freeform 475"/>
            <p:cNvSpPr>
              <a:spLocks/>
            </p:cNvSpPr>
            <p:nvPr/>
          </p:nvSpPr>
          <p:spPr bwMode="auto">
            <a:xfrm>
              <a:off x="3483" y="944"/>
              <a:ext cx="64" cy="6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94"/>
                </a:cxn>
                <a:cxn ang="0">
                  <a:pos x="23" y="164"/>
                </a:cxn>
                <a:cxn ang="0">
                  <a:pos x="141" y="187"/>
                </a:cxn>
                <a:cxn ang="0">
                  <a:pos x="236" y="259"/>
                </a:cxn>
                <a:cxn ang="0">
                  <a:pos x="258" y="211"/>
                </a:cxn>
                <a:cxn ang="0">
                  <a:pos x="187" y="141"/>
                </a:cxn>
                <a:cxn ang="0">
                  <a:pos x="210" y="47"/>
                </a:cxn>
                <a:cxn ang="0">
                  <a:pos x="187" y="0"/>
                </a:cxn>
                <a:cxn ang="0">
                  <a:pos x="93" y="0"/>
                </a:cxn>
                <a:cxn ang="0">
                  <a:pos x="72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258" h="259">
                  <a:moveTo>
                    <a:pt x="0" y="24"/>
                  </a:moveTo>
                  <a:lnTo>
                    <a:pt x="0" y="94"/>
                  </a:lnTo>
                  <a:lnTo>
                    <a:pt x="23" y="164"/>
                  </a:lnTo>
                  <a:lnTo>
                    <a:pt x="141" y="187"/>
                  </a:lnTo>
                  <a:lnTo>
                    <a:pt x="236" y="259"/>
                  </a:lnTo>
                  <a:lnTo>
                    <a:pt x="258" y="211"/>
                  </a:lnTo>
                  <a:lnTo>
                    <a:pt x="187" y="141"/>
                  </a:lnTo>
                  <a:lnTo>
                    <a:pt x="210" y="47"/>
                  </a:lnTo>
                  <a:lnTo>
                    <a:pt x="187" y="0"/>
                  </a:lnTo>
                  <a:lnTo>
                    <a:pt x="93" y="0"/>
                  </a:lnTo>
                  <a:lnTo>
                    <a:pt x="72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7" name="Freeform 476"/>
            <p:cNvSpPr>
              <a:spLocks/>
            </p:cNvSpPr>
            <p:nvPr/>
          </p:nvSpPr>
          <p:spPr bwMode="auto">
            <a:xfrm>
              <a:off x="3565" y="961"/>
              <a:ext cx="58" cy="65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0" y="95"/>
                </a:cxn>
                <a:cxn ang="0">
                  <a:pos x="44" y="118"/>
                </a:cxn>
                <a:cxn ang="0">
                  <a:pos x="44" y="189"/>
                </a:cxn>
                <a:cxn ang="0">
                  <a:pos x="44" y="260"/>
                </a:cxn>
                <a:cxn ang="0">
                  <a:pos x="136" y="233"/>
                </a:cxn>
                <a:cxn ang="0">
                  <a:pos x="209" y="212"/>
                </a:cxn>
                <a:cxn ang="0">
                  <a:pos x="232" y="166"/>
                </a:cxn>
                <a:cxn ang="0">
                  <a:pos x="232" y="118"/>
                </a:cxn>
                <a:cxn ang="0">
                  <a:pos x="164" y="72"/>
                </a:cxn>
                <a:cxn ang="0">
                  <a:pos x="136" y="25"/>
                </a:cxn>
                <a:cxn ang="0">
                  <a:pos x="90" y="0"/>
                </a:cxn>
                <a:cxn ang="0">
                  <a:pos x="44" y="49"/>
                </a:cxn>
                <a:cxn ang="0">
                  <a:pos x="44" y="25"/>
                </a:cxn>
                <a:cxn ang="0">
                  <a:pos x="0" y="25"/>
                </a:cxn>
                <a:cxn ang="0">
                  <a:pos x="0" y="25"/>
                </a:cxn>
                <a:cxn ang="0">
                  <a:pos x="0" y="25"/>
                </a:cxn>
              </a:cxnLst>
              <a:rect l="0" t="0" r="r" b="b"/>
              <a:pathLst>
                <a:path w="232" h="260">
                  <a:moveTo>
                    <a:pt x="0" y="25"/>
                  </a:moveTo>
                  <a:lnTo>
                    <a:pt x="0" y="95"/>
                  </a:lnTo>
                  <a:lnTo>
                    <a:pt x="44" y="118"/>
                  </a:lnTo>
                  <a:lnTo>
                    <a:pt x="44" y="189"/>
                  </a:lnTo>
                  <a:lnTo>
                    <a:pt x="44" y="260"/>
                  </a:lnTo>
                  <a:lnTo>
                    <a:pt x="136" y="233"/>
                  </a:lnTo>
                  <a:lnTo>
                    <a:pt x="209" y="212"/>
                  </a:lnTo>
                  <a:lnTo>
                    <a:pt x="232" y="166"/>
                  </a:lnTo>
                  <a:lnTo>
                    <a:pt x="232" y="118"/>
                  </a:lnTo>
                  <a:lnTo>
                    <a:pt x="164" y="72"/>
                  </a:lnTo>
                  <a:lnTo>
                    <a:pt x="136" y="25"/>
                  </a:lnTo>
                  <a:lnTo>
                    <a:pt x="90" y="0"/>
                  </a:lnTo>
                  <a:lnTo>
                    <a:pt x="44" y="49"/>
                  </a:lnTo>
                  <a:lnTo>
                    <a:pt x="44" y="25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8" name="Freeform 477"/>
            <p:cNvSpPr>
              <a:spLocks/>
            </p:cNvSpPr>
            <p:nvPr/>
          </p:nvSpPr>
          <p:spPr bwMode="auto">
            <a:xfrm>
              <a:off x="3565" y="962"/>
              <a:ext cx="59" cy="65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94"/>
                </a:cxn>
                <a:cxn ang="0">
                  <a:pos x="44" y="117"/>
                </a:cxn>
                <a:cxn ang="0">
                  <a:pos x="44" y="189"/>
                </a:cxn>
                <a:cxn ang="0">
                  <a:pos x="44" y="260"/>
                </a:cxn>
                <a:cxn ang="0">
                  <a:pos x="136" y="233"/>
                </a:cxn>
                <a:cxn ang="0">
                  <a:pos x="210" y="212"/>
                </a:cxn>
                <a:cxn ang="0">
                  <a:pos x="233" y="165"/>
                </a:cxn>
                <a:cxn ang="0">
                  <a:pos x="233" y="117"/>
                </a:cxn>
                <a:cxn ang="0">
                  <a:pos x="164" y="71"/>
                </a:cxn>
                <a:cxn ang="0">
                  <a:pos x="136" y="24"/>
                </a:cxn>
                <a:cxn ang="0">
                  <a:pos x="91" y="0"/>
                </a:cxn>
                <a:cxn ang="0">
                  <a:pos x="44" y="49"/>
                </a:cxn>
                <a:cxn ang="0">
                  <a:pos x="44" y="2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233" h="260">
                  <a:moveTo>
                    <a:pt x="0" y="24"/>
                  </a:moveTo>
                  <a:lnTo>
                    <a:pt x="0" y="94"/>
                  </a:lnTo>
                  <a:lnTo>
                    <a:pt x="44" y="117"/>
                  </a:lnTo>
                  <a:lnTo>
                    <a:pt x="44" y="189"/>
                  </a:lnTo>
                  <a:lnTo>
                    <a:pt x="44" y="260"/>
                  </a:lnTo>
                  <a:lnTo>
                    <a:pt x="136" y="233"/>
                  </a:lnTo>
                  <a:lnTo>
                    <a:pt x="210" y="212"/>
                  </a:lnTo>
                  <a:lnTo>
                    <a:pt x="233" y="165"/>
                  </a:lnTo>
                  <a:lnTo>
                    <a:pt x="233" y="117"/>
                  </a:lnTo>
                  <a:lnTo>
                    <a:pt x="164" y="71"/>
                  </a:lnTo>
                  <a:lnTo>
                    <a:pt x="136" y="24"/>
                  </a:lnTo>
                  <a:lnTo>
                    <a:pt x="91" y="0"/>
                  </a:lnTo>
                  <a:lnTo>
                    <a:pt x="44" y="49"/>
                  </a:lnTo>
                  <a:lnTo>
                    <a:pt x="44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9" name="Freeform 478"/>
            <p:cNvSpPr>
              <a:spLocks/>
            </p:cNvSpPr>
            <p:nvPr/>
          </p:nvSpPr>
          <p:spPr bwMode="auto">
            <a:xfrm>
              <a:off x="3435" y="961"/>
              <a:ext cx="30" cy="18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0" y="25"/>
                </a:cxn>
                <a:cxn ang="0">
                  <a:pos x="96" y="72"/>
                </a:cxn>
                <a:cxn ang="0">
                  <a:pos x="117" y="49"/>
                </a:cxn>
                <a:cxn ang="0">
                  <a:pos x="96" y="0"/>
                </a:cxn>
                <a:cxn ang="0">
                  <a:pos x="96" y="0"/>
                </a:cxn>
                <a:cxn ang="0">
                  <a:pos x="96" y="0"/>
                </a:cxn>
              </a:cxnLst>
              <a:rect l="0" t="0" r="r" b="b"/>
              <a:pathLst>
                <a:path w="117" h="72">
                  <a:moveTo>
                    <a:pt x="96" y="0"/>
                  </a:moveTo>
                  <a:lnTo>
                    <a:pt x="0" y="25"/>
                  </a:lnTo>
                  <a:lnTo>
                    <a:pt x="96" y="72"/>
                  </a:lnTo>
                  <a:lnTo>
                    <a:pt x="117" y="49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0" name="Freeform 479"/>
            <p:cNvSpPr>
              <a:spLocks/>
            </p:cNvSpPr>
            <p:nvPr/>
          </p:nvSpPr>
          <p:spPr bwMode="auto">
            <a:xfrm>
              <a:off x="3435" y="962"/>
              <a:ext cx="30" cy="17"/>
            </a:xfrm>
            <a:custGeom>
              <a:avLst/>
              <a:gdLst/>
              <a:ahLst/>
              <a:cxnLst>
                <a:cxn ang="0">
                  <a:pos x="97" y="0"/>
                </a:cxn>
                <a:cxn ang="0">
                  <a:pos x="0" y="24"/>
                </a:cxn>
                <a:cxn ang="0">
                  <a:pos x="97" y="71"/>
                </a:cxn>
                <a:cxn ang="0">
                  <a:pos x="118" y="49"/>
                </a:cxn>
                <a:cxn ang="0">
                  <a:pos x="97" y="0"/>
                </a:cxn>
                <a:cxn ang="0">
                  <a:pos x="97" y="0"/>
                </a:cxn>
                <a:cxn ang="0">
                  <a:pos x="97" y="0"/>
                </a:cxn>
              </a:cxnLst>
              <a:rect l="0" t="0" r="r" b="b"/>
              <a:pathLst>
                <a:path w="118" h="71">
                  <a:moveTo>
                    <a:pt x="97" y="0"/>
                  </a:moveTo>
                  <a:lnTo>
                    <a:pt x="0" y="24"/>
                  </a:lnTo>
                  <a:lnTo>
                    <a:pt x="97" y="71"/>
                  </a:lnTo>
                  <a:lnTo>
                    <a:pt x="118" y="49"/>
                  </a:lnTo>
                  <a:lnTo>
                    <a:pt x="97" y="0"/>
                  </a:lnTo>
                  <a:lnTo>
                    <a:pt x="97" y="0"/>
                  </a:lnTo>
                  <a:lnTo>
                    <a:pt x="9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1" name="Freeform 480"/>
            <p:cNvSpPr>
              <a:spLocks/>
            </p:cNvSpPr>
            <p:nvPr/>
          </p:nvSpPr>
          <p:spPr bwMode="auto">
            <a:xfrm>
              <a:off x="4035" y="979"/>
              <a:ext cx="81" cy="70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0" y="94"/>
                </a:cxn>
                <a:cxn ang="0">
                  <a:pos x="47" y="161"/>
                </a:cxn>
                <a:cxn ang="0">
                  <a:pos x="23" y="232"/>
                </a:cxn>
                <a:cxn ang="0">
                  <a:pos x="93" y="281"/>
                </a:cxn>
                <a:cxn ang="0">
                  <a:pos x="142" y="281"/>
                </a:cxn>
                <a:cxn ang="0">
                  <a:pos x="164" y="210"/>
                </a:cxn>
                <a:cxn ang="0">
                  <a:pos x="235" y="232"/>
                </a:cxn>
                <a:cxn ang="0">
                  <a:pos x="282" y="161"/>
                </a:cxn>
                <a:cxn ang="0">
                  <a:pos x="210" y="117"/>
                </a:cxn>
                <a:cxn ang="0">
                  <a:pos x="210" y="68"/>
                </a:cxn>
                <a:cxn ang="0">
                  <a:pos x="306" y="140"/>
                </a:cxn>
                <a:cxn ang="0">
                  <a:pos x="328" y="117"/>
                </a:cxn>
                <a:cxn ang="0">
                  <a:pos x="328" y="68"/>
                </a:cxn>
                <a:cxn ang="0">
                  <a:pos x="235" y="0"/>
                </a:cxn>
                <a:cxn ang="0">
                  <a:pos x="187" y="0"/>
                </a:cxn>
                <a:cxn ang="0">
                  <a:pos x="142" y="23"/>
                </a:cxn>
                <a:cxn ang="0">
                  <a:pos x="119" y="68"/>
                </a:cxn>
                <a:cxn ang="0">
                  <a:pos x="70" y="23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3" y="0"/>
                </a:cxn>
              </a:cxnLst>
              <a:rect l="0" t="0" r="r" b="b"/>
              <a:pathLst>
                <a:path w="328" h="281">
                  <a:moveTo>
                    <a:pt x="23" y="0"/>
                  </a:moveTo>
                  <a:lnTo>
                    <a:pt x="0" y="94"/>
                  </a:lnTo>
                  <a:lnTo>
                    <a:pt x="47" y="161"/>
                  </a:lnTo>
                  <a:lnTo>
                    <a:pt x="23" y="232"/>
                  </a:lnTo>
                  <a:lnTo>
                    <a:pt x="93" y="281"/>
                  </a:lnTo>
                  <a:lnTo>
                    <a:pt x="142" y="281"/>
                  </a:lnTo>
                  <a:lnTo>
                    <a:pt x="164" y="210"/>
                  </a:lnTo>
                  <a:lnTo>
                    <a:pt x="235" y="232"/>
                  </a:lnTo>
                  <a:lnTo>
                    <a:pt x="282" y="161"/>
                  </a:lnTo>
                  <a:lnTo>
                    <a:pt x="210" y="117"/>
                  </a:lnTo>
                  <a:lnTo>
                    <a:pt x="210" y="68"/>
                  </a:lnTo>
                  <a:lnTo>
                    <a:pt x="306" y="140"/>
                  </a:lnTo>
                  <a:lnTo>
                    <a:pt x="328" y="117"/>
                  </a:lnTo>
                  <a:lnTo>
                    <a:pt x="328" y="68"/>
                  </a:lnTo>
                  <a:lnTo>
                    <a:pt x="235" y="0"/>
                  </a:lnTo>
                  <a:lnTo>
                    <a:pt x="187" y="0"/>
                  </a:lnTo>
                  <a:lnTo>
                    <a:pt x="142" y="23"/>
                  </a:lnTo>
                  <a:lnTo>
                    <a:pt x="119" y="68"/>
                  </a:lnTo>
                  <a:lnTo>
                    <a:pt x="70" y="23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2" name="Freeform 481"/>
            <p:cNvSpPr>
              <a:spLocks/>
            </p:cNvSpPr>
            <p:nvPr/>
          </p:nvSpPr>
          <p:spPr bwMode="auto">
            <a:xfrm>
              <a:off x="4035" y="979"/>
              <a:ext cx="82" cy="7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0" y="94"/>
                </a:cxn>
                <a:cxn ang="0">
                  <a:pos x="46" y="162"/>
                </a:cxn>
                <a:cxn ang="0">
                  <a:pos x="23" y="233"/>
                </a:cxn>
                <a:cxn ang="0">
                  <a:pos x="92" y="282"/>
                </a:cxn>
                <a:cxn ang="0">
                  <a:pos x="141" y="282"/>
                </a:cxn>
                <a:cxn ang="0">
                  <a:pos x="164" y="210"/>
                </a:cxn>
                <a:cxn ang="0">
                  <a:pos x="235" y="233"/>
                </a:cxn>
                <a:cxn ang="0">
                  <a:pos x="281" y="162"/>
                </a:cxn>
                <a:cxn ang="0">
                  <a:pos x="209" y="118"/>
                </a:cxn>
                <a:cxn ang="0">
                  <a:pos x="209" y="70"/>
                </a:cxn>
                <a:cxn ang="0">
                  <a:pos x="305" y="141"/>
                </a:cxn>
                <a:cxn ang="0">
                  <a:pos x="328" y="118"/>
                </a:cxn>
                <a:cxn ang="0">
                  <a:pos x="328" y="70"/>
                </a:cxn>
                <a:cxn ang="0">
                  <a:pos x="235" y="0"/>
                </a:cxn>
                <a:cxn ang="0">
                  <a:pos x="187" y="0"/>
                </a:cxn>
                <a:cxn ang="0">
                  <a:pos x="141" y="23"/>
                </a:cxn>
                <a:cxn ang="0">
                  <a:pos x="118" y="70"/>
                </a:cxn>
                <a:cxn ang="0">
                  <a:pos x="69" y="23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3" y="0"/>
                </a:cxn>
              </a:cxnLst>
              <a:rect l="0" t="0" r="r" b="b"/>
              <a:pathLst>
                <a:path w="328" h="282">
                  <a:moveTo>
                    <a:pt x="23" y="0"/>
                  </a:moveTo>
                  <a:lnTo>
                    <a:pt x="0" y="94"/>
                  </a:lnTo>
                  <a:lnTo>
                    <a:pt x="46" y="162"/>
                  </a:lnTo>
                  <a:lnTo>
                    <a:pt x="23" y="233"/>
                  </a:lnTo>
                  <a:lnTo>
                    <a:pt x="92" y="282"/>
                  </a:lnTo>
                  <a:lnTo>
                    <a:pt x="141" y="282"/>
                  </a:lnTo>
                  <a:lnTo>
                    <a:pt x="164" y="210"/>
                  </a:lnTo>
                  <a:lnTo>
                    <a:pt x="235" y="233"/>
                  </a:lnTo>
                  <a:lnTo>
                    <a:pt x="281" y="162"/>
                  </a:lnTo>
                  <a:lnTo>
                    <a:pt x="209" y="118"/>
                  </a:lnTo>
                  <a:lnTo>
                    <a:pt x="209" y="70"/>
                  </a:lnTo>
                  <a:lnTo>
                    <a:pt x="305" y="141"/>
                  </a:lnTo>
                  <a:lnTo>
                    <a:pt x="328" y="118"/>
                  </a:lnTo>
                  <a:lnTo>
                    <a:pt x="328" y="70"/>
                  </a:lnTo>
                  <a:lnTo>
                    <a:pt x="235" y="0"/>
                  </a:lnTo>
                  <a:lnTo>
                    <a:pt x="187" y="0"/>
                  </a:lnTo>
                  <a:lnTo>
                    <a:pt x="141" y="23"/>
                  </a:lnTo>
                  <a:lnTo>
                    <a:pt x="118" y="70"/>
                  </a:lnTo>
                  <a:lnTo>
                    <a:pt x="69" y="23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3" name="Freeform 482"/>
            <p:cNvSpPr>
              <a:spLocks/>
            </p:cNvSpPr>
            <p:nvPr/>
          </p:nvSpPr>
          <p:spPr bwMode="auto">
            <a:xfrm>
              <a:off x="2933" y="1590"/>
              <a:ext cx="33" cy="58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134" y="85"/>
                </a:cxn>
                <a:cxn ang="0">
                  <a:pos x="84" y="206"/>
                </a:cxn>
                <a:cxn ang="0">
                  <a:pos x="0" y="229"/>
                </a:cxn>
              </a:cxnLst>
              <a:rect l="0" t="0" r="r" b="b"/>
              <a:pathLst>
                <a:path w="134" h="229">
                  <a:moveTo>
                    <a:pt x="83" y="0"/>
                  </a:moveTo>
                  <a:lnTo>
                    <a:pt x="134" y="85"/>
                  </a:lnTo>
                  <a:lnTo>
                    <a:pt x="84" y="206"/>
                  </a:lnTo>
                  <a:lnTo>
                    <a:pt x="0" y="229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4" name="Freeform 483"/>
            <p:cNvSpPr>
              <a:spLocks/>
            </p:cNvSpPr>
            <p:nvPr/>
          </p:nvSpPr>
          <p:spPr bwMode="auto">
            <a:xfrm>
              <a:off x="4722" y="1119"/>
              <a:ext cx="67" cy="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7" y="25"/>
                </a:cxn>
                <a:cxn ang="0">
                  <a:pos x="222" y="75"/>
                </a:cxn>
                <a:cxn ang="0">
                  <a:pos x="266" y="52"/>
                </a:cxn>
              </a:cxnLst>
              <a:rect l="0" t="0" r="r" b="b"/>
              <a:pathLst>
                <a:path w="266" h="75">
                  <a:moveTo>
                    <a:pt x="0" y="0"/>
                  </a:moveTo>
                  <a:lnTo>
                    <a:pt x="147" y="25"/>
                  </a:lnTo>
                  <a:lnTo>
                    <a:pt x="222" y="75"/>
                  </a:lnTo>
                  <a:lnTo>
                    <a:pt x="266" y="5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5" name="Freeform 484"/>
            <p:cNvSpPr>
              <a:spLocks/>
            </p:cNvSpPr>
            <p:nvPr/>
          </p:nvSpPr>
          <p:spPr bwMode="auto">
            <a:xfrm>
              <a:off x="2809" y="2041"/>
              <a:ext cx="39" cy="3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1" y="0"/>
                </a:cxn>
                <a:cxn ang="0">
                  <a:pos x="93" y="14"/>
                </a:cxn>
                <a:cxn ang="0">
                  <a:pos x="157" y="98"/>
                </a:cxn>
                <a:cxn ang="0">
                  <a:pos x="118" y="129"/>
                </a:cxn>
                <a:cxn ang="0">
                  <a:pos x="87" y="133"/>
                </a:cxn>
                <a:cxn ang="0">
                  <a:pos x="21" y="111"/>
                </a:cxn>
                <a:cxn ang="0">
                  <a:pos x="23" y="6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57" h="133">
                  <a:moveTo>
                    <a:pt x="0" y="10"/>
                  </a:moveTo>
                  <a:lnTo>
                    <a:pt x="41" y="0"/>
                  </a:lnTo>
                  <a:lnTo>
                    <a:pt x="93" y="14"/>
                  </a:lnTo>
                  <a:lnTo>
                    <a:pt x="157" y="98"/>
                  </a:lnTo>
                  <a:lnTo>
                    <a:pt x="118" y="129"/>
                  </a:lnTo>
                  <a:lnTo>
                    <a:pt x="87" y="133"/>
                  </a:lnTo>
                  <a:lnTo>
                    <a:pt x="21" y="111"/>
                  </a:lnTo>
                  <a:lnTo>
                    <a:pt x="23" y="6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6" name="Freeform 485"/>
            <p:cNvSpPr>
              <a:spLocks/>
            </p:cNvSpPr>
            <p:nvPr/>
          </p:nvSpPr>
          <p:spPr bwMode="auto">
            <a:xfrm>
              <a:off x="2809" y="2041"/>
              <a:ext cx="39" cy="3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1" y="0"/>
                </a:cxn>
                <a:cxn ang="0">
                  <a:pos x="93" y="14"/>
                </a:cxn>
                <a:cxn ang="0">
                  <a:pos x="156" y="97"/>
                </a:cxn>
                <a:cxn ang="0">
                  <a:pos x="117" y="128"/>
                </a:cxn>
                <a:cxn ang="0">
                  <a:pos x="86" y="133"/>
                </a:cxn>
                <a:cxn ang="0">
                  <a:pos x="21" y="110"/>
                </a:cxn>
                <a:cxn ang="0">
                  <a:pos x="23" y="59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56" h="133">
                  <a:moveTo>
                    <a:pt x="0" y="10"/>
                  </a:moveTo>
                  <a:lnTo>
                    <a:pt x="41" y="0"/>
                  </a:lnTo>
                  <a:lnTo>
                    <a:pt x="93" y="14"/>
                  </a:lnTo>
                  <a:lnTo>
                    <a:pt x="156" y="97"/>
                  </a:lnTo>
                  <a:lnTo>
                    <a:pt x="117" y="128"/>
                  </a:lnTo>
                  <a:lnTo>
                    <a:pt x="86" y="133"/>
                  </a:lnTo>
                  <a:lnTo>
                    <a:pt x="21" y="110"/>
                  </a:lnTo>
                  <a:lnTo>
                    <a:pt x="23" y="5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" name="Freeform 486"/>
            <p:cNvSpPr>
              <a:spLocks/>
            </p:cNvSpPr>
            <p:nvPr/>
          </p:nvSpPr>
          <p:spPr bwMode="auto">
            <a:xfrm>
              <a:off x="2171" y="1454"/>
              <a:ext cx="138" cy="98"/>
            </a:xfrm>
            <a:custGeom>
              <a:avLst/>
              <a:gdLst/>
              <a:ahLst/>
              <a:cxnLst>
                <a:cxn ang="0">
                  <a:pos x="212" y="80"/>
                </a:cxn>
                <a:cxn ang="0">
                  <a:pos x="198" y="110"/>
                </a:cxn>
                <a:cxn ang="0">
                  <a:pos x="157" y="127"/>
                </a:cxn>
                <a:cxn ang="0">
                  <a:pos x="149" y="83"/>
                </a:cxn>
                <a:cxn ang="0">
                  <a:pos x="95" y="20"/>
                </a:cxn>
                <a:cxn ang="0">
                  <a:pos x="66" y="0"/>
                </a:cxn>
                <a:cxn ang="0">
                  <a:pos x="59" y="33"/>
                </a:cxn>
                <a:cxn ang="0">
                  <a:pos x="70" y="67"/>
                </a:cxn>
                <a:cxn ang="0">
                  <a:pos x="74" y="74"/>
                </a:cxn>
                <a:cxn ang="0">
                  <a:pos x="34" y="74"/>
                </a:cxn>
                <a:cxn ang="0">
                  <a:pos x="0" y="83"/>
                </a:cxn>
                <a:cxn ang="0">
                  <a:pos x="0" y="110"/>
                </a:cxn>
                <a:cxn ang="0">
                  <a:pos x="39" y="129"/>
                </a:cxn>
                <a:cxn ang="0">
                  <a:pos x="108" y="162"/>
                </a:cxn>
                <a:cxn ang="0">
                  <a:pos x="149" y="189"/>
                </a:cxn>
                <a:cxn ang="0">
                  <a:pos x="137" y="200"/>
                </a:cxn>
                <a:cxn ang="0">
                  <a:pos x="101" y="204"/>
                </a:cxn>
                <a:cxn ang="0">
                  <a:pos x="34" y="213"/>
                </a:cxn>
                <a:cxn ang="0">
                  <a:pos x="34" y="221"/>
                </a:cxn>
                <a:cxn ang="0">
                  <a:pos x="85" y="244"/>
                </a:cxn>
                <a:cxn ang="0">
                  <a:pos x="108" y="262"/>
                </a:cxn>
                <a:cxn ang="0">
                  <a:pos x="134" y="267"/>
                </a:cxn>
                <a:cxn ang="0">
                  <a:pos x="114" y="296"/>
                </a:cxn>
                <a:cxn ang="0">
                  <a:pos x="105" y="332"/>
                </a:cxn>
                <a:cxn ang="0">
                  <a:pos x="149" y="371"/>
                </a:cxn>
                <a:cxn ang="0">
                  <a:pos x="216" y="391"/>
                </a:cxn>
                <a:cxn ang="0">
                  <a:pos x="264" y="364"/>
                </a:cxn>
                <a:cxn ang="0">
                  <a:pos x="319" y="343"/>
                </a:cxn>
                <a:cxn ang="0">
                  <a:pos x="393" y="349"/>
                </a:cxn>
                <a:cxn ang="0">
                  <a:pos x="444" y="316"/>
                </a:cxn>
                <a:cxn ang="0">
                  <a:pos x="471" y="293"/>
                </a:cxn>
                <a:cxn ang="0">
                  <a:pos x="506" y="277"/>
                </a:cxn>
                <a:cxn ang="0">
                  <a:pos x="534" y="234"/>
                </a:cxn>
                <a:cxn ang="0">
                  <a:pos x="544" y="194"/>
                </a:cxn>
                <a:cxn ang="0">
                  <a:pos x="550" y="177"/>
                </a:cxn>
                <a:cxn ang="0">
                  <a:pos x="534" y="146"/>
                </a:cxn>
                <a:cxn ang="0">
                  <a:pos x="513" y="132"/>
                </a:cxn>
                <a:cxn ang="0">
                  <a:pos x="479" y="132"/>
                </a:cxn>
                <a:cxn ang="0">
                  <a:pos x="509" y="87"/>
                </a:cxn>
                <a:cxn ang="0">
                  <a:pos x="495" y="53"/>
                </a:cxn>
                <a:cxn ang="0">
                  <a:pos x="464" y="53"/>
                </a:cxn>
                <a:cxn ang="0">
                  <a:pos x="419" y="70"/>
                </a:cxn>
                <a:cxn ang="0">
                  <a:pos x="388" y="59"/>
                </a:cxn>
                <a:cxn ang="0">
                  <a:pos x="362" y="54"/>
                </a:cxn>
                <a:cxn ang="0">
                  <a:pos x="334" y="80"/>
                </a:cxn>
                <a:cxn ang="0">
                  <a:pos x="319" y="104"/>
                </a:cxn>
                <a:cxn ang="0">
                  <a:pos x="293" y="90"/>
                </a:cxn>
                <a:cxn ang="0">
                  <a:pos x="267" y="54"/>
                </a:cxn>
                <a:cxn ang="0">
                  <a:pos x="257" y="74"/>
                </a:cxn>
                <a:cxn ang="0">
                  <a:pos x="242" y="80"/>
                </a:cxn>
                <a:cxn ang="0">
                  <a:pos x="228" y="62"/>
                </a:cxn>
                <a:cxn ang="0">
                  <a:pos x="212" y="80"/>
                </a:cxn>
                <a:cxn ang="0">
                  <a:pos x="212" y="80"/>
                </a:cxn>
                <a:cxn ang="0">
                  <a:pos x="212" y="80"/>
                </a:cxn>
              </a:cxnLst>
              <a:rect l="0" t="0" r="r" b="b"/>
              <a:pathLst>
                <a:path w="550" h="391">
                  <a:moveTo>
                    <a:pt x="212" y="80"/>
                  </a:moveTo>
                  <a:lnTo>
                    <a:pt x="198" y="110"/>
                  </a:lnTo>
                  <a:lnTo>
                    <a:pt x="157" y="127"/>
                  </a:lnTo>
                  <a:lnTo>
                    <a:pt x="149" y="83"/>
                  </a:lnTo>
                  <a:lnTo>
                    <a:pt x="95" y="20"/>
                  </a:lnTo>
                  <a:lnTo>
                    <a:pt x="66" y="0"/>
                  </a:lnTo>
                  <a:lnTo>
                    <a:pt x="59" y="33"/>
                  </a:lnTo>
                  <a:lnTo>
                    <a:pt x="70" y="67"/>
                  </a:lnTo>
                  <a:lnTo>
                    <a:pt x="74" y="74"/>
                  </a:lnTo>
                  <a:lnTo>
                    <a:pt x="34" y="74"/>
                  </a:lnTo>
                  <a:lnTo>
                    <a:pt x="0" y="83"/>
                  </a:lnTo>
                  <a:lnTo>
                    <a:pt x="0" y="110"/>
                  </a:lnTo>
                  <a:lnTo>
                    <a:pt x="39" y="129"/>
                  </a:lnTo>
                  <a:lnTo>
                    <a:pt x="108" y="162"/>
                  </a:lnTo>
                  <a:lnTo>
                    <a:pt x="149" y="189"/>
                  </a:lnTo>
                  <a:lnTo>
                    <a:pt x="137" y="200"/>
                  </a:lnTo>
                  <a:lnTo>
                    <a:pt x="101" y="204"/>
                  </a:lnTo>
                  <a:lnTo>
                    <a:pt x="34" y="213"/>
                  </a:lnTo>
                  <a:lnTo>
                    <a:pt x="34" y="221"/>
                  </a:lnTo>
                  <a:lnTo>
                    <a:pt x="85" y="244"/>
                  </a:lnTo>
                  <a:lnTo>
                    <a:pt x="108" y="262"/>
                  </a:lnTo>
                  <a:lnTo>
                    <a:pt x="134" y="267"/>
                  </a:lnTo>
                  <a:lnTo>
                    <a:pt x="114" y="296"/>
                  </a:lnTo>
                  <a:lnTo>
                    <a:pt x="105" y="332"/>
                  </a:lnTo>
                  <a:lnTo>
                    <a:pt x="149" y="371"/>
                  </a:lnTo>
                  <a:lnTo>
                    <a:pt x="216" y="391"/>
                  </a:lnTo>
                  <a:lnTo>
                    <a:pt x="264" y="364"/>
                  </a:lnTo>
                  <a:lnTo>
                    <a:pt x="319" y="343"/>
                  </a:lnTo>
                  <a:lnTo>
                    <a:pt x="393" y="349"/>
                  </a:lnTo>
                  <a:lnTo>
                    <a:pt x="444" y="316"/>
                  </a:lnTo>
                  <a:lnTo>
                    <a:pt x="471" y="293"/>
                  </a:lnTo>
                  <a:lnTo>
                    <a:pt x="506" y="277"/>
                  </a:lnTo>
                  <a:lnTo>
                    <a:pt x="534" y="234"/>
                  </a:lnTo>
                  <a:lnTo>
                    <a:pt x="544" y="194"/>
                  </a:lnTo>
                  <a:lnTo>
                    <a:pt x="550" y="177"/>
                  </a:lnTo>
                  <a:lnTo>
                    <a:pt x="534" y="146"/>
                  </a:lnTo>
                  <a:lnTo>
                    <a:pt x="513" y="132"/>
                  </a:lnTo>
                  <a:lnTo>
                    <a:pt x="479" y="132"/>
                  </a:lnTo>
                  <a:lnTo>
                    <a:pt x="509" y="87"/>
                  </a:lnTo>
                  <a:lnTo>
                    <a:pt x="495" y="53"/>
                  </a:lnTo>
                  <a:lnTo>
                    <a:pt x="464" y="53"/>
                  </a:lnTo>
                  <a:lnTo>
                    <a:pt x="419" y="70"/>
                  </a:lnTo>
                  <a:lnTo>
                    <a:pt x="388" y="59"/>
                  </a:lnTo>
                  <a:lnTo>
                    <a:pt x="362" y="54"/>
                  </a:lnTo>
                  <a:lnTo>
                    <a:pt x="334" y="80"/>
                  </a:lnTo>
                  <a:lnTo>
                    <a:pt x="319" y="104"/>
                  </a:lnTo>
                  <a:lnTo>
                    <a:pt x="293" y="90"/>
                  </a:lnTo>
                  <a:lnTo>
                    <a:pt x="267" y="54"/>
                  </a:lnTo>
                  <a:lnTo>
                    <a:pt x="257" y="74"/>
                  </a:lnTo>
                  <a:lnTo>
                    <a:pt x="242" y="80"/>
                  </a:lnTo>
                  <a:lnTo>
                    <a:pt x="228" y="62"/>
                  </a:lnTo>
                  <a:lnTo>
                    <a:pt x="212" y="80"/>
                  </a:lnTo>
                  <a:lnTo>
                    <a:pt x="212" y="80"/>
                  </a:lnTo>
                  <a:lnTo>
                    <a:pt x="212" y="8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" name="Freeform 487"/>
            <p:cNvSpPr>
              <a:spLocks/>
            </p:cNvSpPr>
            <p:nvPr/>
          </p:nvSpPr>
          <p:spPr bwMode="auto">
            <a:xfrm>
              <a:off x="2172" y="1454"/>
              <a:ext cx="137" cy="98"/>
            </a:xfrm>
            <a:custGeom>
              <a:avLst/>
              <a:gdLst/>
              <a:ahLst/>
              <a:cxnLst>
                <a:cxn ang="0">
                  <a:pos x="212" y="80"/>
                </a:cxn>
                <a:cxn ang="0">
                  <a:pos x="197" y="109"/>
                </a:cxn>
                <a:cxn ang="0">
                  <a:pos x="156" y="126"/>
                </a:cxn>
                <a:cxn ang="0">
                  <a:pos x="148" y="82"/>
                </a:cxn>
                <a:cxn ang="0">
                  <a:pos x="94" y="20"/>
                </a:cxn>
                <a:cxn ang="0">
                  <a:pos x="66" y="0"/>
                </a:cxn>
                <a:cxn ang="0">
                  <a:pos x="58" y="33"/>
                </a:cxn>
                <a:cxn ang="0">
                  <a:pos x="70" y="67"/>
                </a:cxn>
                <a:cxn ang="0">
                  <a:pos x="73" y="73"/>
                </a:cxn>
                <a:cxn ang="0">
                  <a:pos x="33" y="73"/>
                </a:cxn>
                <a:cxn ang="0">
                  <a:pos x="0" y="82"/>
                </a:cxn>
                <a:cxn ang="0">
                  <a:pos x="0" y="109"/>
                </a:cxn>
                <a:cxn ang="0">
                  <a:pos x="39" y="129"/>
                </a:cxn>
                <a:cxn ang="0">
                  <a:pos x="107" y="161"/>
                </a:cxn>
                <a:cxn ang="0">
                  <a:pos x="148" y="188"/>
                </a:cxn>
                <a:cxn ang="0">
                  <a:pos x="137" y="200"/>
                </a:cxn>
                <a:cxn ang="0">
                  <a:pos x="101" y="204"/>
                </a:cxn>
                <a:cxn ang="0">
                  <a:pos x="33" y="213"/>
                </a:cxn>
                <a:cxn ang="0">
                  <a:pos x="33" y="221"/>
                </a:cxn>
                <a:cxn ang="0">
                  <a:pos x="84" y="244"/>
                </a:cxn>
                <a:cxn ang="0">
                  <a:pos x="107" y="262"/>
                </a:cxn>
                <a:cxn ang="0">
                  <a:pos x="133" y="267"/>
                </a:cxn>
                <a:cxn ang="0">
                  <a:pos x="114" y="296"/>
                </a:cxn>
                <a:cxn ang="0">
                  <a:pos x="104" y="331"/>
                </a:cxn>
                <a:cxn ang="0">
                  <a:pos x="148" y="371"/>
                </a:cxn>
                <a:cxn ang="0">
                  <a:pos x="216" y="391"/>
                </a:cxn>
                <a:cxn ang="0">
                  <a:pos x="265" y="364"/>
                </a:cxn>
                <a:cxn ang="0">
                  <a:pos x="319" y="343"/>
                </a:cxn>
                <a:cxn ang="0">
                  <a:pos x="392" y="348"/>
                </a:cxn>
                <a:cxn ang="0">
                  <a:pos x="443" y="316"/>
                </a:cxn>
                <a:cxn ang="0">
                  <a:pos x="470" y="293"/>
                </a:cxn>
                <a:cxn ang="0">
                  <a:pos x="505" y="276"/>
                </a:cxn>
                <a:cxn ang="0">
                  <a:pos x="535" y="234"/>
                </a:cxn>
                <a:cxn ang="0">
                  <a:pos x="545" y="194"/>
                </a:cxn>
                <a:cxn ang="0">
                  <a:pos x="549" y="177"/>
                </a:cxn>
                <a:cxn ang="0">
                  <a:pos x="535" y="146"/>
                </a:cxn>
                <a:cxn ang="0">
                  <a:pos x="514" y="133"/>
                </a:cxn>
                <a:cxn ang="0">
                  <a:pos x="478" y="133"/>
                </a:cxn>
                <a:cxn ang="0">
                  <a:pos x="509" y="86"/>
                </a:cxn>
                <a:cxn ang="0">
                  <a:pos x="494" y="52"/>
                </a:cxn>
                <a:cxn ang="0">
                  <a:pos x="463" y="52"/>
                </a:cxn>
                <a:cxn ang="0">
                  <a:pos x="418" y="71"/>
                </a:cxn>
                <a:cxn ang="0">
                  <a:pos x="387" y="59"/>
                </a:cxn>
                <a:cxn ang="0">
                  <a:pos x="361" y="54"/>
                </a:cxn>
                <a:cxn ang="0">
                  <a:pos x="333" y="80"/>
                </a:cxn>
                <a:cxn ang="0">
                  <a:pos x="319" y="104"/>
                </a:cxn>
                <a:cxn ang="0">
                  <a:pos x="292" y="90"/>
                </a:cxn>
                <a:cxn ang="0">
                  <a:pos x="266" y="54"/>
                </a:cxn>
                <a:cxn ang="0">
                  <a:pos x="257" y="73"/>
                </a:cxn>
                <a:cxn ang="0">
                  <a:pos x="241" y="80"/>
                </a:cxn>
                <a:cxn ang="0">
                  <a:pos x="227" y="61"/>
                </a:cxn>
                <a:cxn ang="0">
                  <a:pos x="212" y="80"/>
                </a:cxn>
                <a:cxn ang="0">
                  <a:pos x="212" y="80"/>
                </a:cxn>
                <a:cxn ang="0">
                  <a:pos x="212" y="80"/>
                </a:cxn>
              </a:cxnLst>
              <a:rect l="0" t="0" r="r" b="b"/>
              <a:pathLst>
                <a:path w="549" h="391">
                  <a:moveTo>
                    <a:pt x="212" y="80"/>
                  </a:moveTo>
                  <a:lnTo>
                    <a:pt x="197" y="109"/>
                  </a:lnTo>
                  <a:lnTo>
                    <a:pt x="156" y="126"/>
                  </a:lnTo>
                  <a:lnTo>
                    <a:pt x="148" y="82"/>
                  </a:lnTo>
                  <a:lnTo>
                    <a:pt x="94" y="20"/>
                  </a:lnTo>
                  <a:lnTo>
                    <a:pt x="66" y="0"/>
                  </a:lnTo>
                  <a:lnTo>
                    <a:pt x="58" y="33"/>
                  </a:lnTo>
                  <a:lnTo>
                    <a:pt x="70" y="67"/>
                  </a:lnTo>
                  <a:lnTo>
                    <a:pt x="73" y="73"/>
                  </a:lnTo>
                  <a:lnTo>
                    <a:pt x="33" y="73"/>
                  </a:lnTo>
                  <a:lnTo>
                    <a:pt x="0" y="82"/>
                  </a:lnTo>
                  <a:lnTo>
                    <a:pt x="0" y="109"/>
                  </a:lnTo>
                  <a:lnTo>
                    <a:pt x="39" y="129"/>
                  </a:lnTo>
                  <a:lnTo>
                    <a:pt x="107" y="161"/>
                  </a:lnTo>
                  <a:lnTo>
                    <a:pt x="148" y="188"/>
                  </a:lnTo>
                  <a:lnTo>
                    <a:pt x="137" y="200"/>
                  </a:lnTo>
                  <a:lnTo>
                    <a:pt x="101" y="204"/>
                  </a:lnTo>
                  <a:lnTo>
                    <a:pt x="33" y="213"/>
                  </a:lnTo>
                  <a:lnTo>
                    <a:pt x="33" y="221"/>
                  </a:lnTo>
                  <a:lnTo>
                    <a:pt x="84" y="244"/>
                  </a:lnTo>
                  <a:lnTo>
                    <a:pt x="107" y="262"/>
                  </a:lnTo>
                  <a:lnTo>
                    <a:pt x="133" y="267"/>
                  </a:lnTo>
                  <a:lnTo>
                    <a:pt x="114" y="296"/>
                  </a:lnTo>
                  <a:lnTo>
                    <a:pt x="104" y="331"/>
                  </a:lnTo>
                  <a:lnTo>
                    <a:pt x="148" y="371"/>
                  </a:lnTo>
                  <a:lnTo>
                    <a:pt x="216" y="391"/>
                  </a:lnTo>
                  <a:lnTo>
                    <a:pt x="265" y="364"/>
                  </a:lnTo>
                  <a:lnTo>
                    <a:pt x="319" y="343"/>
                  </a:lnTo>
                  <a:lnTo>
                    <a:pt x="392" y="348"/>
                  </a:lnTo>
                  <a:lnTo>
                    <a:pt x="443" y="316"/>
                  </a:lnTo>
                  <a:lnTo>
                    <a:pt x="470" y="293"/>
                  </a:lnTo>
                  <a:lnTo>
                    <a:pt x="505" y="276"/>
                  </a:lnTo>
                  <a:lnTo>
                    <a:pt x="535" y="234"/>
                  </a:lnTo>
                  <a:lnTo>
                    <a:pt x="545" y="194"/>
                  </a:lnTo>
                  <a:lnTo>
                    <a:pt x="549" y="177"/>
                  </a:lnTo>
                  <a:lnTo>
                    <a:pt x="535" y="146"/>
                  </a:lnTo>
                  <a:lnTo>
                    <a:pt x="514" y="133"/>
                  </a:lnTo>
                  <a:lnTo>
                    <a:pt x="478" y="133"/>
                  </a:lnTo>
                  <a:lnTo>
                    <a:pt x="509" y="86"/>
                  </a:lnTo>
                  <a:lnTo>
                    <a:pt x="494" y="52"/>
                  </a:lnTo>
                  <a:lnTo>
                    <a:pt x="463" y="52"/>
                  </a:lnTo>
                  <a:lnTo>
                    <a:pt x="418" y="71"/>
                  </a:lnTo>
                  <a:lnTo>
                    <a:pt x="387" y="59"/>
                  </a:lnTo>
                  <a:lnTo>
                    <a:pt x="361" y="54"/>
                  </a:lnTo>
                  <a:lnTo>
                    <a:pt x="333" y="80"/>
                  </a:lnTo>
                  <a:lnTo>
                    <a:pt x="319" y="104"/>
                  </a:lnTo>
                  <a:lnTo>
                    <a:pt x="292" y="90"/>
                  </a:lnTo>
                  <a:lnTo>
                    <a:pt x="266" y="54"/>
                  </a:lnTo>
                  <a:lnTo>
                    <a:pt x="257" y="73"/>
                  </a:lnTo>
                  <a:lnTo>
                    <a:pt x="241" y="80"/>
                  </a:lnTo>
                  <a:lnTo>
                    <a:pt x="227" y="61"/>
                  </a:lnTo>
                  <a:lnTo>
                    <a:pt x="212" y="80"/>
                  </a:lnTo>
                  <a:lnTo>
                    <a:pt x="212" y="80"/>
                  </a:lnTo>
                  <a:lnTo>
                    <a:pt x="212" y="8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9" name="Freeform 488"/>
            <p:cNvSpPr>
              <a:spLocks/>
            </p:cNvSpPr>
            <p:nvPr/>
          </p:nvSpPr>
          <p:spPr bwMode="auto">
            <a:xfrm>
              <a:off x="1836" y="870"/>
              <a:ext cx="417" cy="678"/>
            </a:xfrm>
            <a:custGeom>
              <a:avLst/>
              <a:gdLst/>
              <a:ahLst/>
              <a:cxnLst>
                <a:cxn ang="0">
                  <a:pos x="586" y="230"/>
                </a:cxn>
                <a:cxn ang="0">
                  <a:pos x="441" y="345"/>
                </a:cxn>
                <a:cxn ang="0">
                  <a:pos x="316" y="440"/>
                </a:cxn>
                <a:cxn ang="0">
                  <a:pos x="229" y="567"/>
                </a:cxn>
                <a:cxn ang="0">
                  <a:pos x="253" y="732"/>
                </a:cxn>
                <a:cxn ang="0">
                  <a:pos x="126" y="827"/>
                </a:cxn>
                <a:cxn ang="0">
                  <a:pos x="0" y="973"/>
                </a:cxn>
                <a:cxn ang="0">
                  <a:pos x="126" y="1070"/>
                </a:cxn>
                <a:cxn ang="0">
                  <a:pos x="32" y="1171"/>
                </a:cxn>
                <a:cxn ang="0">
                  <a:pos x="229" y="1195"/>
                </a:cxn>
                <a:cxn ang="0">
                  <a:pos x="380" y="1257"/>
                </a:cxn>
                <a:cxn ang="0">
                  <a:pos x="495" y="1436"/>
                </a:cxn>
                <a:cxn ang="0">
                  <a:pos x="526" y="1592"/>
                </a:cxn>
                <a:cxn ang="0">
                  <a:pos x="609" y="1739"/>
                </a:cxn>
                <a:cxn ang="0">
                  <a:pos x="503" y="1842"/>
                </a:cxn>
                <a:cxn ang="0">
                  <a:pos x="482" y="1989"/>
                </a:cxn>
                <a:cxn ang="0">
                  <a:pos x="462" y="2116"/>
                </a:cxn>
                <a:cxn ang="0">
                  <a:pos x="472" y="2262"/>
                </a:cxn>
                <a:cxn ang="0">
                  <a:pos x="526" y="2462"/>
                </a:cxn>
                <a:cxn ang="0">
                  <a:pos x="547" y="2608"/>
                </a:cxn>
                <a:cxn ang="0">
                  <a:pos x="682" y="2681"/>
                </a:cxn>
                <a:cxn ang="0">
                  <a:pos x="755" y="2714"/>
                </a:cxn>
                <a:cxn ang="0">
                  <a:pos x="871" y="2568"/>
                </a:cxn>
                <a:cxn ang="0">
                  <a:pos x="954" y="2306"/>
                </a:cxn>
                <a:cxn ang="0">
                  <a:pos x="1048" y="2094"/>
                </a:cxn>
                <a:cxn ang="0">
                  <a:pos x="1248" y="2012"/>
                </a:cxn>
                <a:cxn ang="0">
                  <a:pos x="1309" y="1875"/>
                </a:cxn>
                <a:cxn ang="0">
                  <a:pos x="1492" y="1727"/>
                </a:cxn>
                <a:cxn ang="0">
                  <a:pos x="1531" y="1687"/>
                </a:cxn>
                <a:cxn ang="0">
                  <a:pos x="1607" y="1571"/>
                </a:cxn>
                <a:cxn ang="0">
                  <a:pos x="1501" y="1550"/>
                </a:cxn>
                <a:cxn ang="0">
                  <a:pos x="1470" y="1436"/>
                </a:cxn>
                <a:cxn ang="0">
                  <a:pos x="1586" y="1455"/>
                </a:cxn>
                <a:cxn ang="0">
                  <a:pos x="1669" y="1436"/>
                </a:cxn>
                <a:cxn ang="0">
                  <a:pos x="1563" y="1350"/>
                </a:cxn>
                <a:cxn ang="0">
                  <a:pos x="1511" y="1247"/>
                </a:cxn>
                <a:cxn ang="0">
                  <a:pos x="1542" y="1153"/>
                </a:cxn>
                <a:cxn ang="0">
                  <a:pos x="1594" y="1059"/>
                </a:cxn>
                <a:cxn ang="0">
                  <a:pos x="1531" y="838"/>
                </a:cxn>
                <a:cxn ang="0">
                  <a:pos x="1492" y="713"/>
                </a:cxn>
                <a:cxn ang="0">
                  <a:pos x="1449" y="628"/>
                </a:cxn>
                <a:cxn ang="0">
                  <a:pos x="1542" y="523"/>
                </a:cxn>
                <a:cxn ang="0">
                  <a:pos x="1555" y="428"/>
                </a:cxn>
                <a:cxn ang="0">
                  <a:pos x="1511" y="356"/>
                </a:cxn>
                <a:cxn ang="0">
                  <a:pos x="1299" y="428"/>
                </a:cxn>
                <a:cxn ang="0">
                  <a:pos x="1248" y="418"/>
                </a:cxn>
                <a:cxn ang="0">
                  <a:pos x="1343" y="324"/>
                </a:cxn>
                <a:cxn ang="0">
                  <a:pos x="1238" y="335"/>
                </a:cxn>
                <a:cxn ang="0">
                  <a:pos x="1176" y="312"/>
                </a:cxn>
                <a:cxn ang="0">
                  <a:pos x="1145" y="250"/>
                </a:cxn>
                <a:cxn ang="0">
                  <a:pos x="1228" y="210"/>
                </a:cxn>
                <a:cxn ang="0">
                  <a:pos x="1439" y="135"/>
                </a:cxn>
                <a:cxn ang="0">
                  <a:pos x="1357" y="73"/>
                </a:cxn>
                <a:cxn ang="0">
                  <a:pos x="1145" y="0"/>
                </a:cxn>
                <a:cxn ang="0">
                  <a:pos x="988" y="20"/>
                </a:cxn>
                <a:cxn ang="0">
                  <a:pos x="975" y="116"/>
                </a:cxn>
                <a:cxn ang="0">
                  <a:pos x="850" y="116"/>
                </a:cxn>
                <a:cxn ang="0">
                  <a:pos x="807" y="210"/>
                </a:cxn>
                <a:cxn ang="0">
                  <a:pos x="734" y="189"/>
                </a:cxn>
                <a:cxn ang="0">
                  <a:pos x="755" y="250"/>
                </a:cxn>
                <a:cxn ang="0">
                  <a:pos x="745" y="281"/>
                </a:cxn>
              </a:cxnLst>
              <a:rect l="0" t="0" r="r" b="b"/>
              <a:pathLst>
                <a:path w="1669" h="2714">
                  <a:moveTo>
                    <a:pt x="745" y="281"/>
                  </a:moveTo>
                  <a:lnTo>
                    <a:pt x="586" y="230"/>
                  </a:lnTo>
                  <a:lnTo>
                    <a:pt x="503" y="312"/>
                  </a:lnTo>
                  <a:lnTo>
                    <a:pt x="441" y="345"/>
                  </a:lnTo>
                  <a:lnTo>
                    <a:pt x="380" y="376"/>
                  </a:lnTo>
                  <a:lnTo>
                    <a:pt x="316" y="440"/>
                  </a:lnTo>
                  <a:lnTo>
                    <a:pt x="336" y="542"/>
                  </a:lnTo>
                  <a:lnTo>
                    <a:pt x="229" y="567"/>
                  </a:lnTo>
                  <a:lnTo>
                    <a:pt x="191" y="628"/>
                  </a:lnTo>
                  <a:lnTo>
                    <a:pt x="253" y="732"/>
                  </a:lnTo>
                  <a:lnTo>
                    <a:pt x="240" y="775"/>
                  </a:lnTo>
                  <a:lnTo>
                    <a:pt x="126" y="827"/>
                  </a:lnTo>
                  <a:lnTo>
                    <a:pt x="0" y="911"/>
                  </a:lnTo>
                  <a:lnTo>
                    <a:pt x="0" y="973"/>
                  </a:lnTo>
                  <a:lnTo>
                    <a:pt x="115" y="1046"/>
                  </a:lnTo>
                  <a:lnTo>
                    <a:pt x="126" y="1070"/>
                  </a:lnTo>
                  <a:lnTo>
                    <a:pt x="45" y="1121"/>
                  </a:lnTo>
                  <a:lnTo>
                    <a:pt x="32" y="1171"/>
                  </a:lnTo>
                  <a:lnTo>
                    <a:pt x="84" y="1236"/>
                  </a:lnTo>
                  <a:lnTo>
                    <a:pt x="229" y="1195"/>
                  </a:lnTo>
                  <a:lnTo>
                    <a:pt x="285" y="1205"/>
                  </a:lnTo>
                  <a:lnTo>
                    <a:pt x="380" y="1257"/>
                  </a:lnTo>
                  <a:lnTo>
                    <a:pt x="390" y="1320"/>
                  </a:lnTo>
                  <a:lnTo>
                    <a:pt x="495" y="1436"/>
                  </a:lnTo>
                  <a:lnTo>
                    <a:pt x="514" y="1517"/>
                  </a:lnTo>
                  <a:lnTo>
                    <a:pt x="526" y="1592"/>
                  </a:lnTo>
                  <a:lnTo>
                    <a:pt x="526" y="1687"/>
                  </a:lnTo>
                  <a:lnTo>
                    <a:pt x="609" y="1739"/>
                  </a:lnTo>
                  <a:lnTo>
                    <a:pt x="567" y="1811"/>
                  </a:lnTo>
                  <a:lnTo>
                    <a:pt x="503" y="1842"/>
                  </a:lnTo>
                  <a:lnTo>
                    <a:pt x="482" y="1917"/>
                  </a:lnTo>
                  <a:lnTo>
                    <a:pt x="482" y="1989"/>
                  </a:lnTo>
                  <a:lnTo>
                    <a:pt x="432" y="2043"/>
                  </a:lnTo>
                  <a:lnTo>
                    <a:pt x="462" y="2116"/>
                  </a:lnTo>
                  <a:lnTo>
                    <a:pt x="503" y="2168"/>
                  </a:lnTo>
                  <a:lnTo>
                    <a:pt x="472" y="2262"/>
                  </a:lnTo>
                  <a:lnTo>
                    <a:pt x="472" y="2369"/>
                  </a:lnTo>
                  <a:lnTo>
                    <a:pt x="526" y="2462"/>
                  </a:lnTo>
                  <a:lnTo>
                    <a:pt x="576" y="2515"/>
                  </a:lnTo>
                  <a:lnTo>
                    <a:pt x="547" y="2608"/>
                  </a:lnTo>
                  <a:lnTo>
                    <a:pt x="598" y="2660"/>
                  </a:lnTo>
                  <a:lnTo>
                    <a:pt x="682" y="2681"/>
                  </a:lnTo>
                  <a:lnTo>
                    <a:pt x="704" y="2702"/>
                  </a:lnTo>
                  <a:lnTo>
                    <a:pt x="755" y="2714"/>
                  </a:lnTo>
                  <a:lnTo>
                    <a:pt x="819" y="2660"/>
                  </a:lnTo>
                  <a:lnTo>
                    <a:pt x="871" y="2568"/>
                  </a:lnTo>
                  <a:lnTo>
                    <a:pt x="871" y="2428"/>
                  </a:lnTo>
                  <a:lnTo>
                    <a:pt x="954" y="2306"/>
                  </a:lnTo>
                  <a:lnTo>
                    <a:pt x="975" y="2168"/>
                  </a:lnTo>
                  <a:lnTo>
                    <a:pt x="1048" y="2094"/>
                  </a:lnTo>
                  <a:lnTo>
                    <a:pt x="1155" y="2052"/>
                  </a:lnTo>
                  <a:lnTo>
                    <a:pt x="1248" y="2012"/>
                  </a:lnTo>
                  <a:lnTo>
                    <a:pt x="1280" y="1948"/>
                  </a:lnTo>
                  <a:lnTo>
                    <a:pt x="1309" y="1875"/>
                  </a:lnTo>
                  <a:lnTo>
                    <a:pt x="1395" y="1790"/>
                  </a:lnTo>
                  <a:lnTo>
                    <a:pt x="1492" y="1727"/>
                  </a:lnTo>
                  <a:lnTo>
                    <a:pt x="1501" y="1718"/>
                  </a:lnTo>
                  <a:lnTo>
                    <a:pt x="1531" y="1687"/>
                  </a:lnTo>
                  <a:lnTo>
                    <a:pt x="1617" y="1592"/>
                  </a:lnTo>
                  <a:lnTo>
                    <a:pt x="1607" y="1571"/>
                  </a:lnTo>
                  <a:lnTo>
                    <a:pt x="1511" y="1571"/>
                  </a:lnTo>
                  <a:lnTo>
                    <a:pt x="1501" y="1550"/>
                  </a:lnTo>
                  <a:lnTo>
                    <a:pt x="1492" y="1497"/>
                  </a:lnTo>
                  <a:lnTo>
                    <a:pt x="1470" y="1436"/>
                  </a:lnTo>
                  <a:lnTo>
                    <a:pt x="1511" y="1415"/>
                  </a:lnTo>
                  <a:lnTo>
                    <a:pt x="1586" y="1455"/>
                  </a:lnTo>
                  <a:lnTo>
                    <a:pt x="1657" y="1465"/>
                  </a:lnTo>
                  <a:lnTo>
                    <a:pt x="1669" y="1436"/>
                  </a:lnTo>
                  <a:lnTo>
                    <a:pt x="1636" y="1371"/>
                  </a:lnTo>
                  <a:lnTo>
                    <a:pt x="1563" y="1350"/>
                  </a:lnTo>
                  <a:lnTo>
                    <a:pt x="1511" y="1278"/>
                  </a:lnTo>
                  <a:lnTo>
                    <a:pt x="1511" y="1247"/>
                  </a:lnTo>
                  <a:lnTo>
                    <a:pt x="1594" y="1195"/>
                  </a:lnTo>
                  <a:lnTo>
                    <a:pt x="1542" y="1153"/>
                  </a:lnTo>
                  <a:lnTo>
                    <a:pt x="1575" y="1108"/>
                  </a:lnTo>
                  <a:lnTo>
                    <a:pt x="1594" y="1059"/>
                  </a:lnTo>
                  <a:lnTo>
                    <a:pt x="1586" y="931"/>
                  </a:lnTo>
                  <a:lnTo>
                    <a:pt x="1531" y="838"/>
                  </a:lnTo>
                  <a:lnTo>
                    <a:pt x="1459" y="785"/>
                  </a:lnTo>
                  <a:lnTo>
                    <a:pt x="1492" y="713"/>
                  </a:lnTo>
                  <a:lnTo>
                    <a:pt x="1470" y="670"/>
                  </a:lnTo>
                  <a:lnTo>
                    <a:pt x="1449" y="628"/>
                  </a:lnTo>
                  <a:lnTo>
                    <a:pt x="1480" y="574"/>
                  </a:lnTo>
                  <a:lnTo>
                    <a:pt x="1542" y="523"/>
                  </a:lnTo>
                  <a:lnTo>
                    <a:pt x="1575" y="471"/>
                  </a:lnTo>
                  <a:lnTo>
                    <a:pt x="1555" y="428"/>
                  </a:lnTo>
                  <a:lnTo>
                    <a:pt x="1531" y="356"/>
                  </a:lnTo>
                  <a:lnTo>
                    <a:pt x="1511" y="356"/>
                  </a:lnTo>
                  <a:lnTo>
                    <a:pt x="1415" y="396"/>
                  </a:lnTo>
                  <a:lnTo>
                    <a:pt x="1299" y="428"/>
                  </a:lnTo>
                  <a:lnTo>
                    <a:pt x="1248" y="440"/>
                  </a:lnTo>
                  <a:lnTo>
                    <a:pt x="1248" y="418"/>
                  </a:lnTo>
                  <a:lnTo>
                    <a:pt x="1299" y="366"/>
                  </a:lnTo>
                  <a:lnTo>
                    <a:pt x="1343" y="324"/>
                  </a:lnTo>
                  <a:lnTo>
                    <a:pt x="1309" y="312"/>
                  </a:lnTo>
                  <a:lnTo>
                    <a:pt x="1238" y="335"/>
                  </a:lnTo>
                  <a:lnTo>
                    <a:pt x="1176" y="345"/>
                  </a:lnTo>
                  <a:lnTo>
                    <a:pt x="1176" y="312"/>
                  </a:lnTo>
                  <a:lnTo>
                    <a:pt x="1205" y="260"/>
                  </a:lnTo>
                  <a:lnTo>
                    <a:pt x="1145" y="250"/>
                  </a:lnTo>
                  <a:lnTo>
                    <a:pt x="1131" y="250"/>
                  </a:lnTo>
                  <a:lnTo>
                    <a:pt x="1228" y="210"/>
                  </a:lnTo>
                  <a:lnTo>
                    <a:pt x="1364" y="189"/>
                  </a:lnTo>
                  <a:lnTo>
                    <a:pt x="1439" y="135"/>
                  </a:lnTo>
                  <a:lnTo>
                    <a:pt x="1426" y="104"/>
                  </a:lnTo>
                  <a:lnTo>
                    <a:pt x="1357" y="73"/>
                  </a:lnTo>
                  <a:lnTo>
                    <a:pt x="1217" y="0"/>
                  </a:lnTo>
                  <a:lnTo>
                    <a:pt x="1145" y="0"/>
                  </a:lnTo>
                  <a:lnTo>
                    <a:pt x="1039" y="0"/>
                  </a:lnTo>
                  <a:lnTo>
                    <a:pt x="988" y="20"/>
                  </a:lnTo>
                  <a:lnTo>
                    <a:pt x="975" y="83"/>
                  </a:lnTo>
                  <a:lnTo>
                    <a:pt x="975" y="116"/>
                  </a:lnTo>
                  <a:lnTo>
                    <a:pt x="871" y="116"/>
                  </a:lnTo>
                  <a:lnTo>
                    <a:pt x="850" y="116"/>
                  </a:lnTo>
                  <a:lnTo>
                    <a:pt x="819" y="145"/>
                  </a:lnTo>
                  <a:lnTo>
                    <a:pt x="807" y="210"/>
                  </a:lnTo>
                  <a:lnTo>
                    <a:pt x="776" y="230"/>
                  </a:lnTo>
                  <a:lnTo>
                    <a:pt x="734" y="189"/>
                  </a:lnTo>
                  <a:lnTo>
                    <a:pt x="734" y="222"/>
                  </a:lnTo>
                  <a:lnTo>
                    <a:pt x="755" y="250"/>
                  </a:lnTo>
                  <a:lnTo>
                    <a:pt x="745" y="281"/>
                  </a:lnTo>
                  <a:lnTo>
                    <a:pt x="745" y="281"/>
                  </a:lnTo>
                  <a:lnTo>
                    <a:pt x="745" y="28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0" name="Freeform 489"/>
            <p:cNvSpPr>
              <a:spLocks/>
            </p:cNvSpPr>
            <p:nvPr/>
          </p:nvSpPr>
          <p:spPr bwMode="auto">
            <a:xfrm>
              <a:off x="1836" y="870"/>
              <a:ext cx="417" cy="678"/>
            </a:xfrm>
            <a:custGeom>
              <a:avLst/>
              <a:gdLst/>
              <a:ahLst/>
              <a:cxnLst>
                <a:cxn ang="0">
                  <a:pos x="587" y="230"/>
                </a:cxn>
                <a:cxn ang="0">
                  <a:pos x="442" y="345"/>
                </a:cxn>
                <a:cxn ang="0">
                  <a:pos x="317" y="440"/>
                </a:cxn>
                <a:cxn ang="0">
                  <a:pos x="229" y="567"/>
                </a:cxn>
                <a:cxn ang="0">
                  <a:pos x="253" y="733"/>
                </a:cxn>
                <a:cxn ang="0">
                  <a:pos x="128" y="827"/>
                </a:cxn>
                <a:cxn ang="0">
                  <a:pos x="0" y="973"/>
                </a:cxn>
                <a:cxn ang="0">
                  <a:pos x="128" y="1071"/>
                </a:cxn>
                <a:cxn ang="0">
                  <a:pos x="34" y="1173"/>
                </a:cxn>
                <a:cxn ang="0">
                  <a:pos x="229" y="1195"/>
                </a:cxn>
                <a:cxn ang="0">
                  <a:pos x="380" y="1257"/>
                </a:cxn>
                <a:cxn ang="0">
                  <a:pos x="495" y="1437"/>
                </a:cxn>
                <a:cxn ang="0">
                  <a:pos x="526" y="1593"/>
                </a:cxn>
                <a:cxn ang="0">
                  <a:pos x="610" y="1739"/>
                </a:cxn>
                <a:cxn ang="0">
                  <a:pos x="504" y="1843"/>
                </a:cxn>
                <a:cxn ang="0">
                  <a:pos x="482" y="1990"/>
                </a:cxn>
                <a:cxn ang="0">
                  <a:pos x="463" y="2116"/>
                </a:cxn>
                <a:cxn ang="0">
                  <a:pos x="473" y="2263"/>
                </a:cxn>
                <a:cxn ang="0">
                  <a:pos x="526" y="2462"/>
                </a:cxn>
                <a:cxn ang="0">
                  <a:pos x="548" y="2609"/>
                </a:cxn>
                <a:cxn ang="0">
                  <a:pos x="683" y="2682"/>
                </a:cxn>
                <a:cxn ang="0">
                  <a:pos x="756" y="2714"/>
                </a:cxn>
                <a:cxn ang="0">
                  <a:pos x="871" y="2568"/>
                </a:cxn>
                <a:cxn ang="0">
                  <a:pos x="954" y="2306"/>
                </a:cxn>
                <a:cxn ang="0">
                  <a:pos x="1048" y="2095"/>
                </a:cxn>
                <a:cxn ang="0">
                  <a:pos x="1248" y="2013"/>
                </a:cxn>
                <a:cxn ang="0">
                  <a:pos x="1309" y="1876"/>
                </a:cxn>
                <a:cxn ang="0">
                  <a:pos x="1492" y="1727"/>
                </a:cxn>
                <a:cxn ang="0">
                  <a:pos x="1531" y="1687"/>
                </a:cxn>
                <a:cxn ang="0">
                  <a:pos x="1609" y="1571"/>
                </a:cxn>
                <a:cxn ang="0">
                  <a:pos x="1502" y="1550"/>
                </a:cxn>
                <a:cxn ang="0">
                  <a:pos x="1471" y="1437"/>
                </a:cxn>
                <a:cxn ang="0">
                  <a:pos x="1587" y="1456"/>
                </a:cxn>
                <a:cxn ang="0">
                  <a:pos x="1671" y="1437"/>
                </a:cxn>
                <a:cxn ang="0">
                  <a:pos x="1564" y="1350"/>
                </a:cxn>
                <a:cxn ang="0">
                  <a:pos x="1512" y="1248"/>
                </a:cxn>
                <a:cxn ang="0">
                  <a:pos x="1543" y="1154"/>
                </a:cxn>
                <a:cxn ang="0">
                  <a:pos x="1595" y="1059"/>
                </a:cxn>
                <a:cxn ang="0">
                  <a:pos x="1531" y="839"/>
                </a:cxn>
                <a:cxn ang="0">
                  <a:pos x="1492" y="713"/>
                </a:cxn>
                <a:cxn ang="0">
                  <a:pos x="1450" y="628"/>
                </a:cxn>
                <a:cxn ang="0">
                  <a:pos x="1543" y="523"/>
                </a:cxn>
                <a:cxn ang="0">
                  <a:pos x="1556" y="429"/>
                </a:cxn>
                <a:cxn ang="0">
                  <a:pos x="1512" y="357"/>
                </a:cxn>
                <a:cxn ang="0">
                  <a:pos x="1300" y="429"/>
                </a:cxn>
                <a:cxn ang="0">
                  <a:pos x="1248" y="419"/>
                </a:cxn>
                <a:cxn ang="0">
                  <a:pos x="1344" y="324"/>
                </a:cxn>
                <a:cxn ang="0">
                  <a:pos x="1238" y="336"/>
                </a:cxn>
                <a:cxn ang="0">
                  <a:pos x="1176" y="313"/>
                </a:cxn>
                <a:cxn ang="0">
                  <a:pos x="1145" y="251"/>
                </a:cxn>
                <a:cxn ang="0">
                  <a:pos x="1229" y="211"/>
                </a:cxn>
                <a:cxn ang="0">
                  <a:pos x="1440" y="136"/>
                </a:cxn>
                <a:cxn ang="0">
                  <a:pos x="1357" y="74"/>
                </a:cxn>
                <a:cxn ang="0">
                  <a:pos x="1145" y="0"/>
                </a:cxn>
                <a:cxn ang="0">
                  <a:pos x="988" y="20"/>
                </a:cxn>
                <a:cxn ang="0">
                  <a:pos x="977" y="116"/>
                </a:cxn>
                <a:cxn ang="0">
                  <a:pos x="850" y="116"/>
                </a:cxn>
                <a:cxn ang="0">
                  <a:pos x="808" y="211"/>
                </a:cxn>
                <a:cxn ang="0">
                  <a:pos x="734" y="190"/>
                </a:cxn>
                <a:cxn ang="0">
                  <a:pos x="756" y="251"/>
                </a:cxn>
                <a:cxn ang="0">
                  <a:pos x="746" y="282"/>
                </a:cxn>
              </a:cxnLst>
              <a:rect l="0" t="0" r="r" b="b"/>
              <a:pathLst>
                <a:path w="1671" h="2714">
                  <a:moveTo>
                    <a:pt x="746" y="282"/>
                  </a:moveTo>
                  <a:lnTo>
                    <a:pt x="587" y="230"/>
                  </a:lnTo>
                  <a:lnTo>
                    <a:pt x="504" y="313"/>
                  </a:lnTo>
                  <a:lnTo>
                    <a:pt x="442" y="345"/>
                  </a:lnTo>
                  <a:lnTo>
                    <a:pt x="380" y="376"/>
                  </a:lnTo>
                  <a:lnTo>
                    <a:pt x="317" y="440"/>
                  </a:lnTo>
                  <a:lnTo>
                    <a:pt x="336" y="542"/>
                  </a:lnTo>
                  <a:lnTo>
                    <a:pt x="229" y="567"/>
                  </a:lnTo>
                  <a:lnTo>
                    <a:pt x="191" y="628"/>
                  </a:lnTo>
                  <a:lnTo>
                    <a:pt x="253" y="733"/>
                  </a:lnTo>
                  <a:lnTo>
                    <a:pt x="242" y="775"/>
                  </a:lnTo>
                  <a:lnTo>
                    <a:pt x="128" y="827"/>
                  </a:lnTo>
                  <a:lnTo>
                    <a:pt x="0" y="911"/>
                  </a:lnTo>
                  <a:lnTo>
                    <a:pt x="0" y="973"/>
                  </a:lnTo>
                  <a:lnTo>
                    <a:pt x="115" y="1047"/>
                  </a:lnTo>
                  <a:lnTo>
                    <a:pt x="128" y="1071"/>
                  </a:lnTo>
                  <a:lnTo>
                    <a:pt x="45" y="1121"/>
                  </a:lnTo>
                  <a:lnTo>
                    <a:pt x="34" y="1173"/>
                  </a:lnTo>
                  <a:lnTo>
                    <a:pt x="86" y="1236"/>
                  </a:lnTo>
                  <a:lnTo>
                    <a:pt x="229" y="1195"/>
                  </a:lnTo>
                  <a:lnTo>
                    <a:pt x="286" y="1205"/>
                  </a:lnTo>
                  <a:lnTo>
                    <a:pt x="380" y="1257"/>
                  </a:lnTo>
                  <a:lnTo>
                    <a:pt x="390" y="1321"/>
                  </a:lnTo>
                  <a:lnTo>
                    <a:pt x="495" y="1437"/>
                  </a:lnTo>
                  <a:lnTo>
                    <a:pt x="515" y="1518"/>
                  </a:lnTo>
                  <a:lnTo>
                    <a:pt x="526" y="1593"/>
                  </a:lnTo>
                  <a:lnTo>
                    <a:pt x="526" y="1687"/>
                  </a:lnTo>
                  <a:lnTo>
                    <a:pt x="610" y="1739"/>
                  </a:lnTo>
                  <a:lnTo>
                    <a:pt x="567" y="1812"/>
                  </a:lnTo>
                  <a:lnTo>
                    <a:pt x="504" y="1843"/>
                  </a:lnTo>
                  <a:lnTo>
                    <a:pt x="482" y="1918"/>
                  </a:lnTo>
                  <a:lnTo>
                    <a:pt x="482" y="1990"/>
                  </a:lnTo>
                  <a:lnTo>
                    <a:pt x="433" y="2044"/>
                  </a:lnTo>
                  <a:lnTo>
                    <a:pt x="463" y="2116"/>
                  </a:lnTo>
                  <a:lnTo>
                    <a:pt x="504" y="2168"/>
                  </a:lnTo>
                  <a:lnTo>
                    <a:pt x="473" y="2263"/>
                  </a:lnTo>
                  <a:lnTo>
                    <a:pt x="473" y="2370"/>
                  </a:lnTo>
                  <a:lnTo>
                    <a:pt x="526" y="2462"/>
                  </a:lnTo>
                  <a:lnTo>
                    <a:pt x="577" y="2516"/>
                  </a:lnTo>
                  <a:lnTo>
                    <a:pt x="548" y="2609"/>
                  </a:lnTo>
                  <a:lnTo>
                    <a:pt x="598" y="2660"/>
                  </a:lnTo>
                  <a:lnTo>
                    <a:pt x="683" y="2682"/>
                  </a:lnTo>
                  <a:lnTo>
                    <a:pt x="704" y="2703"/>
                  </a:lnTo>
                  <a:lnTo>
                    <a:pt x="756" y="2714"/>
                  </a:lnTo>
                  <a:lnTo>
                    <a:pt x="819" y="2660"/>
                  </a:lnTo>
                  <a:lnTo>
                    <a:pt x="871" y="2568"/>
                  </a:lnTo>
                  <a:lnTo>
                    <a:pt x="871" y="2429"/>
                  </a:lnTo>
                  <a:lnTo>
                    <a:pt x="954" y="2306"/>
                  </a:lnTo>
                  <a:lnTo>
                    <a:pt x="977" y="2168"/>
                  </a:lnTo>
                  <a:lnTo>
                    <a:pt x="1048" y="2095"/>
                  </a:lnTo>
                  <a:lnTo>
                    <a:pt x="1155" y="2053"/>
                  </a:lnTo>
                  <a:lnTo>
                    <a:pt x="1248" y="2013"/>
                  </a:lnTo>
                  <a:lnTo>
                    <a:pt x="1281" y="1949"/>
                  </a:lnTo>
                  <a:lnTo>
                    <a:pt x="1309" y="1876"/>
                  </a:lnTo>
                  <a:lnTo>
                    <a:pt x="1396" y="1791"/>
                  </a:lnTo>
                  <a:lnTo>
                    <a:pt x="1492" y="1727"/>
                  </a:lnTo>
                  <a:lnTo>
                    <a:pt x="1502" y="1718"/>
                  </a:lnTo>
                  <a:lnTo>
                    <a:pt x="1531" y="1687"/>
                  </a:lnTo>
                  <a:lnTo>
                    <a:pt x="1618" y="1593"/>
                  </a:lnTo>
                  <a:lnTo>
                    <a:pt x="1609" y="1571"/>
                  </a:lnTo>
                  <a:lnTo>
                    <a:pt x="1512" y="1571"/>
                  </a:lnTo>
                  <a:lnTo>
                    <a:pt x="1502" y="1550"/>
                  </a:lnTo>
                  <a:lnTo>
                    <a:pt x="1492" y="1498"/>
                  </a:lnTo>
                  <a:lnTo>
                    <a:pt x="1471" y="1437"/>
                  </a:lnTo>
                  <a:lnTo>
                    <a:pt x="1512" y="1416"/>
                  </a:lnTo>
                  <a:lnTo>
                    <a:pt x="1587" y="1456"/>
                  </a:lnTo>
                  <a:lnTo>
                    <a:pt x="1658" y="1465"/>
                  </a:lnTo>
                  <a:lnTo>
                    <a:pt x="1671" y="1437"/>
                  </a:lnTo>
                  <a:lnTo>
                    <a:pt x="1636" y="1372"/>
                  </a:lnTo>
                  <a:lnTo>
                    <a:pt x="1564" y="1350"/>
                  </a:lnTo>
                  <a:lnTo>
                    <a:pt x="1512" y="1279"/>
                  </a:lnTo>
                  <a:lnTo>
                    <a:pt x="1512" y="1248"/>
                  </a:lnTo>
                  <a:lnTo>
                    <a:pt x="1595" y="1195"/>
                  </a:lnTo>
                  <a:lnTo>
                    <a:pt x="1543" y="1154"/>
                  </a:lnTo>
                  <a:lnTo>
                    <a:pt x="1575" y="1108"/>
                  </a:lnTo>
                  <a:lnTo>
                    <a:pt x="1595" y="1059"/>
                  </a:lnTo>
                  <a:lnTo>
                    <a:pt x="1587" y="931"/>
                  </a:lnTo>
                  <a:lnTo>
                    <a:pt x="1531" y="839"/>
                  </a:lnTo>
                  <a:lnTo>
                    <a:pt x="1459" y="785"/>
                  </a:lnTo>
                  <a:lnTo>
                    <a:pt x="1492" y="713"/>
                  </a:lnTo>
                  <a:lnTo>
                    <a:pt x="1471" y="671"/>
                  </a:lnTo>
                  <a:lnTo>
                    <a:pt x="1450" y="628"/>
                  </a:lnTo>
                  <a:lnTo>
                    <a:pt x="1481" y="575"/>
                  </a:lnTo>
                  <a:lnTo>
                    <a:pt x="1543" y="523"/>
                  </a:lnTo>
                  <a:lnTo>
                    <a:pt x="1575" y="471"/>
                  </a:lnTo>
                  <a:lnTo>
                    <a:pt x="1556" y="429"/>
                  </a:lnTo>
                  <a:lnTo>
                    <a:pt x="1531" y="357"/>
                  </a:lnTo>
                  <a:lnTo>
                    <a:pt x="1512" y="357"/>
                  </a:lnTo>
                  <a:lnTo>
                    <a:pt x="1415" y="396"/>
                  </a:lnTo>
                  <a:lnTo>
                    <a:pt x="1300" y="429"/>
                  </a:lnTo>
                  <a:lnTo>
                    <a:pt x="1248" y="440"/>
                  </a:lnTo>
                  <a:lnTo>
                    <a:pt x="1248" y="419"/>
                  </a:lnTo>
                  <a:lnTo>
                    <a:pt x="1300" y="367"/>
                  </a:lnTo>
                  <a:lnTo>
                    <a:pt x="1344" y="324"/>
                  </a:lnTo>
                  <a:lnTo>
                    <a:pt x="1309" y="313"/>
                  </a:lnTo>
                  <a:lnTo>
                    <a:pt x="1238" y="336"/>
                  </a:lnTo>
                  <a:lnTo>
                    <a:pt x="1176" y="345"/>
                  </a:lnTo>
                  <a:lnTo>
                    <a:pt x="1176" y="313"/>
                  </a:lnTo>
                  <a:lnTo>
                    <a:pt x="1206" y="261"/>
                  </a:lnTo>
                  <a:lnTo>
                    <a:pt x="1145" y="251"/>
                  </a:lnTo>
                  <a:lnTo>
                    <a:pt x="1131" y="251"/>
                  </a:lnTo>
                  <a:lnTo>
                    <a:pt x="1229" y="211"/>
                  </a:lnTo>
                  <a:lnTo>
                    <a:pt x="1365" y="190"/>
                  </a:lnTo>
                  <a:lnTo>
                    <a:pt x="1440" y="136"/>
                  </a:lnTo>
                  <a:lnTo>
                    <a:pt x="1427" y="105"/>
                  </a:lnTo>
                  <a:lnTo>
                    <a:pt x="1357" y="74"/>
                  </a:lnTo>
                  <a:lnTo>
                    <a:pt x="1217" y="0"/>
                  </a:lnTo>
                  <a:lnTo>
                    <a:pt x="1145" y="0"/>
                  </a:lnTo>
                  <a:lnTo>
                    <a:pt x="1039" y="0"/>
                  </a:lnTo>
                  <a:lnTo>
                    <a:pt x="988" y="20"/>
                  </a:lnTo>
                  <a:lnTo>
                    <a:pt x="977" y="84"/>
                  </a:lnTo>
                  <a:lnTo>
                    <a:pt x="977" y="116"/>
                  </a:lnTo>
                  <a:lnTo>
                    <a:pt x="871" y="116"/>
                  </a:lnTo>
                  <a:lnTo>
                    <a:pt x="850" y="116"/>
                  </a:lnTo>
                  <a:lnTo>
                    <a:pt x="819" y="146"/>
                  </a:lnTo>
                  <a:lnTo>
                    <a:pt x="808" y="211"/>
                  </a:lnTo>
                  <a:lnTo>
                    <a:pt x="777" y="230"/>
                  </a:lnTo>
                  <a:lnTo>
                    <a:pt x="734" y="190"/>
                  </a:lnTo>
                  <a:lnTo>
                    <a:pt x="734" y="222"/>
                  </a:lnTo>
                  <a:lnTo>
                    <a:pt x="756" y="251"/>
                  </a:lnTo>
                  <a:lnTo>
                    <a:pt x="746" y="282"/>
                  </a:lnTo>
                  <a:lnTo>
                    <a:pt x="746" y="282"/>
                  </a:lnTo>
                  <a:lnTo>
                    <a:pt x="746" y="28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1" name="Freeform 490"/>
            <p:cNvSpPr>
              <a:spLocks/>
            </p:cNvSpPr>
            <p:nvPr/>
          </p:nvSpPr>
          <p:spPr bwMode="auto">
            <a:xfrm>
              <a:off x="1634" y="817"/>
              <a:ext cx="346" cy="304"/>
            </a:xfrm>
            <a:custGeom>
              <a:avLst/>
              <a:gdLst/>
              <a:ahLst/>
              <a:cxnLst>
                <a:cxn ang="0">
                  <a:pos x="81" y="1090"/>
                </a:cxn>
                <a:cxn ang="0">
                  <a:pos x="177" y="1123"/>
                </a:cxn>
                <a:cxn ang="0">
                  <a:pos x="261" y="1205"/>
                </a:cxn>
                <a:cxn ang="0">
                  <a:pos x="417" y="1216"/>
                </a:cxn>
                <a:cxn ang="0">
                  <a:pos x="543" y="1154"/>
                </a:cxn>
                <a:cxn ang="0">
                  <a:pos x="448" y="1008"/>
                </a:cxn>
                <a:cxn ang="0">
                  <a:pos x="606" y="1060"/>
                </a:cxn>
                <a:cxn ang="0">
                  <a:pos x="783" y="944"/>
                </a:cxn>
                <a:cxn ang="0">
                  <a:pos x="774" y="829"/>
                </a:cxn>
                <a:cxn ang="0">
                  <a:pos x="816" y="725"/>
                </a:cxn>
                <a:cxn ang="0">
                  <a:pos x="857" y="663"/>
                </a:cxn>
                <a:cxn ang="0">
                  <a:pos x="1067" y="536"/>
                </a:cxn>
                <a:cxn ang="0">
                  <a:pos x="1267" y="378"/>
                </a:cxn>
                <a:cxn ang="0">
                  <a:pos x="1287" y="307"/>
                </a:cxn>
                <a:cxn ang="0">
                  <a:pos x="1331" y="263"/>
                </a:cxn>
                <a:cxn ang="0">
                  <a:pos x="1319" y="149"/>
                </a:cxn>
                <a:cxn ang="0">
                  <a:pos x="1162" y="77"/>
                </a:cxn>
                <a:cxn ang="0">
                  <a:pos x="1027" y="21"/>
                </a:cxn>
                <a:cxn ang="0">
                  <a:pos x="889" y="0"/>
                </a:cxn>
                <a:cxn ang="0">
                  <a:pos x="774" y="116"/>
                </a:cxn>
                <a:cxn ang="0">
                  <a:pos x="710" y="45"/>
                </a:cxn>
                <a:cxn ang="0">
                  <a:pos x="618" y="97"/>
                </a:cxn>
                <a:cxn ang="0">
                  <a:pos x="638" y="157"/>
                </a:cxn>
                <a:cxn ang="0">
                  <a:pos x="543" y="254"/>
                </a:cxn>
                <a:cxn ang="0">
                  <a:pos x="575" y="338"/>
                </a:cxn>
                <a:cxn ang="0">
                  <a:pos x="700" y="409"/>
                </a:cxn>
                <a:cxn ang="0">
                  <a:pos x="733" y="434"/>
                </a:cxn>
                <a:cxn ang="0">
                  <a:pos x="584" y="453"/>
                </a:cxn>
                <a:cxn ang="0">
                  <a:pos x="554" y="599"/>
                </a:cxn>
                <a:cxn ang="0">
                  <a:pos x="502" y="557"/>
                </a:cxn>
                <a:cxn ang="0">
                  <a:pos x="427" y="568"/>
                </a:cxn>
                <a:cxn ang="0">
                  <a:pos x="376" y="683"/>
                </a:cxn>
                <a:cxn ang="0">
                  <a:pos x="388" y="767"/>
                </a:cxn>
                <a:cxn ang="0">
                  <a:pos x="388" y="829"/>
                </a:cxn>
                <a:cxn ang="0">
                  <a:pos x="239" y="840"/>
                </a:cxn>
                <a:cxn ang="0">
                  <a:pos x="177" y="904"/>
                </a:cxn>
                <a:cxn ang="0">
                  <a:pos x="250" y="935"/>
                </a:cxn>
                <a:cxn ang="0">
                  <a:pos x="124" y="935"/>
                </a:cxn>
                <a:cxn ang="0">
                  <a:pos x="60" y="882"/>
                </a:cxn>
                <a:cxn ang="0">
                  <a:pos x="32" y="964"/>
                </a:cxn>
                <a:cxn ang="0">
                  <a:pos x="0" y="1008"/>
                </a:cxn>
                <a:cxn ang="0">
                  <a:pos x="40" y="1050"/>
                </a:cxn>
                <a:cxn ang="0">
                  <a:pos x="40" y="1050"/>
                </a:cxn>
              </a:cxnLst>
              <a:rect l="0" t="0" r="r" b="b"/>
              <a:pathLst>
                <a:path w="1381" h="1216">
                  <a:moveTo>
                    <a:pt x="40" y="1050"/>
                  </a:moveTo>
                  <a:lnTo>
                    <a:pt x="81" y="1090"/>
                  </a:lnTo>
                  <a:lnTo>
                    <a:pt x="124" y="1090"/>
                  </a:lnTo>
                  <a:lnTo>
                    <a:pt x="177" y="1123"/>
                  </a:lnTo>
                  <a:lnTo>
                    <a:pt x="177" y="1196"/>
                  </a:lnTo>
                  <a:lnTo>
                    <a:pt x="261" y="1205"/>
                  </a:lnTo>
                  <a:lnTo>
                    <a:pt x="355" y="1196"/>
                  </a:lnTo>
                  <a:lnTo>
                    <a:pt x="417" y="1216"/>
                  </a:lnTo>
                  <a:lnTo>
                    <a:pt x="492" y="1196"/>
                  </a:lnTo>
                  <a:lnTo>
                    <a:pt x="543" y="1154"/>
                  </a:lnTo>
                  <a:lnTo>
                    <a:pt x="448" y="1039"/>
                  </a:lnTo>
                  <a:lnTo>
                    <a:pt x="448" y="1008"/>
                  </a:lnTo>
                  <a:lnTo>
                    <a:pt x="564" y="1090"/>
                  </a:lnTo>
                  <a:lnTo>
                    <a:pt x="606" y="1060"/>
                  </a:lnTo>
                  <a:lnTo>
                    <a:pt x="669" y="987"/>
                  </a:lnTo>
                  <a:lnTo>
                    <a:pt x="783" y="944"/>
                  </a:lnTo>
                  <a:lnTo>
                    <a:pt x="827" y="913"/>
                  </a:lnTo>
                  <a:lnTo>
                    <a:pt x="774" y="829"/>
                  </a:lnTo>
                  <a:lnTo>
                    <a:pt x="764" y="754"/>
                  </a:lnTo>
                  <a:lnTo>
                    <a:pt x="816" y="725"/>
                  </a:lnTo>
                  <a:lnTo>
                    <a:pt x="795" y="673"/>
                  </a:lnTo>
                  <a:lnTo>
                    <a:pt x="857" y="663"/>
                  </a:lnTo>
                  <a:lnTo>
                    <a:pt x="920" y="608"/>
                  </a:lnTo>
                  <a:lnTo>
                    <a:pt x="1067" y="536"/>
                  </a:lnTo>
                  <a:lnTo>
                    <a:pt x="1185" y="434"/>
                  </a:lnTo>
                  <a:lnTo>
                    <a:pt x="1267" y="378"/>
                  </a:lnTo>
                  <a:lnTo>
                    <a:pt x="1352" y="338"/>
                  </a:lnTo>
                  <a:lnTo>
                    <a:pt x="1287" y="307"/>
                  </a:lnTo>
                  <a:lnTo>
                    <a:pt x="1267" y="254"/>
                  </a:lnTo>
                  <a:lnTo>
                    <a:pt x="1331" y="263"/>
                  </a:lnTo>
                  <a:lnTo>
                    <a:pt x="1381" y="222"/>
                  </a:lnTo>
                  <a:lnTo>
                    <a:pt x="1319" y="149"/>
                  </a:lnTo>
                  <a:lnTo>
                    <a:pt x="1256" y="86"/>
                  </a:lnTo>
                  <a:lnTo>
                    <a:pt x="1162" y="77"/>
                  </a:lnTo>
                  <a:lnTo>
                    <a:pt x="1121" y="97"/>
                  </a:lnTo>
                  <a:lnTo>
                    <a:pt x="1027" y="21"/>
                  </a:lnTo>
                  <a:lnTo>
                    <a:pt x="974" y="0"/>
                  </a:lnTo>
                  <a:lnTo>
                    <a:pt x="889" y="0"/>
                  </a:lnTo>
                  <a:lnTo>
                    <a:pt x="816" y="55"/>
                  </a:lnTo>
                  <a:lnTo>
                    <a:pt x="774" y="116"/>
                  </a:lnTo>
                  <a:lnTo>
                    <a:pt x="733" y="55"/>
                  </a:lnTo>
                  <a:lnTo>
                    <a:pt x="710" y="45"/>
                  </a:lnTo>
                  <a:lnTo>
                    <a:pt x="658" y="45"/>
                  </a:lnTo>
                  <a:lnTo>
                    <a:pt x="618" y="97"/>
                  </a:lnTo>
                  <a:lnTo>
                    <a:pt x="618" y="128"/>
                  </a:lnTo>
                  <a:lnTo>
                    <a:pt x="638" y="157"/>
                  </a:lnTo>
                  <a:lnTo>
                    <a:pt x="564" y="167"/>
                  </a:lnTo>
                  <a:lnTo>
                    <a:pt x="543" y="254"/>
                  </a:lnTo>
                  <a:lnTo>
                    <a:pt x="543" y="295"/>
                  </a:lnTo>
                  <a:lnTo>
                    <a:pt x="575" y="338"/>
                  </a:lnTo>
                  <a:lnTo>
                    <a:pt x="689" y="357"/>
                  </a:lnTo>
                  <a:lnTo>
                    <a:pt x="700" y="409"/>
                  </a:lnTo>
                  <a:lnTo>
                    <a:pt x="774" y="422"/>
                  </a:lnTo>
                  <a:lnTo>
                    <a:pt x="733" y="434"/>
                  </a:lnTo>
                  <a:lnTo>
                    <a:pt x="648" y="434"/>
                  </a:lnTo>
                  <a:lnTo>
                    <a:pt x="584" y="453"/>
                  </a:lnTo>
                  <a:lnTo>
                    <a:pt x="543" y="515"/>
                  </a:lnTo>
                  <a:lnTo>
                    <a:pt x="554" y="599"/>
                  </a:lnTo>
                  <a:lnTo>
                    <a:pt x="564" y="608"/>
                  </a:lnTo>
                  <a:lnTo>
                    <a:pt x="502" y="557"/>
                  </a:lnTo>
                  <a:lnTo>
                    <a:pt x="460" y="524"/>
                  </a:lnTo>
                  <a:lnTo>
                    <a:pt x="427" y="568"/>
                  </a:lnTo>
                  <a:lnTo>
                    <a:pt x="365" y="619"/>
                  </a:lnTo>
                  <a:lnTo>
                    <a:pt x="376" y="683"/>
                  </a:lnTo>
                  <a:lnTo>
                    <a:pt x="407" y="735"/>
                  </a:lnTo>
                  <a:lnTo>
                    <a:pt x="388" y="767"/>
                  </a:lnTo>
                  <a:lnTo>
                    <a:pt x="417" y="809"/>
                  </a:lnTo>
                  <a:lnTo>
                    <a:pt x="388" y="829"/>
                  </a:lnTo>
                  <a:lnTo>
                    <a:pt x="311" y="829"/>
                  </a:lnTo>
                  <a:lnTo>
                    <a:pt x="239" y="840"/>
                  </a:lnTo>
                  <a:lnTo>
                    <a:pt x="185" y="850"/>
                  </a:lnTo>
                  <a:lnTo>
                    <a:pt x="177" y="904"/>
                  </a:lnTo>
                  <a:lnTo>
                    <a:pt x="250" y="904"/>
                  </a:lnTo>
                  <a:lnTo>
                    <a:pt x="250" y="935"/>
                  </a:lnTo>
                  <a:lnTo>
                    <a:pt x="185" y="935"/>
                  </a:lnTo>
                  <a:lnTo>
                    <a:pt x="124" y="935"/>
                  </a:lnTo>
                  <a:lnTo>
                    <a:pt x="102" y="956"/>
                  </a:lnTo>
                  <a:lnTo>
                    <a:pt x="60" y="882"/>
                  </a:lnTo>
                  <a:lnTo>
                    <a:pt x="32" y="913"/>
                  </a:lnTo>
                  <a:lnTo>
                    <a:pt x="32" y="964"/>
                  </a:lnTo>
                  <a:lnTo>
                    <a:pt x="40" y="987"/>
                  </a:lnTo>
                  <a:lnTo>
                    <a:pt x="0" y="1008"/>
                  </a:lnTo>
                  <a:lnTo>
                    <a:pt x="8" y="1039"/>
                  </a:lnTo>
                  <a:lnTo>
                    <a:pt x="40" y="1050"/>
                  </a:lnTo>
                  <a:lnTo>
                    <a:pt x="40" y="1050"/>
                  </a:lnTo>
                  <a:lnTo>
                    <a:pt x="40" y="105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2" name="Freeform 491"/>
            <p:cNvSpPr>
              <a:spLocks/>
            </p:cNvSpPr>
            <p:nvPr/>
          </p:nvSpPr>
          <p:spPr bwMode="auto">
            <a:xfrm>
              <a:off x="1634" y="817"/>
              <a:ext cx="346" cy="304"/>
            </a:xfrm>
            <a:custGeom>
              <a:avLst/>
              <a:gdLst/>
              <a:ahLst/>
              <a:cxnLst>
                <a:cxn ang="0">
                  <a:pos x="83" y="1091"/>
                </a:cxn>
                <a:cxn ang="0">
                  <a:pos x="177" y="1123"/>
                </a:cxn>
                <a:cxn ang="0">
                  <a:pos x="262" y="1205"/>
                </a:cxn>
                <a:cxn ang="0">
                  <a:pos x="418" y="1216"/>
                </a:cxn>
                <a:cxn ang="0">
                  <a:pos x="543" y="1154"/>
                </a:cxn>
                <a:cxn ang="0">
                  <a:pos x="449" y="1008"/>
                </a:cxn>
                <a:cxn ang="0">
                  <a:pos x="606" y="1061"/>
                </a:cxn>
                <a:cxn ang="0">
                  <a:pos x="784" y="945"/>
                </a:cxn>
                <a:cxn ang="0">
                  <a:pos x="774" y="829"/>
                </a:cxn>
                <a:cxn ang="0">
                  <a:pos x="817" y="725"/>
                </a:cxn>
                <a:cxn ang="0">
                  <a:pos x="857" y="663"/>
                </a:cxn>
                <a:cxn ang="0">
                  <a:pos x="1068" y="536"/>
                </a:cxn>
                <a:cxn ang="0">
                  <a:pos x="1268" y="379"/>
                </a:cxn>
                <a:cxn ang="0">
                  <a:pos x="1287" y="307"/>
                </a:cxn>
                <a:cxn ang="0">
                  <a:pos x="1331" y="263"/>
                </a:cxn>
                <a:cxn ang="0">
                  <a:pos x="1320" y="150"/>
                </a:cxn>
                <a:cxn ang="0">
                  <a:pos x="1163" y="78"/>
                </a:cxn>
                <a:cxn ang="0">
                  <a:pos x="1027" y="21"/>
                </a:cxn>
                <a:cxn ang="0">
                  <a:pos x="891" y="0"/>
                </a:cxn>
                <a:cxn ang="0">
                  <a:pos x="774" y="116"/>
                </a:cxn>
                <a:cxn ang="0">
                  <a:pos x="711" y="45"/>
                </a:cxn>
                <a:cxn ang="0">
                  <a:pos x="618" y="97"/>
                </a:cxn>
                <a:cxn ang="0">
                  <a:pos x="639" y="159"/>
                </a:cxn>
                <a:cxn ang="0">
                  <a:pos x="543" y="255"/>
                </a:cxn>
                <a:cxn ang="0">
                  <a:pos x="576" y="338"/>
                </a:cxn>
                <a:cxn ang="0">
                  <a:pos x="701" y="409"/>
                </a:cxn>
                <a:cxn ang="0">
                  <a:pos x="733" y="434"/>
                </a:cxn>
                <a:cxn ang="0">
                  <a:pos x="585" y="454"/>
                </a:cxn>
                <a:cxn ang="0">
                  <a:pos x="555" y="600"/>
                </a:cxn>
                <a:cxn ang="0">
                  <a:pos x="503" y="557"/>
                </a:cxn>
                <a:cxn ang="0">
                  <a:pos x="428" y="569"/>
                </a:cxn>
                <a:cxn ang="0">
                  <a:pos x="377" y="683"/>
                </a:cxn>
                <a:cxn ang="0">
                  <a:pos x="388" y="768"/>
                </a:cxn>
                <a:cxn ang="0">
                  <a:pos x="388" y="829"/>
                </a:cxn>
                <a:cxn ang="0">
                  <a:pos x="239" y="840"/>
                </a:cxn>
                <a:cxn ang="0">
                  <a:pos x="177" y="904"/>
                </a:cxn>
                <a:cxn ang="0">
                  <a:pos x="251" y="935"/>
                </a:cxn>
                <a:cxn ang="0">
                  <a:pos x="125" y="935"/>
                </a:cxn>
                <a:cxn ang="0">
                  <a:pos x="60" y="883"/>
                </a:cxn>
                <a:cxn ang="0">
                  <a:pos x="33" y="964"/>
                </a:cxn>
                <a:cxn ang="0">
                  <a:pos x="0" y="1008"/>
                </a:cxn>
                <a:cxn ang="0">
                  <a:pos x="42" y="1051"/>
                </a:cxn>
                <a:cxn ang="0">
                  <a:pos x="42" y="1051"/>
                </a:cxn>
              </a:cxnLst>
              <a:rect l="0" t="0" r="r" b="b"/>
              <a:pathLst>
                <a:path w="1382" h="1216">
                  <a:moveTo>
                    <a:pt x="42" y="1051"/>
                  </a:moveTo>
                  <a:lnTo>
                    <a:pt x="83" y="1091"/>
                  </a:lnTo>
                  <a:lnTo>
                    <a:pt x="125" y="1091"/>
                  </a:lnTo>
                  <a:lnTo>
                    <a:pt x="177" y="1123"/>
                  </a:lnTo>
                  <a:lnTo>
                    <a:pt x="177" y="1198"/>
                  </a:lnTo>
                  <a:lnTo>
                    <a:pt x="262" y="1205"/>
                  </a:lnTo>
                  <a:lnTo>
                    <a:pt x="356" y="1198"/>
                  </a:lnTo>
                  <a:lnTo>
                    <a:pt x="418" y="1216"/>
                  </a:lnTo>
                  <a:lnTo>
                    <a:pt x="493" y="1198"/>
                  </a:lnTo>
                  <a:lnTo>
                    <a:pt x="543" y="1154"/>
                  </a:lnTo>
                  <a:lnTo>
                    <a:pt x="449" y="1039"/>
                  </a:lnTo>
                  <a:lnTo>
                    <a:pt x="449" y="1008"/>
                  </a:lnTo>
                  <a:lnTo>
                    <a:pt x="565" y="1091"/>
                  </a:lnTo>
                  <a:lnTo>
                    <a:pt x="606" y="1061"/>
                  </a:lnTo>
                  <a:lnTo>
                    <a:pt x="670" y="987"/>
                  </a:lnTo>
                  <a:lnTo>
                    <a:pt x="784" y="945"/>
                  </a:lnTo>
                  <a:lnTo>
                    <a:pt x="829" y="914"/>
                  </a:lnTo>
                  <a:lnTo>
                    <a:pt x="774" y="829"/>
                  </a:lnTo>
                  <a:lnTo>
                    <a:pt x="764" y="754"/>
                  </a:lnTo>
                  <a:lnTo>
                    <a:pt x="817" y="725"/>
                  </a:lnTo>
                  <a:lnTo>
                    <a:pt x="795" y="673"/>
                  </a:lnTo>
                  <a:lnTo>
                    <a:pt x="857" y="663"/>
                  </a:lnTo>
                  <a:lnTo>
                    <a:pt x="920" y="608"/>
                  </a:lnTo>
                  <a:lnTo>
                    <a:pt x="1068" y="536"/>
                  </a:lnTo>
                  <a:lnTo>
                    <a:pt x="1185" y="434"/>
                  </a:lnTo>
                  <a:lnTo>
                    <a:pt x="1268" y="379"/>
                  </a:lnTo>
                  <a:lnTo>
                    <a:pt x="1353" y="338"/>
                  </a:lnTo>
                  <a:lnTo>
                    <a:pt x="1287" y="307"/>
                  </a:lnTo>
                  <a:lnTo>
                    <a:pt x="1268" y="255"/>
                  </a:lnTo>
                  <a:lnTo>
                    <a:pt x="1331" y="263"/>
                  </a:lnTo>
                  <a:lnTo>
                    <a:pt x="1382" y="222"/>
                  </a:lnTo>
                  <a:lnTo>
                    <a:pt x="1320" y="150"/>
                  </a:lnTo>
                  <a:lnTo>
                    <a:pt x="1256" y="86"/>
                  </a:lnTo>
                  <a:lnTo>
                    <a:pt x="1163" y="78"/>
                  </a:lnTo>
                  <a:lnTo>
                    <a:pt x="1122" y="97"/>
                  </a:lnTo>
                  <a:lnTo>
                    <a:pt x="1027" y="21"/>
                  </a:lnTo>
                  <a:lnTo>
                    <a:pt x="975" y="0"/>
                  </a:lnTo>
                  <a:lnTo>
                    <a:pt x="891" y="0"/>
                  </a:lnTo>
                  <a:lnTo>
                    <a:pt x="817" y="55"/>
                  </a:lnTo>
                  <a:lnTo>
                    <a:pt x="774" y="116"/>
                  </a:lnTo>
                  <a:lnTo>
                    <a:pt x="733" y="55"/>
                  </a:lnTo>
                  <a:lnTo>
                    <a:pt x="711" y="45"/>
                  </a:lnTo>
                  <a:lnTo>
                    <a:pt x="658" y="45"/>
                  </a:lnTo>
                  <a:lnTo>
                    <a:pt x="618" y="97"/>
                  </a:lnTo>
                  <a:lnTo>
                    <a:pt x="618" y="128"/>
                  </a:lnTo>
                  <a:lnTo>
                    <a:pt x="639" y="159"/>
                  </a:lnTo>
                  <a:lnTo>
                    <a:pt x="565" y="167"/>
                  </a:lnTo>
                  <a:lnTo>
                    <a:pt x="543" y="255"/>
                  </a:lnTo>
                  <a:lnTo>
                    <a:pt x="543" y="296"/>
                  </a:lnTo>
                  <a:lnTo>
                    <a:pt x="576" y="338"/>
                  </a:lnTo>
                  <a:lnTo>
                    <a:pt x="689" y="358"/>
                  </a:lnTo>
                  <a:lnTo>
                    <a:pt x="701" y="409"/>
                  </a:lnTo>
                  <a:lnTo>
                    <a:pt x="774" y="423"/>
                  </a:lnTo>
                  <a:lnTo>
                    <a:pt x="733" y="434"/>
                  </a:lnTo>
                  <a:lnTo>
                    <a:pt x="649" y="434"/>
                  </a:lnTo>
                  <a:lnTo>
                    <a:pt x="585" y="454"/>
                  </a:lnTo>
                  <a:lnTo>
                    <a:pt x="543" y="515"/>
                  </a:lnTo>
                  <a:lnTo>
                    <a:pt x="555" y="600"/>
                  </a:lnTo>
                  <a:lnTo>
                    <a:pt x="565" y="608"/>
                  </a:lnTo>
                  <a:lnTo>
                    <a:pt x="503" y="557"/>
                  </a:lnTo>
                  <a:lnTo>
                    <a:pt x="460" y="525"/>
                  </a:lnTo>
                  <a:lnTo>
                    <a:pt x="428" y="569"/>
                  </a:lnTo>
                  <a:lnTo>
                    <a:pt x="366" y="619"/>
                  </a:lnTo>
                  <a:lnTo>
                    <a:pt x="377" y="683"/>
                  </a:lnTo>
                  <a:lnTo>
                    <a:pt x="408" y="735"/>
                  </a:lnTo>
                  <a:lnTo>
                    <a:pt x="388" y="768"/>
                  </a:lnTo>
                  <a:lnTo>
                    <a:pt x="418" y="809"/>
                  </a:lnTo>
                  <a:lnTo>
                    <a:pt x="388" y="829"/>
                  </a:lnTo>
                  <a:lnTo>
                    <a:pt x="312" y="829"/>
                  </a:lnTo>
                  <a:lnTo>
                    <a:pt x="239" y="840"/>
                  </a:lnTo>
                  <a:lnTo>
                    <a:pt x="187" y="850"/>
                  </a:lnTo>
                  <a:lnTo>
                    <a:pt x="177" y="904"/>
                  </a:lnTo>
                  <a:lnTo>
                    <a:pt x="251" y="904"/>
                  </a:lnTo>
                  <a:lnTo>
                    <a:pt x="251" y="935"/>
                  </a:lnTo>
                  <a:lnTo>
                    <a:pt x="187" y="935"/>
                  </a:lnTo>
                  <a:lnTo>
                    <a:pt x="125" y="935"/>
                  </a:lnTo>
                  <a:lnTo>
                    <a:pt x="104" y="956"/>
                  </a:lnTo>
                  <a:lnTo>
                    <a:pt x="60" y="883"/>
                  </a:lnTo>
                  <a:lnTo>
                    <a:pt x="33" y="914"/>
                  </a:lnTo>
                  <a:lnTo>
                    <a:pt x="33" y="964"/>
                  </a:lnTo>
                  <a:lnTo>
                    <a:pt x="42" y="987"/>
                  </a:lnTo>
                  <a:lnTo>
                    <a:pt x="0" y="1008"/>
                  </a:lnTo>
                  <a:lnTo>
                    <a:pt x="8" y="1039"/>
                  </a:lnTo>
                  <a:lnTo>
                    <a:pt x="42" y="1051"/>
                  </a:lnTo>
                  <a:lnTo>
                    <a:pt x="42" y="1051"/>
                  </a:lnTo>
                  <a:lnTo>
                    <a:pt x="42" y="105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3" name="Freeform 492"/>
            <p:cNvSpPr>
              <a:spLocks/>
            </p:cNvSpPr>
            <p:nvPr/>
          </p:nvSpPr>
          <p:spPr bwMode="auto">
            <a:xfrm>
              <a:off x="1628" y="880"/>
              <a:ext cx="88" cy="133"/>
            </a:xfrm>
            <a:custGeom>
              <a:avLst/>
              <a:gdLst/>
              <a:ahLst/>
              <a:cxnLst>
                <a:cxn ang="0">
                  <a:pos x="106" y="525"/>
                </a:cxn>
                <a:cxn ang="0">
                  <a:pos x="210" y="481"/>
                </a:cxn>
                <a:cxn ang="0">
                  <a:pos x="234" y="440"/>
                </a:cxn>
                <a:cxn ang="0">
                  <a:pos x="254" y="398"/>
                </a:cxn>
                <a:cxn ang="0">
                  <a:pos x="317" y="354"/>
                </a:cxn>
                <a:cxn ang="0">
                  <a:pos x="317" y="314"/>
                </a:cxn>
                <a:cxn ang="0">
                  <a:pos x="317" y="230"/>
                </a:cxn>
                <a:cxn ang="0">
                  <a:pos x="350" y="188"/>
                </a:cxn>
                <a:cxn ang="0">
                  <a:pos x="350" y="155"/>
                </a:cxn>
                <a:cxn ang="0">
                  <a:pos x="296" y="218"/>
                </a:cxn>
                <a:cxn ang="0">
                  <a:pos x="286" y="180"/>
                </a:cxn>
                <a:cxn ang="0">
                  <a:pos x="308" y="93"/>
                </a:cxn>
                <a:cxn ang="0">
                  <a:pos x="296" y="0"/>
                </a:cxn>
                <a:cxn ang="0">
                  <a:pos x="234" y="0"/>
                </a:cxn>
                <a:cxn ang="0">
                  <a:pos x="234" y="53"/>
                </a:cxn>
                <a:cxn ang="0">
                  <a:pos x="179" y="62"/>
                </a:cxn>
                <a:cxn ang="0">
                  <a:pos x="106" y="155"/>
                </a:cxn>
                <a:cxn ang="0">
                  <a:pos x="106" y="218"/>
                </a:cxn>
                <a:cxn ang="0">
                  <a:pos x="106" y="261"/>
                </a:cxn>
                <a:cxn ang="0">
                  <a:pos x="65" y="270"/>
                </a:cxn>
                <a:cxn ang="0">
                  <a:pos x="149" y="303"/>
                </a:cxn>
                <a:cxn ang="0">
                  <a:pos x="149" y="345"/>
                </a:cxn>
                <a:cxn ang="0">
                  <a:pos x="75" y="354"/>
                </a:cxn>
                <a:cxn ang="0">
                  <a:pos x="11" y="409"/>
                </a:cxn>
                <a:cxn ang="0">
                  <a:pos x="11" y="440"/>
                </a:cxn>
                <a:cxn ang="0">
                  <a:pos x="0" y="492"/>
                </a:cxn>
                <a:cxn ang="0">
                  <a:pos x="0" y="525"/>
                </a:cxn>
                <a:cxn ang="0">
                  <a:pos x="57" y="525"/>
                </a:cxn>
                <a:cxn ang="0">
                  <a:pos x="75" y="532"/>
                </a:cxn>
                <a:cxn ang="0">
                  <a:pos x="106" y="525"/>
                </a:cxn>
                <a:cxn ang="0">
                  <a:pos x="106" y="525"/>
                </a:cxn>
                <a:cxn ang="0">
                  <a:pos x="106" y="525"/>
                </a:cxn>
              </a:cxnLst>
              <a:rect l="0" t="0" r="r" b="b"/>
              <a:pathLst>
                <a:path w="350" h="532">
                  <a:moveTo>
                    <a:pt x="106" y="525"/>
                  </a:moveTo>
                  <a:lnTo>
                    <a:pt x="210" y="481"/>
                  </a:lnTo>
                  <a:lnTo>
                    <a:pt x="234" y="440"/>
                  </a:lnTo>
                  <a:lnTo>
                    <a:pt x="254" y="398"/>
                  </a:lnTo>
                  <a:lnTo>
                    <a:pt x="317" y="354"/>
                  </a:lnTo>
                  <a:lnTo>
                    <a:pt x="317" y="314"/>
                  </a:lnTo>
                  <a:lnTo>
                    <a:pt x="317" y="230"/>
                  </a:lnTo>
                  <a:lnTo>
                    <a:pt x="350" y="188"/>
                  </a:lnTo>
                  <a:lnTo>
                    <a:pt x="350" y="155"/>
                  </a:lnTo>
                  <a:lnTo>
                    <a:pt x="296" y="218"/>
                  </a:lnTo>
                  <a:lnTo>
                    <a:pt x="286" y="180"/>
                  </a:lnTo>
                  <a:lnTo>
                    <a:pt x="308" y="93"/>
                  </a:lnTo>
                  <a:lnTo>
                    <a:pt x="296" y="0"/>
                  </a:lnTo>
                  <a:lnTo>
                    <a:pt x="234" y="0"/>
                  </a:lnTo>
                  <a:lnTo>
                    <a:pt x="234" y="53"/>
                  </a:lnTo>
                  <a:lnTo>
                    <a:pt x="179" y="62"/>
                  </a:lnTo>
                  <a:lnTo>
                    <a:pt x="106" y="155"/>
                  </a:lnTo>
                  <a:lnTo>
                    <a:pt x="106" y="218"/>
                  </a:lnTo>
                  <a:lnTo>
                    <a:pt x="106" y="261"/>
                  </a:lnTo>
                  <a:lnTo>
                    <a:pt x="65" y="270"/>
                  </a:lnTo>
                  <a:lnTo>
                    <a:pt x="149" y="303"/>
                  </a:lnTo>
                  <a:lnTo>
                    <a:pt x="149" y="345"/>
                  </a:lnTo>
                  <a:lnTo>
                    <a:pt x="75" y="354"/>
                  </a:lnTo>
                  <a:lnTo>
                    <a:pt x="11" y="409"/>
                  </a:lnTo>
                  <a:lnTo>
                    <a:pt x="11" y="440"/>
                  </a:lnTo>
                  <a:lnTo>
                    <a:pt x="0" y="492"/>
                  </a:lnTo>
                  <a:lnTo>
                    <a:pt x="0" y="525"/>
                  </a:lnTo>
                  <a:lnTo>
                    <a:pt x="57" y="525"/>
                  </a:lnTo>
                  <a:lnTo>
                    <a:pt x="75" y="532"/>
                  </a:lnTo>
                  <a:lnTo>
                    <a:pt x="106" y="525"/>
                  </a:lnTo>
                  <a:lnTo>
                    <a:pt x="106" y="525"/>
                  </a:lnTo>
                  <a:lnTo>
                    <a:pt x="106" y="52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4" name="Freeform 493"/>
            <p:cNvSpPr>
              <a:spLocks/>
            </p:cNvSpPr>
            <p:nvPr/>
          </p:nvSpPr>
          <p:spPr bwMode="auto">
            <a:xfrm>
              <a:off x="1629" y="880"/>
              <a:ext cx="87" cy="134"/>
            </a:xfrm>
            <a:custGeom>
              <a:avLst/>
              <a:gdLst/>
              <a:ahLst/>
              <a:cxnLst>
                <a:cxn ang="0">
                  <a:pos x="107" y="524"/>
                </a:cxn>
                <a:cxn ang="0">
                  <a:pos x="211" y="480"/>
                </a:cxn>
                <a:cxn ang="0">
                  <a:pos x="234" y="439"/>
                </a:cxn>
                <a:cxn ang="0">
                  <a:pos x="253" y="397"/>
                </a:cxn>
                <a:cxn ang="0">
                  <a:pos x="316" y="353"/>
                </a:cxn>
                <a:cxn ang="0">
                  <a:pos x="316" y="314"/>
                </a:cxn>
                <a:cxn ang="0">
                  <a:pos x="316" y="229"/>
                </a:cxn>
                <a:cxn ang="0">
                  <a:pos x="350" y="187"/>
                </a:cxn>
                <a:cxn ang="0">
                  <a:pos x="350" y="154"/>
                </a:cxn>
                <a:cxn ang="0">
                  <a:pos x="296" y="218"/>
                </a:cxn>
                <a:cxn ang="0">
                  <a:pos x="286" y="179"/>
                </a:cxn>
                <a:cxn ang="0">
                  <a:pos x="307" y="93"/>
                </a:cxn>
                <a:cxn ang="0">
                  <a:pos x="296" y="0"/>
                </a:cxn>
                <a:cxn ang="0">
                  <a:pos x="234" y="0"/>
                </a:cxn>
                <a:cxn ang="0">
                  <a:pos x="234" y="52"/>
                </a:cxn>
                <a:cxn ang="0">
                  <a:pos x="180" y="62"/>
                </a:cxn>
                <a:cxn ang="0">
                  <a:pos x="107" y="154"/>
                </a:cxn>
                <a:cxn ang="0">
                  <a:pos x="107" y="218"/>
                </a:cxn>
                <a:cxn ang="0">
                  <a:pos x="107" y="260"/>
                </a:cxn>
                <a:cxn ang="0">
                  <a:pos x="66" y="270"/>
                </a:cxn>
                <a:cxn ang="0">
                  <a:pos x="149" y="302"/>
                </a:cxn>
                <a:cxn ang="0">
                  <a:pos x="149" y="345"/>
                </a:cxn>
                <a:cxn ang="0">
                  <a:pos x="76" y="353"/>
                </a:cxn>
                <a:cxn ang="0">
                  <a:pos x="11" y="408"/>
                </a:cxn>
                <a:cxn ang="0">
                  <a:pos x="11" y="439"/>
                </a:cxn>
                <a:cxn ang="0">
                  <a:pos x="0" y="492"/>
                </a:cxn>
                <a:cxn ang="0">
                  <a:pos x="0" y="524"/>
                </a:cxn>
                <a:cxn ang="0">
                  <a:pos x="57" y="524"/>
                </a:cxn>
                <a:cxn ang="0">
                  <a:pos x="76" y="532"/>
                </a:cxn>
                <a:cxn ang="0">
                  <a:pos x="107" y="524"/>
                </a:cxn>
                <a:cxn ang="0">
                  <a:pos x="107" y="524"/>
                </a:cxn>
                <a:cxn ang="0">
                  <a:pos x="107" y="524"/>
                </a:cxn>
              </a:cxnLst>
              <a:rect l="0" t="0" r="r" b="b"/>
              <a:pathLst>
                <a:path w="350" h="532">
                  <a:moveTo>
                    <a:pt x="107" y="524"/>
                  </a:moveTo>
                  <a:lnTo>
                    <a:pt x="211" y="480"/>
                  </a:lnTo>
                  <a:lnTo>
                    <a:pt x="234" y="439"/>
                  </a:lnTo>
                  <a:lnTo>
                    <a:pt x="253" y="397"/>
                  </a:lnTo>
                  <a:lnTo>
                    <a:pt x="316" y="353"/>
                  </a:lnTo>
                  <a:lnTo>
                    <a:pt x="316" y="314"/>
                  </a:lnTo>
                  <a:lnTo>
                    <a:pt x="316" y="229"/>
                  </a:lnTo>
                  <a:lnTo>
                    <a:pt x="350" y="187"/>
                  </a:lnTo>
                  <a:lnTo>
                    <a:pt x="350" y="154"/>
                  </a:lnTo>
                  <a:lnTo>
                    <a:pt x="296" y="218"/>
                  </a:lnTo>
                  <a:lnTo>
                    <a:pt x="286" y="179"/>
                  </a:lnTo>
                  <a:lnTo>
                    <a:pt x="307" y="93"/>
                  </a:lnTo>
                  <a:lnTo>
                    <a:pt x="296" y="0"/>
                  </a:lnTo>
                  <a:lnTo>
                    <a:pt x="234" y="0"/>
                  </a:lnTo>
                  <a:lnTo>
                    <a:pt x="234" y="52"/>
                  </a:lnTo>
                  <a:lnTo>
                    <a:pt x="180" y="62"/>
                  </a:lnTo>
                  <a:lnTo>
                    <a:pt x="107" y="154"/>
                  </a:lnTo>
                  <a:lnTo>
                    <a:pt x="107" y="218"/>
                  </a:lnTo>
                  <a:lnTo>
                    <a:pt x="107" y="260"/>
                  </a:lnTo>
                  <a:lnTo>
                    <a:pt x="66" y="270"/>
                  </a:lnTo>
                  <a:lnTo>
                    <a:pt x="149" y="302"/>
                  </a:lnTo>
                  <a:lnTo>
                    <a:pt x="149" y="345"/>
                  </a:lnTo>
                  <a:lnTo>
                    <a:pt x="76" y="353"/>
                  </a:lnTo>
                  <a:lnTo>
                    <a:pt x="11" y="408"/>
                  </a:lnTo>
                  <a:lnTo>
                    <a:pt x="11" y="439"/>
                  </a:lnTo>
                  <a:lnTo>
                    <a:pt x="0" y="492"/>
                  </a:lnTo>
                  <a:lnTo>
                    <a:pt x="0" y="524"/>
                  </a:lnTo>
                  <a:lnTo>
                    <a:pt x="57" y="524"/>
                  </a:lnTo>
                  <a:lnTo>
                    <a:pt x="76" y="532"/>
                  </a:lnTo>
                  <a:lnTo>
                    <a:pt x="107" y="524"/>
                  </a:lnTo>
                  <a:lnTo>
                    <a:pt x="107" y="524"/>
                  </a:lnTo>
                  <a:lnTo>
                    <a:pt x="107" y="524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5" name="Freeform 494"/>
            <p:cNvSpPr>
              <a:spLocks/>
            </p:cNvSpPr>
            <p:nvPr/>
          </p:nvSpPr>
          <p:spPr bwMode="auto">
            <a:xfrm>
              <a:off x="1616" y="899"/>
              <a:ext cx="18" cy="23"/>
            </a:xfrm>
            <a:custGeom>
              <a:avLst/>
              <a:gdLst/>
              <a:ahLst/>
              <a:cxnLst>
                <a:cxn ang="0">
                  <a:pos x="50" y="10"/>
                </a:cxn>
                <a:cxn ang="0">
                  <a:pos x="10" y="0"/>
                </a:cxn>
                <a:cxn ang="0">
                  <a:pos x="0" y="73"/>
                </a:cxn>
                <a:cxn ang="0">
                  <a:pos x="20" y="94"/>
                </a:cxn>
                <a:cxn ang="0">
                  <a:pos x="40" y="73"/>
                </a:cxn>
                <a:cxn ang="0">
                  <a:pos x="75" y="41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</a:cxnLst>
              <a:rect l="0" t="0" r="r" b="b"/>
              <a:pathLst>
                <a:path w="75" h="94">
                  <a:moveTo>
                    <a:pt x="50" y="10"/>
                  </a:moveTo>
                  <a:lnTo>
                    <a:pt x="10" y="0"/>
                  </a:lnTo>
                  <a:lnTo>
                    <a:pt x="0" y="73"/>
                  </a:lnTo>
                  <a:lnTo>
                    <a:pt x="20" y="94"/>
                  </a:lnTo>
                  <a:lnTo>
                    <a:pt x="40" y="73"/>
                  </a:lnTo>
                  <a:lnTo>
                    <a:pt x="75" y="41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6" name="Freeform 495"/>
            <p:cNvSpPr>
              <a:spLocks/>
            </p:cNvSpPr>
            <p:nvPr/>
          </p:nvSpPr>
          <p:spPr bwMode="auto">
            <a:xfrm>
              <a:off x="1616" y="899"/>
              <a:ext cx="18" cy="23"/>
            </a:xfrm>
            <a:custGeom>
              <a:avLst/>
              <a:gdLst/>
              <a:ahLst/>
              <a:cxnLst>
                <a:cxn ang="0">
                  <a:pos x="50" y="10"/>
                </a:cxn>
                <a:cxn ang="0">
                  <a:pos x="10" y="0"/>
                </a:cxn>
                <a:cxn ang="0">
                  <a:pos x="0" y="74"/>
                </a:cxn>
                <a:cxn ang="0">
                  <a:pos x="19" y="95"/>
                </a:cxn>
                <a:cxn ang="0">
                  <a:pos x="40" y="74"/>
                </a:cxn>
                <a:cxn ang="0">
                  <a:pos x="74" y="41"/>
                </a:cxn>
                <a:cxn ang="0">
                  <a:pos x="50" y="10"/>
                </a:cxn>
                <a:cxn ang="0">
                  <a:pos x="50" y="10"/>
                </a:cxn>
                <a:cxn ang="0">
                  <a:pos x="50" y="10"/>
                </a:cxn>
              </a:cxnLst>
              <a:rect l="0" t="0" r="r" b="b"/>
              <a:pathLst>
                <a:path w="74" h="95">
                  <a:moveTo>
                    <a:pt x="50" y="10"/>
                  </a:moveTo>
                  <a:lnTo>
                    <a:pt x="10" y="0"/>
                  </a:lnTo>
                  <a:lnTo>
                    <a:pt x="0" y="74"/>
                  </a:lnTo>
                  <a:lnTo>
                    <a:pt x="19" y="95"/>
                  </a:lnTo>
                  <a:lnTo>
                    <a:pt x="40" y="74"/>
                  </a:lnTo>
                  <a:lnTo>
                    <a:pt x="74" y="41"/>
                  </a:lnTo>
                  <a:lnTo>
                    <a:pt x="50" y="10"/>
                  </a:lnTo>
                  <a:lnTo>
                    <a:pt x="50" y="10"/>
                  </a:lnTo>
                  <a:lnTo>
                    <a:pt x="50" y="1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7" name="Freeform 496"/>
            <p:cNvSpPr>
              <a:spLocks/>
            </p:cNvSpPr>
            <p:nvPr/>
          </p:nvSpPr>
          <p:spPr bwMode="auto">
            <a:xfrm>
              <a:off x="1529" y="1048"/>
              <a:ext cx="99" cy="164"/>
            </a:xfrm>
            <a:custGeom>
              <a:avLst/>
              <a:gdLst/>
              <a:ahLst/>
              <a:cxnLst>
                <a:cxn ang="0">
                  <a:pos x="302" y="629"/>
                </a:cxn>
                <a:cxn ang="0">
                  <a:pos x="356" y="586"/>
                </a:cxn>
                <a:cxn ang="0">
                  <a:pos x="356" y="544"/>
                </a:cxn>
                <a:cxn ang="0">
                  <a:pos x="396" y="502"/>
                </a:cxn>
                <a:cxn ang="0">
                  <a:pos x="396" y="440"/>
                </a:cxn>
                <a:cxn ang="0">
                  <a:pos x="335" y="386"/>
                </a:cxn>
                <a:cxn ang="0">
                  <a:pos x="273" y="395"/>
                </a:cxn>
                <a:cxn ang="0">
                  <a:pos x="230" y="377"/>
                </a:cxn>
                <a:cxn ang="0">
                  <a:pos x="199" y="325"/>
                </a:cxn>
                <a:cxn ang="0">
                  <a:pos x="167" y="305"/>
                </a:cxn>
                <a:cxn ang="0">
                  <a:pos x="156" y="229"/>
                </a:cxn>
                <a:cxn ang="0">
                  <a:pos x="221" y="229"/>
                </a:cxn>
                <a:cxn ang="0">
                  <a:pos x="240" y="218"/>
                </a:cxn>
                <a:cxn ang="0">
                  <a:pos x="209" y="165"/>
                </a:cxn>
                <a:cxn ang="0">
                  <a:pos x="240" y="165"/>
                </a:cxn>
                <a:cxn ang="0">
                  <a:pos x="250" y="104"/>
                </a:cxn>
                <a:cxn ang="0">
                  <a:pos x="209" y="83"/>
                </a:cxn>
                <a:cxn ang="0">
                  <a:pos x="134" y="104"/>
                </a:cxn>
                <a:cxn ang="0">
                  <a:pos x="106" y="104"/>
                </a:cxn>
                <a:cxn ang="0">
                  <a:pos x="106" y="83"/>
                </a:cxn>
                <a:cxn ang="0">
                  <a:pos x="106" y="72"/>
                </a:cxn>
                <a:cxn ang="0">
                  <a:pos x="85" y="19"/>
                </a:cxn>
                <a:cxn ang="0">
                  <a:pos x="0" y="0"/>
                </a:cxn>
                <a:cxn ang="0">
                  <a:pos x="0" y="39"/>
                </a:cxn>
                <a:cxn ang="0">
                  <a:pos x="10" y="114"/>
                </a:cxn>
                <a:cxn ang="0">
                  <a:pos x="21" y="144"/>
                </a:cxn>
                <a:cxn ang="0">
                  <a:pos x="63" y="144"/>
                </a:cxn>
                <a:cxn ang="0">
                  <a:pos x="73" y="198"/>
                </a:cxn>
                <a:cxn ang="0">
                  <a:pos x="52" y="250"/>
                </a:cxn>
                <a:cxn ang="0">
                  <a:pos x="31" y="333"/>
                </a:cxn>
                <a:cxn ang="0">
                  <a:pos x="31" y="377"/>
                </a:cxn>
                <a:cxn ang="0">
                  <a:pos x="73" y="395"/>
                </a:cxn>
                <a:cxn ang="0">
                  <a:pos x="106" y="440"/>
                </a:cxn>
                <a:cxn ang="0">
                  <a:pos x="96" y="502"/>
                </a:cxn>
                <a:cxn ang="0">
                  <a:pos x="125" y="534"/>
                </a:cxn>
                <a:cxn ang="0">
                  <a:pos x="167" y="617"/>
                </a:cxn>
                <a:cxn ang="0">
                  <a:pos x="209" y="658"/>
                </a:cxn>
                <a:cxn ang="0">
                  <a:pos x="283" y="658"/>
                </a:cxn>
                <a:cxn ang="0">
                  <a:pos x="302" y="629"/>
                </a:cxn>
                <a:cxn ang="0">
                  <a:pos x="302" y="629"/>
                </a:cxn>
                <a:cxn ang="0">
                  <a:pos x="302" y="629"/>
                </a:cxn>
              </a:cxnLst>
              <a:rect l="0" t="0" r="r" b="b"/>
              <a:pathLst>
                <a:path w="396" h="658">
                  <a:moveTo>
                    <a:pt x="302" y="629"/>
                  </a:moveTo>
                  <a:lnTo>
                    <a:pt x="356" y="586"/>
                  </a:lnTo>
                  <a:lnTo>
                    <a:pt x="356" y="544"/>
                  </a:lnTo>
                  <a:lnTo>
                    <a:pt x="396" y="502"/>
                  </a:lnTo>
                  <a:lnTo>
                    <a:pt x="396" y="440"/>
                  </a:lnTo>
                  <a:lnTo>
                    <a:pt x="335" y="386"/>
                  </a:lnTo>
                  <a:lnTo>
                    <a:pt x="273" y="395"/>
                  </a:lnTo>
                  <a:lnTo>
                    <a:pt x="230" y="377"/>
                  </a:lnTo>
                  <a:lnTo>
                    <a:pt x="199" y="325"/>
                  </a:lnTo>
                  <a:lnTo>
                    <a:pt x="167" y="305"/>
                  </a:lnTo>
                  <a:lnTo>
                    <a:pt x="156" y="229"/>
                  </a:lnTo>
                  <a:lnTo>
                    <a:pt x="221" y="229"/>
                  </a:lnTo>
                  <a:lnTo>
                    <a:pt x="240" y="218"/>
                  </a:lnTo>
                  <a:lnTo>
                    <a:pt x="209" y="165"/>
                  </a:lnTo>
                  <a:lnTo>
                    <a:pt x="240" y="165"/>
                  </a:lnTo>
                  <a:lnTo>
                    <a:pt x="250" y="104"/>
                  </a:lnTo>
                  <a:lnTo>
                    <a:pt x="209" y="83"/>
                  </a:lnTo>
                  <a:lnTo>
                    <a:pt x="134" y="104"/>
                  </a:lnTo>
                  <a:lnTo>
                    <a:pt x="106" y="104"/>
                  </a:lnTo>
                  <a:lnTo>
                    <a:pt x="106" y="83"/>
                  </a:lnTo>
                  <a:lnTo>
                    <a:pt x="106" y="72"/>
                  </a:lnTo>
                  <a:lnTo>
                    <a:pt x="85" y="19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0" y="114"/>
                  </a:lnTo>
                  <a:lnTo>
                    <a:pt x="21" y="144"/>
                  </a:lnTo>
                  <a:lnTo>
                    <a:pt x="63" y="144"/>
                  </a:lnTo>
                  <a:lnTo>
                    <a:pt x="73" y="198"/>
                  </a:lnTo>
                  <a:lnTo>
                    <a:pt x="52" y="250"/>
                  </a:lnTo>
                  <a:lnTo>
                    <a:pt x="31" y="333"/>
                  </a:lnTo>
                  <a:lnTo>
                    <a:pt x="31" y="377"/>
                  </a:lnTo>
                  <a:lnTo>
                    <a:pt x="73" y="395"/>
                  </a:lnTo>
                  <a:lnTo>
                    <a:pt x="106" y="440"/>
                  </a:lnTo>
                  <a:lnTo>
                    <a:pt x="96" y="502"/>
                  </a:lnTo>
                  <a:lnTo>
                    <a:pt x="125" y="534"/>
                  </a:lnTo>
                  <a:lnTo>
                    <a:pt x="167" y="617"/>
                  </a:lnTo>
                  <a:lnTo>
                    <a:pt x="209" y="658"/>
                  </a:lnTo>
                  <a:lnTo>
                    <a:pt x="283" y="658"/>
                  </a:lnTo>
                  <a:lnTo>
                    <a:pt x="302" y="629"/>
                  </a:lnTo>
                  <a:lnTo>
                    <a:pt x="302" y="629"/>
                  </a:lnTo>
                  <a:lnTo>
                    <a:pt x="302" y="629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8" name="Freeform 497"/>
            <p:cNvSpPr>
              <a:spLocks/>
            </p:cNvSpPr>
            <p:nvPr/>
          </p:nvSpPr>
          <p:spPr bwMode="auto">
            <a:xfrm>
              <a:off x="1529" y="1048"/>
              <a:ext cx="100" cy="165"/>
            </a:xfrm>
            <a:custGeom>
              <a:avLst/>
              <a:gdLst/>
              <a:ahLst/>
              <a:cxnLst>
                <a:cxn ang="0">
                  <a:pos x="303" y="629"/>
                </a:cxn>
                <a:cxn ang="0">
                  <a:pos x="357" y="587"/>
                </a:cxn>
                <a:cxn ang="0">
                  <a:pos x="357" y="544"/>
                </a:cxn>
                <a:cxn ang="0">
                  <a:pos x="397" y="502"/>
                </a:cxn>
                <a:cxn ang="0">
                  <a:pos x="397" y="441"/>
                </a:cxn>
                <a:cxn ang="0">
                  <a:pos x="335" y="386"/>
                </a:cxn>
                <a:cxn ang="0">
                  <a:pos x="273" y="395"/>
                </a:cxn>
                <a:cxn ang="0">
                  <a:pos x="231" y="377"/>
                </a:cxn>
                <a:cxn ang="0">
                  <a:pos x="200" y="325"/>
                </a:cxn>
                <a:cxn ang="0">
                  <a:pos x="167" y="305"/>
                </a:cxn>
                <a:cxn ang="0">
                  <a:pos x="156" y="229"/>
                </a:cxn>
                <a:cxn ang="0">
                  <a:pos x="221" y="229"/>
                </a:cxn>
                <a:cxn ang="0">
                  <a:pos x="241" y="218"/>
                </a:cxn>
                <a:cxn ang="0">
                  <a:pos x="210" y="166"/>
                </a:cxn>
                <a:cxn ang="0">
                  <a:pos x="241" y="166"/>
                </a:cxn>
                <a:cxn ang="0">
                  <a:pos x="251" y="105"/>
                </a:cxn>
                <a:cxn ang="0">
                  <a:pos x="210" y="83"/>
                </a:cxn>
                <a:cxn ang="0">
                  <a:pos x="135" y="105"/>
                </a:cxn>
                <a:cxn ang="0">
                  <a:pos x="106" y="105"/>
                </a:cxn>
                <a:cxn ang="0">
                  <a:pos x="106" y="83"/>
                </a:cxn>
                <a:cxn ang="0">
                  <a:pos x="106" y="72"/>
                </a:cxn>
                <a:cxn ang="0">
                  <a:pos x="85" y="20"/>
                </a:cxn>
                <a:cxn ang="0">
                  <a:pos x="0" y="0"/>
                </a:cxn>
                <a:cxn ang="0">
                  <a:pos x="0" y="39"/>
                </a:cxn>
                <a:cxn ang="0">
                  <a:pos x="10" y="114"/>
                </a:cxn>
                <a:cxn ang="0">
                  <a:pos x="21" y="145"/>
                </a:cxn>
                <a:cxn ang="0">
                  <a:pos x="64" y="145"/>
                </a:cxn>
                <a:cxn ang="0">
                  <a:pos x="74" y="198"/>
                </a:cxn>
                <a:cxn ang="0">
                  <a:pos x="52" y="251"/>
                </a:cxn>
                <a:cxn ang="0">
                  <a:pos x="31" y="334"/>
                </a:cxn>
                <a:cxn ang="0">
                  <a:pos x="31" y="377"/>
                </a:cxn>
                <a:cxn ang="0">
                  <a:pos x="74" y="395"/>
                </a:cxn>
                <a:cxn ang="0">
                  <a:pos x="106" y="441"/>
                </a:cxn>
                <a:cxn ang="0">
                  <a:pos x="96" y="502"/>
                </a:cxn>
                <a:cxn ang="0">
                  <a:pos x="125" y="535"/>
                </a:cxn>
                <a:cxn ang="0">
                  <a:pos x="167" y="618"/>
                </a:cxn>
                <a:cxn ang="0">
                  <a:pos x="210" y="659"/>
                </a:cxn>
                <a:cxn ang="0">
                  <a:pos x="283" y="659"/>
                </a:cxn>
                <a:cxn ang="0">
                  <a:pos x="303" y="629"/>
                </a:cxn>
                <a:cxn ang="0">
                  <a:pos x="303" y="629"/>
                </a:cxn>
                <a:cxn ang="0">
                  <a:pos x="303" y="629"/>
                </a:cxn>
              </a:cxnLst>
              <a:rect l="0" t="0" r="r" b="b"/>
              <a:pathLst>
                <a:path w="397" h="659">
                  <a:moveTo>
                    <a:pt x="303" y="629"/>
                  </a:moveTo>
                  <a:lnTo>
                    <a:pt x="357" y="587"/>
                  </a:lnTo>
                  <a:lnTo>
                    <a:pt x="357" y="544"/>
                  </a:lnTo>
                  <a:lnTo>
                    <a:pt x="397" y="502"/>
                  </a:lnTo>
                  <a:lnTo>
                    <a:pt x="397" y="441"/>
                  </a:lnTo>
                  <a:lnTo>
                    <a:pt x="335" y="386"/>
                  </a:lnTo>
                  <a:lnTo>
                    <a:pt x="273" y="395"/>
                  </a:lnTo>
                  <a:lnTo>
                    <a:pt x="231" y="377"/>
                  </a:lnTo>
                  <a:lnTo>
                    <a:pt x="200" y="325"/>
                  </a:lnTo>
                  <a:lnTo>
                    <a:pt x="167" y="305"/>
                  </a:lnTo>
                  <a:lnTo>
                    <a:pt x="156" y="229"/>
                  </a:lnTo>
                  <a:lnTo>
                    <a:pt x="221" y="229"/>
                  </a:lnTo>
                  <a:lnTo>
                    <a:pt x="241" y="218"/>
                  </a:lnTo>
                  <a:lnTo>
                    <a:pt x="210" y="166"/>
                  </a:lnTo>
                  <a:lnTo>
                    <a:pt x="241" y="166"/>
                  </a:lnTo>
                  <a:lnTo>
                    <a:pt x="251" y="105"/>
                  </a:lnTo>
                  <a:lnTo>
                    <a:pt x="210" y="83"/>
                  </a:lnTo>
                  <a:lnTo>
                    <a:pt x="135" y="105"/>
                  </a:lnTo>
                  <a:lnTo>
                    <a:pt x="106" y="105"/>
                  </a:lnTo>
                  <a:lnTo>
                    <a:pt x="106" y="83"/>
                  </a:lnTo>
                  <a:lnTo>
                    <a:pt x="106" y="72"/>
                  </a:lnTo>
                  <a:lnTo>
                    <a:pt x="85" y="20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0" y="114"/>
                  </a:lnTo>
                  <a:lnTo>
                    <a:pt x="21" y="145"/>
                  </a:lnTo>
                  <a:lnTo>
                    <a:pt x="64" y="145"/>
                  </a:lnTo>
                  <a:lnTo>
                    <a:pt x="74" y="198"/>
                  </a:lnTo>
                  <a:lnTo>
                    <a:pt x="52" y="251"/>
                  </a:lnTo>
                  <a:lnTo>
                    <a:pt x="31" y="334"/>
                  </a:lnTo>
                  <a:lnTo>
                    <a:pt x="31" y="377"/>
                  </a:lnTo>
                  <a:lnTo>
                    <a:pt x="74" y="395"/>
                  </a:lnTo>
                  <a:lnTo>
                    <a:pt x="106" y="441"/>
                  </a:lnTo>
                  <a:lnTo>
                    <a:pt x="96" y="502"/>
                  </a:lnTo>
                  <a:lnTo>
                    <a:pt x="125" y="535"/>
                  </a:lnTo>
                  <a:lnTo>
                    <a:pt x="167" y="618"/>
                  </a:lnTo>
                  <a:lnTo>
                    <a:pt x="210" y="659"/>
                  </a:lnTo>
                  <a:lnTo>
                    <a:pt x="283" y="659"/>
                  </a:lnTo>
                  <a:lnTo>
                    <a:pt x="303" y="629"/>
                  </a:lnTo>
                  <a:lnTo>
                    <a:pt x="303" y="629"/>
                  </a:lnTo>
                  <a:lnTo>
                    <a:pt x="303" y="629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9" name="Freeform 498"/>
            <p:cNvSpPr>
              <a:spLocks/>
            </p:cNvSpPr>
            <p:nvPr/>
          </p:nvSpPr>
          <p:spPr bwMode="auto">
            <a:xfrm>
              <a:off x="1587" y="1022"/>
              <a:ext cx="31" cy="23"/>
            </a:xfrm>
            <a:custGeom>
              <a:avLst/>
              <a:gdLst/>
              <a:ahLst/>
              <a:cxnLst>
                <a:cxn ang="0">
                  <a:pos x="53" y="21"/>
                </a:cxn>
                <a:cxn ang="0">
                  <a:pos x="0" y="41"/>
                </a:cxn>
                <a:cxn ang="0">
                  <a:pos x="0" y="94"/>
                </a:cxn>
                <a:cxn ang="0">
                  <a:pos x="72" y="85"/>
                </a:cxn>
                <a:cxn ang="0">
                  <a:pos x="126" y="0"/>
                </a:cxn>
                <a:cxn ang="0">
                  <a:pos x="53" y="21"/>
                </a:cxn>
                <a:cxn ang="0">
                  <a:pos x="53" y="21"/>
                </a:cxn>
                <a:cxn ang="0">
                  <a:pos x="53" y="21"/>
                </a:cxn>
              </a:cxnLst>
              <a:rect l="0" t="0" r="r" b="b"/>
              <a:pathLst>
                <a:path w="126" h="94">
                  <a:moveTo>
                    <a:pt x="53" y="21"/>
                  </a:moveTo>
                  <a:lnTo>
                    <a:pt x="0" y="41"/>
                  </a:lnTo>
                  <a:lnTo>
                    <a:pt x="0" y="94"/>
                  </a:lnTo>
                  <a:lnTo>
                    <a:pt x="72" y="85"/>
                  </a:lnTo>
                  <a:lnTo>
                    <a:pt x="126" y="0"/>
                  </a:lnTo>
                  <a:lnTo>
                    <a:pt x="53" y="21"/>
                  </a:lnTo>
                  <a:lnTo>
                    <a:pt x="53" y="21"/>
                  </a:lnTo>
                  <a:lnTo>
                    <a:pt x="53" y="21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0" name="Freeform 499"/>
            <p:cNvSpPr>
              <a:spLocks/>
            </p:cNvSpPr>
            <p:nvPr/>
          </p:nvSpPr>
          <p:spPr bwMode="auto">
            <a:xfrm>
              <a:off x="1587" y="1022"/>
              <a:ext cx="32" cy="23"/>
            </a:xfrm>
            <a:custGeom>
              <a:avLst/>
              <a:gdLst/>
              <a:ahLst/>
              <a:cxnLst>
                <a:cxn ang="0">
                  <a:pos x="52" y="21"/>
                </a:cxn>
                <a:cxn ang="0">
                  <a:pos x="0" y="41"/>
                </a:cxn>
                <a:cxn ang="0">
                  <a:pos x="0" y="95"/>
                </a:cxn>
                <a:cxn ang="0">
                  <a:pos x="72" y="85"/>
                </a:cxn>
                <a:cxn ang="0">
                  <a:pos x="126" y="0"/>
                </a:cxn>
                <a:cxn ang="0">
                  <a:pos x="52" y="21"/>
                </a:cxn>
                <a:cxn ang="0">
                  <a:pos x="52" y="21"/>
                </a:cxn>
                <a:cxn ang="0">
                  <a:pos x="52" y="21"/>
                </a:cxn>
              </a:cxnLst>
              <a:rect l="0" t="0" r="r" b="b"/>
              <a:pathLst>
                <a:path w="126" h="95">
                  <a:moveTo>
                    <a:pt x="52" y="21"/>
                  </a:moveTo>
                  <a:lnTo>
                    <a:pt x="0" y="41"/>
                  </a:lnTo>
                  <a:lnTo>
                    <a:pt x="0" y="95"/>
                  </a:lnTo>
                  <a:lnTo>
                    <a:pt x="72" y="85"/>
                  </a:lnTo>
                  <a:lnTo>
                    <a:pt x="126" y="0"/>
                  </a:lnTo>
                  <a:lnTo>
                    <a:pt x="52" y="21"/>
                  </a:lnTo>
                  <a:lnTo>
                    <a:pt x="52" y="21"/>
                  </a:lnTo>
                  <a:lnTo>
                    <a:pt x="52" y="21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" name="Freeform 500"/>
            <p:cNvSpPr>
              <a:spLocks/>
            </p:cNvSpPr>
            <p:nvPr/>
          </p:nvSpPr>
          <p:spPr bwMode="auto">
            <a:xfrm>
              <a:off x="1500" y="993"/>
              <a:ext cx="29" cy="29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42" y="0"/>
                </a:cxn>
                <a:cxn ang="0">
                  <a:pos x="0" y="50"/>
                </a:cxn>
                <a:cxn ang="0">
                  <a:pos x="21" y="105"/>
                </a:cxn>
                <a:cxn ang="0">
                  <a:pos x="96" y="115"/>
                </a:cxn>
                <a:cxn ang="0">
                  <a:pos x="116" y="50"/>
                </a:cxn>
                <a:cxn ang="0">
                  <a:pos x="96" y="0"/>
                </a:cxn>
                <a:cxn ang="0">
                  <a:pos x="96" y="0"/>
                </a:cxn>
                <a:cxn ang="0">
                  <a:pos x="96" y="0"/>
                </a:cxn>
              </a:cxnLst>
              <a:rect l="0" t="0" r="r" b="b"/>
              <a:pathLst>
                <a:path w="116" h="115">
                  <a:moveTo>
                    <a:pt x="96" y="0"/>
                  </a:moveTo>
                  <a:lnTo>
                    <a:pt x="42" y="0"/>
                  </a:lnTo>
                  <a:lnTo>
                    <a:pt x="0" y="50"/>
                  </a:lnTo>
                  <a:lnTo>
                    <a:pt x="21" y="105"/>
                  </a:lnTo>
                  <a:lnTo>
                    <a:pt x="96" y="115"/>
                  </a:lnTo>
                  <a:lnTo>
                    <a:pt x="116" y="5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" name="Freeform 501"/>
            <p:cNvSpPr>
              <a:spLocks/>
            </p:cNvSpPr>
            <p:nvPr/>
          </p:nvSpPr>
          <p:spPr bwMode="auto">
            <a:xfrm>
              <a:off x="1500" y="993"/>
              <a:ext cx="29" cy="29"/>
            </a:xfrm>
            <a:custGeom>
              <a:avLst/>
              <a:gdLst/>
              <a:ahLst/>
              <a:cxnLst>
                <a:cxn ang="0">
                  <a:pos x="97" y="0"/>
                </a:cxn>
                <a:cxn ang="0">
                  <a:pos x="43" y="0"/>
                </a:cxn>
                <a:cxn ang="0">
                  <a:pos x="0" y="50"/>
                </a:cxn>
                <a:cxn ang="0">
                  <a:pos x="22" y="105"/>
                </a:cxn>
                <a:cxn ang="0">
                  <a:pos x="97" y="115"/>
                </a:cxn>
                <a:cxn ang="0">
                  <a:pos x="116" y="50"/>
                </a:cxn>
                <a:cxn ang="0">
                  <a:pos x="97" y="0"/>
                </a:cxn>
                <a:cxn ang="0">
                  <a:pos x="97" y="0"/>
                </a:cxn>
                <a:cxn ang="0">
                  <a:pos x="97" y="0"/>
                </a:cxn>
              </a:cxnLst>
              <a:rect l="0" t="0" r="r" b="b"/>
              <a:pathLst>
                <a:path w="116" h="115">
                  <a:moveTo>
                    <a:pt x="97" y="0"/>
                  </a:moveTo>
                  <a:lnTo>
                    <a:pt x="43" y="0"/>
                  </a:lnTo>
                  <a:lnTo>
                    <a:pt x="0" y="50"/>
                  </a:lnTo>
                  <a:lnTo>
                    <a:pt x="22" y="105"/>
                  </a:lnTo>
                  <a:lnTo>
                    <a:pt x="97" y="115"/>
                  </a:lnTo>
                  <a:lnTo>
                    <a:pt x="116" y="50"/>
                  </a:lnTo>
                  <a:lnTo>
                    <a:pt x="97" y="0"/>
                  </a:lnTo>
                  <a:lnTo>
                    <a:pt x="97" y="0"/>
                  </a:lnTo>
                  <a:lnTo>
                    <a:pt x="97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3" name="Freeform 502"/>
            <p:cNvSpPr>
              <a:spLocks/>
            </p:cNvSpPr>
            <p:nvPr/>
          </p:nvSpPr>
          <p:spPr bwMode="auto">
            <a:xfrm>
              <a:off x="1503" y="935"/>
              <a:ext cx="42" cy="45"/>
            </a:xfrm>
            <a:custGeom>
              <a:avLst/>
              <a:gdLst/>
              <a:ahLst/>
              <a:cxnLst>
                <a:cxn ang="0">
                  <a:pos x="32" y="52"/>
                </a:cxn>
                <a:cxn ang="0">
                  <a:pos x="0" y="147"/>
                </a:cxn>
                <a:cxn ang="0">
                  <a:pos x="44" y="180"/>
                </a:cxn>
                <a:cxn ang="0">
                  <a:pos x="106" y="136"/>
                </a:cxn>
                <a:cxn ang="0">
                  <a:pos x="169" y="75"/>
                </a:cxn>
                <a:cxn ang="0">
                  <a:pos x="127" y="12"/>
                </a:cxn>
                <a:cxn ang="0">
                  <a:pos x="86" y="0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2" y="52"/>
                </a:cxn>
              </a:cxnLst>
              <a:rect l="0" t="0" r="r" b="b"/>
              <a:pathLst>
                <a:path w="169" h="180">
                  <a:moveTo>
                    <a:pt x="32" y="52"/>
                  </a:moveTo>
                  <a:lnTo>
                    <a:pt x="0" y="147"/>
                  </a:lnTo>
                  <a:lnTo>
                    <a:pt x="44" y="180"/>
                  </a:lnTo>
                  <a:lnTo>
                    <a:pt x="106" y="136"/>
                  </a:lnTo>
                  <a:lnTo>
                    <a:pt x="169" y="75"/>
                  </a:lnTo>
                  <a:lnTo>
                    <a:pt x="127" y="12"/>
                  </a:lnTo>
                  <a:lnTo>
                    <a:pt x="86" y="0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2" y="5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4" name="Freeform 503"/>
            <p:cNvSpPr>
              <a:spLocks/>
            </p:cNvSpPr>
            <p:nvPr/>
          </p:nvSpPr>
          <p:spPr bwMode="auto">
            <a:xfrm>
              <a:off x="1503" y="935"/>
              <a:ext cx="42" cy="45"/>
            </a:xfrm>
            <a:custGeom>
              <a:avLst/>
              <a:gdLst/>
              <a:ahLst/>
              <a:cxnLst>
                <a:cxn ang="0">
                  <a:pos x="33" y="52"/>
                </a:cxn>
                <a:cxn ang="0">
                  <a:pos x="0" y="146"/>
                </a:cxn>
                <a:cxn ang="0">
                  <a:pos x="44" y="179"/>
                </a:cxn>
                <a:cxn ang="0">
                  <a:pos x="106" y="135"/>
                </a:cxn>
                <a:cxn ang="0">
                  <a:pos x="170" y="75"/>
                </a:cxn>
                <a:cxn ang="0">
                  <a:pos x="127" y="11"/>
                </a:cxn>
                <a:cxn ang="0">
                  <a:pos x="87" y="0"/>
                </a:cxn>
                <a:cxn ang="0">
                  <a:pos x="33" y="52"/>
                </a:cxn>
                <a:cxn ang="0">
                  <a:pos x="33" y="52"/>
                </a:cxn>
                <a:cxn ang="0">
                  <a:pos x="33" y="52"/>
                </a:cxn>
              </a:cxnLst>
              <a:rect l="0" t="0" r="r" b="b"/>
              <a:pathLst>
                <a:path w="170" h="179">
                  <a:moveTo>
                    <a:pt x="33" y="52"/>
                  </a:moveTo>
                  <a:lnTo>
                    <a:pt x="0" y="146"/>
                  </a:lnTo>
                  <a:lnTo>
                    <a:pt x="44" y="179"/>
                  </a:lnTo>
                  <a:lnTo>
                    <a:pt x="106" y="135"/>
                  </a:lnTo>
                  <a:lnTo>
                    <a:pt x="170" y="75"/>
                  </a:lnTo>
                  <a:lnTo>
                    <a:pt x="127" y="11"/>
                  </a:lnTo>
                  <a:lnTo>
                    <a:pt x="87" y="0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3" y="52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5" name="Freeform 504"/>
            <p:cNvSpPr>
              <a:spLocks/>
            </p:cNvSpPr>
            <p:nvPr/>
          </p:nvSpPr>
          <p:spPr bwMode="auto">
            <a:xfrm>
              <a:off x="1453" y="909"/>
              <a:ext cx="37" cy="5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53" y="32"/>
                </a:cxn>
                <a:cxn ang="0">
                  <a:pos x="0" y="53"/>
                </a:cxn>
                <a:cxn ang="0">
                  <a:pos x="13" y="93"/>
                </a:cxn>
                <a:cxn ang="0">
                  <a:pos x="32" y="155"/>
                </a:cxn>
                <a:cxn ang="0">
                  <a:pos x="0" y="178"/>
                </a:cxn>
                <a:cxn ang="0">
                  <a:pos x="32" y="199"/>
                </a:cxn>
                <a:cxn ang="0">
                  <a:pos x="75" y="136"/>
                </a:cxn>
                <a:cxn ang="0">
                  <a:pos x="147" y="115"/>
                </a:cxn>
                <a:cxn ang="0">
                  <a:pos x="147" y="21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</a:cxnLst>
              <a:rect l="0" t="0" r="r" b="b"/>
              <a:pathLst>
                <a:path w="147" h="199">
                  <a:moveTo>
                    <a:pt x="106" y="0"/>
                  </a:moveTo>
                  <a:lnTo>
                    <a:pt x="53" y="32"/>
                  </a:lnTo>
                  <a:lnTo>
                    <a:pt x="0" y="53"/>
                  </a:lnTo>
                  <a:lnTo>
                    <a:pt x="13" y="93"/>
                  </a:lnTo>
                  <a:lnTo>
                    <a:pt x="32" y="155"/>
                  </a:lnTo>
                  <a:lnTo>
                    <a:pt x="0" y="178"/>
                  </a:lnTo>
                  <a:lnTo>
                    <a:pt x="32" y="199"/>
                  </a:lnTo>
                  <a:lnTo>
                    <a:pt x="75" y="136"/>
                  </a:lnTo>
                  <a:lnTo>
                    <a:pt x="147" y="115"/>
                  </a:lnTo>
                  <a:lnTo>
                    <a:pt x="147" y="21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6" name="Freeform 505"/>
            <p:cNvSpPr>
              <a:spLocks/>
            </p:cNvSpPr>
            <p:nvPr/>
          </p:nvSpPr>
          <p:spPr bwMode="auto">
            <a:xfrm>
              <a:off x="1453" y="909"/>
              <a:ext cx="37" cy="5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54" y="33"/>
                </a:cxn>
                <a:cxn ang="0">
                  <a:pos x="0" y="54"/>
                </a:cxn>
                <a:cxn ang="0">
                  <a:pos x="13" y="94"/>
                </a:cxn>
                <a:cxn ang="0">
                  <a:pos x="33" y="156"/>
                </a:cxn>
                <a:cxn ang="0">
                  <a:pos x="0" y="179"/>
                </a:cxn>
                <a:cxn ang="0">
                  <a:pos x="33" y="200"/>
                </a:cxn>
                <a:cxn ang="0">
                  <a:pos x="75" y="136"/>
                </a:cxn>
                <a:cxn ang="0">
                  <a:pos x="148" y="115"/>
                </a:cxn>
                <a:cxn ang="0">
                  <a:pos x="148" y="21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</a:cxnLst>
              <a:rect l="0" t="0" r="r" b="b"/>
              <a:pathLst>
                <a:path w="148" h="200">
                  <a:moveTo>
                    <a:pt x="106" y="0"/>
                  </a:moveTo>
                  <a:lnTo>
                    <a:pt x="54" y="33"/>
                  </a:lnTo>
                  <a:lnTo>
                    <a:pt x="0" y="54"/>
                  </a:lnTo>
                  <a:lnTo>
                    <a:pt x="13" y="94"/>
                  </a:lnTo>
                  <a:lnTo>
                    <a:pt x="33" y="156"/>
                  </a:lnTo>
                  <a:lnTo>
                    <a:pt x="0" y="179"/>
                  </a:lnTo>
                  <a:lnTo>
                    <a:pt x="33" y="200"/>
                  </a:lnTo>
                  <a:lnTo>
                    <a:pt x="75" y="136"/>
                  </a:lnTo>
                  <a:lnTo>
                    <a:pt x="148" y="115"/>
                  </a:lnTo>
                  <a:lnTo>
                    <a:pt x="148" y="21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7" name="Freeform 506"/>
            <p:cNvSpPr>
              <a:spLocks/>
            </p:cNvSpPr>
            <p:nvPr/>
          </p:nvSpPr>
          <p:spPr bwMode="auto">
            <a:xfrm>
              <a:off x="1324" y="1001"/>
              <a:ext cx="99" cy="65"/>
            </a:xfrm>
            <a:custGeom>
              <a:avLst/>
              <a:gdLst/>
              <a:ahLst/>
              <a:cxnLst>
                <a:cxn ang="0">
                  <a:pos x="280" y="24"/>
                </a:cxn>
                <a:cxn ang="0">
                  <a:pos x="233" y="55"/>
                </a:cxn>
                <a:cxn ang="0">
                  <a:pos x="178" y="38"/>
                </a:cxn>
                <a:cxn ang="0">
                  <a:pos x="103" y="107"/>
                </a:cxn>
                <a:cxn ang="0">
                  <a:pos x="46" y="170"/>
                </a:cxn>
                <a:cxn ang="0">
                  <a:pos x="0" y="209"/>
                </a:cxn>
                <a:cxn ang="0">
                  <a:pos x="0" y="262"/>
                </a:cxn>
                <a:cxn ang="0">
                  <a:pos x="93" y="225"/>
                </a:cxn>
                <a:cxn ang="0">
                  <a:pos x="86" y="256"/>
                </a:cxn>
                <a:cxn ang="0">
                  <a:pos x="140" y="248"/>
                </a:cxn>
                <a:cxn ang="0">
                  <a:pos x="202" y="170"/>
                </a:cxn>
                <a:cxn ang="0">
                  <a:pos x="249" y="146"/>
                </a:cxn>
                <a:cxn ang="0">
                  <a:pos x="241" y="187"/>
                </a:cxn>
                <a:cxn ang="0">
                  <a:pos x="288" y="160"/>
                </a:cxn>
                <a:cxn ang="0">
                  <a:pos x="309" y="115"/>
                </a:cxn>
                <a:cxn ang="0">
                  <a:pos x="356" y="76"/>
                </a:cxn>
                <a:cxn ang="0">
                  <a:pos x="396" y="38"/>
                </a:cxn>
                <a:cxn ang="0">
                  <a:pos x="334" y="0"/>
                </a:cxn>
                <a:cxn ang="0">
                  <a:pos x="280" y="24"/>
                </a:cxn>
                <a:cxn ang="0">
                  <a:pos x="280" y="24"/>
                </a:cxn>
                <a:cxn ang="0">
                  <a:pos x="280" y="24"/>
                </a:cxn>
              </a:cxnLst>
              <a:rect l="0" t="0" r="r" b="b"/>
              <a:pathLst>
                <a:path w="396" h="262">
                  <a:moveTo>
                    <a:pt x="280" y="24"/>
                  </a:moveTo>
                  <a:lnTo>
                    <a:pt x="233" y="55"/>
                  </a:lnTo>
                  <a:lnTo>
                    <a:pt x="178" y="38"/>
                  </a:lnTo>
                  <a:lnTo>
                    <a:pt x="103" y="107"/>
                  </a:lnTo>
                  <a:lnTo>
                    <a:pt x="46" y="170"/>
                  </a:lnTo>
                  <a:lnTo>
                    <a:pt x="0" y="209"/>
                  </a:lnTo>
                  <a:lnTo>
                    <a:pt x="0" y="262"/>
                  </a:lnTo>
                  <a:lnTo>
                    <a:pt x="93" y="225"/>
                  </a:lnTo>
                  <a:lnTo>
                    <a:pt x="86" y="256"/>
                  </a:lnTo>
                  <a:lnTo>
                    <a:pt x="140" y="248"/>
                  </a:lnTo>
                  <a:lnTo>
                    <a:pt x="202" y="170"/>
                  </a:lnTo>
                  <a:lnTo>
                    <a:pt x="249" y="146"/>
                  </a:lnTo>
                  <a:lnTo>
                    <a:pt x="241" y="187"/>
                  </a:lnTo>
                  <a:lnTo>
                    <a:pt x="288" y="160"/>
                  </a:lnTo>
                  <a:lnTo>
                    <a:pt x="309" y="115"/>
                  </a:lnTo>
                  <a:lnTo>
                    <a:pt x="356" y="76"/>
                  </a:lnTo>
                  <a:lnTo>
                    <a:pt x="396" y="38"/>
                  </a:lnTo>
                  <a:lnTo>
                    <a:pt x="334" y="0"/>
                  </a:lnTo>
                  <a:lnTo>
                    <a:pt x="280" y="24"/>
                  </a:lnTo>
                  <a:lnTo>
                    <a:pt x="280" y="24"/>
                  </a:lnTo>
                  <a:lnTo>
                    <a:pt x="280" y="2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" name="Freeform 507"/>
            <p:cNvSpPr>
              <a:spLocks/>
            </p:cNvSpPr>
            <p:nvPr/>
          </p:nvSpPr>
          <p:spPr bwMode="auto">
            <a:xfrm>
              <a:off x="1324" y="1001"/>
              <a:ext cx="99" cy="65"/>
            </a:xfrm>
            <a:custGeom>
              <a:avLst/>
              <a:gdLst/>
              <a:ahLst/>
              <a:cxnLst>
                <a:cxn ang="0">
                  <a:pos x="280" y="25"/>
                </a:cxn>
                <a:cxn ang="0">
                  <a:pos x="234" y="56"/>
                </a:cxn>
                <a:cxn ang="0">
                  <a:pos x="178" y="39"/>
                </a:cxn>
                <a:cxn ang="0">
                  <a:pos x="103" y="107"/>
                </a:cxn>
                <a:cxn ang="0">
                  <a:pos x="47" y="172"/>
                </a:cxn>
                <a:cxn ang="0">
                  <a:pos x="0" y="210"/>
                </a:cxn>
                <a:cxn ang="0">
                  <a:pos x="0" y="262"/>
                </a:cxn>
                <a:cxn ang="0">
                  <a:pos x="93" y="225"/>
                </a:cxn>
                <a:cxn ang="0">
                  <a:pos x="87" y="256"/>
                </a:cxn>
                <a:cxn ang="0">
                  <a:pos x="141" y="248"/>
                </a:cxn>
                <a:cxn ang="0">
                  <a:pos x="203" y="172"/>
                </a:cxn>
                <a:cxn ang="0">
                  <a:pos x="249" y="146"/>
                </a:cxn>
                <a:cxn ang="0">
                  <a:pos x="242" y="187"/>
                </a:cxn>
                <a:cxn ang="0">
                  <a:pos x="288" y="162"/>
                </a:cxn>
                <a:cxn ang="0">
                  <a:pos x="310" y="115"/>
                </a:cxn>
                <a:cxn ang="0">
                  <a:pos x="357" y="77"/>
                </a:cxn>
                <a:cxn ang="0">
                  <a:pos x="396" y="39"/>
                </a:cxn>
                <a:cxn ang="0">
                  <a:pos x="334" y="0"/>
                </a:cxn>
                <a:cxn ang="0">
                  <a:pos x="280" y="25"/>
                </a:cxn>
                <a:cxn ang="0">
                  <a:pos x="280" y="25"/>
                </a:cxn>
                <a:cxn ang="0">
                  <a:pos x="280" y="25"/>
                </a:cxn>
              </a:cxnLst>
              <a:rect l="0" t="0" r="r" b="b"/>
              <a:pathLst>
                <a:path w="396" h="262">
                  <a:moveTo>
                    <a:pt x="280" y="25"/>
                  </a:moveTo>
                  <a:lnTo>
                    <a:pt x="234" y="56"/>
                  </a:lnTo>
                  <a:lnTo>
                    <a:pt x="178" y="39"/>
                  </a:lnTo>
                  <a:lnTo>
                    <a:pt x="103" y="107"/>
                  </a:lnTo>
                  <a:lnTo>
                    <a:pt x="47" y="172"/>
                  </a:lnTo>
                  <a:lnTo>
                    <a:pt x="0" y="210"/>
                  </a:lnTo>
                  <a:lnTo>
                    <a:pt x="0" y="262"/>
                  </a:lnTo>
                  <a:lnTo>
                    <a:pt x="93" y="225"/>
                  </a:lnTo>
                  <a:lnTo>
                    <a:pt x="87" y="256"/>
                  </a:lnTo>
                  <a:lnTo>
                    <a:pt x="141" y="248"/>
                  </a:lnTo>
                  <a:lnTo>
                    <a:pt x="203" y="172"/>
                  </a:lnTo>
                  <a:lnTo>
                    <a:pt x="249" y="146"/>
                  </a:lnTo>
                  <a:lnTo>
                    <a:pt x="242" y="187"/>
                  </a:lnTo>
                  <a:lnTo>
                    <a:pt x="288" y="162"/>
                  </a:lnTo>
                  <a:lnTo>
                    <a:pt x="310" y="115"/>
                  </a:lnTo>
                  <a:lnTo>
                    <a:pt x="357" y="77"/>
                  </a:lnTo>
                  <a:lnTo>
                    <a:pt x="396" y="39"/>
                  </a:lnTo>
                  <a:lnTo>
                    <a:pt x="334" y="0"/>
                  </a:lnTo>
                  <a:lnTo>
                    <a:pt x="280" y="25"/>
                  </a:lnTo>
                  <a:lnTo>
                    <a:pt x="280" y="25"/>
                  </a:lnTo>
                  <a:lnTo>
                    <a:pt x="280" y="2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9" name="Freeform 508"/>
            <p:cNvSpPr>
              <a:spLocks/>
            </p:cNvSpPr>
            <p:nvPr/>
          </p:nvSpPr>
          <p:spPr bwMode="auto">
            <a:xfrm>
              <a:off x="1372" y="1084"/>
              <a:ext cx="108" cy="69"/>
            </a:xfrm>
            <a:custGeom>
              <a:avLst/>
              <a:gdLst/>
              <a:ahLst/>
              <a:cxnLst>
                <a:cxn ang="0">
                  <a:pos x="382" y="0"/>
                </a:cxn>
                <a:cxn ang="0">
                  <a:pos x="319" y="16"/>
                </a:cxn>
                <a:cxn ang="0">
                  <a:pos x="306" y="93"/>
                </a:cxn>
                <a:cxn ang="0">
                  <a:pos x="273" y="107"/>
                </a:cxn>
                <a:cxn ang="0">
                  <a:pos x="235" y="93"/>
                </a:cxn>
                <a:cxn ang="0">
                  <a:pos x="195" y="86"/>
                </a:cxn>
                <a:cxn ang="0">
                  <a:pos x="164" y="86"/>
                </a:cxn>
                <a:cxn ang="0">
                  <a:pos x="156" y="8"/>
                </a:cxn>
                <a:cxn ang="0">
                  <a:pos x="117" y="0"/>
                </a:cxn>
                <a:cxn ang="0">
                  <a:pos x="49" y="21"/>
                </a:cxn>
                <a:cxn ang="0">
                  <a:pos x="72" y="76"/>
                </a:cxn>
                <a:cxn ang="0">
                  <a:pos x="65" y="93"/>
                </a:cxn>
                <a:cxn ang="0">
                  <a:pos x="10" y="107"/>
                </a:cxn>
                <a:cxn ang="0">
                  <a:pos x="10" y="146"/>
                </a:cxn>
                <a:cxn ang="0">
                  <a:pos x="65" y="169"/>
                </a:cxn>
                <a:cxn ang="0">
                  <a:pos x="72" y="203"/>
                </a:cxn>
                <a:cxn ang="0">
                  <a:pos x="0" y="234"/>
                </a:cxn>
                <a:cxn ang="0">
                  <a:pos x="26" y="279"/>
                </a:cxn>
                <a:cxn ang="0">
                  <a:pos x="150" y="279"/>
                </a:cxn>
                <a:cxn ang="0">
                  <a:pos x="204" y="239"/>
                </a:cxn>
                <a:cxn ang="0">
                  <a:pos x="273" y="265"/>
                </a:cxn>
                <a:cxn ang="0">
                  <a:pos x="319" y="265"/>
                </a:cxn>
                <a:cxn ang="0">
                  <a:pos x="351" y="216"/>
                </a:cxn>
                <a:cxn ang="0">
                  <a:pos x="337" y="156"/>
                </a:cxn>
                <a:cxn ang="0">
                  <a:pos x="389" y="107"/>
                </a:cxn>
                <a:cxn ang="0">
                  <a:pos x="430" y="21"/>
                </a:cxn>
                <a:cxn ang="0">
                  <a:pos x="389" y="0"/>
                </a:cxn>
                <a:cxn ang="0">
                  <a:pos x="382" y="0"/>
                </a:cxn>
                <a:cxn ang="0">
                  <a:pos x="382" y="0"/>
                </a:cxn>
                <a:cxn ang="0">
                  <a:pos x="382" y="0"/>
                </a:cxn>
              </a:cxnLst>
              <a:rect l="0" t="0" r="r" b="b"/>
              <a:pathLst>
                <a:path w="430" h="279">
                  <a:moveTo>
                    <a:pt x="382" y="0"/>
                  </a:moveTo>
                  <a:lnTo>
                    <a:pt x="319" y="16"/>
                  </a:lnTo>
                  <a:lnTo>
                    <a:pt x="306" y="93"/>
                  </a:lnTo>
                  <a:lnTo>
                    <a:pt x="273" y="107"/>
                  </a:lnTo>
                  <a:lnTo>
                    <a:pt x="235" y="93"/>
                  </a:lnTo>
                  <a:lnTo>
                    <a:pt x="195" y="86"/>
                  </a:lnTo>
                  <a:lnTo>
                    <a:pt x="164" y="86"/>
                  </a:lnTo>
                  <a:lnTo>
                    <a:pt x="156" y="8"/>
                  </a:lnTo>
                  <a:lnTo>
                    <a:pt x="117" y="0"/>
                  </a:lnTo>
                  <a:lnTo>
                    <a:pt x="49" y="21"/>
                  </a:lnTo>
                  <a:lnTo>
                    <a:pt x="72" y="76"/>
                  </a:lnTo>
                  <a:lnTo>
                    <a:pt x="65" y="93"/>
                  </a:lnTo>
                  <a:lnTo>
                    <a:pt x="10" y="107"/>
                  </a:lnTo>
                  <a:lnTo>
                    <a:pt x="10" y="146"/>
                  </a:lnTo>
                  <a:lnTo>
                    <a:pt x="65" y="169"/>
                  </a:lnTo>
                  <a:lnTo>
                    <a:pt x="72" y="203"/>
                  </a:lnTo>
                  <a:lnTo>
                    <a:pt x="0" y="234"/>
                  </a:lnTo>
                  <a:lnTo>
                    <a:pt x="26" y="279"/>
                  </a:lnTo>
                  <a:lnTo>
                    <a:pt x="150" y="279"/>
                  </a:lnTo>
                  <a:lnTo>
                    <a:pt x="204" y="239"/>
                  </a:lnTo>
                  <a:lnTo>
                    <a:pt x="273" y="265"/>
                  </a:lnTo>
                  <a:lnTo>
                    <a:pt x="319" y="265"/>
                  </a:lnTo>
                  <a:lnTo>
                    <a:pt x="351" y="216"/>
                  </a:lnTo>
                  <a:lnTo>
                    <a:pt x="337" y="156"/>
                  </a:lnTo>
                  <a:lnTo>
                    <a:pt x="389" y="107"/>
                  </a:lnTo>
                  <a:lnTo>
                    <a:pt x="430" y="21"/>
                  </a:lnTo>
                  <a:lnTo>
                    <a:pt x="389" y="0"/>
                  </a:lnTo>
                  <a:lnTo>
                    <a:pt x="382" y="0"/>
                  </a:lnTo>
                  <a:lnTo>
                    <a:pt x="382" y="0"/>
                  </a:lnTo>
                  <a:lnTo>
                    <a:pt x="382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0" name="Freeform 509"/>
            <p:cNvSpPr>
              <a:spLocks/>
            </p:cNvSpPr>
            <p:nvPr/>
          </p:nvSpPr>
          <p:spPr bwMode="auto">
            <a:xfrm>
              <a:off x="1373" y="1084"/>
              <a:ext cx="107" cy="70"/>
            </a:xfrm>
            <a:custGeom>
              <a:avLst/>
              <a:gdLst/>
              <a:ahLst/>
              <a:cxnLst>
                <a:cxn ang="0">
                  <a:pos x="382" y="0"/>
                </a:cxn>
                <a:cxn ang="0">
                  <a:pos x="318" y="16"/>
                </a:cxn>
                <a:cxn ang="0">
                  <a:pos x="305" y="93"/>
                </a:cxn>
                <a:cxn ang="0">
                  <a:pos x="272" y="108"/>
                </a:cxn>
                <a:cxn ang="0">
                  <a:pos x="234" y="93"/>
                </a:cxn>
                <a:cxn ang="0">
                  <a:pos x="195" y="86"/>
                </a:cxn>
                <a:cxn ang="0">
                  <a:pos x="164" y="86"/>
                </a:cxn>
                <a:cxn ang="0">
                  <a:pos x="157" y="8"/>
                </a:cxn>
                <a:cxn ang="0">
                  <a:pos x="117" y="0"/>
                </a:cxn>
                <a:cxn ang="0">
                  <a:pos x="49" y="21"/>
                </a:cxn>
                <a:cxn ang="0">
                  <a:pos x="72" y="78"/>
                </a:cxn>
                <a:cxn ang="0">
                  <a:pos x="64" y="93"/>
                </a:cxn>
                <a:cxn ang="0">
                  <a:pos x="10" y="108"/>
                </a:cxn>
                <a:cxn ang="0">
                  <a:pos x="10" y="147"/>
                </a:cxn>
                <a:cxn ang="0">
                  <a:pos x="64" y="170"/>
                </a:cxn>
                <a:cxn ang="0">
                  <a:pos x="72" y="203"/>
                </a:cxn>
                <a:cxn ang="0">
                  <a:pos x="0" y="234"/>
                </a:cxn>
                <a:cxn ang="0">
                  <a:pos x="25" y="280"/>
                </a:cxn>
                <a:cxn ang="0">
                  <a:pos x="149" y="280"/>
                </a:cxn>
                <a:cxn ang="0">
                  <a:pos x="203" y="239"/>
                </a:cxn>
                <a:cxn ang="0">
                  <a:pos x="272" y="265"/>
                </a:cxn>
                <a:cxn ang="0">
                  <a:pos x="318" y="265"/>
                </a:cxn>
                <a:cxn ang="0">
                  <a:pos x="351" y="216"/>
                </a:cxn>
                <a:cxn ang="0">
                  <a:pos x="336" y="157"/>
                </a:cxn>
                <a:cxn ang="0">
                  <a:pos x="388" y="108"/>
                </a:cxn>
                <a:cxn ang="0">
                  <a:pos x="429" y="21"/>
                </a:cxn>
                <a:cxn ang="0">
                  <a:pos x="388" y="0"/>
                </a:cxn>
                <a:cxn ang="0">
                  <a:pos x="382" y="0"/>
                </a:cxn>
                <a:cxn ang="0">
                  <a:pos x="382" y="0"/>
                </a:cxn>
                <a:cxn ang="0">
                  <a:pos x="382" y="0"/>
                </a:cxn>
              </a:cxnLst>
              <a:rect l="0" t="0" r="r" b="b"/>
              <a:pathLst>
                <a:path w="429" h="280">
                  <a:moveTo>
                    <a:pt x="382" y="0"/>
                  </a:moveTo>
                  <a:lnTo>
                    <a:pt x="318" y="16"/>
                  </a:lnTo>
                  <a:lnTo>
                    <a:pt x="305" y="93"/>
                  </a:lnTo>
                  <a:lnTo>
                    <a:pt x="272" y="108"/>
                  </a:lnTo>
                  <a:lnTo>
                    <a:pt x="234" y="93"/>
                  </a:lnTo>
                  <a:lnTo>
                    <a:pt x="195" y="86"/>
                  </a:lnTo>
                  <a:lnTo>
                    <a:pt x="164" y="86"/>
                  </a:lnTo>
                  <a:lnTo>
                    <a:pt x="157" y="8"/>
                  </a:lnTo>
                  <a:lnTo>
                    <a:pt x="117" y="0"/>
                  </a:lnTo>
                  <a:lnTo>
                    <a:pt x="49" y="21"/>
                  </a:lnTo>
                  <a:lnTo>
                    <a:pt x="72" y="78"/>
                  </a:lnTo>
                  <a:lnTo>
                    <a:pt x="64" y="93"/>
                  </a:lnTo>
                  <a:lnTo>
                    <a:pt x="10" y="108"/>
                  </a:lnTo>
                  <a:lnTo>
                    <a:pt x="10" y="147"/>
                  </a:lnTo>
                  <a:lnTo>
                    <a:pt x="64" y="170"/>
                  </a:lnTo>
                  <a:lnTo>
                    <a:pt x="72" y="203"/>
                  </a:lnTo>
                  <a:lnTo>
                    <a:pt x="0" y="234"/>
                  </a:lnTo>
                  <a:lnTo>
                    <a:pt x="25" y="280"/>
                  </a:lnTo>
                  <a:lnTo>
                    <a:pt x="149" y="280"/>
                  </a:lnTo>
                  <a:lnTo>
                    <a:pt x="203" y="239"/>
                  </a:lnTo>
                  <a:lnTo>
                    <a:pt x="272" y="265"/>
                  </a:lnTo>
                  <a:lnTo>
                    <a:pt x="318" y="265"/>
                  </a:lnTo>
                  <a:lnTo>
                    <a:pt x="351" y="216"/>
                  </a:lnTo>
                  <a:lnTo>
                    <a:pt x="336" y="157"/>
                  </a:lnTo>
                  <a:lnTo>
                    <a:pt x="388" y="108"/>
                  </a:lnTo>
                  <a:lnTo>
                    <a:pt x="429" y="21"/>
                  </a:lnTo>
                  <a:lnTo>
                    <a:pt x="388" y="0"/>
                  </a:lnTo>
                  <a:lnTo>
                    <a:pt x="382" y="0"/>
                  </a:lnTo>
                  <a:lnTo>
                    <a:pt x="382" y="0"/>
                  </a:lnTo>
                  <a:lnTo>
                    <a:pt x="38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1" name="Freeform 510"/>
            <p:cNvSpPr>
              <a:spLocks/>
            </p:cNvSpPr>
            <p:nvPr/>
          </p:nvSpPr>
          <p:spPr bwMode="auto">
            <a:xfrm>
              <a:off x="1425" y="1047"/>
              <a:ext cx="20" cy="11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0" y="0"/>
                </a:cxn>
                <a:cxn ang="0">
                  <a:pos x="0" y="38"/>
                </a:cxn>
                <a:cxn ang="0">
                  <a:pos x="48" y="44"/>
                </a:cxn>
                <a:cxn ang="0">
                  <a:pos x="79" y="7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79" h="44">
                  <a:moveTo>
                    <a:pt x="24" y="0"/>
                  </a:moveTo>
                  <a:lnTo>
                    <a:pt x="10" y="0"/>
                  </a:lnTo>
                  <a:lnTo>
                    <a:pt x="0" y="38"/>
                  </a:lnTo>
                  <a:lnTo>
                    <a:pt x="48" y="44"/>
                  </a:lnTo>
                  <a:lnTo>
                    <a:pt x="79" y="7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2" name="Freeform 511"/>
            <p:cNvSpPr>
              <a:spLocks/>
            </p:cNvSpPr>
            <p:nvPr/>
          </p:nvSpPr>
          <p:spPr bwMode="auto">
            <a:xfrm>
              <a:off x="1425" y="1047"/>
              <a:ext cx="20" cy="11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0" y="0"/>
                </a:cxn>
                <a:cxn ang="0">
                  <a:pos x="0" y="38"/>
                </a:cxn>
                <a:cxn ang="0">
                  <a:pos x="48" y="44"/>
                </a:cxn>
                <a:cxn ang="0">
                  <a:pos x="79" y="7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79" h="44">
                  <a:moveTo>
                    <a:pt x="24" y="0"/>
                  </a:moveTo>
                  <a:lnTo>
                    <a:pt x="10" y="0"/>
                  </a:lnTo>
                  <a:lnTo>
                    <a:pt x="0" y="38"/>
                  </a:lnTo>
                  <a:lnTo>
                    <a:pt x="48" y="44"/>
                  </a:lnTo>
                  <a:lnTo>
                    <a:pt x="79" y="7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3" name="Freeform 512"/>
            <p:cNvSpPr>
              <a:spLocks/>
            </p:cNvSpPr>
            <p:nvPr/>
          </p:nvSpPr>
          <p:spPr bwMode="auto">
            <a:xfrm>
              <a:off x="4040" y="2673"/>
              <a:ext cx="18" cy="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" y="26"/>
                </a:cxn>
                <a:cxn ang="0">
                  <a:pos x="40" y="26"/>
                </a:cxn>
                <a:cxn ang="0">
                  <a:pos x="71" y="26"/>
                </a:cxn>
              </a:cxnLst>
              <a:rect l="0" t="0" r="r" b="b"/>
              <a:pathLst>
                <a:path w="71" h="26">
                  <a:moveTo>
                    <a:pt x="0" y="0"/>
                  </a:moveTo>
                  <a:lnTo>
                    <a:pt x="21" y="26"/>
                  </a:lnTo>
                  <a:lnTo>
                    <a:pt x="40" y="26"/>
                  </a:lnTo>
                  <a:lnTo>
                    <a:pt x="71" y="26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4" name="Freeform 513"/>
            <p:cNvSpPr>
              <a:spLocks/>
            </p:cNvSpPr>
            <p:nvPr/>
          </p:nvSpPr>
          <p:spPr bwMode="auto">
            <a:xfrm>
              <a:off x="4040" y="2675"/>
              <a:ext cx="60" cy="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117"/>
                </a:cxn>
                <a:cxn ang="0">
                  <a:pos x="73" y="255"/>
                </a:cxn>
                <a:cxn ang="0">
                  <a:pos x="241" y="367"/>
                </a:cxn>
                <a:cxn ang="0">
                  <a:pos x="239" y="270"/>
                </a:cxn>
                <a:cxn ang="0">
                  <a:pos x="188" y="229"/>
                </a:cxn>
                <a:cxn ang="0">
                  <a:pos x="193" y="92"/>
                </a:cxn>
                <a:cxn ang="0">
                  <a:pos x="149" y="14"/>
                </a:cxn>
                <a:cxn ang="0">
                  <a:pos x="73" y="14"/>
                </a:cxn>
                <a:cxn ang="0">
                  <a:pos x="9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1" h="367">
                  <a:moveTo>
                    <a:pt x="0" y="0"/>
                  </a:moveTo>
                  <a:lnTo>
                    <a:pt x="23" y="117"/>
                  </a:lnTo>
                  <a:lnTo>
                    <a:pt x="73" y="255"/>
                  </a:lnTo>
                  <a:lnTo>
                    <a:pt x="241" y="367"/>
                  </a:lnTo>
                  <a:lnTo>
                    <a:pt x="239" y="270"/>
                  </a:lnTo>
                  <a:lnTo>
                    <a:pt x="188" y="229"/>
                  </a:lnTo>
                  <a:lnTo>
                    <a:pt x="193" y="92"/>
                  </a:lnTo>
                  <a:lnTo>
                    <a:pt x="149" y="14"/>
                  </a:lnTo>
                  <a:lnTo>
                    <a:pt x="73" y="14"/>
                  </a:lnTo>
                  <a:lnTo>
                    <a:pt x="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5" name="Freeform 514"/>
            <p:cNvSpPr>
              <a:spLocks/>
            </p:cNvSpPr>
            <p:nvPr/>
          </p:nvSpPr>
          <p:spPr bwMode="auto">
            <a:xfrm>
              <a:off x="4040" y="2675"/>
              <a:ext cx="60" cy="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117"/>
                </a:cxn>
                <a:cxn ang="0">
                  <a:pos x="73" y="255"/>
                </a:cxn>
                <a:cxn ang="0">
                  <a:pos x="241" y="368"/>
                </a:cxn>
                <a:cxn ang="0">
                  <a:pos x="239" y="270"/>
                </a:cxn>
                <a:cxn ang="0">
                  <a:pos x="189" y="229"/>
                </a:cxn>
                <a:cxn ang="0">
                  <a:pos x="193" y="92"/>
                </a:cxn>
                <a:cxn ang="0">
                  <a:pos x="151" y="15"/>
                </a:cxn>
                <a:cxn ang="0">
                  <a:pos x="73" y="15"/>
                </a:cxn>
                <a:cxn ang="0">
                  <a:pos x="9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1" h="368">
                  <a:moveTo>
                    <a:pt x="0" y="0"/>
                  </a:moveTo>
                  <a:lnTo>
                    <a:pt x="23" y="117"/>
                  </a:lnTo>
                  <a:lnTo>
                    <a:pt x="73" y="255"/>
                  </a:lnTo>
                  <a:lnTo>
                    <a:pt x="241" y="368"/>
                  </a:lnTo>
                  <a:lnTo>
                    <a:pt x="239" y="270"/>
                  </a:lnTo>
                  <a:lnTo>
                    <a:pt x="189" y="229"/>
                  </a:lnTo>
                  <a:lnTo>
                    <a:pt x="193" y="92"/>
                  </a:lnTo>
                  <a:lnTo>
                    <a:pt x="151" y="15"/>
                  </a:lnTo>
                  <a:lnTo>
                    <a:pt x="73" y="15"/>
                  </a:lnTo>
                  <a:lnTo>
                    <a:pt x="9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6" name="Freeform 515"/>
            <p:cNvSpPr>
              <a:spLocks/>
            </p:cNvSpPr>
            <p:nvPr/>
          </p:nvSpPr>
          <p:spPr bwMode="auto">
            <a:xfrm>
              <a:off x="4199" y="2678"/>
              <a:ext cx="117" cy="107"/>
            </a:xfrm>
            <a:custGeom>
              <a:avLst/>
              <a:gdLst/>
              <a:ahLst/>
              <a:cxnLst>
                <a:cxn ang="0">
                  <a:pos x="0" y="385"/>
                </a:cxn>
                <a:cxn ang="0">
                  <a:pos x="25" y="406"/>
                </a:cxn>
                <a:cxn ang="0">
                  <a:pos x="67" y="427"/>
                </a:cxn>
                <a:cxn ang="0">
                  <a:pos x="112" y="424"/>
                </a:cxn>
                <a:cxn ang="0">
                  <a:pos x="143" y="396"/>
                </a:cxn>
                <a:cxn ang="0">
                  <a:pos x="189" y="362"/>
                </a:cxn>
                <a:cxn ang="0">
                  <a:pos x="226" y="343"/>
                </a:cxn>
                <a:cxn ang="0">
                  <a:pos x="260" y="294"/>
                </a:cxn>
                <a:cxn ang="0">
                  <a:pos x="288" y="231"/>
                </a:cxn>
                <a:cxn ang="0">
                  <a:pos x="302" y="210"/>
                </a:cxn>
                <a:cxn ang="0">
                  <a:pos x="341" y="171"/>
                </a:cxn>
                <a:cxn ang="0">
                  <a:pos x="397" y="150"/>
                </a:cxn>
                <a:cxn ang="0">
                  <a:pos x="437" y="146"/>
                </a:cxn>
                <a:cxn ang="0">
                  <a:pos x="466" y="129"/>
                </a:cxn>
                <a:cxn ang="0">
                  <a:pos x="462" y="106"/>
                </a:cxn>
                <a:cxn ang="0">
                  <a:pos x="424" y="26"/>
                </a:cxn>
                <a:cxn ang="0">
                  <a:pos x="388" y="0"/>
                </a:cxn>
                <a:cxn ang="0">
                  <a:pos x="361" y="3"/>
                </a:cxn>
                <a:cxn ang="0">
                  <a:pos x="312" y="57"/>
                </a:cxn>
                <a:cxn ang="0">
                  <a:pos x="309" y="129"/>
                </a:cxn>
                <a:cxn ang="0">
                  <a:pos x="275" y="160"/>
                </a:cxn>
                <a:cxn ang="0">
                  <a:pos x="285" y="194"/>
                </a:cxn>
                <a:cxn ang="0">
                  <a:pos x="275" y="229"/>
                </a:cxn>
                <a:cxn ang="0">
                  <a:pos x="248" y="229"/>
                </a:cxn>
                <a:cxn ang="0">
                  <a:pos x="221" y="201"/>
                </a:cxn>
                <a:cxn ang="0">
                  <a:pos x="164" y="268"/>
                </a:cxn>
                <a:cxn ang="0">
                  <a:pos x="86" y="321"/>
                </a:cxn>
                <a:cxn ang="0">
                  <a:pos x="73" y="366"/>
                </a:cxn>
                <a:cxn ang="0">
                  <a:pos x="35" y="379"/>
                </a:cxn>
                <a:cxn ang="0">
                  <a:pos x="9" y="379"/>
                </a:cxn>
                <a:cxn ang="0">
                  <a:pos x="0" y="385"/>
                </a:cxn>
                <a:cxn ang="0">
                  <a:pos x="0" y="385"/>
                </a:cxn>
                <a:cxn ang="0">
                  <a:pos x="0" y="385"/>
                </a:cxn>
              </a:cxnLst>
              <a:rect l="0" t="0" r="r" b="b"/>
              <a:pathLst>
                <a:path w="466" h="427">
                  <a:moveTo>
                    <a:pt x="0" y="385"/>
                  </a:moveTo>
                  <a:lnTo>
                    <a:pt x="25" y="406"/>
                  </a:lnTo>
                  <a:lnTo>
                    <a:pt x="67" y="427"/>
                  </a:lnTo>
                  <a:lnTo>
                    <a:pt x="112" y="424"/>
                  </a:lnTo>
                  <a:lnTo>
                    <a:pt x="143" y="396"/>
                  </a:lnTo>
                  <a:lnTo>
                    <a:pt x="189" y="362"/>
                  </a:lnTo>
                  <a:lnTo>
                    <a:pt x="226" y="343"/>
                  </a:lnTo>
                  <a:lnTo>
                    <a:pt x="260" y="294"/>
                  </a:lnTo>
                  <a:lnTo>
                    <a:pt x="288" y="231"/>
                  </a:lnTo>
                  <a:lnTo>
                    <a:pt x="302" y="210"/>
                  </a:lnTo>
                  <a:lnTo>
                    <a:pt x="341" y="171"/>
                  </a:lnTo>
                  <a:lnTo>
                    <a:pt x="397" y="150"/>
                  </a:lnTo>
                  <a:lnTo>
                    <a:pt x="437" y="146"/>
                  </a:lnTo>
                  <a:lnTo>
                    <a:pt x="466" y="129"/>
                  </a:lnTo>
                  <a:lnTo>
                    <a:pt x="462" y="106"/>
                  </a:lnTo>
                  <a:lnTo>
                    <a:pt x="424" y="26"/>
                  </a:lnTo>
                  <a:lnTo>
                    <a:pt x="388" y="0"/>
                  </a:lnTo>
                  <a:lnTo>
                    <a:pt x="361" y="3"/>
                  </a:lnTo>
                  <a:lnTo>
                    <a:pt x="312" y="57"/>
                  </a:lnTo>
                  <a:lnTo>
                    <a:pt x="309" y="129"/>
                  </a:lnTo>
                  <a:lnTo>
                    <a:pt x="275" y="160"/>
                  </a:lnTo>
                  <a:lnTo>
                    <a:pt x="285" y="194"/>
                  </a:lnTo>
                  <a:lnTo>
                    <a:pt x="275" y="229"/>
                  </a:lnTo>
                  <a:lnTo>
                    <a:pt x="248" y="229"/>
                  </a:lnTo>
                  <a:lnTo>
                    <a:pt x="221" y="201"/>
                  </a:lnTo>
                  <a:lnTo>
                    <a:pt x="164" y="268"/>
                  </a:lnTo>
                  <a:lnTo>
                    <a:pt x="86" y="321"/>
                  </a:lnTo>
                  <a:lnTo>
                    <a:pt x="73" y="366"/>
                  </a:lnTo>
                  <a:lnTo>
                    <a:pt x="35" y="379"/>
                  </a:lnTo>
                  <a:lnTo>
                    <a:pt x="9" y="379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0" y="385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7" name="Freeform 516"/>
            <p:cNvSpPr>
              <a:spLocks/>
            </p:cNvSpPr>
            <p:nvPr/>
          </p:nvSpPr>
          <p:spPr bwMode="auto">
            <a:xfrm>
              <a:off x="4200" y="2678"/>
              <a:ext cx="116" cy="107"/>
            </a:xfrm>
            <a:custGeom>
              <a:avLst/>
              <a:gdLst/>
              <a:ahLst/>
              <a:cxnLst>
                <a:cxn ang="0">
                  <a:pos x="0" y="385"/>
                </a:cxn>
                <a:cxn ang="0">
                  <a:pos x="24" y="407"/>
                </a:cxn>
                <a:cxn ang="0">
                  <a:pos x="67" y="428"/>
                </a:cxn>
                <a:cxn ang="0">
                  <a:pos x="112" y="425"/>
                </a:cxn>
                <a:cxn ang="0">
                  <a:pos x="143" y="397"/>
                </a:cxn>
                <a:cxn ang="0">
                  <a:pos x="188" y="363"/>
                </a:cxn>
                <a:cxn ang="0">
                  <a:pos x="225" y="343"/>
                </a:cxn>
                <a:cxn ang="0">
                  <a:pos x="259" y="295"/>
                </a:cxn>
                <a:cxn ang="0">
                  <a:pos x="287" y="231"/>
                </a:cxn>
                <a:cxn ang="0">
                  <a:pos x="302" y="210"/>
                </a:cxn>
                <a:cxn ang="0">
                  <a:pos x="341" y="172"/>
                </a:cxn>
                <a:cxn ang="0">
                  <a:pos x="396" y="150"/>
                </a:cxn>
                <a:cxn ang="0">
                  <a:pos x="437" y="146"/>
                </a:cxn>
                <a:cxn ang="0">
                  <a:pos x="466" y="129"/>
                </a:cxn>
                <a:cxn ang="0">
                  <a:pos x="461" y="106"/>
                </a:cxn>
                <a:cxn ang="0">
                  <a:pos x="424" y="26"/>
                </a:cxn>
                <a:cxn ang="0">
                  <a:pos x="388" y="0"/>
                </a:cxn>
                <a:cxn ang="0">
                  <a:pos x="360" y="4"/>
                </a:cxn>
                <a:cxn ang="0">
                  <a:pos x="311" y="57"/>
                </a:cxn>
                <a:cxn ang="0">
                  <a:pos x="308" y="129"/>
                </a:cxn>
                <a:cxn ang="0">
                  <a:pos x="276" y="160"/>
                </a:cxn>
                <a:cxn ang="0">
                  <a:pos x="284" y="194"/>
                </a:cxn>
                <a:cxn ang="0">
                  <a:pos x="276" y="230"/>
                </a:cxn>
                <a:cxn ang="0">
                  <a:pos x="248" y="230"/>
                </a:cxn>
                <a:cxn ang="0">
                  <a:pos x="221" y="202"/>
                </a:cxn>
                <a:cxn ang="0">
                  <a:pos x="164" y="268"/>
                </a:cxn>
                <a:cxn ang="0">
                  <a:pos x="85" y="322"/>
                </a:cxn>
                <a:cxn ang="0">
                  <a:pos x="72" y="367"/>
                </a:cxn>
                <a:cxn ang="0">
                  <a:pos x="34" y="380"/>
                </a:cxn>
                <a:cxn ang="0">
                  <a:pos x="9" y="380"/>
                </a:cxn>
                <a:cxn ang="0">
                  <a:pos x="0" y="385"/>
                </a:cxn>
                <a:cxn ang="0">
                  <a:pos x="0" y="385"/>
                </a:cxn>
                <a:cxn ang="0">
                  <a:pos x="0" y="385"/>
                </a:cxn>
              </a:cxnLst>
              <a:rect l="0" t="0" r="r" b="b"/>
              <a:pathLst>
                <a:path w="466" h="428">
                  <a:moveTo>
                    <a:pt x="0" y="385"/>
                  </a:moveTo>
                  <a:lnTo>
                    <a:pt x="24" y="407"/>
                  </a:lnTo>
                  <a:lnTo>
                    <a:pt x="67" y="428"/>
                  </a:lnTo>
                  <a:lnTo>
                    <a:pt x="112" y="425"/>
                  </a:lnTo>
                  <a:lnTo>
                    <a:pt x="143" y="397"/>
                  </a:lnTo>
                  <a:lnTo>
                    <a:pt x="188" y="363"/>
                  </a:lnTo>
                  <a:lnTo>
                    <a:pt x="225" y="343"/>
                  </a:lnTo>
                  <a:lnTo>
                    <a:pt x="259" y="295"/>
                  </a:lnTo>
                  <a:lnTo>
                    <a:pt x="287" y="231"/>
                  </a:lnTo>
                  <a:lnTo>
                    <a:pt x="302" y="210"/>
                  </a:lnTo>
                  <a:lnTo>
                    <a:pt x="341" y="172"/>
                  </a:lnTo>
                  <a:lnTo>
                    <a:pt x="396" y="150"/>
                  </a:lnTo>
                  <a:lnTo>
                    <a:pt x="437" y="146"/>
                  </a:lnTo>
                  <a:lnTo>
                    <a:pt x="466" y="129"/>
                  </a:lnTo>
                  <a:lnTo>
                    <a:pt x="461" y="106"/>
                  </a:lnTo>
                  <a:lnTo>
                    <a:pt x="424" y="26"/>
                  </a:lnTo>
                  <a:lnTo>
                    <a:pt x="388" y="0"/>
                  </a:lnTo>
                  <a:lnTo>
                    <a:pt x="360" y="4"/>
                  </a:lnTo>
                  <a:lnTo>
                    <a:pt x="311" y="57"/>
                  </a:lnTo>
                  <a:lnTo>
                    <a:pt x="308" y="129"/>
                  </a:lnTo>
                  <a:lnTo>
                    <a:pt x="276" y="160"/>
                  </a:lnTo>
                  <a:lnTo>
                    <a:pt x="284" y="194"/>
                  </a:lnTo>
                  <a:lnTo>
                    <a:pt x="276" y="230"/>
                  </a:lnTo>
                  <a:lnTo>
                    <a:pt x="248" y="230"/>
                  </a:lnTo>
                  <a:lnTo>
                    <a:pt x="221" y="202"/>
                  </a:lnTo>
                  <a:lnTo>
                    <a:pt x="164" y="268"/>
                  </a:lnTo>
                  <a:lnTo>
                    <a:pt x="85" y="322"/>
                  </a:lnTo>
                  <a:lnTo>
                    <a:pt x="72" y="367"/>
                  </a:lnTo>
                  <a:lnTo>
                    <a:pt x="34" y="380"/>
                  </a:lnTo>
                  <a:lnTo>
                    <a:pt x="9" y="380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0" y="385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8" name="Freeform 517"/>
            <p:cNvSpPr>
              <a:spLocks/>
            </p:cNvSpPr>
            <p:nvPr/>
          </p:nvSpPr>
          <p:spPr bwMode="auto">
            <a:xfrm>
              <a:off x="4257" y="2717"/>
              <a:ext cx="14" cy="19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13" y="75"/>
                </a:cxn>
                <a:cxn ang="0">
                  <a:pos x="40" y="73"/>
                </a:cxn>
                <a:cxn ang="0">
                  <a:pos x="55" y="42"/>
                </a:cxn>
                <a:cxn ang="0">
                  <a:pos x="40" y="0"/>
                </a:cxn>
                <a:cxn ang="0">
                  <a:pos x="1" y="3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2"/>
                </a:cxn>
              </a:cxnLst>
              <a:rect l="0" t="0" r="r" b="b"/>
              <a:pathLst>
                <a:path w="55" h="75">
                  <a:moveTo>
                    <a:pt x="0" y="42"/>
                  </a:moveTo>
                  <a:lnTo>
                    <a:pt x="13" y="75"/>
                  </a:lnTo>
                  <a:lnTo>
                    <a:pt x="40" y="73"/>
                  </a:lnTo>
                  <a:lnTo>
                    <a:pt x="55" y="42"/>
                  </a:lnTo>
                  <a:lnTo>
                    <a:pt x="40" y="0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9" name="Freeform 518"/>
            <p:cNvSpPr>
              <a:spLocks/>
            </p:cNvSpPr>
            <p:nvPr/>
          </p:nvSpPr>
          <p:spPr bwMode="auto">
            <a:xfrm>
              <a:off x="4257" y="2717"/>
              <a:ext cx="14" cy="19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13" y="75"/>
                </a:cxn>
                <a:cxn ang="0">
                  <a:pos x="40" y="74"/>
                </a:cxn>
                <a:cxn ang="0">
                  <a:pos x="55" y="43"/>
                </a:cxn>
                <a:cxn ang="0">
                  <a:pos x="40" y="0"/>
                </a:cxn>
                <a:cxn ang="0">
                  <a:pos x="2" y="38"/>
                </a:cxn>
                <a:cxn ang="0">
                  <a:pos x="0" y="43"/>
                </a:cxn>
                <a:cxn ang="0">
                  <a:pos x="0" y="43"/>
                </a:cxn>
                <a:cxn ang="0">
                  <a:pos x="0" y="43"/>
                </a:cxn>
              </a:cxnLst>
              <a:rect l="0" t="0" r="r" b="b"/>
              <a:pathLst>
                <a:path w="55" h="75">
                  <a:moveTo>
                    <a:pt x="0" y="43"/>
                  </a:moveTo>
                  <a:lnTo>
                    <a:pt x="13" y="75"/>
                  </a:lnTo>
                  <a:lnTo>
                    <a:pt x="40" y="74"/>
                  </a:lnTo>
                  <a:lnTo>
                    <a:pt x="55" y="43"/>
                  </a:lnTo>
                  <a:lnTo>
                    <a:pt x="40" y="0"/>
                  </a:lnTo>
                  <a:lnTo>
                    <a:pt x="2" y="38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0" name="Freeform 519"/>
            <p:cNvSpPr>
              <a:spLocks/>
            </p:cNvSpPr>
            <p:nvPr/>
          </p:nvSpPr>
          <p:spPr bwMode="auto">
            <a:xfrm>
              <a:off x="4529" y="2846"/>
              <a:ext cx="160" cy="168"/>
            </a:xfrm>
            <a:custGeom>
              <a:avLst/>
              <a:gdLst/>
              <a:ahLst/>
              <a:cxnLst>
                <a:cxn ang="0">
                  <a:pos x="639" y="244"/>
                </a:cxn>
                <a:cxn ang="0">
                  <a:pos x="540" y="168"/>
                </a:cxn>
                <a:cxn ang="0">
                  <a:pos x="477" y="127"/>
                </a:cxn>
                <a:cxn ang="0">
                  <a:pos x="421" y="142"/>
                </a:cxn>
                <a:cxn ang="0">
                  <a:pos x="350" y="191"/>
                </a:cxn>
                <a:cxn ang="0">
                  <a:pos x="290" y="195"/>
                </a:cxn>
                <a:cxn ang="0">
                  <a:pos x="225" y="183"/>
                </a:cxn>
                <a:cxn ang="0">
                  <a:pos x="205" y="57"/>
                </a:cxn>
                <a:cxn ang="0">
                  <a:pos x="145" y="0"/>
                </a:cxn>
                <a:cxn ang="0">
                  <a:pos x="80" y="0"/>
                </a:cxn>
                <a:cxn ang="0">
                  <a:pos x="4" y="29"/>
                </a:cxn>
                <a:cxn ang="0">
                  <a:pos x="0" y="57"/>
                </a:cxn>
                <a:cxn ang="0">
                  <a:pos x="56" y="67"/>
                </a:cxn>
                <a:cxn ang="0">
                  <a:pos x="64" y="104"/>
                </a:cxn>
                <a:cxn ang="0">
                  <a:pos x="102" y="133"/>
                </a:cxn>
                <a:cxn ang="0">
                  <a:pos x="137" y="155"/>
                </a:cxn>
                <a:cxn ang="0">
                  <a:pos x="166" y="155"/>
                </a:cxn>
                <a:cxn ang="0">
                  <a:pos x="116" y="183"/>
                </a:cxn>
                <a:cxn ang="0">
                  <a:pos x="99" y="213"/>
                </a:cxn>
                <a:cxn ang="0">
                  <a:pos x="120" y="248"/>
                </a:cxn>
                <a:cxn ang="0">
                  <a:pos x="195" y="248"/>
                </a:cxn>
                <a:cxn ang="0">
                  <a:pos x="234" y="244"/>
                </a:cxn>
                <a:cxn ang="0">
                  <a:pos x="323" y="296"/>
                </a:cxn>
                <a:cxn ang="0">
                  <a:pos x="413" y="392"/>
                </a:cxn>
                <a:cxn ang="0">
                  <a:pos x="431" y="422"/>
                </a:cxn>
                <a:cxn ang="0">
                  <a:pos x="426" y="455"/>
                </a:cxn>
                <a:cxn ang="0">
                  <a:pos x="459" y="473"/>
                </a:cxn>
                <a:cxn ang="0">
                  <a:pos x="374" y="507"/>
                </a:cxn>
                <a:cxn ang="0">
                  <a:pos x="379" y="525"/>
                </a:cxn>
                <a:cxn ang="0">
                  <a:pos x="431" y="548"/>
                </a:cxn>
                <a:cxn ang="0">
                  <a:pos x="407" y="587"/>
                </a:cxn>
                <a:cxn ang="0">
                  <a:pos x="407" y="634"/>
                </a:cxn>
                <a:cxn ang="0">
                  <a:pos x="483" y="617"/>
                </a:cxn>
                <a:cxn ang="0">
                  <a:pos x="505" y="663"/>
                </a:cxn>
                <a:cxn ang="0">
                  <a:pos x="529" y="673"/>
                </a:cxn>
                <a:cxn ang="0">
                  <a:pos x="639" y="244"/>
                </a:cxn>
                <a:cxn ang="0">
                  <a:pos x="639" y="244"/>
                </a:cxn>
                <a:cxn ang="0">
                  <a:pos x="639" y="244"/>
                </a:cxn>
              </a:cxnLst>
              <a:rect l="0" t="0" r="r" b="b"/>
              <a:pathLst>
                <a:path w="639" h="673">
                  <a:moveTo>
                    <a:pt x="639" y="244"/>
                  </a:moveTo>
                  <a:lnTo>
                    <a:pt x="540" y="168"/>
                  </a:lnTo>
                  <a:lnTo>
                    <a:pt x="477" y="127"/>
                  </a:lnTo>
                  <a:lnTo>
                    <a:pt x="421" y="142"/>
                  </a:lnTo>
                  <a:lnTo>
                    <a:pt x="350" y="191"/>
                  </a:lnTo>
                  <a:lnTo>
                    <a:pt x="290" y="195"/>
                  </a:lnTo>
                  <a:lnTo>
                    <a:pt x="225" y="183"/>
                  </a:lnTo>
                  <a:lnTo>
                    <a:pt x="205" y="57"/>
                  </a:lnTo>
                  <a:lnTo>
                    <a:pt x="145" y="0"/>
                  </a:lnTo>
                  <a:lnTo>
                    <a:pt x="80" y="0"/>
                  </a:lnTo>
                  <a:lnTo>
                    <a:pt x="4" y="29"/>
                  </a:lnTo>
                  <a:lnTo>
                    <a:pt x="0" y="57"/>
                  </a:lnTo>
                  <a:lnTo>
                    <a:pt x="56" y="67"/>
                  </a:lnTo>
                  <a:lnTo>
                    <a:pt x="64" y="104"/>
                  </a:lnTo>
                  <a:lnTo>
                    <a:pt x="102" y="133"/>
                  </a:lnTo>
                  <a:lnTo>
                    <a:pt x="137" y="155"/>
                  </a:lnTo>
                  <a:lnTo>
                    <a:pt x="166" y="155"/>
                  </a:lnTo>
                  <a:lnTo>
                    <a:pt x="116" y="183"/>
                  </a:lnTo>
                  <a:lnTo>
                    <a:pt x="99" y="213"/>
                  </a:lnTo>
                  <a:lnTo>
                    <a:pt x="120" y="248"/>
                  </a:lnTo>
                  <a:lnTo>
                    <a:pt x="195" y="248"/>
                  </a:lnTo>
                  <a:lnTo>
                    <a:pt x="234" y="244"/>
                  </a:lnTo>
                  <a:lnTo>
                    <a:pt x="323" y="296"/>
                  </a:lnTo>
                  <a:lnTo>
                    <a:pt x="413" y="392"/>
                  </a:lnTo>
                  <a:lnTo>
                    <a:pt x="431" y="422"/>
                  </a:lnTo>
                  <a:lnTo>
                    <a:pt x="426" y="455"/>
                  </a:lnTo>
                  <a:lnTo>
                    <a:pt x="459" y="473"/>
                  </a:lnTo>
                  <a:lnTo>
                    <a:pt x="374" y="507"/>
                  </a:lnTo>
                  <a:lnTo>
                    <a:pt x="379" y="525"/>
                  </a:lnTo>
                  <a:lnTo>
                    <a:pt x="431" y="548"/>
                  </a:lnTo>
                  <a:lnTo>
                    <a:pt x="407" y="587"/>
                  </a:lnTo>
                  <a:lnTo>
                    <a:pt x="407" y="634"/>
                  </a:lnTo>
                  <a:lnTo>
                    <a:pt x="483" y="617"/>
                  </a:lnTo>
                  <a:lnTo>
                    <a:pt x="505" y="663"/>
                  </a:lnTo>
                  <a:lnTo>
                    <a:pt x="529" y="673"/>
                  </a:lnTo>
                  <a:lnTo>
                    <a:pt x="639" y="244"/>
                  </a:lnTo>
                  <a:lnTo>
                    <a:pt x="639" y="244"/>
                  </a:lnTo>
                  <a:lnTo>
                    <a:pt x="639" y="244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1" name="Freeform 520"/>
            <p:cNvSpPr>
              <a:spLocks/>
            </p:cNvSpPr>
            <p:nvPr/>
          </p:nvSpPr>
          <p:spPr bwMode="auto">
            <a:xfrm>
              <a:off x="4529" y="2846"/>
              <a:ext cx="160" cy="168"/>
            </a:xfrm>
            <a:custGeom>
              <a:avLst/>
              <a:gdLst/>
              <a:ahLst/>
              <a:cxnLst>
                <a:cxn ang="0">
                  <a:pos x="639" y="243"/>
                </a:cxn>
                <a:cxn ang="0">
                  <a:pos x="540" y="167"/>
                </a:cxn>
                <a:cxn ang="0">
                  <a:pos x="476" y="126"/>
                </a:cxn>
                <a:cxn ang="0">
                  <a:pos x="421" y="141"/>
                </a:cxn>
                <a:cxn ang="0">
                  <a:pos x="349" y="191"/>
                </a:cxn>
                <a:cxn ang="0">
                  <a:pos x="290" y="195"/>
                </a:cxn>
                <a:cxn ang="0">
                  <a:pos x="224" y="183"/>
                </a:cxn>
                <a:cxn ang="0">
                  <a:pos x="205" y="56"/>
                </a:cxn>
                <a:cxn ang="0">
                  <a:pos x="144" y="0"/>
                </a:cxn>
                <a:cxn ang="0">
                  <a:pos x="79" y="0"/>
                </a:cxn>
                <a:cxn ang="0">
                  <a:pos x="3" y="28"/>
                </a:cxn>
                <a:cxn ang="0">
                  <a:pos x="0" y="56"/>
                </a:cxn>
                <a:cxn ang="0">
                  <a:pos x="55" y="66"/>
                </a:cxn>
                <a:cxn ang="0">
                  <a:pos x="64" y="103"/>
                </a:cxn>
                <a:cxn ang="0">
                  <a:pos x="102" y="133"/>
                </a:cxn>
                <a:cxn ang="0">
                  <a:pos x="137" y="154"/>
                </a:cxn>
                <a:cxn ang="0">
                  <a:pos x="166" y="154"/>
                </a:cxn>
                <a:cxn ang="0">
                  <a:pos x="116" y="183"/>
                </a:cxn>
                <a:cxn ang="0">
                  <a:pos x="99" y="212"/>
                </a:cxn>
                <a:cxn ang="0">
                  <a:pos x="120" y="248"/>
                </a:cxn>
                <a:cxn ang="0">
                  <a:pos x="195" y="248"/>
                </a:cxn>
                <a:cxn ang="0">
                  <a:pos x="233" y="243"/>
                </a:cxn>
                <a:cxn ang="0">
                  <a:pos x="322" y="295"/>
                </a:cxn>
                <a:cxn ang="0">
                  <a:pos x="413" y="391"/>
                </a:cxn>
                <a:cxn ang="0">
                  <a:pos x="431" y="422"/>
                </a:cxn>
                <a:cxn ang="0">
                  <a:pos x="426" y="454"/>
                </a:cxn>
                <a:cxn ang="0">
                  <a:pos x="458" y="472"/>
                </a:cxn>
                <a:cxn ang="0">
                  <a:pos x="374" y="506"/>
                </a:cxn>
                <a:cxn ang="0">
                  <a:pos x="379" y="524"/>
                </a:cxn>
                <a:cxn ang="0">
                  <a:pos x="431" y="547"/>
                </a:cxn>
                <a:cxn ang="0">
                  <a:pos x="406" y="586"/>
                </a:cxn>
                <a:cxn ang="0">
                  <a:pos x="406" y="634"/>
                </a:cxn>
                <a:cxn ang="0">
                  <a:pos x="482" y="617"/>
                </a:cxn>
                <a:cxn ang="0">
                  <a:pos x="505" y="663"/>
                </a:cxn>
                <a:cxn ang="0">
                  <a:pos x="529" y="673"/>
                </a:cxn>
                <a:cxn ang="0">
                  <a:pos x="639" y="243"/>
                </a:cxn>
                <a:cxn ang="0">
                  <a:pos x="639" y="243"/>
                </a:cxn>
                <a:cxn ang="0">
                  <a:pos x="639" y="243"/>
                </a:cxn>
              </a:cxnLst>
              <a:rect l="0" t="0" r="r" b="b"/>
              <a:pathLst>
                <a:path w="639" h="673">
                  <a:moveTo>
                    <a:pt x="639" y="243"/>
                  </a:moveTo>
                  <a:lnTo>
                    <a:pt x="540" y="167"/>
                  </a:lnTo>
                  <a:lnTo>
                    <a:pt x="476" y="126"/>
                  </a:lnTo>
                  <a:lnTo>
                    <a:pt x="421" y="141"/>
                  </a:lnTo>
                  <a:lnTo>
                    <a:pt x="349" y="191"/>
                  </a:lnTo>
                  <a:lnTo>
                    <a:pt x="290" y="195"/>
                  </a:lnTo>
                  <a:lnTo>
                    <a:pt x="224" y="183"/>
                  </a:lnTo>
                  <a:lnTo>
                    <a:pt x="205" y="56"/>
                  </a:lnTo>
                  <a:lnTo>
                    <a:pt x="144" y="0"/>
                  </a:lnTo>
                  <a:lnTo>
                    <a:pt x="79" y="0"/>
                  </a:lnTo>
                  <a:lnTo>
                    <a:pt x="3" y="28"/>
                  </a:lnTo>
                  <a:lnTo>
                    <a:pt x="0" y="56"/>
                  </a:lnTo>
                  <a:lnTo>
                    <a:pt x="55" y="66"/>
                  </a:lnTo>
                  <a:lnTo>
                    <a:pt x="64" y="103"/>
                  </a:lnTo>
                  <a:lnTo>
                    <a:pt x="102" y="133"/>
                  </a:lnTo>
                  <a:lnTo>
                    <a:pt x="137" y="154"/>
                  </a:lnTo>
                  <a:lnTo>
                    <a:pt x="166" y="154"/>
                  </a:lnTo>
                  <a:lnTo>
                    <a:pt x="116" y="183"/>
                  </a:lnTo>
                  <a:lnTo>
                    <a:pt x="99" y="212"/>
                  </a:lnTo>
                  <a:lnTo>
                    <a:pt x="120" y="248"/>
                  </a:lnTo>
                  <a:lnTo>
                    <a:pt x="195" y="248"/>
                  </a:lnTo>
                  <a:lnTo>
                    <a:pt x="233" y="243"/>
                  </a:lnTo>
                  <a:lnTo>
                    <a:pt x="322" y="295"/>
                  </a:lnTo>
                  <a:lnTo>
                    <a:pt x="413" y="391"/>
                  </a:lnTo>
                  <a:lnTo>
                    <a:pt x="431" y="422"/>
                  </a:lnTo>
                  <a:lnTo>
                    <a:pt x="426" y="454"/>
                  </a:lnTo>
                  <a:lnTo>
                    <a:pt x="458" y="472"/>
                  </a:lnTo>
                  <a:lnTo>
                    <a:pt x="374" y="506"/>
                  </a:lnTo>
                  <a:lnTo>
                    <a:pt x="379" y="524"/>
                  </a:lnTo>
                  <a:lnTo>
                    <a:pt x="431" y="547"/>
                  </a:lnTo>
                  <a:lnTo>
                    <a:pt x="406" y="586"/>
                  </a:lnTo>
                  <a:lnTo>
                    <a:pt x="406" y="634"/>
                  </a:lnTo>
                  <a:lnTo>
                    <a:pt x="482" y="617"/>
                  </a:lnTo>
                  <a:lnTo>
                    <a:pt x="505" y="663"/>
                  </a:lnTo>
                  <a:lnTo>
                    <a:pt x="529" y="673"/>
                  </a:lnTo>
                  <a:lnTo>
                    <a:pt x="639" y="243"/>
                  </a:lnTo>
                  <a:lnTo>
                    <a:pt x="639" y="243"/>
                  </a:lnTo>
                  <a:lnTo>
                    <a:pt x="639" y="243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2" name="Freeform 521"/>
            <p:cNvSpPr>
              <a:spLocks/>
            </p:cNvSpPr>
            <p:nvPr/>
          </p:nvSpPr>
          <p:spPr bwMode="auto">
            <a:xfrm>
              <a:off x="4604" y="2985"/>
              <a:ext cx="19" cy="20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7" y="0"/>
                </a:cxn>
                <a:cxn ang="0">
                  <a:pos x="0" y="29"/>
                </a:cxn>
                <a:cxn ang="0">
                  <a:pos x="24" y="65"/>
                </a:cxn>
                <a:cxn ang="0">
                  <a:pos x="29" y="80"/>
                </a:cxn>
                <a:cxn ang="0">
                  <a:pos x="75" y="24"/>
                </a:cxn>
                <a:cxn ang="0">
                  <a:pos x="62" y="8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1" y="0"/>
                </a:cxn>
              </a:cxnLst>
              <a:rect l="0" t="0" r="r" b="b"/>
              <a:pathLst>
                <a:path w="75" h="80">
                  <a:moveTo>
                    <a:pt x="41" y="0"/>
                  </a:moveTo>
                  <a:lnTo>
                    <a:pt x="7" y="0"/>
                  </a:lnTo>
                  <a:lnTo>
                    <a:pt x="0" y="29"/>
                  </a:lnTo>
                  <a:lnTo>
                    <a:pt x="24" y="65"/>
                  </a:lnTo>
                  <a:lnTo>
                    <a:pt x="29" y="80"/>
                  </a:lnTo>
                  <a:lnTo>
                    <a:pt x="75" y="24"/>
                  </a:lnTo>
                  <a:lnTo>
                    <a:pt x="62" y="8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" name="Freeform 522"/>
            <p:cNvSpPr>
              <a:spLocks/>
            </p:cNvSpPr>
            <p:nvPr/>
          </p:nvSpPr>
          <p:spPr bwMode="auto">
            <a:xfrm>
              <a:off x="4604" y="2985"/>
              <a:ext cx="19" cy="2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6" y="0"/>
                </a:cxn>
                <a:cxn ang="0">
                  <a:pos x="0" y="29"/>
                </a:cxn>
                <a:cxn ang="0">
                  <a:pos x="23" y="65"/>
                </a:cxn>
                <a:cxn ang="0">
                  <a:pos x="29" y="81"/>
                </a:cxn>
                <a:cxn ang="0">
                  <a:pos x="75" y="24"/>
                </a:cxn>
                <a:cxn ang="0">
                  <a:pos x="62" y="8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75" h="81">
                  <a:moveTo>
                    <a:pt x="40" y="0"/>
                  </a:moveTo>
                  <a:lnTo>
                    <a:pt x="6" y="0"/>
                  </a:lnTo>
                  <a:lnTo>
                    <a:pt x="0" y="29"/>
                  </a:lnTo>
                  <a:lnTo>
                    <a:pt x="23" y="65"/>
                  </a:lnTo>
                  <a:lnTo>
                    <a:pt x="29" y="81"/>
                  </a:lnTo>
                  <a:lnTo>
                    <a:pt x="75" y="24"/>
                  </a:lnTo>
                  <a:lnTo>
                    <a:pt x="62" y="8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4" name="Freeform 523"/>
            <p:cNvSpPr>
              <a:spLocks/>
            </p:cNvSpPr>
            <p:nvPr/>
          </p:nvSpPr>
          <p:spPr bwMode="auto">
            <a:xfrm>
              <a:off x="4660" y="2904"/>
              <a:ext cx="154" cy="176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438"/>
                </a:cxn>
                <a:cxn ang="0">
                  <a:pos x="65" y="486"/>
                </a:cxn>
                <a:cxn ang="0">
                  <a:pos x="106" y="472"/>
                </a:cxn>
                <a:cxn ang="0">
                  <a:pos x="111" y="501"/>
                </a:cxn>
                <a:cxn ang="0">
                  <a:pos x="174" y="496"/>
                </a:cxn>
                <a:cxn ang="0">
                  <a:pos x="184" y="486"/>
                </a:cxn>
                <a:cxn ang="0">
                  <a:pos x="166" y="432"/>
                </a:cxn>
                <a:cxn ang="0">
                  <a:pos x="99" y="410"/>
                </a:cxn>
                <a:cxn ang="0">
                  <a:pos x="184" y="410"/>
                </a:cxn>
                <a:cxn ang="0">
                  <a:pos x="218" y="399"/>
                </a:cxn>
                <a:cxn ang="0">
                  <a:pos x="324" y="446"/>
                </a:cxn>
                <a:cxn ang="0">
                  <a:pos x="381" y="496"/>
                </a:cxn>
                <a:cxn ang="0">
                  <a:pos x="416" y="536"/>
                </a:cxn>
                <a:cxn ang="0">
                  <a:pos x="416" y="565"/>
                </a:cxn>
                <a:cxn ang="0">
                  <a:pos x="452" y="591"/>
                </a:cxn>
                <a:cxn ang="0">
                  <a:pos x="468" y="649"/>
                </a:cxn>
                <a:cxn ang="0">
                  <a:pos x="549" y="704"/>
                </a:cxn>
                <a:cxn ang="0">
                  <a:pos x="618" y="704"/>
                </a:cxn>
                <a:cxn ang="0">
                  <a:pos x="589" y="669"/>
                </a:cxn>
                <a:cxn ang="0">
                  <a:pos x="611" y="649"/>
                </a:cxn>
                <a:cxn ang="0">
                  <a:pos x="576" y="612"/>
                </a:cxn>
                <a:cxn ang="0">
                  <a:pos x="462" y="486"/>
                </a:cxn>
                <a:cxn ang="0">
                  <a:pos x="423" y="399"/>
                </a:cxn>
                <a:cxn ang="0">
                  <a:pos x="444" y="370"/>
                </a:cxn>
                <a:cxn ang="0">
                  <a:pos x="462" y="336"/>
                </a:cxn>
                <a:cxn ang="0">
                  <a:pos x="452" y="313"/>
                </a:cxn>
                <a:cxn ang="0">
                  <a:pos x="396" y="261"/>
                </a:cxn>
                <a:cxn ang="0">
                  <a:pos x="369" y="243"/>
                </a:cxn>
                <a:cxn ang="0">
                  <a:pos x="369" y="197"/>
                </a:cxn>
                <a:cxn ang="0">
                  <a:pos x="290" y="106"/>
                </a:cxn>
                <a:cxn ang="0">
                  <a:pos x="209" y="54"/>
                </a:cxn>
                <a:cxn ang="0">
                  <a:pos x="157" y="20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20" y="0"/>
                </a:cxn>
              </a:cxnLst>
              <a:rect l="0" t="0" r="r" b="b"/>
              <a:pathLst>
                <a:path w="618" h="704">
                  <a:moveTo>
                    <a:pt x="120" y="0"/>
                  </a:moveTo>
                  <a:lnTo>
                    <a:pt x="0" y="438"/>
                  </a:lnTo>
                  <a:lnTo>
                    <a:pt x="65" y="486"/>
                  </a:lnTo>
                  <a:lnTo>
                    <a:pt x="106" y="472"/>
                  </a:lnTo>
                  <a:lnTo>
                    <a:pt x="111" y="501"/>
                  </a:lnTo>
                  <a:lnTo>
                    <a:pt x="174" y="496"/>
                  </a:lnTo>
                  <a:lnTo>
                    <a:pt x="184" y="486"/>
                  </a:lnTo>
                  <a:lnTo>
                    <a:pt x="166" y="432"/>
                  </a:lnTo>
                  <a:lnTo>
                    <a:pt x="99" y="410"/>
                  </a:lnTo>
                  <a:lnTo>
                    <a:pt x="184" y="410"/>
                  </a:lnTo>
                  <a:lnTo>
                    <a:pt x="218" y="399"/>
                  </a:lnTo>
                  <a:lnTo>
                    <a:pt x="324" y="446"/>
                  </a:lnTo>
                  <a:lnTo>
                    <a:pt x="381" y="496"/>
                  </a:lnTo>
                  <a:lnTo>
                    <a:pt x="416" y="536"/>
                  </a:lnTo>
                  <a:lnTo>
                    <a:pt x="416" y="565"/>
                  </a:lnTo>
                  <a:lnTo>
                    <a:pt x="452" y="591"/>
                  </a:lnTo>
                  <a:lnTo>
                    <a:pt x="468" y="649"/>
                  </a:lnTo>
                  <a:lnTo>
                    <a:pt x="549" y="704"/>
                  </a:lnTo>
                  <a:lnTo>
                    <a:pt x="618" y="704"/>
                  </a:lnTo>
                  <a:lnTo>
                    <a:pt x="589" y="669"/>
                  </a:lnTo>
                  <a:lnTo>
                    <a:pt x="611" y="649"/>
                  </a:lnTo>
                  <a:lnTo>
                    <a:pt x="576" y="612"/>
                  </a:lnTo>
                  <a:lnTo>
                    <a:pt x="462" y="486"/>
                  </a:lnTo>
                  <a:lnTo>
                    <a:pt x="423" y="399"/>
                  </a:lnTo>
                  <a:lnTo>
                    <a:pt x="444" y="370"/>
                  </a:lnTo>
                  <a:lnTo>
                    <a:pt x="462" y="336"/>
                  </a:lnTo>
                  <a:lnTo>
                    <a:pt x="452" y="313"/>
                  </a:lnTo>
                  <a:lnTo>
                    <a:pt x="396" y="261"/>
                  </a:lnTo>
                  <a:lnTo>
                    <a:pt x="369" y="243"/>
                  </a:lnTo>
                  <a:lnTo>
                    <a:pt x="369" y="197"/>
                  </a:lnTo>
                  <a:lnTo>
                    <a:pt x="290" y="106"/>
                  </a:lnTo>
                  <a:lnTo>
                    <a:pt x="209" y="54"/>
                  </a:lnTo>
                  <a:lnTo>
                    <a:pt x="157" y="2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5" name="Freeform 524"/>
            <p:cNvSpPr>
              <a:spLocks/>
            </p:cNvSpPr>
            <p:nvPr/>
          </p:nvSpPr>
          <p:spPr bwMode="auto">
            <a:xfrm>
              <a:off x="4660" y="2905"/>
              <a:ext cx="154" cy="176"/>
            </a:xfrm>
            <a:custGeom>
              <a:avLst/>
              <a:gdLst/>
              <a:ahLst/>
              <a:cxnLst>
                <a:cxn ang="0">
                  <a:pos x="119" y="0"/>
                </a:cxn>
                <a:cxn ang="0">
                  <a:pos x="0" y="438"/>
                </a:cxn>
                <a:cxn ang="0">
                  <a:pos x="64" y="486"/>
                </a:cxn>
                <a:cxn ang="0">
                  <a:pos x="104" y="472"/>
                </a:cxn>
                <a:cxn ang="0">
                  <a:pos x="109" y="501"/>
                </a:cxn>
                <a:cxn ang="0">
                  <a:pos x="173" y="496"/>
                </a:cxn>
                <a:cxn ang="0">
                  <a:pos x="183" y="486"/>
                </a:cxn>
                <a:cxn ang="0">
                  <a:pos x="166" y="431"/>
                </a:cxn>
                <a:cxn ang="0">
                  <a:pos x="98" y="410"/>
                </a:cxn>
                <a:cxn ang="0">
                  <a:pos x="183" y="410"/>
                </a:cxn>
                <a:cxn ang="0">
                  <a:pos x="218" y="399"/>
                </a:cxn>
                <a:cxn ang="0">
                  <a:pos x="322" y="445"/>
                </a:cxn>
                <a:cxn ang="0">
                  <a:pos x="379" y="496"/>
                </a:cxn>
                <a:cxn ang="0">
                  <a:pos x="414" y="537"/>
                </a:cxn>
                <a:cxn ang="0">
                  <a:pos x="414" y="564"/>
                </a:cxn>
                <a:cxn ang="0">
                  <a:pos x="451" y="590"/>
                </a:cxn>
                <a:cxn ang="0">
                  <a:pos x="466" y="649"/>
                </a:cxn>
                <a:cxn ang="0">
                  <a:pos x="547" y="704"/>
                </a:cxn>
                <a:cxn ang="0">
                  <a:pos x="616" y="704"/>
                </a:cxn>
                <a:cxn ang="0">
                  <a:pos x="587" y="669"/>
                </a:cxn>
                <a:cxn ang="0">
                  <a:pos x="611" y="649"/>
                </a:cxn>
                <a:cxn ang="0">
                  <a:pos x="574" y="612"/>
                </a:cxn>
                <a:cxn ang="0">
                  <a:pos x="461" y="486"/>
                </a:cxn>
                <a:cxn ang="0">
                  <a:pos x="421" y="399"/>
                </a:cxn>
                <a:cxn ang="0">
                  <a:pos x="443" y="369"/>
                </a:cxn>
                <a:cxn ang="0">
                  <a:pos x="461" y="335"/>
                </a:cxn>
                <a:cxn ang="0">
                  <a:pos x="451" y="312"/>
                </a:cxn>
                <a:cxn ang="0">
                  <a:pos x="395" y="260"/>
                </a:cxn>
                <a:cxn ang="0">
                  <a:pos x="368" y="243"/>
                </a:cxn>
                <a:cxn ang="0">
                  <a:pos x="368" y="196"/>
                </a:cxn>
                <a:cxn ang="0">
                  <a:pos x="290" y="106"/>
                </a:cxn>
                <a:cxn ang="0">
                  <a:pos x="208" y="54"/>
                </a:cxn>
                <a:cxn ang="0">
                  <a:pos x="156" y="19"/>
                </a:cxn>
                <a:cxn ang="0">
                  <a:pos x="119" y="0"/>
                </a:cxn>
                <a:cxn ang="0">
                  <a:pos x="119" y="0"/>
                </a:cxn>
                <a:cxn ang="0">
                  <a:pos x="119" y="0"/>
                </a:cxn>
              </a:cxnLst>
              <a:rect l="0" t="0" r="r" b="b"/>
              <a:pathLst>
                <a:path w="616" h="704">
                  <a:moveTo>
                    <a:pt x="119" y="0"/>
                  </a:moveTo>
                  <a:lnTo>
                    <a:pt x="0" y="438"/>
                  </a:lnTo>
                  <a:lnTo>
                    <a:pt x="64" y="486"/>
                  </a:lnTo>
                  <a:lnTo>
                    <a:pt x="104" y="472"/>
                  </a:lnTo>
                  <a:lnTo>
                    <a:pt x="109" y="501"/>
                  </a:lnTo>
                  <a:lnTo>
                    <a:pt x="173" y="496"/>
                  </a:lnTo>
                  <a:lnTo>
                    <a:pt x="183" y="486"/>
                  </a:lnTo>
                  <a:lnTo>
                    <a:pt x="166" y="431"/>
                  </a:lnTo>
                  <a:lnTo>
                    <a:pt x="98" y="410"/>
                  </a:lnTo>
                  <a:lnTo>
                    <a:pt x="183" y="410"/>
                  </a:lnTo>
                  <a:lnTo>
                    <a:pt x="218" y="399"/>
                  </a:lnTo>
                  <a:lnTo>
                    <a:pt x="322" y="445"/>
                  </a:lnTo>
                  <a:lnTo>
                    <a:pt x="379" y="496"/>
                  </a:lnTo>
                  <a:lnTo>
                    <a:pt x="414" y="537"/>
                  </a:lnTo>
                  <a:lnTo>
                    <a:pt x="414" y="564"/>
                  </a:lnTo>
                  <a:lnTo>
                    <a:pt x="451" y="590"/>
                  </a:lnTo>
                  <a:lnTo>
                    <a:pt x="466" y="649"/>
                  </a:lnTo>
                  <a:lnTo>
                    <a:pt x="547" y="704"/>
                  </a:lnTo>
                  <a:lnTo>
                    <a:pt x="616" y="704"/>
                  </a:lnTo>
                  <a:lnTo>
                    <a:pt x="587" y="669"/>
                  </a:lnTo>
                  <a:lnTo>
                    <a:pt x="611" y="649"/>
                  </a:lnTo>
                  <a:lnTo>
                    <a:pt x="574" y="612"/>
                  </a:lnTo>
                  <a:lnTo>
                    <a:pt x="461" y="486"/>
                  </a:lnTo>
                  <a:lnTo>
                    <a:pt x="421" y="399"/>
                  </a:lnTo>
                  <a:lnTo>
                    <a:pt x="443" y="369"/>
                  </a:lnTo>
                  <a:lnTo>
                    <a:pt x="461" y="335"/>
                  </a:lnTo>
                  <a:lnTo>
                    <a:pt x="451" y="312"/>
                  </a:lnTo>
                  <a:lnTo>
                    <a:pt x="395" y="260"/>
                  </a:lnTo>
                  <a:lnTo>
                    <a:pt x="368" y="243"/>
                  </a:lnTo>
                  <a:lnTo>
                    <a:pt x="368" y="196"/>
                  </a:lnTo>
                  <a:lnTo>
                    <a:pt x="290" y="106"/>
                  </a:lnTo>
                  <a:lnTo>
                    <a:pt x="208" y="54"/>
                  </a:lnTo>
                  <a:lnTo>
                    <a:pt x="156" y="19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19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" name="Freeform 525"/>
            <p:cNvSpPr>
              <a:spLocks/>
            </p:cNvSpPr>
            <p:nvPr/>
          </p:nvSpPr>
          <p:spPr bwMode="auto">
            <a:xfrm>
              <a:off x="4184" y="3019"/>
              <a:ext cx="609" cy="539"/>
            </a:xfrm>
            <a:custGeom>
              <a:avLst/>
              <a:gdLst/>
              <a:ahLst/>
              <a:cxnLst>
                <a:cxn ang="0">
                  <a:pos x="1367" y="84"/>
                </a:cxn>
                <a:cxn ang="0">
                  <a:pos x="1191" y="111"/>
                </a:cxn>
                <a:cxn ang="0">
                  <a:pos x="1152" y="195"/>
                </a:cxn>
                <a:cxn ang="0">
                  <a:pos x="1035" y="176"/>
                </a:cxn>
                <a:cxn ang="0">
                  <a:pos x="879" y="169"/>
                </a:cxn>
                <a:cxn ang="0">
                  <a:pos x="687" y="268"/>
                </a:cxn>
                <a:cxn ang="0">
                  <a:pos x="646" y="366"/>
                </a:cxn>
                <a:cxn ang="0">
                  <a:pos x="512" y="465"/>
                </a:cxn>
                <a:cxn ang="0">
                  <a:pos x="265" y="509"/>
                </a:cxn>
                <a:cxn ang="0">
                  <a:pos x="89" y="524"/>
                </a:cxn>
                <a:cxn ang="0">
                  <a:pos x="99" y="863"/>
                </a:cxn>
                <a:cxn ang="0">
                  <a:pos x="5" y="931"/>
                </a:cxn>
                <a:cxn ang="0">
                  <a:pos x="55" y="1328"/>
                </a:cxn>
                <a:cxn ang="0">
                  <a:pos x="50" y="1477"/>
                </a:cxn>
                <a:cxn ang="0">
                  <a:pos x="115" y="1535"/>
                </a:cxn>
                <a:cxn ang="0">
                  <a:pos x="306" y="1469"/>
                </a:cxn>
                <a:cxn ang="0">
                  <a:pos x="478" y="1509"/>
                </a:cxn>
                <a:cxn ang="0">
                  <a:pos x="597" y="1418"/>
                </a:cxn>
                <a:cxn ang="0">
                  <a:pos x="803" y="1385"/>
                </a:cxn>
                <a:cxn ang="0">
                  <a:pos x="1133" y="1484"/>
                </a:cxn>
                <a:cxn ang="0">
                  <a:pos x="1226" y="1627"/>
                </a:cxn>
                <a:cxn ang="0">
                  <a:pos x="1367" y="1602"/>
                </a:cxn>
                <a:cxn ang="0">
                  <a:pos x="1406" y="1617"/>
                </a:cxn>
                <a:cxn ang="0">
                  <a:pos x="1301" y="1733"/>
                </a:cxn>
                <a:cxn ang="0">
                  <a:pos x="1499" y="1652"/>
                </a:cxn>
                <a:cxn ang="0">
                  <a:pos x="1373" y="1800"/>
                </a:cxn>
                <a:cxn ang="0">
                  <a:pos x="1492" y="1766"/>
                </a:cxn>
                <a:cxn ang="0">
                  <a:pos x="1441" y="1908"/>
                </a:cxn>
                <a:cxn ang="0">
                  <a:pos x="1576" y="2067"/>
                </a:cxn>
                <a:cxn ang="0">
                  <a:pos x="1705" y="2089"/>
                </a:cxn>
                <a:cxn ang="0">
                  <a:pos x="1763" y="2124"/>
                </a:cxn>
                <a:cxn ang="0">
                  <a:pos x="1939" y="2124"/>
                </a:cxn>
                <a:cxn ang="0">
                  <a:pos x="2087" y="2089"/>
                </a:cxn>
                <a:cxn ang="0">
                  <a:pos x="2230" y="1849"/>
                </a:cxn>
                <a:cxn ang="0">
                  <a:pos x="2346" y="1627"/>
                </a:cxn>
                <a:cxn ang="0">
                  <a:pos x="2436" y="1288"/>
                </a:cxn>
                <a:cxn ang="0">
                  <a:pos x="2346" y="881"/>
                </a:cxn>
                <a:cxn ang="0">
                  <a:pos x="2220" y="715"/>
                </a:cxn>
                <a:cxn ang="0">
                  <a:pos x="2135" y="605"/>
                </a:cxn>
                <a:cxn ang="0">
                  <a:pos x="2112" y="398"/>
                </a:cxn>
                <a:cxn ang="0">
                  <a:pos x="2040" y="241"/>
                </a:cxn>
                <a:cxn ang="0">
                  <a:pos x="1971" y="186"/>
                </a:cxn>
                <a:cxn ang="0">
                  <a:pos x="1906" y="441"/>
                </a:cxn>
                <a:cxn ang="0">
                  <a:pos x="1814" y="476"/>
                </a:cxn>
                <a:cxn ang="0">
                  <a:pos x="1642" y="351"/>
                </a:cxn>
                <a:cxn ang="0">
                  <a:pos x="1581" y="258"/>
                </a:cxn>
                <a:cxn ang="0">
                  <a:pos x="1642" y="125"/>
                </a:cxn>
                <a:cxn ang="0">
                  <a:pos x="1607" y="111"/>
                </a:cxn>
                <a:cxn ang="0">
                  <a:pos x="1434" y="0"/>
                </a:cxn>
                <a:cxn ang="0">
                  <a:pos x="1391" y="0"/>
                </a:cxn>
              </a:cxnLst>
              <a:rect l="0" t="0" r="r" b="b"/>
              <a:pathLst>
                <a:path w="2436" h="2157">
                  <a:moveTo>
                    <a:pt x="1391" y="0"/>
                  </a:moveTo>
                  <a:lnTo>
                    <a:pt x="1367" y="84"/>
                  </a:lnTo>
                  <a:lnTo>
                    <a:pt x="1301" y="60"/>
                  </a:lnTo>
                  <a:lnTo>
                    <a:pt x="1191" y="111"/>
                  </a:lnTo>
                  <a:lnTo>
                    <a:pt x="1191" y="195"/>
                  </a:lnTo>
                  <a:lnTo>
                    <a:pt x="1152" y="195"/>
                  </a:lnTo>
                  <a:lnTo>
                    <a:pt x="1069" y="176"/>
                  </a:lnTo>
                  <a:lnTo>
                    <a:pt x="1035" y="176"/>
                  </a:lnTo>
                  <a:lnTo>
                    <a:pt x="984" y="133"/>
                  </a:lnTo>
                  <a:lnTo>
                    <a:pt x="879" y="169"/>
                  </a:lnTo>
                  <a:lnTo>
                    <a:pt x="819" y="258"/>
                  </a:lnTo>
                  <a:lnTo>
                    <a:pt x="687" y="268"/>
                  </a:lnTo>
                  <a:lnTo>
                    <a:pt x="653" y="299"/>
                  </a:lnTo>
                  <a:lnTo>
                    <a:pt x="646" y="366"/>
                  </a:lnTo>
                  <a:lnTo>
                    <a:pt x="554" y="465"/>
                  </a:lnTo>
                  <a:lnTo>
                    <a:pt x="512" y="465"/>
                  </a:lnTo>
                  <a:lnTo>
                    <a:pt x="487" y="509"/>
                  </a:lnTo>
                  <a:lnTo>
                    <a:pt x="265" y="509"/>
                  </a:lnTo>
                  <a:lnTo>
                    <a:pt x="140" y="482"/>
                  </a:lnTo>
                  <a:lnTo>
                    <a:pt x="89" y="524"/>
                  </a:lnTo>
                  <a:lnTo>
                    <a:pt x="72" y="690"/>
                  </a:lnTo>
                  <a:lnTo>
                    <a:pt x="99" y="863"/>
                  </a:lnTo>
                  <a:lnTo>
                    <a:pt x="5" y="821"/>
                  </a:lnTo>
                  <a:lnTo>
                    <a:pt x="5" y="931"/>
                  </a:lnTo>
                  <a:lnTo>
                    <a:pt x="55" y="1245"/>
                  </a:lnTo>
                  <a:lnTo>
                    <a:pt x="55" y="1328"/>
                  </a:lnTo>
                  <a:lnTo>
                    <a:pt x="0" y="1436"/>
                  </a:lnTo>
                  <a:lnTo>
                    <a:pt x="50" y="1477"/>
                  </a:lnTo>
                  <a:lnTo>
                    <a:pt x="82" y="1484"/>
                  </a:lnTo>
                  <a:lnTo>
                    <a:pt x="115" y="1535"/>
                  </a:lnTo>
                  <a:lnTo>
                    <a:pt x="190" y="1535"/>
                  </a:lnTo>
                  <a:lnTo>
                    <a:pt x="306" y="1469"/>
                  </a:lnTo>
                  <a:lnTo>
                    <a:pt x="382" y="1477"/>
                  </a:lnTo>
                  <a:lnTo>
                    <a:pt x="478" y="1509"/>
                  </a:lnTo>
                  <a:lnTo>
                    <a:pt x="537" y="1501"/>
                  </a:lnTo>
                  <a:lnTo>
                    <a:pt x="597" y="1418"/>
                  </a:lnTo>
                  <a:lnTo>
                    <a:pt x="687" y="1418"/>
                  </a:lnTo>
                  <a:lnTo>
                    <a:pt x="803" y="1385"/>
                  </a:lnTo>
                  <a:lnTo>
                    <a:pt x="1004" y="1394"/>
                  </a:lnTo>
                  <a:lnTo>
                    <a:pt x="1133" y="1484"/>
                  </a:lnTo>
                  <a:lnTo>
                    <a:pt x="1208" y="1593"/>
                  </a:lnTo>
                  <a:lnTo>
                    <a:pt x="1226" y="1627"/>
                  </a:lnTo>
                  <a:lnTo>
                    <a:pt x="1258" y="1642"/>
                  </a:lnTo>
                  <a:lnTo>
                    <a:pt x="1367" y="1602"/>
                  </a:lnTo>
                  <a:lnTo>
                    <a:pt x="1482" y="1518"/>
                  </a:lnTo>
                  <a:lnTo>
                    <a:pt x="1406" y="1617"/>
                  </a:lnTo>
                  <a:lnTo>
                    <a:pt x="1367" y="1695"/>
                  </a:lnTo>
                  <a:lnTo>
                    <a:pt x="1301" y="1733"/>
                  </a:lnTo>
                  <a:lnTo>
                    <a:pt x="1406" y="1700"/>
                  </a:lnTo>
                  <a:lnTo>
                    <a:pt x="1499" y="1652"/>
                  </a:lnTo>
                  <a:lnTo>
                    <a:pt x="1434" y="1760"/>
                  </a:lnTo>
                  <a:lnTo>
                    <a:pt x="1373" y="1800"/>
                  </a:lnTo>
                  <a:lnTo>
                    <a:pt x="1466" y="1775"/>
                  </a:lnTo>
                  <a:lnTo>
                    <a:pt x="1492" y="1766"/>
                  </a:lnTo>
                  <a:lnTo>
                    <a:pt x="1476" y="1832"/>
                  </a:lnTo>
                  <a:lnTo>
                    <a:pt x="1441" y="1908"/>
                  </a:lnTo>
                  <a:lnTo>
                    <a:pt x="1461" y="1974"/>
                  </a:lnTo>
                  <a:lnTo>
                    <a:pt x="1576" y="2067"/>
                  </a:lnTo>
                  <a:lnTo>
                    <a:pt x="1607" y="2081"/>
                  </a:lnTo>
                  <a:lnTo>
                    <a:pt x="1705" y="2089"/>
                  </a:lnTo>
                  <a:lnTo>
                    <a:pt x="1788" y="2067"/>
                  </a:lnTo>
                  <a:lnTo>
                    <a:pt x="1763" y="2124"/>
                  </a:lnTo>
                  <a:lnTo>
                    <a:pt x="1806" y="2157"/>
                  </a:lnTo>
                  <a:lnTo>
                    <a:pt x="1939" y="2124"/>
                  </a:lnTo>
                  <a:lnTo>
                    <a:pt x="2004" y="2116"/>
                  </a:lnTo>
                  <a:lnTo>
                    <a:pt x="2087" y="2089"/>
                  </a:lnTo>
                  <a:lnTo>
                    <a:pt x="2165" y="1982"/>
                  </a:lnTo>
                  <a:lnTo>
                    <a:pt x="2230" y="1849"/>
                  </a:lnTo>
                  <a:lnTo>
                    <a:pt x="2285" y="1784"/>
                  </a:lnTo>
                  <a:lnTo>
                    <a:pt x="2346" y="1627"/>
                  </a:lnTo>
                  <a:lnTo>
                    <a:pt x="2436" y="1484"/>
                  </a:lnTo>
                  <a:lnTo>
                    <a:pt x="2436" y="1288"/>
                  </a:lnTo>
                  <a:lnTo>
                    <a:pt x="2404" y="1070"/>
                  </a:lnTo>
                  <a:lnTo>
                    <a:pt x="2346" y="881"/>
                  </a:lnTo>
                  <a:lnTo>
                    <a:pt x="2279" y="783"/>
                  </a:lnTo>
                  <a:lnTo>
                    <a:pt x="2220" y="715"/>
                  </a:lnTo>
                  <a:lnTo>
                    <a:pt x="2155" y="640"/>
                  </a:lnTo>
                  <a:lnTo>
                    <a:pt x="2135" y="605"/>
                  </a:lnTo>
                  <a:lnTo>
                    <a:pt x="2120" y="476"/>
                  </a:lnTo>
                  <a:lnTo>
                    <a:pt x="2112" y="398"/>
                  </a:lnTo>
                  <a:lnTo>
                    <a:pt x="2054" y="351"/>
                  </a:lnTo>
                  <a:lnTo>
                    <a:pt x="2040" y="241"/>
                  </a:lnTo>
                  <a:lnTo>
                    <a:pt x="2004" y="143"/>
                  </a:lnTo>
                  <a:lnTo>
                    <a:pt x="1971" y="186"/>
                  </a:lnTo>
                  <a:lnTo>
                    <a:pt x="1947" y="274"/>
                  </a:lnTo>
                  <a:lnTo>
                    <a:pt x="1906" y="441"/>
                  </a:lnTo>
                  <a:lnTo>
                    <a:pt x="1856" y="476"/>
                  </a:lnTo>
                  <a:lnTo>
                    <a:pt x="1814" y="476"/>
                  </a:lnTo>
                  <a:lnTo>
                    <a:pt x="1715" y="394"/>
                  </a:lnTo>
                  <a:lnTo>
                    <a:pt x="1642" y="351"/>
                  </a:lnTo>
                  <a:lnTo>
                    <a:pt x="1599" y="310"/>
                  </a:lnTo>
                  <a:lnTo>
                    <a:pt x="1581" y="258"/>
                  </a:lnTo>
                  <a:lnTo>
                    <a:pt x="1632" y="186"/>
                  </a:lnTo>
                  <a:lnTo>
                    <a:pt x="1642" y="125"/>
                  </a:lnTo>
                  <a:lnTo>
                    <a:pt x="1657" y="102"/>
                  </a:lnTo>
                  <a:lnTo>
                    <a:pt x="1607" y="111"/>
                  </a:lnTo>
                  <a:lnTo>
                    <a:pt x="1482" y="37"/>
                  </a:lnTo>
                  <a:lnTo>
                    <a:pt x="1434" y="0"/>
                  </a:lnTo>
                  <a:lnTo>
                    <a:pt x="1391" y="0"/>
                  </a:lnTo>
                  <a:lnTo>
                    <a:pt x="1391" y="0"/>
                  </a:lnTo>
                  <a:lnTo>
                    <a:pt x="1391" y="0"/>
                  </a:lnTo>
                  <a:close/>
                </a:path>
              </a:pathLst>
            </a:custGeom>
            <a:solidFill>
              <a:srgbClr val="969696">
                <a:alpha val="50000"/>
              </a:srgbClr>
            </a:solidFill>
            <a:ln w="9525">
              <a:solidFill>
                <a:srgbClr val="969696">
                  <a:alpha val="5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7" name="Freeform 526"/>
            <p:cNvSpPr>
              <a:spLocks/>
            </p:cNvSpPr>
            <p:nvPr/>
          </p:nvSpPr>
          <p:spPr bwMode="auto">
            <a:xfrm>
              <a:off x="4184" y="3019"/>
              <a:ext cx="609" cy="540"/>
            </a:xfrm>
            <a:custGeom>
              <a:avLst/>
              <a:gdLst/>
              <a:ahLst/>
              <a:cxnLst>
                <a:cxn ang="0">
                  <a:pos x="1367" y="85"/>
                </a:cxn>
                <a:cxn ang="0">
                  <a:pos x="1191" y="111"/>
                </a:cxn>
                <a:cxn ang="0">
                  <a:pos x="1153" y="195"/>
                </a:cxn>
                <a:cxn ang="0">
                  <a:pos x="1035" y="176"/>
                </a:cxn>
                <a:cxn ang="0">
                  <a:pos x="880" y="170"/>
                </a:cxn>
                <a:cxn ang="0">
                  <a:pos x="688" y="269"/>
                </a:cxn>
                <a:cxn ang="0">
                  <a:pos x="647" y="366"/>
                </a:cxn>
                <a:cxn ang="0">
                  <a:pos x="512" y="465"/>
                </a:cxn>
                <a:cxn ang="0">
                  <a:pos x="265" y="509"/>
                </a:cxn>
                <a:cxn ang="0">
                  <a:pos x="90" y="526"/>
                </a:cxn>
                <a:cxn ang="0">
                  <a:pos x="100" y="864"/>
                </a:cxn>
                <a:cxn ang="0">
                  <a:pos x="5" y="932"/>
                </a:cxn>
                <a:cxn ang="0">
                  <a:pos x="56" y="1329"/>
                </a:cxn>
                <a:cxn ang="0">
                  <a:pos x="50" y="1477"/>
                </a:cxn>
                <a:cxn ang="0">
                  <a:pos x="115" y="1535"/>
                </a:cxn>
                <a:cxn ang="0">
                  <a:pos x="306" y="1469"/>
                </a:cxn>
                <a:cxn ang="0">
                  <a:pos x="478" y="1510"/>
                </a:cxn>
                <a:cxn ang="0">
                  <a:pos x="597" y="1420"/>
                </a:cxn>
                <a:cxn ang="0">
                  <a:pos x="804" y="1386"/>
                </a:cxn>
                <a:cxn ang="0">
                  <a:pos x="1133" y="1485"/>
                </a:cxn>
                <a:cxn ang="0">
                  <a:pos x="1226" y="1628"/>
                </a:cxn>
                <a:cxn ang="0">
                  <a:pos x="1367" y="1602"/>
                </a:cxn>
                <a:cxn ang="0">
                  <a:pos x="1406" y="1618"/>
                </a:cxn>
                <a:cxn ang="0">
                  <a:pos x="1301" y="1733"/>
                </a:cxn>
                <a:cxn ang="0">
                  <a:pos x="1499" y="1653"/>
                </a:cxn>
                <a:cxn ang="0">
                  <a:pos x="1374" y="1800"/>
                </a:cxn>
                <a:cxn ang="0">
                  <a:pos x="1492" y="1766"/>
                </a:cxn>
                <a:cxn ang="0">
                  <a:pos x="1442" y="1909"/>
                </a:cxn>
                <a:cxn ang="0">
                  <a:pos x="1577" y="2067"/>
                </a:cxn>
                <a:cxn ang="0">
                  <a:pos x="1706" y="2090"/>
                </a:cxn>
                <a:cxn ang="0">
                  <a:pos x="1764" y="2124"/>
                </a:cxn>
                <a:cxn ang="0">
                  <a:pos x="1939" y="2124"/>
                </a:cxn>
                <a:cxn ang="0">
                  <a:pos x="2088" y="2090"/>
                </a:cxn>
                <a:cxn ang="0">
                  <a:pos x="2230" y="1849"/>
                </a:cxn>
                <a:cxn ang="0">
                  <a:pos x="2346" y="1628"/>
                </a:cxn>
                <a:cxn ang="0">
                  <a:pos x="2437" y="1288"/>
                </a:cxn>
                <a:cxn ang="0">
                  <a:pos x="2346" y="882"/>
                </a:cxn>
                <a:cxn ang="0">
                  <a:pos x="2221" y="716"/>
                </a:cxn>
                <a:cxn ang="0">
                  <a:pos x="2136" y="605"/>
                </a:cxn>
                <a:cxn ang="0">
                  <a:pos x="2113" y="399"/>
                </a:cxn>
                <a:cxn ang="0">
                  <a:pos x="2040" y="242"/>
                </a:cxn>
                <a:cxn ang="0">
                  <a:pos x="1972" y="186"/>
                </a:cxn>
                <a:cxn ang="0">
                  <a:pos x="1907" y="441"/>
                </a:cxn>
                <a:cxn ang="0">
                  <a:pos x="1814" y="477"/>
                </a:cxn>
                <a:cxn ang="0">
                  <a:pos x="1642" y="352"/>
                </a:cxn>
                <a:cxn ang="0">
                  <a:pos x="1582" y="259"/>
                </a:cxn>
                <a:cxn ang="0">
                  <a:pos x="1642" y="126"/>
                </a:cxn>
                <a:cxn ang="0">
                  <a:pos x="1608" y="111"/>
                </a:cxn>
                <a:cxn ang="0">
                  <a:pos x="1434" y="0"/>
                </a:cxn>
                <a:cxn ang="0">
                  <a:pos x="1392" y="0"/>
                </a:cxn>
              </a:cxnLst>
              <a:rect l="0" t="0" r="r" b="b"/>
              <a:pathLst>
                <a:path w="2437" h="2158">
                  <a:moveTo>
                    <a:pt x="1392" y="0"/>
                  </a:moveTo>
                  <a:lnTo>
                    <a:pt x="1367" y="85"/>
                  </a:lnTo>
                  <a:lnTo>
                    <a:pt x="1301" y="61"/>
                  </a:lnTo>
                  <a:lnTo>
                    <a:pt x="1191" y="111"/>
                  </a:lnTo>
                  <a:lnTo>
                    <a:pt x="1191" y="195"/>
                  </a:lnTo>
                  <a:lnTo>
                    <a:pt x="1153" y="195"/>
                  </a:lnTo>
                  <a:lnTo>
                    <a:pt x="1070" y="176"/>
                  </a:lnTo>
                  <a:lnTo>
                    <a:pt x="1035" y="176"/>
                  </a:lnTo>
                  <a:lnTo>
                    <a:pt x="985" y="134"/>
                  </a:lnTo>
                  <a:lnTo>
                    <a:pt x="880" y="170"/>
                  </a:lnTo>
                  <a:lnTo>
                    <a:pt x="819" y="259"/>
                  </a:lnTo>
                  <a:lnTo>
                    <a:pt x="688" y="269"/>
                  </a:lnTo>
                  <a:lnTo>
                    <a:pt x="654" y="300"/>
                  </a:lnTo>
                  <a:lnTo>
                    <a:pt x="647" y="366"/>
                  </a:lnTo>
                  <a:lnTo>
                    <a:pt x="555" y="465"/>
                  </a:lnTo>
                  <a:lnTo>
                    <a:pt x="512" y="465"/>
                  </a:lnTo>
                  <a:lnTo>
                    <a:pt x="488" y="509"/>
                  </a:lnTo>
                  <a:lnTo>
                    <a:pt x="265" y="509"/>
                  </a:lnTo>
                  <a:lnTo>
                    <a:pt x="140" y="482"/>
                  </a:lnTo>
                  <a:lnTo>
                    <a:pt x="90" y="526"/>
                  </a:lnTo>
                  <a:lnTo>
                    <a:pt x="73" y="690"/>
                  </a:lnTo>
                  <a:lnTo>
                    <a:pt x="100" y="864"/>
                  </a:lnTo>
                  <a:lnTo>
                    <a:pt x="5" y="822"/>
                  </a:lnTo>
                  <a:lnTo>
                    <a:pt x="5" y="932"/>
                  </a:lnTo>
                  <a:lnTo>
                    <a:pt x="56" y="1246"/>
                  </a:lnTo>
                  <a:lnTo>
                    <a:pt x="56" y="1329"/>
                  </a:lnTo>
                  <a:lnTo>
                    <a:pt x="0" y="1437"/>
                  </a:lnTo>
                  <a:lnTo>
                    <a:pt x="50" y="1477"/>
                  </a:lnTo>
                  <a:lnTo>
                    <a:pt x="83" y="1485"/>
                  </a:lnTo>
                  <a:lnTo>
                    <a:pt x="115" y="1535"/>
                  </a:lnTo>
                  <a:lnTo>
                    <a:pt x="190" y="1535"/>
                  </a:lnTo>
                  <a:lnTo>
                    <a:pt x="306" y="1469"/>
                  </a:lnTo>
                  <a:lnTo>
                    <a:pt x="382" y="1477"/>
                  </a:lnTo>
                  <a:lnTo>
                    <a:pt x="478" y="1510"/>
                  </a:lnTo>
                  <a:lnTo>
                    <a:pt x="538" y="1503"/>
                  </a:lnTo>
                  <a:lnTo>
                    <a:pt x="597" y="1420"/>
                  </a:lnTo>
                  <a:lnTo>
                    <a:pt x="688" y="1420"/>
                  </a:lnTo>
                  <a:lnTo>
                    <a:pt x="804" y="1386"/>
                  </a:lnTo>
                  <a:lnTo>
                    <a:pt x="1004" y="1394"/>
                  </a:lnTo>
                  <a:lnTo>
                    <a:pt x="1133" y="1485"/>
                  </a:lnTo>
                  <a:lnTo>
                    <a:pt x="1208" y="1594"/>
                  </a:lnTo>
                  <a:lnTo>
                    <a:pt x="1226" y="1628"/>
                  </a:lnTo>
                  <a:lnTo>
                    <a:pt x="1259" y="1643"/>
                  </a:lnTo>
                  <a:lnTo>
                    <a:pt x="1367" y="1602"/>
                  </a:lnTo>
                  <a:lnTo>
                    <a:pt x="1482" y="1519"/>
                  </a:lnTo>
                  <a:lnTo>
                    <a:pt x="1406" y="1618"/>
                  </a:lnTo>
                  <a:lnTo>
                    <a:pt x="1367" y="1695"/>
                  </a:lnTo>
                  <a:lnTo>
                    <a:pt x="1301" y="1733"/>
                  </a:lnTo>
                  <a:lnTo>
                    <a:pt x="1406" y="1701"/>
                  </a:lnTo>
                  <a:lnTo>
                    <a:pt x="1499" y="1653"/>
                  </a:lnTo>
                  <a:lnTo>
                    <a:pt x="1434" y="1760"/>
                  </a:lnTo>
                  <a:lnTo>
                    <a:pt x="1374" y="1800"/>
                  </a:lnTo>
                  <a:lnTo>
                    <a:pt x="1467" y="1776"/>
                  </a:lnTo>
                  <a:lnTo>
                    <a:pt x="1492" y="1766"/>
                  </a:lnTo>
                  <a:lnTo>
                    <a:pt x="1477" y="1833"/>
                  </a:lnTo>
                  <a:lnTo>
                    <a:pt x="1442" y="1909"/>
                  </a:lnTo>
                  <a:lnTo>
                    <a:pt x="1461" y="1974"/>
                  </a:lnTo>
                  <a:lnTo>
                    <a:pt x="1577" y="2067"/>
                  </a:lnTo>
                  <a:lnTo>
                    <a:pt x="1608" y="2082"/>
                  </a:lnTo>
                  <a:lnTo>
                    <a:pt x="1706" y="2090"/>
                  </a:lnTo>
                  <a:lnTo>
                    <a:pt x="1788" y="2067"/>
                  </a:lnTo>
                  <a:lnTo>
                    <a:pt x="1764" y="2124"/>
                  </a:lnTo>
                  <a:lnTo>
                    <a:pt x="1806" y="2158"/>
                  </a:lnTo>
                  <a:lnTo>
                    <a:pt x="1939" y="2124"/>
                  </a:lnTo>
                  <a:lnTo>
                    <a:pt x="2004" y="2117"/>
                  </a:lnTo>
                  <a:lnTo>
                    <a:pt x="2088" y="2090"/>
                  </a:lnTo>
                  <a:lnTo>
                    <a:pt x="2165" y="1982"/>
                  </a:lnTo>
                  <a:lnTo>
                    <a:pt x="2230" y="1849"/>
                  </a:lnTo>
                  <a:lnTo>
                    <a:pt x="2286" y="1784"/>
                  </a:lnTo>
                  <a:lnTo>
                    <a:pt x="2346" y="1628"/>
                  </a:lnTo>
                  <a:lnTo>
                    <a:pt x="2437" y="1485"/>
                  </a:lnTo>
                  <a:lnTo>
                    <a:pt x="2437" y="1288"/>
                  </a:lnTo>
                  <a:lnTo>
                    <a:pt x="2404" y="1070"/>
                  </a:lnTo>
                  <a:lnTo>
                    <a:pt x="2346" y="882"/>
                  </a:lnTo>
                  <a:lnTo>
                    <a:pt x="2279" y="783"/>
                  </a:lnTo>
                  <a:lnTo>
                    <a:pt x="2221" y="716"/>
                  </a:lnTo>
                  <a:lnTo>
                    <a:pt x="2155" y="641"/>
                  </a:lnTo>
                  <a:lnTo>
                    <a:pt x="2136" y="605"/>
                  </a:lnTo>
                  <a:lnTo>
                    <a:pt x="2120" y="477"/>
                  </a:lnTo>
                  <a:lnTo>
                    <a:pt x="2113" y="399"/>
                  </a:lnTo>
                  <a:lnTo>
                    <a:pt x="2055" y="352"/>
                  </a:lnTo>
                  <a:lnTo>
                    <a:pt x="2040" y="242"/>
                  </a:lnTo>
                  <a:lnTo>
                    <a:pt x="2004" y="144"/>
                  </a:lnTo>
                  <a:lnTo>
                    <a:pt x="1972" y="186"/>
                  </a:lnTo>
                  <a:lnTo>
                    <a:pt x="1947" y="274"/>
                  </a:lnTo>
                  <a:lnTo>
                    <a:pt x="1907" y="441"/>
                  </a:lnTo>
                  <a:lnTo>
                    <a:pt x="1857" y="477"/>
                  </a:lnTo>
                  <a:lnTo>
                    <a:pt x="1814" y="477"/>
                  </a:lnTo>
                  <a:lnTo>
                    <a:pt x="1716" y="394"/>
                  </a:lnTo>
                  <a:lnTo>
                    <a:pt x="1642" y="352"/>
                  </a:lnTo>
                  <a:lnTo>
                    <a:pt x="1600" y="311"/>
                  </a:lnTo>
                  <a:lnTo>
                    <a:pt x="1582" y="259"/>
                  </a:lnTo>
                  <a:lnTo>
                    <a:pt x="1632" y="186"/>
                  </a:lnTo>
                  <a:lnTo>
                    <a:pt x="1642" y="126"/>
                  </a:lnTo>
                  <a:lnTo>
                    <a:pt x="1658" y="103"/>
                  </a:lnTo>
                  <a:lnTo>
                    <a:pt x="1608" y="111"/>
                  </a:lnTo>
                  <a:lnTo>
                    <a:pt x="1482" y="38"/>
                  </a:lnTo>
                  <a:lnTo>
                    <a:pt x="1434" y="0"/>
                  </a:lnTo>
                  <a:lnTo>
                    <a:pt x="1392" y="0"/>
                  </a:lnTo>
                  <a:lnTo>
                    <a:pt x="1392" y="0"/>
                  </a:lnTo>
                  <a:lnTo>
                    <a:pt x="1392" y="0"/>
                  </a:lnTo>
                </a:path>
              </a:pathLst>
            </a:custGeom>
            <a:solidFill>
              <a:srgbClr val="969696">
                <a:alpha val="50000"/>
              </a:srgbClr>
            </a:solidFill>
            <a:ln w="3175">
              <a:solidFill>
                <a:srgbClr val="969696">
                  <a:alpha val="50000"/>
                </a:srgb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528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071810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9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928934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0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500306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1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500306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643314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3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5000636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4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4071942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5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928934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6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3429000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7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3857628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8" name="Picture 55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4643446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9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214686"/>
            <a:ext cx="373063" cy="363537"/>
          </a:xfrm>
          <a:prstGeom prst="rect">
            <a:avLst/>
          </a:prstGeom>
          <a:noFill/>
        </p:spPr>
      </p:pic>
      <p:pic>
        <p:nvPicPr>
          <p:cNvPr id="540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3000372"/>
            <a:ext cx="373063" cy="363537"/>
          </a:xfrm>
          <a:prstGeom prst="rect">
            <a:avLst/>
          </a:prstGeom>
          <a:noFill/>
        </p:spPr>
      </p:pic>
      <p:pic>
        <p:nvPicPr>
          <p:cNvPr id="541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2428868"/>
            <a:ext cx="373063" cy="363537"/>
          </a:xfrm>
          <a:prstGeom prst="rect">
            <a:avLst/>
          </a:prstGeom>
          <a:noFill/>
        </p:spPr>
      </p:pic>
      <p:pic>
        <p:nvPicPr>
          <p:cNvPr id="542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285992"/>
            <a:ext cx="373063" cy="363537"/>
          </a:xfrm>
          <a:prstGeom prst="rect">
            <a:avLst/>
          </a:prstGeom>
          <a:noFill/>
        </p:spPr>
      </p:pic>
      <p:pic>
        <p:nvPicPr>
          <p:cNvPr id="543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2571744"/>
            <a:ext cx="373063" cy="363537"/>
          </a:xfrm>
          <a:prstGeom prst="rect">
            <a:avLst/>
          </a:prstGeom>
          <a:noFill/>
        </p:spPr>
      </p:pic>
      <p:pic>
        <p:nvPicPr>
          <p:cNvPr id="544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000372"/>
            <a:ext cx="373063" cy="363537"/>
          </a:xfrm>
          <a:prstGeom prst="rect">
            <a:avLst/>
          </a:prstGeom>
          <a:noFill/>
        </p:spPr>
      </p:pic>
      <p:pic>
        <p:nvPicPr>
          <p:cNvPr id="545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2786058"/>
            <a:ext cx="373063" cy="363537"/>
          </a:xfrm>
          <a:prstGeom prst="rect">
            <a:avLst/>
          </a:prstGeom>
          <a:noFill/>
        </p:spPr>
      </p:pic>
      <p:pic>
        <p:nvPicPr>
          <p:cNvPr id="546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857496"/>
            <a:ext cx="373063" cy="363537"/>
          </a:xfrm>
          <a:prstGeom prst="rect">
            <a:avLst/>
          </a:prstGeom>
          <a:noFill/>
        </p:spPr>
      </p:pic>
      <p:pic>
        <p:nvPicPr>
          <p:cNvPr id="547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3000372"/>
            <a:ext cx="373063" cy="363537"/>
          </a:xfrm>
          <a:prstGeom prst="rect">
            <a:avLst/>
          </a:prstGeom>
          <a:noFill/>
        </p:spPr>
      </p:pic>
      <p:pic>
        <p:nvPicPr>
          <p:cNvPr id="548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285992"/>
            <a:ext cx="373063" cy="363537"/>
          </a:xfrm>
          <a:prstGeom prst="rect">
            <a:avLst/>
          </a:prstGeom>
          <a:noFill/>
        </p:spPr>
      </p:pic>
      <p:pic>
        <p:nvPicPr>
          <p:cNvPr id="549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1928802"/>
            <a:ext cx="373063" cy="363537"/>
          </a:xfrm>
          <a:prstGeom prst="rect">
            <a:avLst/>
          </a:prstGeom>
          <a:noFill/>
        </p:spPr>
      </p:pic>
      <p:pic>
        <p:nvPicPr>
          <p:cNvPr id="550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714488"/>
            <a:ext cx="373063" cy="363537"/>
          </a:xfrm>
          <a:prstGeom prst="rect">
            <a:avLst/>
          </a:prstGeom>
          <a:noFill/>
        </p:spPr>
      </p:pic>
      <p:pic>
        <p:nvPicPr>
          <p:cNvPr id="551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4714884"/>
            <a:ext cx="373063" cy="363537"/>
          </a:xfrm>
          <a:prstGeom prst="rect">
            <a:avLst/>
          </a:prstGeom>
          <a:noFill/>
        </p:spPr>
      </p:pic>
      <p:pic>
        <p:nvPicPr>
          <p:cNvPr id="552" name="Picture 541" descr="BOMBUR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071678"/>
            <a:ext cx="373063" cy="363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57200" y="428604"/>
            <a:ext cx="3008313" cy="5697559"/>
          </a:xfrm>
        </p:spPr>
        <p:txBody>
          <a:bodyPr>
            <a:normAutofit/>
          </a:bodyPr>
          <a:lstStyle/>
          <a:p>
            <a:r>
              <a:rPr lang="en-US" sz="2400" b="1" dirty="0" err="1" smtClean="0"/>
              <a:t>Insoniyat</a:t>
            </a:r>
            <a:r>
              <a:rPr lang="en-US" sz="2400" b="1" dirty="0" smtClean="0"/>
              <a:t>  XXI  </a:t>
            </a:r>
            <a:r>
              <a:rPr lang="en-US" sz="2400" b="1" dirty="0" err="1" smtClean="0"/>
              <a:t>asrga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qadam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qo`ygach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juda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ko`p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quvonchli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taxlikali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vaziyatlarni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boshidan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kechirdi</a:t>
            </a:r>
            <a:r>
              <a:rPr lang="en-US" sz="2400" b="1" dirty="0" smtClean="0"/>
              <a:t>. </a:t>
            </a:r>
          </a:p>
          <a:p>
            <a:r>
              <a:rPr lang="en-US" sz="2400" b="1" dirty="0" err="1" smtClean="0"/>
              <a:t>Bunga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misol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qilib</a:t>
            </a:r>
            <a:r>
              <a:rPr lang="en-US" sz="2400" b="1" dirty="0" smtClean="0"/>
              <a:t> 2ta </a:t>
            </a:r>
            <a:r>
              <a:rPr lang="en-US" sz="2400" b="1" dirty="0" err="1" smtClean="0"/>
              <a:t>jahon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urushini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keltirish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mumkin</a:t>
            </a:r>
            <a:r>
              <a:rPr lang="en-US" sz="2400" b="1" dirty="0" smtClean="0"/>
              <a:t>.  </a:t>
            </a:r>
            <a:r>
              <a:rPr lang="en-US" sz="2400" b="1" dirty="0" err="1" smtClean="0"/>
              <a:t>Buni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oqibatida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yuz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minglab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odamlarning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yostig`I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qurib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qoldi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moddiy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boyliklari</a:t>
            </a:r>
            <a:r>
              <a:rPr lang="en-US" sz="2400" b="1" dirty="0" smtClean="0"/>
              <a:t> ham </a:t>
            </a:r>
            <a:r>
              <a:rPr lang="en-US" sz="2400" b="1" dirty="0" err="1" smtClean="0"/>
              <a:t>vayron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qildi</a:t>
            </a:r>
            <a:r>
              <a:rPr lang="en-US" sz="2400" b="1" dirty="0" smtClean="0"/>
              <a:t>.  </a:t>
            </a:r>
            <a:endParaRPr lang="ru-RU" sz="2400" b="1" dirty="0"/>
          </a:p>
        </p:txBody>
      </p:sp>
      <p:pic>
        <p:nvPicPr>
          <p:cNvPr id="6" name="Содержимое 5" descr="Картинки по запросу terrorizm haqida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57167"/>
            <a:ext cx="5357850" cy="2928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terrorizm haqida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3429000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инки по запросу terrorizm haqida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3429000"/>
            <a:ext cx="248126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2852"/>
            <a:ext cx="4281518" cy="5983311"/>
          </a:xfrm>
        </p:spPr>
        <p:txBody>
          <a:bodyPr>
            <a:normAutofit/>
          </a:bodyPr>
          <a:lstStyle/>
          <a:p>
            <a:r>
              <a:rPr lang="en-US" sz="4800" b="1" i="1" dirty="0" err="1" smtClean="0"/>
              <a:t>Terorizm</a:t>
            </a:r>
            <a:r>
              <a:rPr lang="en-US" sz="4800" b="1" i="1" dirty="0" smtClean="0"/>
              <a:t> </a:t>
            </a:r>
            <a:r>
              <a:rPr lang="en-US" sz="4800" b="1" i="1" dirty="0" err="1" smtClean="0"/>
              <a:t>asosan</a:t>
            </a:r>
            <a:r>
              <a:rPr lang="en-US" sz="4800" b="1" i="1" dirty="0" smtClean="0"/>
              <a:t> 2 </a:t>
            </a:r>
            <a:r>
              <a:rPr lang="en-US" sz="4800" b="1" i="1" dirty="0" err="1" smtClean="0"/>
              <a:t>turga</a:t>
            </a:r>
            <a:r>
              <a:rPr lang="en-US" sz="4800" b="1" i="1" dirty="0" smtClean="0"/>
              <a:t> </a:t>
            </a:r>
            <a:r>
              <a:rPr lang="en-US" sz="4800" b="1" i="1" dirty="0" err="1" smtClean="0"/>
              <a:t>bo`linadi</a:t>
            </a:r>
            <a:r>
              <a:rPr lang="en-US" sz="4800" b="1" i="1" dirty="0" smtClean="0"/>
              <a:t>:</a:t>
            </a:r>
          </a:p>
          <a:p>
            <a:r>
              <a:rPr lang="en-US" sz="4800" b="1" i="1" dirty="0" smtClean="0"/>
              <a:t>1 </a:t>
            </a:r>
            <a:r>
              <a:rPr lang="en-US" sz="4800" b="1" i="1" dirty="0" err="1" smtClean="0"/>
              <a:t>yakka</a:t>
            </a:r>
            <a:r>
              <a:rPr lang="en-US" sz="4800" b="1" i="1" dirty="0" smtClean="0"/>
              <a:t> </a:t>
            </a:r>
            <a:r>
              <a:rPr lang="en-US" sz="4800" b="1" i="1" dirty="0" err="1" smtClean="0"/>
              <a:t>tartibda</a:t>
            </a:r>
            <a:r>
              <a:rPr lang="en-US" sz="4800" b="1" i="1" dirty="0" smtClean="0"/>
              <a:t> </a:t>
            </a:r>
          </a:p>
          <a:p>
            <a:r>
              <a:rPr lang="en-US" sz="4800" b="1" i="1" dirty="0" smtClean="0"/>
              <a:t>2 </a:t>
            </a:r>
            <a:r>
              <a:rPr lang="en-US" sz="4800" b="1" i="1" dirty="0" err="1" smtClean="0"/>
              <a:t>uyushgan</a:t>
            </a:r>
            <a:r>
              <a:rPr lang="en-US" sz="4800" b="1" i="1" dirty="0" smtClean="0"/>
              <a:t> </a:t>
            </a:r>
            <a:r>
              <a:rPr lang="en-US" sz="4800" b="1" i="1" dirty="0" err="1" smtClean="0"/>
              <a:t>tartibda</a:t>
            </a:r>
            <a:r>
              <a:rPr lang="en-US" sz="4800" b="1" i="1" dirty="0" smtClean="0"/>
              <a:t>.</a:t>
            </a:r>
            <a:endParaRPr lang="ru-RU" sz="4800" b="1" i="1" dirty="0"/>
          </a:p>
        </p:txBody>
      </p:sp>
      <p:pic>
        <p:nvPicPr>
          <p:cNvPr id="5" name="Содержимое 4" descr="Картинки по запросу terrorizm haqida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643182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terrorizm haqida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57166"/>
            <a:ext cx="2616200" cy="1741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инки по запросу terrorizm haqida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4500570"/>
            <a:ext cx="271907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Картинки по запросу terrorizm haqida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929198"/>
            <a:ext cx="2714644" cy="173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terrorizm haqida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3929066"/>
            <a:ext cx="246507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terrorizm haqida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214290"/>
            <a:ext cx="6000792" cy="1248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инки по запросу terrorizm haqida">
            <a:hlinkClick r:id="rId8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72264" y="2071678"/>
            <a:ext cx="2357454" cy="1741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инки по запросу terrorizm haqida">
            <a:hlinkClick r:id="rId10"/>
          </p:cNvPr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527800" y="142852"/>
            <a:ext cx="2401918" cy="1741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terrorizm haqida">
            <a:hlinkClick r:id="rId12"/>
          </p:cNvPr>
          <p:cNvPicPr/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29448" y="1571612"/>
            <a:ext cx="314327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артинки по запросу terrorizm haqida">
            <a:hlinkClick r:id="rId14"/>
          </p:cNvPr>
          <p:cNvPicPr/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57158" y="3571876"/>
            <a:ext cx="3116265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артинки по запросу terrorizm haqida">
            <a:hlinkClick r:id="rId16"/>
          </p:cNvPr>
          <p:cNvPicPr/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571868" y="1571612"/>
            <a:ext cx="2759075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400684" cy="4857784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“ </a:t>
            </a:r>
            <a:r>
              <a:rPr lang="en-US" sz="2000" b="1" dirty="0" err="1" smtClean="0"/>
              <a:t>Xalqaro</a:t>
            </a:r>
            <a:r>
              <a:rPr lang="en-US" sz="2000" b="1" dirty="0" smtClean="0"/>
              <a:t>  </a:t>
            </a:r>
            <a:r>
              <a:rPr lang="en-US" sz="2000" b="1" dirty="0" err="1" smtClean="0"/>
              <a:t>terorizmning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umumbashariy</a:t>
            </a:r>
            <a:r>
              <a:rPr lang="en-US" sz="2000" b="1" dirty="0" smtClean="0"/>
              <a:t>  </a:t>
            </a:r>
            <a:r>
              <a:rPr lang="en-US" sz="2000" b="1" dirty="0" err="1" smtClean="0"/>
              <a:t>miqiyosida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xavfli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ekanligini</a:t>
            </a:r>
            <a:r>
              <a:rPr lang="en-US" sz="2000" b="1" dirty="0" smtClean="0"/>
              <a:t>,  </a:t>
            </a:r>
            <a:r>
              <a:rPr lang="en-US" sz="2000" b="1" dirty="0" err="1" smtClean="0"/>
              <a:t>jahon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hamjamiyati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bilan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birgalikda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unga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qarshi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kurashish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lozim</a:t>
            </a:r>
            <a:r>
              <a:rPr lang="en-US" sz="2000" b="1" dirty="0" smtClean="0"/>
              <a:t> “</a:t>
            </a:r>
            <a:br>
              <a:rPr lang="en-US" sz="2000" b="1" dirty="0" smtClean="0"/>
            </a:br>
            <a:r>
              <a:rPr lang="en-US" sz="2000" b="1" dirty="0" smtClean="0"/>
              <a:t> I.A. </a:t>
            </a:r>
            <a:r>
              <a:rPr lang="en-US" sz="2000" b="1" dirty="0" err="1" smtClean="0"/>
              <a:t>Karimov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“Agar </a:t>
            </a:r>
            <a:r>
              <a:rPr lang="en-US" sz="2000" b="1" dirty="0" err="1" smtClean="0"/>
              <a:t>bir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saldat</a:t>
            </a:r>
            <a:r>
              <a:rPr lang="en-US" sz="2000" b="1" dirty="0" smtClean="0"/>
              <a:t>- </a:t>
            </a:r>
            <a:r>
              <a:rPr lang="en-US" sz="2000" b="1" dirty="0" err="1" smtClean="0"/>
              <a:t>bizga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dushman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bo`lgudek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bo`lsa</a:t>
            </a:r>
            <a:r>
              <a:rPr lang="en-US" sz="2000" b="1" dirty="0" smtClean="0"/>
              <a:t>, u </a:t>
            </a:r>
            <a:r>
              <a:rPr lang="en-US" sz="2000" b="1" dirty="0" err="1" smtClean="0"/>
              <a:t>barcha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dushmanlardan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xavflidir</a:t>
            </a:r>
            <a:r>
              <a:rPr lang="en-US" sz="2000" b="1" dirty="0" smtClean="0"/>
              <a:t>”</a:t>
            </a:r>
            <a:br>
              <a:rPr lang="en-US" sz="2000" b="1" dirty="0" smtClean="0"/>
            </a:br>
            <a:r>
              <a:rPr lang="en-US" sz="2000" b="1" dirty="0" err="1" smtClean="0"/>
              <a:t>Sh.M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Mirziyoyev</a:t>
            </a:r>
            <a:r>
              <a:rPr lang="en-US" sz="2000" b="1" dirty="0" smtClean="0"/>
              <a:t> </a:t>
            </a:r>
            <a:r>
              <a:rPr lang="en-US" sz="2000" i="1" dirty="0" smtClean="0"/>
              <a:t> </a:t>
            </a:r>
            <a:r>
              <a:rPr lang="en-US" sz="2000" dirty="0" smtClean="0"/>
              <a:t>  </a:t>
            </a:r>
            <a:endParaRPr lang="ru-RU" sz="2000" dirty="0"/>
          </a:p>
        </p:txBody>
      </p:sp>
      <p:pic>
        <p:nvPicPr>
          <p:cNvPr id="3" name="Рисунок 2" descr="Картинки по запросу terrorizm haqida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071810"/>
            <a:ext cx="2741302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my files\all video\8GB\c93JfiuMFkp7pI9l1lp5u1uqvEyMW2N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500042"/>
            <a:ext cx="2762280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Franklin Gothic Medium" pitchFamily="34" charset="0"/>
              </a:rPr>
              <a:t>Yurtimizga</a:t>
            </a:r>
            <a:r>
              <a:rPr lang="en-US" dirty="0" smtClean="0">
                <a:latin typeface="Franklin Gothic Medium" pitchFamily="34" charset="0"/>
              </a:rPr>
              <a:t> </a:t>
            </a:r>
            <a:r>
              <a:rPr lang="en-US" dirty="0" err="1" smtClean="0">
                <a:latin typeface="Franklin Gothic Medium" pitchFamily="34" charset="0"/>
              </a:rPr>
              <a:t>ko`z</a:t>
            </a:r>
            <a:r>
              <a:rPr lang="en-US" dirty="0" smtClean="0">
                <a:latin typeface="Franklin Gothic Medium" pitchFamily="34" charset="0"/>
              </a:rPr>
              <a:t> </a:t>
            </a:r>
            <a:r>
              <a:rPr lang="en-US" dirty="0" err="1" smtClean="0">
                <a:latin typeface="Franklin Gothic Medium" pitchFamily="34" charset="0"/>
              </a:rPr>
              <a:t>tegmasin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4" name="Рисунок 3" descr="Картинки по запросу terrorizm haqida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929066"/>
            <a:ext cx="2928958" cy="2321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terrorizm haqida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1500174"/>
            <a:ext cx="5211779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terrorizm haqida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1500174"/>
            <a:ext cx="292895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102</Words>
  <Application>Microsoft Office PowerPoint</Application>
  <PresentationFormat>Экран (4:3)</PresentationFormat>
  <Paragraphs>13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Aholi va obyektlarni bosqinchi terorchilikidan muhofaza qilish. </vt:lpstr>
      <vt:lpstr>Terrorizm lotincha “terror” so'zidan olingan bo'lib “zo`rlik zo`roonlik” ma`nolarni anglatadi.</vt:lpstr>
      <vt:lpstr>1990 yillar  Leban Quvayt Shirilanka          </vt:lpstr>
      <vt:lpstr>1990-2005 Isroil  Hindiston Pokiston Yaman  Algariya Panama Avstraliya Turkiya Rasiya Maroka  Indaneziya Saudi Arabiston Afg`oniston Buyuk Britaniya AQSH </vt:lpstr>
      <vt:lpstr>Слайд 5</vt:lpstr>
      <vt:lpstr>Слайд 6</vt:lpstr>
      <vt:lpstr>Слайд 7</vt:lpstr>
      <vt:lpstr>“ Xalqaro  terorizmning umumbashariy  miqiyosida xavfli ekanligini,  jahon hamjamiyati bilan birgalikda unga qarshi kurashish lozim “  I.A. Karimov    “Agar bir saldat- bizga dushman bo`lgudek bo`lsa, u barcha dushmanlardan xavflidir” Sh.M. Mirziyoyev    </vt:lpstr>
      <vt:lpstr>Yurtimizga ko`z tegmasin.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Aholi va obyektlarni bosqinchi terorchilikidan muhofaza qilish.</dc:title>
  <dc:creator>lenovo</dc:creator>
  <cp:lastModifiedBy>lenovo</cp:lastModifiedBy>
  <cp:revision>21</cp:revision>
  <dcterms:created xsi:type="dcterms:W3CDTF">2017-02-09T02:35:02Z</dcterms:created>
  <dcterms:modified xsi:type="dcterms:W3CDTF">2017-02-14T09:46:10Z</dcterms:modified>
</cp:coreProperties>
</file>