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F662B42-CBE2-456E-A9B1-2111188D26A1}" type="datetimeFigureOut">
              <a:rPr lang="ru-RU" smtClean="0"/>
              <a:t>13.01.2015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EE85442-204E-4D50-8938-2D5F9CC4D2F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785794"/>
            <a:ext cx="8001056" cy="5572164"/>
          </a:xfrm>
        </p:spPr>
        <p:txBody>
          <a:bodyPr/>
          <a:lstStyle/>
          <a:p>
            <a:r>
              <a:rPr lang="ru-RU" dirty="0"/>
              <a:t>1</a:t>
            </a:r>
            <a:r>
              <a:rPr lang="ru-RU" b="1" dirty="0"/>
              <a:t>-семинар </a:t>
            </a:r>
            <a:r>
              <a:rPr lang="ru-RU" b="1" dirty="0" err="1"/>
              <a:t>машғулоти мавзуси</a:t>
            </a:r>
            <a:r>
              <a:rPr lang="ru-RU" b="1" dirty="0"/>
              <a:t>: </a:t>
            </a:r>
            <a:endParaRPr lang="ru-RU" b="1" dirty="0" smtClean="0"/>
          </a:p>
          <a:p>
            <a:r>
              <a:rPr lang="ru-RU" b="1" dirty="0" smtClean="0"/>
              <a:t>Фол </a:t>
            </a:r>
            <a:r>
              <a:rPr lang="ru-RU" b="1" dirty="0" err="1"/>
              <a:t>китоблари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	</a:t>
            </a:r>
            <a:r>
              <a:rPr lang="ru-RU" b="1" dirty="0" err="1"/>
              <a:t>Дарснинг</a:t>
            </a:r>
            <a:r>
              <a:rPr lang="ru-RU" b="1" dirty="0"/>
              <a:t> </a:t>
            </a:r>
            <a:r>
              <a:rPr lang="ru-RU" b="1" dirty="0" err="1"/>
              <a:t>мақсади:</a:t>
            </a:r>
            <a:r>
              <a:rPr lang="ru-RU" dirty="0" err="1"/>
              <a:t>  </a:t>
            </a:r>
            <a:r>
              <a:rPr lang="ru-RU" dirty="0"/>
              <a:t>Фол </a:t>
            </a:r>
            <a:r>
              <a:rPr lang="ru-RU" dirty="0" err="1"/>
              <a:t>китобларини</a:t>
            </a:r>
            <a:r>
              <a:rPr lang="ru-RU" dirty="0"/>
              <a:t> </a:t>
            </a:r>
            <a:r>
              <a:rPr lang="ru-RU" dirty="0" err="1"/>
              <a:t>қадимги туркий</a:t>
            </a:r>
            <a:r>
              <a:rPr lang="ru-RU" dirty="0"/>
              <a:t> </a:t>
            </a:r>
            <a:r>
              <a:rPr lang="ru-RU" dirty="0" err="1"/>
              <a:t>адабиётнинг</a:t>
            </a:r>
            <a:r>
              <a:rPr lang="ru-RU" dirty="0"/>
              <a:t> </a:t>
            </a:r>
            <a:r>
              <a:rPr lang="ru-RU" dirty="0" err="1"/>
              <a:t>намунаси</a:t>
            </a:r>
            <a:r>
              <a:rPr lang="ru-RU" dirty="0"/>
              <a:t> </a:t>
            </a:r>
            <a:r>
              <a:rPr lang="ru-RU" dirty="0" err="1"/>
              <a:t>сифатида</a:t>
            </a:r>
            <a:r>
              <a:rPr lang="ru-RU" dirty="0"/>
              <a:t> </a:t>
            </a:r>
            <a:r>
              <a:rPr lang="ru-RU" dirty="0" err="1"/>
              <a:t>баҳолаш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785794"/>
            <a:ext cx="8001056" cy="5572164"/>
          </a:xfrm>
        </p:spPr>
        <p:txBody>
          <a:bodyPr>
            <a:normAutofit fontScale="92500" lnSpcReduction="20000"/>
          </a:bodyPr>
          <a:lstStyle/>
          <a:p>
            <a:endParaRPr lang="ru-RU" b="1" dirty="0" smtClean="0"/>
          </a:p>
          <a:p>
            <a:r>
              <a:rPr lang="ru-RU" b="1" dirty="0" err="1" smtClean="0"/>
              <a:t>Идентив</a:t>
            </a:r>
            <a:r>
              <a:rPr lang="ru-RU" b="1" dirty="0" smtClean="0"/>
              <a:t> </a:t>
            </a:r>
            <a:r>
              <a:rPr lang="ru-RU" b="1" dirty="0" err="1"/>
              <a:t>ўқув мақсадлари</a:t>
            </a:r>
            <a:r>
              <a:rPr lang="ru-RU" dirty="0" err="1"/>
              <a:t>: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	1. </a:t>
            </a:r>
            <a:r>
              <a:rPr lang="ru-RU" dirty="0" err="1"/>
              <a:t>Ирқ битигини</a:t>
            </a:r>
            <a:r>
              <a:rPr lang="ru-RU" dirty="0"/>
              <a:t> </a:t>
            </a:r>
            <a:r>
              <a:rPr lang="ru-RU" dirty="0" err="1"/>
              <a:t>қадимги туркий</a:t>
            </a:r>
            <a:r>
              <a:rPr lang="ru-RU" dirty="0"/>
              <a:t> </a:t>
            </a:r>
            <a:r>
              <a:rPr lang="ru-RU" dirty="0" err="1"/>
              <a:t>шомонлик</a:t>
            </a:r>
            <a:r>
              <a:rPr lang="ru-RU" dirty="0"/>
              <a:t> </a:t>
            </a:r>
            <a:r>
              <a:rPr lang="ru-RU" dirty="0" err="1"/>
              <a:t>адабиётининг</a:t>
            </a:r>
            <a:r>
              <a:rPr lang="ru-RU" dirty="0"/>
              <a:t> </a:t>
            </a:r>
            <a:r>
              <a:rPr lang="ru-RU" dirty="0" err="1"/>
              <a:t>намунаси</a:t>
            </a:r>
            <a:r>
              <a:rPr lang="ru-RU" dirty="0"/>
              <a:t> </a:t>
            </a:r>
            <a:r>
              <a:rPr lang="ru-RU" dirty="0" err="1"/>
              <a:t>сифатида</a:t>
            </a:r>
            <a:r>
              <a:rPr lang="ru-RU" dirty="0"/>
              <a:t> </a:t>
            </a:r>
            <a:r>
              <a:rPr lang="ru-RU" dirty="0" err="1"/>
              <a:t>таҳлил қилади.</a:t>
            </a:r>
            <a:r>
              <a:rPr lang="ru-RU" dirty="0"/>
              <a:t> </a:t>
            </a:r>
          </a:p>
          <a:p>
            <a:r>
              <a:rPr lang="ru-RU" dirty="0"/>
              <a:t>	2. Фол </a:t>
            </a:r>
            <a:r>
              <a:rPr lang="ru-RU" dirty="0" err="1"/>
              <a:t>китобини</a:t>
            </a:r>
            <a:r>
              <a:rPr lang="ru-RU" dirty="0"/>
              <a:t> </a:t>
            </a:r>
            <a:r>
              <a:rPr lang="ru-RU" dirty="0" err="1"/>
              <a:t>қадимги туркий</a:t>
            </a:r>
            <a:r>
              <a:rPr lang="ru-RU" dirty="0"/>
              <a:t> </a:t>
            </a:r>
            <a:r>
              <a:rPr lang="ru-RU" dirty="0" err="1"/>
              <a:t>монийлик</a:t>
            </a:r>
            <a:r>
              <a:rPr lang="ru-RU" dirty="0"/>
              <a:t> </a:t>
            </a:r>
            <a:r>
              <a:rPr lang="ru-RU" dirty="0" err="1"/>
              <a:t>адабиётининг</a:t>
            </a:r>
            <a:r>
              <a:rPr lang="ru-RU" dirty="0"/>
              <a:t> </a:t>
            </a:r>
            <a:r>
              <a:rPr lang="ru-RU" dirty="0" err="1"/>
              <a:t>бир</a:t>
            </a:r>
            <a:r>
              <a:rPr lang="ru-RU" dirty="0"/>
              <a:t> </a:t>
            </a:r>
            <a:r>
              <a:rPr lang="ru-RU" dirty="0" err="1"/>
              <a:t>қатлами тариқасида баҳолайди</a:t>
            </a:r>
            <a:r>
              <a:rPr lang="ru-RU" dirty="0"/>
              <a:t>. </a:t>
            </a:r>
          </a:p>
          <a:p>
            <a:r>
              <a:rPr lang="ru-RU" dirty="0"/>
              <a:t>	3. </a:t>
            </a:r>
            <a:r>
              <a:rPr lang="ru-RU" dirty="0" err="1"/>
              <a:t>Туркий</a:t>
            </a:r>
            <a:r>
              <a:rPr lang="ru-RU" dirty="0"/>
              <a:t> </a:t>
            </a:r>
            <a:r>
              <a:rPr lang="ru-RU" dirty="0" err="1"/>
              <a:t>ёзма</a:t>
            </a:r>
            <a:r>
              <a:rPr lang="ru-RU" dirty="0"/>
              <a:t> </a:t>
            </a:r>
            <a:r>
              <a:rPr lang="ru-RU" dirty="0" err="1"/>
              <a:t>адабиёт</a:t>
            </a:r>
            <a:r>
              <a:rPr lang="ru-RU" dirty="0"/>
              <a:t> </a:t>
            </a:r>
            <a:r>
              <a:rPr lang="ru-RU" dirty="0" err="1"/>
              <a:t>тараққиётида  </a:t>
            </a:r>
            <a:r>
              <a:rPr lang="ru-RU" dirty="0"/>
              <a:t>Фол </a:t>
            </a:r>
            <a:r>
              <a:rPr lang="ru-RU" dirty="0" err="1"/>
              <a:t>китобларининг</a:t>
            </a:r>
            <a:r>
              <a:rPr lang="ru-RU" dirty="0"/>
              <a:t> </a:t>
            </a:r>
            <a:r>
              <a:rPr lang="ru-RU" dirty="0" err="1"/>
              <a:t>тутган</a:t>
            </a:r>
            <a:r>
              <a:rPr lang="ru-RU" dirty="0"/>
              <a:t> </a:t>
            </a:r>
            <a:r>
              <a:rPr lang="ru-RU" dirty="0" err="1"/>
              <a:t>ўрнига</a:t>
            </a:r>
            <a:r>
              <a:rPr lang="ru-RU" dirty="0"/>
              <a:t> </a:t>
            </a:r>
            <a:r>
              <a:rPr lang="ru-RU" dirty="0" err="1"/>
              <a:t>тавсиф</a:t>
            </a:r>
            <a:r>
              <a:rPr lang="ru-RU" dirty="0"/>
              <a:t> </a:t>
            </a:r>
            <a:r>
              <a:rPr lang="ru-RU" dirty="0" err="1"/>
              <a:t>беради</a:t>
            </a:r>
            <a:r>
              <a:rPr lang="ru-RU" dirty="0"/>
              <a:t>. </a:t>
            </a:r>
          </a:p>
          <a:p>
            <a:r>
              <a:rPr lang="ru-RU" dirty="0"/>
              <a:t> </a:t>
            </a:r>
          </a:p>
          <a:p>
            <a:r>
              <a:rPr lang="ru-RU" b="1" dirty="0" err="1" smtClean="0"/>
              <a:t>Керакли</a:t>
            </a:r>
            <a:r>
              <a:rPr lang="ru-RU" b="1" dirty="0" smtClean="0"/>
              <a:t> </a:t>
            </a:r>
            <a:r>
              <a:rPr lang="ru-RU" b="1" dirty="0" err="1"/>
              <a:t>жиҳозлар</a:t>
            </a:r>
            <a:r>
              <a:rPr lang="ru-RU" dirty="0" err="1"/>
              <a:t>:  </a:t>
            </a:r>
            <a:r>
              <a:rPr lang="ru-RU" dirty="0"/>
              <a:t>Фол </a:t>
            </a:r>
            <a:r>
              <a:rPr lang="ru-RU" dirty="0" err="1"/>
              <a:t>китоблари</a:t>
            </a:r>
            <a:r>
              <a:rPr lang="ru-RU" dirty="0"/>
              <a:t> </a:t>
            </a:r>
            <a:r>
              <a:rPr lang="ru-RU" dirty="0" err="1"/>
              <a:t>ва</a:t>
            </a:r>
            <a:r>
              <a:rPr lang="ru-RU" dirty="0"/>
              <a:t> </a:t>
            </a:r>
            <a:r>
              <a:rPr lang="ru-RU" dirty="0" err="1"/>
              <a:t>қадимги туркий</a:t>
            </a:r>
            <a:r>
              <a:rPr lang="ru-RU" dirty="0"/>
              <a:t>  Фол </a:t>
            </a:r>
            <a:r>
              <a:rPr lang="ru-RU" dirty="0" err="1"/>
              <a:t>китоблари</a:t>
            </a:r>
            <a:r>
              <a:rPr lang="ru-RU" dirty="0"/>
              <a:t> </a:t>
            </a:r>
            <a:r>
              <a:rPr lang="ru-RU" dirty="0" err="1"/>
              <a:t>ҳақидаги  илмий</a:t>
            </a:r>
            <a:r>
              <a:rPr lang="ru-RU" dirty="0"/>
              <a:t>–</a:t>
            </a:r>
            <a:r>
              <a:rPr lang="ru-RU" dirty="0" err="1"/>
              <a:t>маърифий</a:t>
            </a:r>
            <a:r>
              <a:rPr lang="ru-RU" dirty="0"/>
              <a:t> </a:t>
            </a:r>
            <a:r>
              <a:rPr lang="ru-RU" dirty="0" err="1"/>
              <a:t>манбалар</a:t>
            </a:r>
            <a:r>
              <a:rPr lang="ru-RU" dirty="0"/>
              <a:t>. </a:t>
            </a:r>
          </a:p>
          <a:p>
            <a:r>
              <a:rPr lang="ru-RU" dirty="0"/>
              <a:t>	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785794"/>
            <a:ext cx="8001056" cy="5572164"/>
          </a:xfrm>
        </p:spPr>
        <p:txBody>
          <a:bodyPr numCol="1">
            <a:normAutofit fontScale="92500" lnSpcReduction="10000"/>
          </a:bodyPr>
          <a:lstStyle/>
          <a:p>
            <a:r>
              <a:rPr lang="ru-RU" b="1" dirty="0" err="1"/>
              <a:t>Ишни</a:t>
            </a:r>
            <a:r>
              <a:rPr lang="ru-RU" b="1" dirty="0"/>
              <a:t> </a:t>
            </a:r>
            <a:r>
              <a:rPr lang="ru-RU" b="1" dirty="0" err="1"/>
              <a:t>бажариш</a:t>
            </a:r>
            <a:r>
              <a:rPr lang="ru-RU" b="1" dirty="0"/>
              <a:t> </a:t>
            </a:r>
            <a:r>
              <a:rPr lang="ru-RU" b="1" dirty="0" err="1"/>
              <a:t>тартиби</a:t>
            </a:r>
            <a:r>
              <a:rPr lang="ru-RU" b="1" dirty="0"/>
              <a:t>: 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1. </a:t>
            </a:r>
            <a:r>
              <a:rPr lang="ru-RU" dirty="0" err="1"/>
              <a:t>Туркий</a:t>
            </a:r>
            <a:r>
              <a:rPr lang="ru-RU" dirty="0"/>
              <a:t> </a:t>
            </a:r>
            <a:r>
              <a:rPr lang="ru-RU" dirty="0" err="1"/>
              <a:t>адабиётдаги</a:t>
            </a:r>
            <a:r>
              <a:rPr lang="ru-RU" dirty="0"/>
              <a:t> Фол </a:t>
            </a:r>
            <a:r>
              <a:rPr lang="ru-RU" dirty="0" err="1"/>
              <a:t>китоблари</a:t>
            </a:r>
            <a:r>
              <a:rPr lang="ru-RU" dirty="0"/>
              <a:t> </a:t>
            </a:r>
            <a:r>
              <a:rPr lang="ru-RU" dirty="0" err="1"/>
              <a:t>ҳақида маълумот</a:t>
            </a:r>
            <a:r>
              <a:rPr lang="ru-RU" dirty="0"/>
              <a:t> </a:t>
            </a:r>
            <a:r>
              <a:rPr lang="ru-RU" dirty="0" err="1"/>
              <a:t>беринг</a:t>
            </a:r>
            <a:r>
              <a:rPr lang="ru-RU" dirty="0"/>
              <a:t>. </a:t>
            </a:r>
          </a:p>
          <a:p>
            <a:r>
              <a:rPr lang="en-US" dirty="0" smtClean="0"/>
              <a:t>   </a:t>
            </a:r>
            <a:r>
              <a:rPr lang="ru-RU" dirty="0" smtClean="0"/>
              <a:t>2</a:t>
            </a:r>
            <a:r>
              <a:rPr lang="ru-RU" dirty="0"/>
              <a:t>. </a:t>
            </a:r>
            <a:r>
              <a:rPr lang="ru-RU" dirty="0" err="1"/>
              <a:t>Ирқ битигини</a:t>
            </a:r>
            <a:r>
              <a:rPr lang="ru-RU" dirty="0"/>
              <a:t> </a:t>
            </a:r>
            <a:r>
              <a:rPr lang="ru-RU" dirty="0" err="1"/>
              <a:t>бадиий</a:t>
            </a:r>
            <a:r>
              <a:rPr lang="ru-RU" dirty="0"/>
              <a:t> </a:t>
            </a:r>
            <a:r>
              <a:rPr lang="ru-RU" dirty="0" err="1"/>
              <a:t>адабиёт</a:t>
            </a:r>
            <a:r>
              <a:rPr lang="ru-RU" dirty="0"/>
              <a:t> </a:t>
            </a:r>
            <a:r>
              <a:rPr lang="ru-RU" dirty="0" err="1"/>
              <a:t>намунаси</a:t>
            </a:r>
            <a:r>
              <a:rPr lang="ru-RU" dirty="0"/>
              <a:t> </a:t>
            </a:r>
            <a:r>
              <a:rPr lang="ru-RU" dirty="0" err="1"/>
              <a:t>сифатида</a:t>
            </a:r>
            <a:r>
              <a:rPr lang="ru-RU" dirty="0"/>
              <a:t> </a:t>
            </a:r>
            <a:r>
              <a:rPr lang="ru-RU" dirty="0" err="1"/>
              <a:t>таҳлил </a:t>
            </a:r>
            <a:r>
              <a:rPr lang="ru-RU" dirty="0" err="1" smtClean="0"/>
              <a:t>қилинг.</a:t>
            </a:r>
            <a:endParaRPr lang="en-US" dirty="0" smtClean="0"/>
          </a:p>
          <a:p>
            <a:r>
              <a:rPr lang="ru-RU" dirty="0" smtClean="0"/>
              <a:t>3</a:t>
            </a:r>
            <a:r>
              <a:rPr lang="ru-RU" dirty="0"/>
              <a:t>. Фол </a:t>
            </a:r>
            <a:r>
              <a:rPr lang="ru-RU" dirty="0" err="1"/>
              <a:t>китобидаги</a:t>
            </a:r>
            <a:r>
              <a:rPr lang="ru-RU" dirty="0"/>
              <a:t> </a:t>
            </a:r>
            <a:r>
              <a:rPr lang="ru-RU" dirty="0" err="1"/>
              <a:t>бадиий</a:t>
            </a:r>
            <a:r>
              <a:rPr lang="ru-RU" dirty="0"/>
              <a:t> </a:t>
            </a:r>
            <a:r>
              <a:rPr lang="ru-RU" dirty="0" err="1"/>
              <a:t>адабиётга</a:t>
            </a:r>
            <a:r>
              <a:rPr lang="ru-RU" dirty="0"/>
              <a:t> </a:t>
            </a:r>
            <a:r>
              <a:rPr lang="ru-RU" dirty="0" err="1"/>
              <a:t>хос</a:t>
            </a:r>
            <a:r>
              <a:rPr lang="ru-RU" dirty="0"/>
              <a:t> </a:t>
            </a:r>
            <a:r>
              <a:rPr lang="ru-RU" dirty="0" err="1"/>
              <a:t>хусусиятларини</a:t>
            </a:r>
            <a:r>
              <a:rPr lang="ru-RU" dirty="0"/>
              <a:t> </a:t>
            </a:r>
            <a:r>
              <a:rPr lang="ru-RU" dirty="0" err="1"/>
              <a:t>аниқланг</a:t>
            </a:r>
            <a:r>
              <a:rPr lang="ru-RU" dirty="0"/>
              <a:t>. </a:t>
            </a:r>
          </a:p>
          <a:p>
            <a:r>
              <a:rPr lang="ru-RU" dirty="0"/>
              <a:t>	</a:t>
            </a:r>
            <a:r>
              <a:rPr lang="ru-RU" dirty="0" smtClean="0"/>
              <a:t>4</a:t>
            </a:r>
            <a:r>
              <a:rPr lang="ru-RU" dirty="0"/>
              <a:t>. Фол </a:t>
            </a:r>
            <a:r>
              <a:rPr lang="ru-RU" dirty="0" err="1"/>
              <a:t>китобларининг</a:t>
            </a:r>
            <a:r>
              <a:rPr lang="ru-RU" dirty="0"/>
              <a:t> </a:t>
            </a:r>
            <a:r>
              <a:rPr lang="ru-RU" dirty="0" err="1"/>
              <a:t>шаклланишида</a:t>
            </a:r>
            <a:r>
              <a:rPr lang="ru-RU" dirty="0"/>
              <a:t> </a:t>
            </a:r>
            <a:r>
              <a:rPr lang="ru-RU" dirty="0" err="1"/>
              <a:t>диний</a:t>
            </a:r>
            <a:r>
              <a:rPr lang="ru-RU" dirty="0"/>
              <a:t> </a:t>
            </a:r>
            <a:r>
              <a:rPr lang="ru-RU" dirty="0" err="1"/>
              <a:t>оқимлар қандай </a:t>
            </a:r>
            <a:r>
              <a:rPr lang="ru-RU" dirty="0"/>
              <a:t>рол </a:t>
            </a:r>
            <a:r>
              <a:rPr lang="ru-RU" dirty="0" err="1"/>
              <a:t>ўйнаганлигига</a:t>
            </a:r>
            <a:r>
              <a:rPr lang="ru-RU" dirty="0"/>
              <a:t> </a:t>
            </a:r>
            <a:r>
              <a:rPr lang="ru-RU" dirty="0" err="1"/>
              <a:t>эътибор</a:t>
            </a:r>
            <a:r>
              <a:rPr lang="ru-RU" dirty="0"/>
              <a:t> </a:t>
            </a:r>
            <a:r>
              <a:rPr lang="ru-RU" dirty="0" err="1"/>
              <a:t>қаратинг</a:t>
            </a:r>
            <a:r>
              <a:rPr lang="ru-RU" dirty="0"/>
              <a:t>. </a:t>
            </a:r>
          </a:p>
          <a:p>
            <a:r>
              <a:rPr lang="ru-RU" dirty="0"/>
              <a:t>	</a:t>
            </a:r>
            <a:r>
              <a:rPr lang="ru-RU" dirty="0" smtClean="0"/>
              <a:t>5</a:t>
            </a:r>
            <a:r>
              <a:rPr lang="ru-RU" dirty="0"/>
              <a:t>. Фол </a:t>
            </a:r>
            <a:r>
              <a:rPr lang="ru-RU" dirty="0" err="1"/>
              <a:t>китобларининг</a:t>
            </a:r>
            <a:r>
              <a:rPr lang="ru-RU" dirty="0"/>
              <a:t> </a:t>
            </a:r>
            <a:r>
              <a:rPr lang="ru-RU" dirty="0" err="1"/>
              <a:t>яратилишидан</a:t>
            </a:r>
            <a:r>
              <a:rPr lang="ru-RU" dirty="0"/>
              <a:t> </a:t>
            </a:r>
            <a:r>
              <a:rPr lang="ru-RU" dirty="0" err="1"/>
              <a:t>асосий</a:t>
            </a:r>
            <a:r>
              <a:rPr lang="ru-RU" dirty="0"/>
              <a:t> </a:t>
            </a:r>
            <a:r>
              <a:rPr lang="ru-RU" dirty="0" err="1"/>
              <a:t>мақсад нима</a:t>
            </a:r>
            <a:r>
              <a:rPr lang="ru-RU" dirty="0"/>
              <a:t> </a:t>
            </a:r>
            <a:r>
              <a:rPr lang="ru-RU" dirty="0" err="1"/>
              <a:t>эканлигига</a:t>
            </a:r>
            <a:r>
              <a:rPr lang="ru-RU" dirty="0"/>
              <a:t> </a:t>
            </a:r>
            <a:r>
              <a:rPr lang="ru-RU" dirty="0" err="1"/>
              <a:t>изоҳ беринг</a:t>
            </a:r>
            <a:r>
              <a:rPr lang="ru-RU" dirty="0"/>
              <a:t>. 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785794"/>
            <a:ext cx="8001056" cy="5572164"/>
          </a:xfrm>
        </p:spPr>
        <p:txBody>
          <a:bodyPr/>
          <a:lstStyle/>
          <a:p>
            <a:endParaRPr lang="en-US" b="1" dirty="0" smtClean="0"/>
          </a:p>
          <a:p>
            <a:r>
              <a:rPr lang="ru-RU" b="1" dirty="0" err="1" smtClean="0"/>
              <a:t>Мустақил </a:t>
            </a:r>
            <a:r>
              <a:rPr lang="ru-RU" b="1" dirty="0" err="1"/>
              <a:t>иш</a:t>
            </a:r>
            <a:r>
              <a:rPr lang="ru-RU" b="1" dirty="0"/>
              <a:t> </a:t>
            </a:r>
            <a:r>
              <a:rPr lang="ru-RU" b="1" dirty="0" err="1"/>
              <a:t>топшриқлари:</a:t>
            </a:r>
            <a:r>
              <a:rPr lang="ru-RU" b="1" dirty="0"/>
              <a:t> </a:t>
            </a:r>
            <a:endParaRPr lang="ru-RU" dirty="0"/>
          </a:p>
          <a:p>
            <a:r>
              <a:rPr lang="ru-RU" dirty="0"/>
              <a:t>	Фол </a:t>
            </a:r>
            <a:r>
              <a:rPr lang="ru-RU" dirty="0" err="1"/>
              <a:t>китоблари</a:t>
            </a:r>
            <a:r>
              <a:rPr lang="ru-RU" dirty="0"/>
              <a:t> </a:t>
            </a:r>
            <a:r>
              <a:rPr lang="ru-RU" dirty="0" err="1"/>
              <a:t>моҳиятини таҳлил қилиш</a:t>
            </a:r>
            <a:r>
              <a:rPr lang="ru-RU" dirty="0"/>
              <a:t>. </a:t>
            </a:r>
          </a:p>
          <a:p>
            <a:pPr lvl="0"/>
            <a:r>
              <a:rPr lang="ru-RU" dirty="0" err="1"/>
              <a:t>Ирқ битигининг</a:t>
            </a:r>
            <a:r>
              <a:rPr lang="ru-RU" dirty="0"/>
              <a:t> </a:t>
            </a:r>
            <a:r>
              <a:rPr lang="ru-RU" dirty="0" err="1"/>
              <a:t>моҳиятини таҳлил қилинг.</a:t>
            </a:r>
            <a:r>
              <a:rPr lang="ru-RU" dirty="0"/>
              <a:t> </a:t>
            </a:r>
          </a:p>
          <a:p>
            <a:pPr lvl="0"/>
            <a:r>
              <a:rPr lang="ru-RU" dirty="0"/>
              <a:t>Фол </a:t>
            </a:r>
            <a:r>
              <a:rPr lang="ru-RU" dirty="0" err="1"/>
              <a:t>китоби</a:t>
            </a:r>
            <a:r>
              <a:rPr lang="ru-RU" dirty="0"/>
              <a:t> </a:t>
            </a:r>
            <a:r>
              <a:rPr lang="ru-RU" dirty="0" err="1"/>
              <a:t>моҳиятига баҳо беринг</a:t>
            </a:r>
            <a:r>
              <a:rPr lang="ru-RU" dirty="0"/>
              <a:t>. </a:t>
            </a:r>
          </a:p>
          <a:p>
            <a:pPr lvl="0"/>
            <a:r>
              <a:rPr lang="ru-RU" dirty="0"/>
              <a:t>Фол </a:t>
            </a:r>
            <a:r>
              <a:rPr lang="ru-RU" dirty="0" err="1"/>
              <a:t>китобларининг</a:t>
            </a:r>
            <a:r>
              <a:rPr lang="ru-RU" dirty="0"/>
              <a:t> </a:t>
            </a:r>
            <a:r>
              <a:rPr lang="ru-RU" dirty="0" err="1"/>
              <a:t>бугунги</a:t>
            </a:r>
            <a:r>
              <a:rPr lang="ru-RU" dirty="0"/>
              <a:t> </a:t>
            </a:r>
            <a:r>
              <a:rPr lang="ru-RU" dirty="0" err="1"/>
              <a:t>кундаги</a:t>
            </a:r>
            <a:r>
              <a:rPr lang="ru-RU" dirty="0"/>
              <a:t> </a:t>
            </a:r>
            <a:r>
              <a:rPr lang="ru-RU" dirty="0" err="1"/>
              <a:t>аҳамиятини аниқланг</a:t>
            </a:r>
            <a:r>
              <a:rPr lang="ru-RU" dirty="0"/>
              <a:t>. 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785794"/>
            <a:ext cx="8001056" cy="5572164"/>
          </a:xfrm>
        </p:spPr>
        <p:txBody>
          <a:bodyPr>
            <a:normAutofit fontScale="77500" lnSpcReduction="20000"/>
          </a:bodyPr>
          <a:lstStyle/>
          <a:p>
            <a:endParaRPr lang="en-US" b="1" dirty="0" smtClean="0"/>
          </a:p>
          <a:p>
            <a:r>
              <a:rPr lang="ru-RU" b="1" dirty="0" err="1" smtClean="0"/>
              <a:t>Асосий</a:t>
            </a:r>
            <a:r>
              <a:rPr lang="ru-RU" b="1" dirty="0" smtClean="0"/>
              <a:t> </a:t>
            </a:r>
            <a:r>
              <a:rPr lang="ru-RU" b="1" dirty="0" err="1"/>
              <a:t>адабиётлар</a:t>
            </a:r>
            <a:r>
              <a:rPr lang="ru-RU" b="1" dirty="0"/>
              <a:t>: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uz-Cyrl-UZ" dirty="0"/>
              <a:t>1. Қ</a:t>
            </a:r>
            <a:r>
              <a:rPr lang="ru-RU" dirty="0" err="1"/>
              <a:t>адимий</a:t>
            </a:r>
            <a:r>
              <a:rPr lang="ru-RU" dirty="0"/>
              <a:t> </a:t>
            </a:r>
            <a:r>
              <a:rPr lang="ru-RU" dirty="0" err="1"/>
              <a:t>ҳикматлар.</a:t>
            </a:r>
            <a:r>
              <a:rPr lang="ru-RU" dirty="0"/>
              <a:t> </a:t>
            </a:r>
            <a:r>
              <a:rPr lang="ru-RU" dirty="0" err="1"/>
              <a:t>Тошкент</a:t>
            </a:r>
            <a:r>
              <a:rPr lang="ru-RU" dirty="0"/>
              <a:t>, </a:t>
            </a:r>
            <a:r>
              <a:rPr lang="ru-RU" dirty="0" err="1"/>
              <a:t>Адабиёт</a:t>
            </a:r>
            <a:r>
              <a:rPr lang="ru-RU" dirty="0"/>
              <a:t> </a:t>
            </a:r>
            <a:r>
              <a:rPr lang="ru-RU" dirty="0" err="1"/>
              <a:t>ва</a:t>
            </a:r>
            <a:r>
              <a:rPr lang="ru-RU" dirty="0"/>
              <a:t> </a:t>
            </a:r>
            <a:r>
              <a:rPr lang="ru-RU" dirty="0" err="1"/>
              <a:t>санъат</a:t>
            </a:r>
            <a:r>
              <a:rPr lang="ru-RU" dirty="0"/>
              <a:t>, 1987. Б. 47-60.</a:t>
            </a:r>
          </a:p>
          <a:p>
            <a:r>
              <a:rPr lang="uz-Cyrl-UZ" dirty="0" smtClean="0"/>
              <a:t>2</a:t>
            </a:r>
            <a:r>
              <a:rPr lang="uz-Cyrl-UZ" dirty="0"/>
              <a:t>. </a:t>
            </a:r>
            <a:r>
              <a:rPr lang="ru-RU" dirty="0" err="1"/>
              <a:t>Раҳмонов </a:t>
            </a:r>
            <a:r>
              <a:rPr lang="ru-RU" dirty="0"/>
              <a:t>Н. </a:t>
            </a:r>
            <a:r>
              <a:rPr lang="ru-RU" dirty="0" err="1"/>
              <a:t>Турк</a:t>
            </a:r>
            <a:r>
              <a:rPr lang="ru-RU" dirty="0"/>
              <a:t> </a:t>
            </a:r>
            <a:r>
              <a:rPr lang="ru-RU" dirty="0" err="1"/>
              <a:t>хоқонлиги.</a:t>
            </a:r>
            <a:r>
              <a:rPr lang="ru-RU" dirty="0"/>
              <a:t> </a:t>
            </a:r>
            <a:r>
              <a:rPr lang="ru-RU" dirty="0" err="1"/>
              <a:t>Тошкент</a:t>
            </a:r>
            <a:r>
              <a:rPr lang="ru-RU" dirty="0"/>
              <a:t>, </a:t>
            </a:r>
            <a:r>
              <a:rPr lang="ru-RU" dirty="0" err="1"/>
              <a:t>Халқ мероси</a:t>
            </a:r>
            <a:r>
              <a:rPr lang="ru-RU" dirty="0"/>
              <a:t> ,1993. Б. 105-118</a:t>
            </a:r>
          </a:p>
          <a:p>
            <a:r>
              <a:rPr lang="uz-Cyrl-UZ" dirty="0" smtClean="0"/>
              <a:t>3</a:t>
            </a:r>
            <a:r>
              <a:rPr lang="uz-Cyrl-UZ" dirty="0"/>
              <a:t>. </a:t>
            </a:r>
            <a:r>
              <a:rPr lang="ru-RU" dirty="0" err="1"/>
              <a:t>Раҳмонов </a:t>
            </a:r>
            <a:r>
              <a:rPr lang="ru-RU" dirty="0"/>
              <a:t>Н. </a:t>
            </a:r>
            <a:r>
              <a:rPr lang="ru-RU" dirty="0" err="1"/>
              <a:t>Руҳиятдаги нур</a:t>
            </a:r>
            <a:r>
              <a:rPr lang="ru-RU" dirty="0"/>
              <a:t> </a:t>
            </a:r>
            <a:r>
              <a:rPr lang="ru-RU" dirty="0" err="1"/>
              <a:t>муроди</a:t>
            </a:r>
            <a:r>
              <a:rPr lang="ru-RU" dirty="0"/>
              <a:t>. </a:t>
            </a:r>
            <a:r>
              <a:rPr lang="ru-RU" dirty="0" err="1"/>
              <a:t>Тошкент</a:t>
            </a:r>
            <a:r>
              <a:rPr lang="ru-RU" dirty="0"/>
              <a:t>, </a:t>
            </a:r>
            <a:r>
              <a:rPr lang="ru-RU" dirty="0" err="1"/>
              <a:t>Халқ мероси</a:t>
            </a:r>
            <a:r>
              <a:rPr lang="ru-RU" dirty="0"/>
              <a:t>, 2002. Б. 108-116</a:t>
            </a:r>
          </a:p>
          <a:p>
            <a:endParaRPr lang="en-US" b="1" dirty="0" smtClean="0"/>
          </a:p>
          <a:p>
            <a:r>
              <a:rPr lang="ru-RU" b="1" dirty="0" smtClean="0"/>
              <a:t>+</a:t>
            </a:r>
            <a:r>
              <a:rPr lang="ru-RU" b="1" dirty="0" err="1"/>
              <a:t>ўшимча</a:t>
            </a:r>
            <a:r>
              <a:rPr lang="ru-RU" b="1" dirty="0"/>
              <a:t> </a:t>
            </a:r>
            <a:r>
              <a:rPr lang="ru-RU" b="1" dirty="0" err="1"/>
              <a:t>адабиётлар</a:t>
            </a:r>
            <a:r>
              <a:rPr lang="ru-RU" b="1" dirty="0"/>
              <a:t>: </a:t>
            </a:r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uz-Cyrl-UZ" dirty="0" smtClean="0"/>
              <a:t>1</a:t>
            </a:r>
            <a:r>
              <a:rPr lang="uz-Cyrl-UZ" dirty="0"/>
              <a:t>. </a:t>
            </a:r>
            <a:r>
              <a:rPr lang="ru-RU" dirty="0" err="1"/>
              <a:t>Ўзбек</a:t>
            </a:r>
            <a:r>
              <a:rPr lang="ru-RU" dirty="0"/>
              <a:t> </a:t>
            </a:r>
            <a:r>
              <a:rPr lang="ru-RU" dirty="0" err="1"/>
              <a:t>мумтоз</a:t>
            </a:r>
            <a:r>
              <a:rPr lang="ru-RU" dirty="0"/>
              <a:t> </a:t>
            </a:r>
            <a:r>
              <a:rPr lang="ru-RU" dirty="0" err="1"/>
              <a:t>адабиёти</a:t>
            </a:r>
            <a:r>
              <a:rPr lang="ru-RU" dirty="0"/>
              <a:t> намуналари.1-жилд. </a:t>
            </a:r>
            <a:r>
              <a:rPr lang="ru-RU" dirty="0" err="1"/>
              <a:t>Тошкент</a:t>
            </a:r>
            <a:r>
              <a:rPr lang="ru-RU" dirty="0"/>
              <a:t>, Фан, 2003. Б. 67-82.</a:t>
            </a:r>
          </a:p>
          <a:p>
            <a:r>
              <a:rPr lang="uz-Cyrl-UZ" dirty="0" smtClean="0"/>
              <a:t>2</a:t>
            </a:r>
            <a:r>
              <a:rPr lang="uz-Cyrl-UZ" dirty="0"/>
              <a:t>. </a:t>
            </a:r>
            <a:r>
              <a:rPr lang="ru-RU" dirty="0" err="1"/>
              <a:t>Раҳмонов </a:t>
            </a:r>
            <a:r>
              <a:rPr lang="ru-RU" dirty="0"/>
              <a:t>Н. </a:t>
            </a:r>
            <a:r>
              <a:rPr lang="ru-RU" dirty="0" err="1"/>
              <a:t>Руҳиятдаги нур</a:t>
            </a:r>
            <a:r>
              <a:rPr lang="ru-RU" dirty="0"/>
              <a:t> </a:t>
            </a:r>
            <a:r>
              <a:rPr lang="ru-RU" dirty="0" err="1"/>
              <a:t>муроди</a:t>
            </a:r>
            <a:r>
              <a:rPr lang="ru-RU" dirty="0"/>
              <a:t>. </a:t>
            </a:r>
            <a:r>
              <a:rPr lang="ru-RU" dirty="0" err="1"/>
              <a:t>Тошкент</a:t>
            </a:r>
            <a:r>
              <a:rPr lang="ru-RU" dirty="0"/>
              <a:t>, </a:t>
            </a:r>
            <a:r>
              <a:rPr lang="ru-RU" dirty="0" err="1"/>
              <a:t>Халқ мероси</a:t>
            </a:r>
            <a:r>
              <a:rPr lang="ru-RU" dirty="0"/>
              <a:t>, 2002. Б. 37-44.				</a:t>
            </a: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</TotalTime>
  <Words>21</Words>
  <Application>Microsoft Office PowerPoint</Application>
  <PresentationFormat>Экран 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Слайд 1</vt:lpstr>
      <vt:lpstr>Слайд 2</vt:lpstr>
      <vt:lpstr>Слайд 3</vt:lpstr>
      <vt:lpstr>Слайд 4</vt:lpstr>
      <vt:lpstr>Слайд 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Boburjon</dc:creator>
  <cp:lastModifiedBy>Boburjon</cp:lastModifiedBy>
  <cp:revision>5</cp:revision>
  <dcterms:created xsi:type="dcterms:W3CDTF">2015-01-12T19:25:53Z</dcterms:created>
  <dcterms:modified xsi:type="dcterms:W3CDTF">2015-01-12T19:31:29Z</dcterms:modified>
</cp:coreProperties>
</file>