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>
      <p:cViewPr>
        <p:scale>
          <a:sx n="33" d="100"/>
          <a:sy n="33" d="100"/>
        </p:scale>
        <p:origin x="-1440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9FDBA-C395-4391-A5FD-81BB8BD8AEC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8CF30-70F9-4A89-B49C-DF3BC1D5B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B2FD4-FEA5-419A-AF20-A2C3EF46ECE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5447C-CE7C-44A4-B278-953908BCE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5989A-1B42-4974-9821-021B5170717B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1A554-2FE1-4D18-A8D1-EE8D21441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BA75B-EA32-48F0-AE8E-6D26397DA5A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BF418-19D6-43BD-81BC-2DBDED4D6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402EC-F412-4085-A20F-1AC386822D4A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E7B75-3FC1-44CC-AE07-76C1C9141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06643-A6FE-4E40-9CE3-C174A2230ED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1EED-A6A6-4D8A-96FE-50B7033D4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4115C-134E-4AB3-BEF0-6436AD603D1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E43B1-3600-4048-9039-AE0393CFA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9F36B-831C-4837-984F-B76D24B16CAD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17BCA-7A73-414F-9189-EE16D98FA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A862A-E01C-43A2-A8BE-0D0BBCA8DAA3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95DB7-45CF-4079-BA94-B46BFC57E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95F9A-D273-474E-A3F1-759DC8CC7E5C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ABBCF-2EEB-4843-948F-FF3FF99A2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0D1A84-2D40-49B3-99C8-B2308AAC4A9B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30BC5B-E95D-4152-A232-93B3EF286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56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7" r:id="rId8"/>
    <p:sldLayoutId id="2147483754" r:id="rId9"/>
    <p:sldLayoutId id="2147483755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9674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600" smtClean="0">
                <a:solidFill>
                  <a:srgbClr val="FF0000"/>
                </a:solidFill>
              </a:rPr>
              <a:t>         Mavzu </a:t>
            </a:r>
            <a:r>
              <a:rPr lang="en-US" smtClean="0">
                <a:solidFill>
                  <a:srgbClr val="FF0000"/>
                </a:solidFill>
              </a:rPr>
              <a:t>:Maktabgacha ta’lim yoshdagi bolalarni jonli va jonsiz tabiat bilan tanishtirish</a:t>
            </a:r>
            <a:r>
              <a:rPr lang="en-US" smtClean="0"/>
              <a:t>.   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en-US" smtClean="0"/>
              <a:t>     Bolalarni tabiat bilan tanishtirish.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      Bolalarni  maktabga tayyorlashda tabiat bilan tanishtirish formalaridan foydalanish,mashg’ulotlardan ekskursiyalardan kundalik hayotdagi ishdan. 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       Maktabgacha yoshdagi bolalarni maktabga tayyorlashda tabiat bilan tanishtirish metodlaridan foydalanish.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       Ko’rgazmali metod 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       Amaliy metod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        Og’zaki metod</a:t>
            </a:r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7531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7200" dirty="0" smtClean="0"/>
              <a:t>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7200" dirty="0" smtClean="0"/>
              <a:t>       </a:t>
            </a:r>
            <a:r>
              <a:rPr lang="en-US" sz="7200" dirty="0" err="1" smtClean="0"/>
              <a:t>E’tiboringiz</a:t>
            </a:r>
            <a:r>
              <a:rPr lang="en-US" sz="7200" dirty="0" smtClean="0"/>
              <a:t>  </a:t>
            </a:r>
            <a:r>
              <a:rPr lang="en-US" sz="7200" dirty="0" err="1" smtClean="0"/>
              <a:t>uchun</a:t>
            </a:r>
            <a:r>
              <a:rPr lang="en-US" sz="7200" dirty="0" smtClean="0"/>
              <a:t>   </a:t>
            </a:r>
            <a:r>
              <a:rPr lang="en-US" sz="7200" dirty="0" err="1" smtClean="0"/>
              <a:t>rahmat</a:t>
            </a:r>
            <a:r>
              <a:rPr lang="en-US" sz="7200" smtClean="0"/>
              <a:t>!!!</a:t>
            </a:r>
            <a:endParaRPr lang="ru-RU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3" descr="C:\Users\gulmira\Desktop\1462164735_slayd1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44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3" descr="C:\Users\gulmira\Desktop\1462164827_slayd2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C:\Users\gulmira\Desktop\1462164765_slayd4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4" descr="C:\Users\gulmira\Desktop\1462164791_slayd5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40200" y="0"/>
            <a:ext cx="13284200" cy="996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3" descr="C:\Users\gulmira\Desktop\1462164827_slayd14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gulmira\Desktop\1462164771_slayd7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4" descr="C:\Users\gulmira\Desktop\1462164812_slayd15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3" descr="C:\Users\gulmira\Desktop\1462164757_slayd16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46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Constantia</vt:lpstr>
      <vt:lpstr>Arial</vt:lpstr>
      <vt:lpstr>Calibri</vt:lpstr>
      <vt:lpstr>Wingdings 2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GULISTON DAVLAT UNIVERSITETI PEDAGOGIKA FAKULTETI MAKTABGACHA TA’LIM YO’NALISHI 43-15 GURUH TALABALARI MIRZAQULOVA DILNOZA VA MUXTOROVA GULNORANING MAKTABGACHA TA’LIMDA BOLALARNI TABIAT BILAN TANISHTIRISH METODIKASI FANIDAN TAYYORLAGAN TAQDIMOT ISHI.  </dc:title>
  <dc:creator>gulmira</dc:creator>
  <cp:lastModifiedBy>1</cp:lastModifiedBy>
  <cp:revision>6</cp:revision>
  <dcterms:created xsi:type="dcterms:W3CDTF">2017-11-03T04:42:33Z</dcterms:created>
  <dcterms:modified xsi:type="dcterms:W3CDTF">2006-11-02T11:40:32Z</dcterms:modified>
</cp:coreProperties>
</file>