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F97AFB5A-6D8F-4FE5-842C-67C0FC949591}" type="datetimeFigureOut">
              <a:rPr lang="ru-RU" smtClean="0"/>
              <a:t>31.10.2017</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2C4D7AFE-45AF-43FD-8FD2-CF999FF83AD6}"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97AFB5A-6D8F-4FE5-842C-67C0FC949591}" type="datetimeFigureOut">
              <a:rPr lang="ru-RU" smtClean="0"/>
              <a:t>31.10.2017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C4D7AFE-45AF-43FD-8FD2-CF999FF83AD6}"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97AFB5A-6D8F-4FE5-842C-67C0FC949591}" type="datetimeFigureOut">
              <a:rPr lang="ru-RU" smtClean="0"/>
              <a:t>31.10.2017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C4D7AFE-45AF-43FD-8FD2-CF999FF83AD6}"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97AFB5A-6D8F-4FE5-842C-67C0FC949591}" type="datetimeFigureOut">
              <a:rPr lang="ru-RU" smtClean="0"/>
              <a:t>31.10.2017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C4D7AFE-45AF-43FD-8FD2-CF999FF83AD6}"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F97AFB5A-6D8F-4FE5-842C-67C0FC949591}" type="datetimeFigureOut">
              <a:rPr lang="ru-RU" smtClean="0"/>
              <a:t>31.10.2017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C4D7AFE-45AF-43FD-8FD2-CF999FF83AD6}"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F97AFB5A-6D8F-4FE5-842C-67C0FC949591}" type="datetimeFigureOut">
              <a:rPr lang="ru-RU" smtClean="0"/>
              <a:t>31.10.2017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C4D7AFE-45AF-43FD-8FD2-CF999FF83AD6}"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F97AFB5A-6D8F-4FE5-842C-67C0FC949591}" type="datetimeFigureOut">
              <a:rPr lang="ru-RU" smtClean="0"/>
              <a:t>31.10.2017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C4D7AFE-45AF-43FD-8FD2-CF999FF83AD6}"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F97AFB5A-6D8F-4FE5-842C-67C0FC949591}" type="datetimeFigureOut">
              <a:rPr lang="ru-RU" smtClean="0"/>
              <a:t>31.10.2017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C4D7AFE-45AF-43FD-8FD2-CF999FF83AD6}"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97AFB5A-6D8F-4FE5-842C-67C0FC949591}" type="datetimeFigureOut">
              <a:rPr lang="ru-RU" smtClean="0"/>
              <a:t>31.10.2017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C4D7AFE-45AF-43FD-8FD2-CF999FF83AD6}"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F97AFB5A-6D8F-4FE5-842C-67C0FC949591}" type="datetimeFigureOut">
              <a:rPr lang="ru-RU" smtClean="0"/>
              <a:t>31.10.2017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C4D7AFE-45AF-43FD-8FD2-CF999FF83AD6}"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F97AFB5A-6D8F-4FE5-842C-67C0FC949591}" type="datetimeFigureOut">
              <a:rPr lang="ru-RU" smtClean="0"/>
              <a:t>31.10.2017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2C4D7AFE-45AF-43FD-8FD2-CF999FF83AD6}" type="slidenum">
              <a:rPr lang="ru-RU" smtClean="0"/>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97AFB5A-6D8F-4FE5-842C-67C0FC949591}" type="datetimeFigureOut">
              <a:rPr lang="ru-RU" smtClean="0"/>
              <a:t>31.10.2017</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C4D7AFE-45AF-43FD-8FD2-CF999FF83AD6}" type="slidenum">
              <a:rPr lang="ru-RU" smtClean="0"/>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2910" y="4857760"/>
            <a:ext cx="7851648" cy="1828800"/>
          </a:xfrm>
        </p:spPr>
        <p:txBody>
          <a:bodyPr>
            <a:normAutofit fontScale="90000"/>
          </a:bodyPr>
          <a:lstStyle/>
          <a:p>
            <a:r>
              <a:rPr lang="en-US" dirty="0" err="1" smtClean="0"/>
              <a:t>GulDU</a:t>
            </a:r>
            <a:r>
              <a:rPr lang="en-US" dirty="0" smtClean="0"/>
              <a:t> </a:t>
            </a:r>
            <a:r>
              <a:rPr lang="en-US" dirty="0" err="1" smtClean="0"/>
              <a:t>pedagogika</a:t>
            </a:r>
            <a:r>
              <a:rPr lang="en-US" dirty="0" smtClean="0"/>
              <a:t> </a:t>
            </a:r>
            <a:r>
              <a:rPr lang="en-US" dirty="0" err="1" smtClean="0"/>
              <a:t>fakulteti</a:t>
            </a:r>
            <a:r>
              <a:rPr lang="en-US" dirty="0" smtClean="0"/>
              <a:t> </a:t>
            </a:r>
            <a:r>
              <a:rPr lang="en-US" dirty="0" err="1" smtClean="0"/>
              <a:t>maktabgacha</a:t>
            </a:r>
            <a:r>
              <a:rPr lang="en-US" dirty="0" smtClean="0"/>
              <a:t> </a:t>
            </a:r>
            <a:r>
              <a:rPr lang="en-US" dirty="0" err="1" smtClean="0"/>
              <a:t>ta’lim</a:t>
            </a:r>
            <a:r>
              <a:rPr lang="en-US" dirty="0" smtClean="0"/>
              <a:t> </a:t>
            </a:r>
            <a:r>
              <a:rPr lang="en-US" dirty="0" err="1" smtClean="0"/>
              <a:t>yo’nalishi</a:t>
            </a:r>
            <a:r>
              <a:rPr lang="en-US" dirty="0" smtClean="0"/>
              <a:t> 43-15 </a:t>
            </a:r>
            <a:r>
              <a:rPr lang="en-US" dirty="0" err="1" smtClean="0"/>
              <a:t>guruh</a:t>
            </a:r>
            <a:r>
              <a:rPr lang="en-US" dirty="0" smtClean="0"/>
              <a:t> </a:t>
            </a:r>
            <a:r>
              <a:rPr lang="en-US" dirty="0" err="1" smtClean="0"/>
              <a:t>talabasi</a:t>
            </a:r>
            <a:r>
              <a:rPr lang="en-US" dirty="0" smtClean="0"/>
              <a:t> </a:t>
            </a:r>
            <a:r>
              <a:rPr lang="en-US" dirty="0" err="1" smtClean="0"/>
              <a:t>Atayeva</a:t>
            </a:r>
            <a:r>
              <a:rPr lang="en-US" dirty="0" smtClean="0"/>
              <a:t> </a:t>
            </a:r>
            <a:r>
              <a:rPr lang="en-US" dirty="0" err="1" smtClean="0"/>
              <a:t>Gulnozaning</a:t>
            </a:r>
            <a:r>
              <a:rPr lang="en-US" dirty="0" smtClean="0"/>
              <a:t> </a:t>
            </a:r>
            <a:r>
              <a:rPr lang="en-US" dirty="0" err="1" smtClean="0"/>
              <a:t>Bolalarni</a:t>
            </a:r>
            <a:r>
              <a:rPr lang="en-US" dirty="0" smtClean="0"/>
              <a:t> </a:t>
            </a:r>
            <a:r>
              <a:rPr lang="en-US" dirty="0" err="1" smtClean="0"/>
              <a:t>tabiat</a:t>
            </a:r>
            <a:r>
              <a:rPr lang="en-US" dirty="0" smtClean="0"/>
              <a:t> </a:t>
            </a:r>
            <a:r>
              <a:rPr lang="en-US" dirty="0" err="1" smtClean="0"/>
              <a:t>bilan</a:t>
            </a:r>
            <a:r>
              <a:rPr lang="en-US" dirty="0" smtClean="0"/>
              <a:t> </a:t>
            </a:r>
            <a:r>
              <a:rPr lang="en-US" dirty="0" err="1" smtClean="0"/>
              <a:t>tanishtirish</a:t>
            </a:r>
            <a:r>
              <a:rPr lang="en-US" dirty="0" smtClean="0"/>
              <a:t>  </a:t>
            </a:r>
            <a:r>
              <a:rPr lang="en-US" dirty="0" err="1" smtClean="0"/>
              <a:t>metodikasi</a:t>
            </a:r>
            <a:r>
              <a:rPr lang="en-US" dirty="0" smtClean="0"/>
              <a:t> </a:t>
            </a:r>
            <a:r>
              <a:rPr lang="en-US" dirty="0" err="1" smtClean="0"/>
              <a:t>fanidan</a:t>
            </a:r>
            <a:r>
              <a:rPr lang="en-US" dirty="0" smtClean="0"/>
              <a:t> </a:t>
            </a:r>
            <a:r>
              <a:rPr lang="en-US" dirty="0" err="1" smtClean="0"/>
              <a:t>tayyorlagan</a:t>
            </a:r>
            <a:r>
              <a:rPr lang="en-US" dirty="0" smtClean="0"/>
              <a:t> </a:t>
            </a:r>
            <a:r>
              <a:rPr lang="en-US" dirty="0" err="1" smtClean="0"/>
              <a:t>prezentatsiyasi</a:t>
            </a:r>
            <a:r>
              <a:rPr lang="en-US" dirty="0" smtClean="0"/>
              <a:t>  </a:t>
            </a:r>
            <a:endParaRPr lang="ru-RU" dirty="0"/>
          </a:p>
        </p:txBody>
      </p:sp>
    </p:spTree>
  </p:cSld>
  <p:clrMapOvr>
    <a:masterClrMapping/>
  </p:clrMapOvr>
  <p:transition>
    <p:zoom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5715000"/>
            <a:ext cx="8229600" cy="1143000"/>
          </a:xfrm>
        </p:spPr>
        <p:txBody>
          <a:bodyPr>
            <a:noAutofit/>
          </a:bodyPr>
          <a:lstStyle/>
          <a:p>
            <a:r>
              <a:rPr lang="en-US" sz="3600" dirty="0" err="1" smtClean="0"/>
              <a:t>Tabiatshunoslik</a:t>
            </a:r>
            <a:r>
              <a:rPr lang="en-US" sz="3600" dirty="0" smtClean="0"/>
              <a:t> </a:t>
            </a:r>
            <a:r>
              <a:rPr lang="en-US" sz="3600" dirty="0" err="1" smtClean="0"/>
              <a:t>fanini</a:t>
            </a:r>
            <a:r>
              <a:rPr lang="en-US" sz="3600" dirty="0" smtClean="0"/>
              <a:t> </a:t>
            </a:r>
            <a:r>
              <a:rPr lang="en-US" sz="3600" dirty="0" err="1" smtClean="0"/>
              <a:t>o’qitilishining</a:t>
            </a:r>
            <a:r>
              <a:rPr lang="en-US" sz="3600" dirty="0" smtClean="0"/>
              <a:t> </a:t>
            </a:r>
            <a:r>
              <a:rPr lang="en-US" sz="3600" dirty="0" err="1" smtClean="0"/>
              <a:t>to’g’ri</a:t>
            </a:r>
            <a:r>
              <a:rPr lang="en-US" sz="3600" dirty="0" smtClean="0"/>
              <a:t> </a:t>
            </a:r>
            <a:r>
              <a:rPr lang="en-US" sz="3600" dirty="0" err="1" smtClean="0"/>
              <a:t>yo’lga</a:t>
            </a:r>
            <a:r>
              <a:rPr lang="en-US" sz="3600" dirty="0" smtClean="0"/>
              <a:t> </a:t>
            </a:r>
            <a:r>
              <a:rPr lang="en-US" sz="3600" dirty="0" err="1" smtClean="0"/>
              <a:t>qo’yilishi</a:t>
            </a:r>
            <a:r>
              <a:rPr lang="en-US" sz="3600" dirty="0" smtClean="0"/>
              <a:t> </a:t>
            </a:r>
            <a:r>
              <a:rPr lang="en-US" sz="3600" dirty="0" err="1" smtClean="0"/>
              <a:t>uchun</a:t>
            </a:r>
            <a:r>
              <a:rPr lang="en-US" sz="3600" dirty="0" smtClean="0"/>
              <a:t> </a:t>
            </a:r>
            <a:r>
              <a:rPr lang="en-US" sz="3600" dirty="0" err="1" smtClean="0"/>
              <a:t>maxsus</a:t>
            </a:r>
            <a:r>
              <a:rPr lang="en-US" sz="3600" dirty="0" smtClean="0"/>
              <a:t> </a:t>
            </a:r>
            <a:r>
              <a:rPr lang="en-US" sz="3600" dirty="0" err="1" smtClean="0"/>
              <a:t>o’quv</a:t>
            </a:r>
            <a:r>
              <a:rPr lang="en-US" sz="3600" dirty="0" smtClean="0"/>
              <a:t> </a:t>
            </a:r>
            <a:r>
              <a:rPr lang="en-US" sz="3600" dirty="0" err="1" smtClean="0"/>
              <a:t>moddiy</a:t>
            </a:r>
            <a:r>
              <a:rPr lang="en-US" sz="3600" dirty="0" smtClean="0"/>
              <a:t> </a:t>
            </a:r>
            <a:r>
              <a:rPr lang="en-US" sz="3600" dirty="0" err="1" smtClean="0"/>
              <a:t>bazaga</a:t>
            </a:r>
            <a:r>
              <a:rPr lang="en-US" sz="3600" dirty="0" smtClean="0"/>
              <a:t> , </a:t>
            </a:r>
            <a:r>
              <a:rPr lang="en-US" sz="3600" dirty="0" err="1" smtClean="0"/>
              <a:t>ya’ni</a:t>
            </a:r>
            <a:r>
              <a:rPr lang="en-US" sz="3600" dirty="0" smtClean="0"/>
              <a:t> </a:t>
            </a:r>
            <a:r>
              <a:rPr lang="en-US" sz="3600" dirty="0" err="1" smtClean="0"/>
              <a:t>o’quv</a:t>
            </a:r>
            <a:r>
              <a:rPr lang="en-US" sz="3600" dirty="0" smtClean="0"/>
              <a:t> </a:t>
            </a:r>
            <a:r>
              <a:rPr lang="en-US" sz="3600" dirty="0" err="1" smtClean="0"/>
              <a:t>qurollari</a:t>
            </a:r>
            <a:r>
              <a:rPr lang="en-US" sz="3600" dirty="0" smtClean="0"/>
              <a:t> </a:t>
            </a:r>
            <a:r>
              <a:rPr lang="en-US" sz="3600" dirty="0" err="1" smtClean="0"/>
              <a:t>bilan</a:t>
            </a:r>
            <a:r>
              <a:rPr lang="en-US" sz="3600" dirty="0" smtClean="0"/>
              <a:t> </a:t>
            </a:r>
            <a:r>
              <a:rPr lang="en-US" sz="3600" dirty="0" err="1" smtClean="0"/>
              <a:t>jihozlangan</a:t>
            </a:r>
            <a:r>
              <a:rPr lang="en-US" sz="3600" dirty="0" smtClean="0"/>
              <a:t> </a:t>
            </a:r>
            <a:r>
              <a:rPr lang="en-US" sz="3600" dirty="0" err="1" smtClean="0"/>
              <a:t>xona</a:t>
            </a:r>
            <a:r>
              <a:rPr lang="en-US" sz="3600" dirty="0" smtClean="0"/>
              <a:t>, </a:t>
            </a:r>
            <a:r>
              <a:rPr lang="en-US" sz="3600" dirty="0" err="1" smtClean="0"/>
              <a:t>tirik</a:t>
            </a:r>
            <a:r>
              <a:rPr lang="en-US" sz="3600" dirty="0" smtClean="0"/>
              <a:t> </a:t>
            </a:r>
            <a:r>
              <a:rPr lang="en-US" sz="3600" dirty="0" err="1" smtClean="0"/>
              <a:t>tabiat</a:t>
            </a:r>
            <a:r>
              <a:rPr lang="en-US" sz="3600" dirty="0" smtClean="0"/>
              <a:t> </a:t>
            </a:r>
            <a:r>
              <a:rPr lang="en-US" sz="3600" dirty="0" err="1" smtClean="0"/>
              <a:t>burchagi</a:t>
            </a:r>
            <a:r>
              <a:rPr lang="en-US" sz="3600" dirty="0" smtClean="0"/>
              <a:t> </a:t>
            </a:r>
            <a:r>
              <a:rPr lang="en-US" sz="3600" dirty="0" err="1" smtClean="0"/>
              <a:t>va</a:t>
            </a:r>
            <a:r>
              <a:rPr lang="en-US" sz="3600" dirty="0" smtClean="0"/>
              <a:t> </a:t>
            </a:r>
            <a:r>
              <a:rPr lang="en-US" sz="3600" dirty="0" err="1" smtClean="0"/>
              <a:t>o’quv</a:t>
            </a:r>
            <a:r>
              <a:rPr lang="en-US" sz="3600" dirty="0" smtClean="0"/>
              <a:t> – </a:t>
            </a:r>
            <a:r>
              <a:rPr lang="en-US" sz="3600" dirty="0" err="1" smtClean="0"/>
              <a:t>tajriba</a:t>
            </a:r>
            <a:r>
              <a:rPr lang="en-US" sz="3600" dirty="0" smtClean="0"/>
              <a:t> </a:t>
            </a:r>
            <a:r>
              <a:rPr lang="en-US" sz="3600" dirty="0" err="1" smtClean="0"/>
              <a:t>maydonchasiga</a:t>
            </a:r>
            <a:r>
              <a:rPr lang="en-US" sz="3600" dirty="0" smtClean="0"/>
              <a:t> </a:t>
            </a:r>
            <a:r>
              <a:rPr lang="en-US" sz="3600" dirty="0" err="1" smtClean="0"/>
              <a:t>ega</a:t>
            </a:r>
            <a:r>
              <a:rPr lang="en-US" sz="3600" dirty="0" smtClean="0"/>
              <a:t> </a:t>
            </a:r>
            <a:r>
              <a:rPr lang="en-US" sz="3600" dirty="0" err="1" smtClean="0"/>
              <a:t>bo’lishi</a:t>
            </a:r>
            <a:r>
              <a:rPr lang="en-US" sz="3600" dirty="0" smtClean="0"/>
              <a:t> </a:t>
            </a:r>
            <a:r>
              <a:rPr lang="en-US" sz="3600" dirty="0" err="1" smtClean="0"/>
              <a:t>faqat</a:t>
            </a:r>
            <a:r>
              <a:rPr lang="en-US" sz="3600" dirty="0" smtClean="0"/>
              <a:t> </a:t>
            </a:r>
            <a:r>
              <a:rPr lang="en-US" sz="3600" dirty="0" err="1" smtClean="0"/>
              <a:t>tabiatshunoslikni</a:t>
            </a:r>
            <a:r>
              <a:rPr lang="en-US" sz="3600" dirty="0" smtClean="0"/>
              <a:t> </a:t>
            </a:r>
            <a:r>
              <a:rPr lang="en-US" sz="3600" dirty="0" err="1" smtClean="0"/>
              <a:t>o’qitish</a:t>
            </a:r>
            <a:r>
              <a:rPr lang="en-US" sz="3600" dirty="0" smtClean="0"/>
              <a:t> </a:t>
            </a:r>
            <a:r>
              <a:rPr lang="en-US" sz="3600" dirty="0" err="1" smtClean="0"/>
              <a:t>metodikasining</a:t>
            </a:r>
            <a:r>
              <a:rPr lang="en-US" sz="3600" dirty="0" smtClean="0"/>
              <a:t> </a:t>
            </a:r>
            <a:r>
              <a:rPr lang="en-US" sz="3600" dirty="0" err="1" smtClean="0"/>
              <a:t>o’ziga</a:t>
            </a:r>
            <a:r>
              <a:rPr lang="en-US" sz="3600" dirty="0" smtClean="0"/>
              <a:t> </a:t>
            </a:r>
            <a:r>
              <a:rPr lang="en-US" sz="3600" dirty="0" err="1" smtClean="0"/>
              <a:t>xosligini</a:t>
            </a:r>
            <a:r>
              <a:rPr lang="en-US" sz="3600" dirty="0" smtClean="0"/>
              <a:t> </a:t>
            </a:r>
            <a:r>
              <a:rPr lang="en-US" sz="3600" dirty="0" err="1" smtClean="0"/>
              <a:t>emas</a:t>
            </a:r>
            <a:r>
              <a:rPr lang="en-US" sz="3600" dirty="0" smtClean="0"/>
              <a:t>, </a:t>
            </a:r>
            <a:r>
              <a:rPr lang="en-US" sz="3600" dirty="0" err="1" smtClean="0"/>
              <a:t>balki</a:t>
            </a:r>
            <a:r>
              <a:rPr lang="en-US" sz="3600" dirty="0" smtClean="0"/>
              <a:t> </a:t>
            </a:r>
            <a:r>
              <a:rPr lang="en-US" sz="3600" dirty="0" err="1" smtClean="0"/>
              <a:t>uning</a:t>
            </a:r>
            <a:r>
              <a:rPr lang="en-US" sz="3600" dirty="0" smtClean="0"/>
              <a:t> </a:t>
            </a:r>
            <a:r>
              <a:rPr lang="en-US" sz="3600" dirty="0" err="1" smtClean="0"/>
              <a:t>tarbiyaviy</a:t>
            </a:r>
            <a:r>
              <a:rPr lang="en-US" sz="3600" dirty="0" smtClean="0"/>
              <a:t> </a:t>
            </a:r>
            <a:r>
              <a:rPr lang="en-US" sz="3600" dirty="0" err="1" smtClean="0"/>
              <a:t>imkoniyatlarini</a:t>
            </a:r>
            <a:r>
              <a:rPr lang="en-US" sz="3600" dirty="0" smtClean="0"/>
              <a:t> ham </a:t>
            </a:r>
            <a:r>
              <a:rPr lang="en-US" sz="3600" dirty="0" err="1" smtClean="0"/>
              <a:t>belgilaydi</a:t>
            </a:r>
            <a:r>
              <a:rPr lang="en-US" sz="3600" dirty="0" smtClean="0"/>
              <a:t>. </a:t>
            </a:r>
            <a:endParaRPr lang="ru-RU" sz="3600" dirty="0"/>
          </a:p>
        </p:txBody>
      </p:sp>
    </p:spTree>
  </p:cSld>
  <p:clrMapOvr>
    <a:masterClrMapping/>
  </p:clrMapOvr>
  <p:transition>
    <p:wheel spokes="3"/>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143116"/>
            <a:ext cx="8229600" cy="1714512"/>
          </a:xfrm>
        </p:spPr>
        <p:txBody>
          <a:bodyPr>
            <a:normAutofit/>
          </a:bodyPr>
          <a:lstStyle/>
          <a:p>
            <a:r>
              <a:rPr lang="en-US" sz="5400" b="1" dirty="0" err="1" smtClean="0"/>
              <a:t>E’tiboringiz</a:t>
            </a:r>
            <a:r>
              <a:rPr lang="en-US" sz="5400" b="1" dirty="0" smtClean="0"/>
              <a:t> </a:t>
            </a:r>
            <a:r>
              <a:rPr lang="en-US" sz="5400" b="1" dirty="0" err="1" smtClean="0"/>
              <a:t>uchun</a:t>
            </a:r>
            <a:r>
              <a:rPr lang="en-US" sz="5400" b="1" dirty="0" smtClean="0"/>
              <a:t> RAHMAT!</a:t>
            </a:r>
            <a:endParaRPr lang="ru-RU" sz="5400" b="1" dirty="0"/>
          </a:p>
        </p:txBody>
      </p:sp>
    </p:spTree>
  </p:cSld>
  <p:clrMapOvr>
    <a:masterClrMapping/>
  </p:clrMapOvr>
  <p:transition>
    <p:wipe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928670"/>
            <a:ext cx="8229600" cy="1143000"/>
          </a:xfrm>
        </p:spPr>
        <p:txBody>
          <a:bodyPr>
            <a:normAutofit fontScale="90000"/>
          </a:bodyPr>
          <a:lstStyle/>
          <a:p>
            <a:r>
              <a:rPr lang="en-US" b="1" dirty="0" err="1" smtClean="0"/>
              <a:t>Mavzu</a:t>
            </a:r>
            <a:r>
              <a:rPr lang="en-US" b="1" dirty="0" smtClean="0"/>
              <a:t>: </a:t>
            </a:r>
            <a:r>
              <a:rPr lang="en-US" b="1" dirty="0" err="1" smtClean="0"/>
              <a:t>M</a:t>
            </a:r>
            <a:r>
              <a:rPr lang="en-US" b="1" dirty="0" err="1" smtClean="0"/>
              <a:t>aktabgacha</a:t>
            </a:r>
            <a:r>
              <a:rPr lang="en-US" b="1" dirty="0" smtClean="0"/>
              <a:t> </a:t>
            </a:r>
            <a:r>
              <a:rPr lang="en-US" b="1" dirty="0" err="1" smtClean="0"/>
              <a:t>yoshdagi</a:t>
            </a:r>
            <a:r>
              <a:rPr lang="en-US" b="1" dirty="0" smtClean="0"/>
              <a:t> </a:t>
            </a:r>
            <a:r>
              <a:rPr lang="en-US" b="1" dirty="0" err="1" smtClean="0"/>
              <a:t>bolalarni</a:t>
            </a:r>
            <a:r>
              <a:rPr lang="en-US" b="1" dirty="0" smtClean="0"/>
              <a:t> </a:t>
            </a:r>
            <a:r>
              <a:rPr lang="en-US" b="1" dirty="0" err="1" smtClean="0"/>
              <a:t>tabiat</a:t>
            </a:r>
            <a:r>
              <a:rPr lang="en-US" b="1" dirty="0" smtClean="0"/>
              <a:t> </a:t>
            </a:r>
            <a:r>
              <a:rPr lang="en-US" b="1" dirty="0" err="1" smtClean="0"/>
              <a:t>bilan</a:t>
            </a:r>
            <a:r>
              <a:rPr lang="en-US" b="1" dirty="0" smtClean="0"/>
              <a:t> </a:t>
            </a:r>
            <a:r>
              <a:rPr lang="en-US" b="1" dirty="0" err="1" smtClean="0"/>
              <a:t>tanishtirish</a:t>
            </a:r>
            <a:r>
              <a:rPr lang="en-US" b="1" dirty="0" smtClean="0"/>
              <a:t> </a:t>
            </a:r>
            <a:r>
              <a:rPr lang="en-US" b="1" dirty="0" err="1" smtClean="0"/>
              <a:t>vazifalari</a:t>
            </a:r>
            <a:r>
              <a:rPr lang="en-US" b="1" dirty="0" smtClean="0"/>
              <a:t> </a:t>
            </a:r>
            <a:r>
              <a:rPr lang="en-US" b="1" dirty="0" err="1" smtClean="0"/>
              <a:t>va</a:t>
            </a:r>
            <a:r>
              <a:rPr lang="en-US" b="1" dirty="0" smtClean="0"/>
              <a:t> </a:t>
            </a:r>
            <a:r>
              <a:rPr lang="en-US" b="1" dirty="0" err="1" smtClean="0"/>
              <a:t>metod</a:t>
            </a:r>
            <a:r>
              <a:rPr lang="en-US" b="1" dirty="0" smtClean="0"/>
              <a:t>, </a:t>
            </a:r>
            <a:r>
              <a:rPr lang="en-US" b="1" dirty="0" err="1" smtClean="0"/>
              <a:t>vositalari</a:t>
            </a:r>
            <a:r>
              <a:rPr lang="en-US" b="1" dirty="0" smtClean="0"/>
              <a:t>. </a:t>
            </a:r>
            <a:endParaRPr lang="ru-RU" b="1" dirty="0"/>
          </a:p>
        </p:txBody>
      </p:sp>
      <p:sp>
        <p:nvSpPr>
          <p:cNvPr id="3" name="Содержимое 2"/>
          <p:cNvSpPr>
            <a:spLocks noGrp="1"/>
          </p:cNvSpPr>
          <p:nvPr>
            <p:ph idx="1"/>
          </p:nvPr>
        </p:nvSpPr>
        <p:spPr>
          <a:xfrm>
            <a:off x="457200" y="2143116"/>
            <a:ext cx="8229600" cy="3983047"/>
          </a:xfrm>
        </p:spPr>
        <p:txBody>
          <a:bodyPr/>
          <a:lstStyle/>
          <a:p>
            <a:pPr>
              <a:buNone/>
            </a:pPr>
            <a:r>
              <a:rPr lang="en-US" dirty="0" smtClean="0"/>
              <a:t>                                    </a:t>
            </a:r>
            <a:r>
              <a:rPr lang="en-US" b="1" dirty="0" err="1" smtClean="0"/>
              <a:t>Reja</a:t>
            </a:r>
            <a:r>
              <a:rPr lang="en-US" b="1" dirty="0" smtClean="0"/>
              <a:t>:</a:t>
            </a:r>
          </a:p>
          <a:p>
            <a:pPr marL="514350" indent="-514350">
              <a:buAutoNum type="arabicPeriod"/>
            </a:pPr>
            <a:r>
              <a:rPr lang="en-US" dirty="0" err="1" smtClean="0"/>
              <a:t>Bolalarga</a:t>
            </a:r>
            <a:r>
              <a:rPr lang="en-US" dirty="0" smtClean="0"/>
              <a:t> </a:t>
            </a:r>
            <a:r>
              <a:rPr lang="en-US" dirty="0" err="1" smtClean="0"/>
              <a:t>tabiat</a:t>
            </a:r>
            <a:r>
              <a:rPr lang="en-US" dirty="0" smtClean="0"/>
              <a:t> </a:t>
            </a:r>
            <a:r>
              <a:rPr lang="en-US" dirty="0" err="1" smtClean="0"/>
              <a:t>haqida</a:t>
            </a:r>
            <a:r>
              <a:rPr lang="en-US" dirty="0" smtClean="0"/>
              <a:t> ilk </a:t>
            </a:r>
            <a:r>
              <a:rPr lang="en-US" dirty="0" err="1" smtClean="0"/>
              <a:t>tushunchalarni</a:t>
            </a:r>
            <a:r>
              <a:rPr lang="en-US" dirty="0" smtClean="0"/>
              <a:t> </a:t>
            </a:r>
            <a:r>
              <a:rPr lang="en-US" dirty="0" err="1" smtClean="0"/>
              <a:t>berish</a:t>
            </a:r>
            <a:r>
              <a:rPr lang="en-US" dirty="0" smtClean="0"/>
              <a:t>.</a:t>
            </a:r>
          </a:p>
          <a:p>
            <a:pPr marL="514350" indent="-514350">
              <a:buAutoNum type="arabicPeriod"/>
            </a:pPr>
            <a:r>
              <a:rPr lang="en-US" dirty="0" err="1" smtClean="0"/>
              <a:t>Tabiatshunoslikni</a:t>
            </a:r>
            <a:r>
              <a:rPr lang="en-US" dirty="0" smtClean="0"/>
              <a:t> </a:t>
            </a:r>
            <a:r>
              <a:rPr lang="en-US" dirty="0" err="1" smtClean="0"/>
              <a:t>o’qitish</a:t>
            </a:r>
            <a:r>
              <a:rPr lang="en-US" dirty="0" smtClean="0"/>
              <a:t> </a:t>
            </a:r>
            <a:r>
              <a:rPr lang="en-US" dirty="0" err="1" smtClean="0"/>
              <a:t>metodikasining</a:t>
            </a:r>
            <a:r>
              <a:rPr lang="en-US" dirty="0" smtClean="0"/>
              <a:t> </a:t>
            </a:r>
            <a:r>
              <a:rPr lang="en-US" dirty="0" err="1" smtClean="0"/>
              <a:t>predmeti</a:t>
            </a:r>
            <a:r>
              <a:rPr lang="en-US" dirty="0" smtClean="0"/>
              <a:t> </a:t>
            </a:r>
            <a:r>
              <a:rPr lang="en-US" dirty="0" err="1" smtClean="0"/>
              <a:t>va</a:t>
            </a:r>
            <a:r>
              <a:rPr lang="en-US" dirty="0" smtClean="0"/>
              <a:t> </a:t>
            </a:r>
            <a:r>
              <a:rPr lang="en-US" dirty="0" err="1" smtClean="0"/>
              <a:t>vazifalari</a:t>
            </a:r>
            <a:r>
              <a:rPr lang="en-US" dirty="0" smtClean="0"/>
              <a:t>.</a:t>
            </a:r>
          </a:p>
          <a:p>
            <a:pPr>
              <a:buNone/>
            </a:pPr>
            <a:endParaRPr lang="ru-RU" dirty="0"/>
          </a:p>
        </p:txBody>
      </p:sp>
    </p:spTree>
  </p:cSld>
  <p:clrMapOvr>
    <a:masterClrMapping/>
  </p:clrMapOvr>
  <p:transition>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1428736"/>
            <a:ext cx="8229600" cy="1143000"/>
          </a:xfrm>
        </p:spPr>
        <p:txBody>
          <a:bodyPr>
            <a:noAutofit/>
          </a:bodyPr>
          <a:lstStyle/>
          <a:p>
            <a:r>
              <a:rPr lang="en-US" sz="3200" b="1" dirty="0" err="1" smtClean="0"/>
              <a:t>Tabiat</a:t>
            </a:r>
            <a:r>
              <a:rPr lang="en-US" sz="3200" b="1" dirty="0" smtClean="0"/>
              <a:t> – </a:t>
            </a:r>
            <a:r>
              <a:rPr lang="en-US" sz="3200" b="1" dirty="0" err="1" smtClean="0"/>
              <a:t>bitmas</a:t>
            </a:r>
            <a:r>
              <a:rPr lang="en-US" sz="3200" b="1" dirty="0" smtClean="0"/>
              <a:t> </a:t>
            </a:r>
            <a:r>
              <a:rPr lang="en-US" sz="3200" b="1" dirty="0" err="1" smtClean="0"/>
              <a:t>tuganmas</a:t>
            </a:r>
            <a:r>
              <a:rPr lang="en-US" sz="3200" b="1" dirty="0" smtClean="0"/>
              <a:t> </a:t>
            </a:r>
            <a:r>
              <a:rPr lang="en-US" sz="3200" b="1" dirty="0" err="1" smtClean="0"/>
              <a:t>hazinadir</a:t>
            </a:r>
            <a:r>
              <a:rPr lang="en-US" sz="3200" b="1" dirty="0" smtClean="0"/>
              <a:t>. </a:t>
            </a:r>
            <a:r>
              <a:rPr lang="en-US" sz="3200" b="1" dirty="0" err="1" smtClean="0"/>
              <a:t>O’simliklar</a:t>
            </a:r>
            <a:r>
              <a:rPr lang="en-US" sz="3200" b="1" dirty="0" smtClean="0"/>
              <a:t> </a:t>
            </a:r>
            <a:r>
              <a:rPr lang="en-US" sz="3200" b="1" dirty="0" err="1" smtClean="0"/>
              <a:t>dunyosi</a:t>
            </a:r>
            <a:r>
              <a:rPr lang="en-US" sz="3200" b="1" dirty="0" smtClean="0"/>
              <a:t> </a:t>
            </a:r>
            <a:r>
              <a:rPr lang="en-US" sz="3200" b="1" dirty="0" err="1" smtClean="0"/>
              <a:t>hayvonot</a:t>
            </a:r>
            <a:r>
              <a:rPr lang="en-US" sz="3200" b="1" dirty="0" smtClean="0"/>
              <a:t> </a:t>
            </a:r>
            <a:r>
              <a:rPr lang="en-US" sz="3200" b="1" dirty="0" err="1" smtClean="0"/>
              <a:t>olami</a:t>
            </a:r>
            <a:r>
              <a:rPr lang="en-US" sz="3200" b="1" dirty="0" smtClean="0"/>
              <a:t> </a:t>
            </a:r>
            <a:r>
              <a:rPr lang="en-US" sz="3200" b="1" dirty="0" err="1" smtClean="0"/>
              <a:t>yosh</a:t>
            </a:r>
            <a:r>
              <a:rPr lang="en-US" sz="3200" b="1" dirty="0" smtClean="0"/>
              <a:t> </a:t>
            </a:r>
            <a:r>
              <a:rPr lang="en-US" sz="3200" b="1" dirty="0" err="1" smtClean="0"/>
              <a:t>qalbning</a:t>
            </a:r>
            <a:r>
              <a:rPr lang="en-US" sz="3200" b="1" dirty="0" smtClean="0"/>
              <a:t> </a:t>
            </a:r>
            <a:r>
              <a:rPr lang="en-US" sz="3200" b="1" dirty="0" err="1" smtClean="0"/>
              <a:t>to’g’ri</a:t>
            </a:r>
            <a:r>
              <a:rPr lang="en-US" sz="3200" b="1" dirty="0" smtClean="0"/>
              <a:t> </a:t>
            </a:r>
            <a:r>
              <a:rPr lang="en-US" sz="3200" b="1" dirty="0" err="1" smtClean="0"/>
              <a:t>o’sib</a:t>
            </a:r>
            <a:r>
              <a:rPr lang="en-US" sz="3200" b="1" dirty="0" smtClean="0"/>
              <a:t> </a:t>
            </a:r>
            <a:r>
              <a:rPr lang="en-US" sz="3200" b="1" dirty="0" err="1" smtClean="0"/>
              <a:t>shakllanishida</a:t>
            </a:r>
            <a:r>
              <a:rPr lang="en-US" sz="3200" b="1" dirty="0" smtClean="0"/>
              <a:t>, </a:t>
            </a:r>
            <a:r>
              <a:rPr lang="en-US" sz="3200" b="1" dirty="0" err="1" smtClean="0"/>
              <a:t>tabiatda</a:t>
            </a:r>
            <a:r>
              <a:rPr lang="en-US" sz="3200" b="1" dirty="0" smtClean="0"/>
              <a:t> </a:t>
            </a:r>
            <a:r>
              <a:rPr lang="en-US" sz="3200" b="1" dirty="0" err="1" smtClean="0"/>
              <a:t>bo’ladigan</a:t>
            </a:r>
            <a:r>
              <a:rPr lang="en-US" sz="3200" b="1" dirty="0" smtClean="0"/>
              <a:t> </a:t>
            </a:r>
            <a:r>
              <a:rPr lang="en-US" sz="3200" b="1" dirty="0" err="1" smtClean="0"/>
              <a:t>voqea-hodisalarning</a:t>
            </a:r>
            <a:r>
              <a:rPr lang="en-US" sz="3200" b="1" dirty="0" smtClean="0"/>
              <a:t> sir </a:t>
            </a:r>
            <a:r>
              <a:rPr lang="en-US" sz="3200" b="1" dirty="0" err="1" smtClean="0"/>
              <a:t>asrorini</a:t>
            </a:r>
            <a:r>
              <a:rPr lang="en-US" sz="3200" b="1" dirty="0" smtClean="0"/>
              <a:t> </a:t>
            </a:r>
            <a:r>
              <a:rPr lang="en-US" sz="3200" b="1" dirty="0" err="1" smtClean="0"/>
              <a:t>o’rganib</a:t>
            </a:r>
            <a:r>
              <a:rPr lang="en-US" sz="3200" b="1" dirty="0" smtClean="0"/>
              <a:t> </a:t>
            </a:r>
            <a:r>
              <a:rPr lang="en-US" sz="3200" b="1" dirty="0" err="1" smtClean="0"/>
              <a:t>voyaga</a:t>
            </a:r>
            <a:r>
              <a:rPr lang="en-US" sz="3200" b="1" dirty="0" smtClean="0"/>
              <a:t> </a:t>
            </a:r>
            <a:r>
              <a:rPr lang="en-US" sz="3200" b="1" dirty="0" err="1" smtClean="0"/>
              <a:t>yetishida</a:t>
            </a:r>
            <a:r>
              <a:rPr lang="en-US" sz="3200" b="1" dirty="0" smtClean="0"/>
              <a:t> </a:t>
            </a:r>
            <a:r>
              <a:rPr lang="en-US" sz="3200" b="1" dirty="0" err="1" smtClean="0"/>
              <a:t>katta</a:t>
            </a:r>
            <a:r>
              <a:rPr lang="en-US" sz="3200" b="1" dirty="0" smtClean="0"/>
              <a:t> </a:t>
            </a:r>
            <a:r>
              <a:rPr lang="en-US" sz="3200" b="1" dirty="0" err="1" smtClean="0"/>
              <a:t>manba</a:t>
            </a:r>
            <a:r>
              <a:rPr lang="en-US" sz="3200" b="1" dirty="0" smtClean="0"/>
              <a:t> </a:t>
            </a:r>
            <a:r>
              <a:rPr lang="en-US" sz="3200" b="1" dirty="0" err="1" smtClean="0"/>
              <a:t>bo’lib</a:t>
            </a:r>
            <a:r>
              <a:rPr lang="en-US" sz="3200" b="1" dirty="0" smtClean="0"/>
              <a:t> </a:t>
            </a:r>
            <a:r>
              <a:rPr lang="en-US" sz="3200" b="1" dirty="0" err="1" smtClean="0"/>
              <a:t>hizmat</a:t>
            </a:r>
            <a:r>
              <a:rPr lang="en-US" sz="3200" b="1" dirty="0" smtClean="0"/>
              <a:t> </a:t>
            </a:r>
            <a:r>
              <a:rPr lang="en-US" sz="3200" b="1" dirty="0" err="1" smtClean="0"/>
              <a:t>qiladi</a:t>
            </a:r>
            <a:r>
              <a:rPr lang="en-US" sz="3200" b="1" dirty="0" smtClean="0"/>
              <a:t>.</a:t>
            </a:r>
            <a:endParaRPr lang="ru-RU" sz="3200" b="1" dirty="0"/>
          </a:p>
        </p:txBody>
      </p:sp>
      <p:sp>
        <p:nvSpPr>
          <p:cNvPr id="3" name="Овал 2"/>
          <p:cNvSpPr/>
          <p:nvPr/>
        </p:nvSpPr>
        <p:spPr>
          <a:xfrm>
            <a:off x="2071670" y="2786058"/>
            <a:ext cx="4357718" cy="1714512"/>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sz="2800" b="1" dirty="0" err="1" smtClean="0"/>
              <a:t>Tabiatda</a:t>
            </a:r>
            <a:r>
              <a:rPr lang="en-US" sz="2800" b="1" dirty="0" smtClean="0"/>
              <a:t> </a:t>
            </a:r>
            <a:r>
              <a:rPr lang="en-US" sz="2800" b="1" dirty="0" err="1" smtClean="0"/>
              <a:t>narsalar</a:t>
            </a:r>
            <a:r>
              <a:rPr lang="en-US" sz="2800" b="1" dirty="0" smtClean="0"/>
              <a:t> </a:t>
            </a:r>
            <a:r>
              <a:rPr lang="en-US" sz="2800" b="1" dirty="0" err="1" smtClean="0"/>
              <a:t>ikki</a:t>
            </a:r>
            <a:r>
              <a:rPr lang="en-US" sz="2800" b="1" dirty="0" smtClean="0"/>
              <a:t> </a:t>
            </a:r>
            <a:r>
              <a:rPr lang="en-US" sz="2800" b="1" dirty="0" err="1" smtClean="0"/>
              <a:t>qismdan</a:t>
            </a:r>
            <a:r>
              <a:rPr lang="en-US" sz="2800" b="1" dirty="0" smtClean="0"/>
              <a:t>:</a:t>
            </a:r>
            <a:endParaRPr lang="ru-RU" sz="2800" b="1" dirty="0"/>
          </a:p>
        </p:txBody>
      </p:sp>
      <p:sp>
        <p:nvSpPr>
          <p:cNvPr id="4" name="Стрелка вправо 3"/>
          <p:cNvSpPr/>
          <p:nvPr/>
        </p:nvSpPr>
        <p:spPr>
          <a:xfrm>
            <a:off x="3071802" y="4500570"/>
            <a:ext cx="2714644" cy="121444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smtClean="0"/>
              <a:t>Jonsiz</a:t>
            </a:r>
            <a:r>
              <a:rPr lang="en-US" sz="2800" b="1" dirty="0" smtClean="0"/>
              <a:t> </a:t>
            </a:r>
            <a:endParaRPr lang="ru-RU" sz="2800" b="1" dirty="0"/>
          </a:p>
        </p:txBody>
      </p:sp>
      <p:sp>
        <p:nvSpPr>
          <p:cNvPr id="5" name="Стрелка вправо 4"/>
          <p:cNvSpPr/>
          <p:nvPr/>
        </p:nvSpPr>
        <p:spPr>
          <a:xfrm>
            <a:off x="3071802" y="5500702"/>
            <a:ext cx="2643206" cy="11430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t>Jonli</a:t>
            </a:r>
            <a:endParaRPr lang="ru-RU" sz="2400" b="1" dirty="0"/>
          </a:p>
        </p:txBody>
      </p:sp>
    </p:spTree>
  </p:cSld>
  <p:clrMapOvr>
    <a:masterClrMapping/>
  </p:clrMapOvr>
  <p:transition>
    <p:diamon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r>
              <a:rPr lang="en-US" b="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Yer</a:t>
            </a:r>
            <a:r>
              <a:rPr lang="en-US" b="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b="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quyosh</a:t>
            </a:r>
            <a:r>
              <a:rPr lang="en-US" b="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b="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yulduzlar</a:t>
            </a:r>
            <a:r>
              <a:rPr lang="en-US" b="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b="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suv</a:t>
            </a:r>
            <a:r>
              <a:rPr lang="en-US" b="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b="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havo</a:t>
            </a:r>
            <a:r>
              <a:rPr lang="en-US" b="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b="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toshlar</a:t>
            </a:r>
            <a:r>
              <a:rPr lang="en-US" b="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b="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tuproq</a:t>
            </a:r>
            <a:r>
              <a:rPr lang="en-US" b="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endParaRPr lang="ru-RU" b="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 name="Подзаголовок 5"/>
          <p:cNvSpPr>
            <a:spLocks noGrp="1"/>
          </p:cNvSpPr>
          <p:nvPr>
            <p:ph type="subTitle" idx="1"/>
          </p:nvPr>
        </p:nvSpPr>
        <p:spPr>
          <a:xfrm>
            <a:off x="1428728" y="4857760"/>
            <a:ext cx="6400800" cy="1752600"/>
          </a:xfrm>
        </p:spPr>
        <p:txBody>
          <a:bodyPr>
            <a:normAutofit/>
          </a:bodyPr>
          <a:lstStyle/>
          <a:p>
            <a:r>
              <a:rPr lang="en-US" sz="5400" dirty="0" err="1" smtClean="0"/>
              <a:t>O’simlik</a:t>
            </a:r>
            <a:r>
              <a:rPr lang="en-US" sz="5400" dirty="0" smtClean="0"/>
              <a:t>, </a:t>
            </a:r>
            <a:r>
              <a:rPr lang="en-US" sz="5400" dirty="0" err="1" smtClean="0"/>
              <a:t>havo</a:t>
            </a:r>
            <a:r>
              <a:rPr lang="en-US" sz="5400" dirty="0" smtClean="0"/>
              <a:t>, </a:t>
            </a:r>
            <a:r>
              <a:rPr lang="en-US" sz="5400" dirty="0" err="1" smtClean="0"/>
              <a:t>suv</a:t>
            </a:r>
            <a:r>
              <a:rPr lang="en-US" sz="5400" dirty="0" smtClean="0"/>
              <a:t>, </a:t>
            </a:r>
            <a:r>
              <a:rPr lang="en-US" sz="5400" dirty="0" err="1" smtClean="0"/>
              <a:t>yorug’lik</a:t>
            </a:r>
            <a:endParaRPr lang="ru-RU" sz="5400" dirty="0"/>
          </a:p>
        </p:txBody>
      </p:sp>
      <p:sp>
        <p:nvSpPr>
          <p:cNvPr id="3" name="Стрелка вправо 2"/>
          <p:cNvSpPr/>
          <p:nvPr/>
        </p:nvSpPr>
        <p:spPr>
          <a:xfrm>
            <a:off x="1571604" y="214290"/>
            <a:ext cx="5429288" cy="185738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800" b="1" dirty="0" err="1" smtClean="0"/>
              <a:t>Jonsiz</a:t>
            </a:r>
            <a:r>
              <a:rPr lang="en-US" sz="2800" b="1" dirty="0" smtClean="0"/>
              <a:t> </a:t>
            </a:r>
            <a:r>
              <a:rPr lang="en-US" sz="2800" b="1" dirty="0" err="1" smtClean="0"/>
              <a:t>tabiatga</a:t>
            </a:r>
            <a:r>
              <a:rPr lang="en-US" sz="2800" b="1" dirty="0" smtClean="0"/>
              <a:t> </a:t>
            </a:r>
            <a:endParaRPr lang="ru-RU" sz="2800" b="1" dirty="0"/>
          </a:p>
        </p:txBody>
      </p:sp>
      <p:sp>
        <p:nvSpPr>
          <p:cNvPr id="4" name="Стрелка вправо 3"/>
          <p:cNvSpPr/>
          <p:nvPr/>
        </p:nvSpPr>
        <p:spPr>
          <a:xfrm>
            <a:off x="1785918" y="3214686"/>
            <a:ext cx="5286412" cy="1857388"/>
          </a:xfrm>
          <a:prstGeom prst="rightArrow">
            <a:avLst/>
          </a:prstGeom>
          <a:solidFill>
            <a:schemeClr val="accent3">
              <a:lumMod val="7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Jonli</a:t>
            </a:r>
            <a:r>
              <a:rPr lang="en-U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24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tabiatga</a:t>
            </a:r>
            <a:endPar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ransition>
    <p:comb/>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2357478"/>
            <a:ext cx="8229600" cy="7358090"/>
          </a:xfrm>
        </p:spPr>
        <p:txBody>
          <a:bodyPr>
            <a:normAutofit/>
          </a:bodyPr>
          <a:lstStyle/>
          <a:p>
            <a:r>
              <a:rPr lang="en-US" sz="3600" dirty="0" err="1" smtClean="0"/>
              <a:t>Tabiat</a:t>
            </a:r>
            <a:r>
              <a:rPr lang="en-US" sz="3600" dirty="0" smtClean="0"/>
              <a:t> </a:t>
            </a:r>
            <a:r>
              <a:rPr lang="en-US" sz="3600" dirty="0" err="1" smtClean="0"/>
              <a:t>bilan</a:t>
            </a:r>
            <a:r>
              <a:rPr lang="en-US" sz="3600" dirty="0" smtClean="0"/>
              <a:t> </a:t>
            </a:r>
            <a:r>
              <a:rPr lang="en-US" sz="3600" dirty="0" err="1" smtClean="0"/>
              <a:t>inson</a:t>
            </a:r>
            <a:r>
              <a:rPr lang="en-US" sz="3600" dirty="0" smtClean="0"/>
              <a:t> </a:t>
            </a:r>
            <a:r>
              <a:rPr lang="en-US" sz="3600" dirty="0" err="1" smtClean="0"/>
              <a:t>o’rtqsidagi</a:t>
            </a:r>
            <a:r>
              <a:rPr lang="en-US" sz="3600" dirty="0" smtClean="0"/>
              <a:t> </a:t>
            </a:r>
            <a:r>
              <a:rPr lang="en-US" sz="3600" dirty="0" err="1" smtClean="0"/>
              <a:t>uyg’unlikni</a:t>
            </a:r>
            <a:r>
              <a:rPr lang="en-US" sz="3600" dirty="0" smtClean="0"/>
              <a:t> </a:t>
            </a:r>
            <a:r>
              <a:rPr lang="en-US" sz="3600" dirty="0" err="1" smtClean="0"/>
              <a:t>ta’minlashda</a:t>
            </a:r>
            <a:r>
              <a:rPr lang="en-US" sz="3600" dirty="0" smtClean="0"/>
              <a:t> </a:t>
            </a:r>
            <a:r>
              <a:rPr lang="en-US" sz="3600" dirty="0" err="1" smtClean="0"/>
              <a:t>ekologik</a:t>
            </a:r>
            <a:r>
              <a:rPr lang="en-US" sz="3600" dirty="0" smtClean="0"/>
              <a:t> </a:t>
            </a:r>
            <a:r>
              <a:rPr lang="en-US" sz="3600" dirty="0" err="1" smtClean="0"/>
              <a:t>ta’lim</a:t>
            </a:r>
            <a:r>
              <a:rPr lang="en-US" sz="3600" dirty="0" smtClean="0"/>
              <a:t> </a:t>
            </a:r>
            <a:r>
              <a:rPr lang="en-US" sz="3600" dirty="0" err="1" smtClean="0"/>
              <a:t>tarbiyaning</a:t>
            </a:r>
            <a:r>
              <a:rPr lang="en-US" sz="3600" dirty="0" smtClean="0"/>
              <a:t> </a:t>
            </a:r>
            <a:r>
              <a:rPr lang="en-US" sz="3600" dirty="0" err="1" smtClean="0"/>
              <a:t>roli</a:t>
            </a:r>
            <a:r>
              <a:rPr lang="en-US" sz="3600" dirty="0" smtClean="0"/>
              <a:t> </a:t>
            </a:r>
            <a:r>
              <a:rPr lang="en-US" sz="3600" dirty="0" err="1" smtClean="0"/>
              <a:t>nihoyatda</a:t>
            </a:r>
            <a:r>
              <a:rPr lang="en-US" sz="3600" dirty="0" smtClean="0"/>
              <a:t> </a:t>
            </a:r>
            <a:r>
              <a:rPr lang="en-US" sz="3600" dirty="0" err="1" smtClean="0"/>
              <a:t>katta</a:t>
            </a:r>
            <a:r>
              <a:rPr lang="en-US" sz="3600" dirty="0" smtClean="0"/>
              <a:t>.</a:t>
            </a:r>
            <a:br>
              <a:rPr lang="en-US" sz="3600" dirty="0" smtClean="0"/>
            </a:br>
            <a:r>
              <a:rPr lang="en-US" sz="3600" dirty="0" err="1" smtClean="0"/>
              <a:t>Talim</a:t>
            </a:r>
            <a:r>
              <a:rPr lang="en-US" sz="3600" dirty="0" smtClean="0"/>
              <a:t> </a:t>
            </a:r>
            <a:r>
              <a:rPr lang="en-US" sz="3600" dirty="0" err="1" smtClean="0"/>
              <a:t>tizimining</a:t>
            </a:r>
            <a:r>
              <a:rPr lang="en-US" sz="3600" dirty="0" smtClean="0"/>
              <a:t> </a:t>
            </a:r>
            <a:r>
              <a:rPr lang="en-US" sz="3600" dirty="0" err="1" smtClean="0"/>
              <a:t>barcha</a:t>
            </a:r>
            <a:r>
              <a:rPr lang="en-US" sz="3600" dirty="0" smtClean="0"/>
              <a:t> </a:t>
            </a:r>
            <a:r>
              <a:rPr lang="en-US" sz="3600" dirty="0" err="1" smtClean="0"/>
              <a:t>bosqichlarida</a:t>
            </a:r>
            <a:r>
              <a:rPr lang="en-US" sz="3600" dirty="0" smtClean="0"/>
              <a:t> </a:t>
            </a:r>
            <a:r>
              <a:rPr lang="en-US" sz="3600" dirty="0" err="1" smtClean="0"/>
              <a:t>amalga</a:t>
            </a:r>
            <a:r>
              <a:rPr lang="en-US" sz="3600" dirty="0" smtClean="0"/>
              <a:t> </a:t>
            </a:r>
            <a:r>
              <a:rPr lang="en-US" sz="3600" dirty="0" err="1" smtClean="0"/>
              <a:t>oshiriladigan</a:t>
            </a:r>
            <a:r>
              <a:rPr lang="en-US" sz="3600" dirty="0" smtClean="0"/>
              <a:t> </a:t>
            </a:r>
            <a:r>
              <a:rPr lang="en-US" sz="3600" dirty="0" err="1" smtClean="0"/>
              <a:t>uzliksiz</a:t>
            </a:r>
            <a:r>
              <a:rPr lang="en-US" sz="3600" dirty="0" smtClean="0"/>
              <a:t> </a:t>
            </a:r>
            <a:r>
              <a:rPr lang="en-US" sz="3600" dirty="0" err="1" smtClean="0"/>
              <a:t>ekologik</a:t>
            </a:r>
            <a:r>
              <a:rPr lang="en-US" sz="3600" dirty="0" smtClean="0"/>
              <a:t> </a:t>
            </a:r>
            <a:r>
              <a:rPr lang="en-US" sz="3600" dirty="0" err="1" smtClean="0"/>
              <a:t>ta’lim</a:t>
            </a:r>
            <a:r>
              <a:rPr lang="en-US" sz="3600" dirty="0" smtClean="0"/>
              <a:t> </a:t>
            </a:r>
            <a:r>
              <a:rPr lang="en-US" sz="3600" dirty="0" err="1" smtClean="0"/>
              <a:t>tarbiya</a:t>
            </a:r>
            <a:r>
              <a:rPr lang="en-US" sz="3600" dirty="0" smtClean="0"/>
              <a:t> </a:t>
            </a:r>
            <a:r>
              <a:rPr lang="en-US" sz="3600" dirty="0" err="1" smtClean="0"/>
              <a:t>insonning</a:t>
            </a:r>
            <a:r>
              <a:rPr lang="en-US" sz="3600" dirty="0" smtClean="0"/>
              <a:t> </a:t>
            </a:r>
            <a:r>
              <a:rPr lang="en-US" sz="3600" dirty="0" err="1" smtClean="0"/>
              <a:t>tabiatiga</a:t>
            </a:r>
            <a:r>
              <a:rPr lang="en-US" sz="3600" dirty="0" smtClean="0"/>
              <a:t>, </a:t>
            </a:r>
            <a:r>
              <a:rPr lang="en-US" sz="3600" dirty="0" err="1" smtClean="0"/>
              <a:t>qolavesa</a:t>
            </a:r>
            <a:r>
              <a:rPr lang="en-US" sz="3600" dirty="0" smtClean="0"/>
              <a:t>, </a:t>
            </a:r>
            <a:r>
              <a:rPr lang="en-US" sz="3600" dirty="0" err="1" smtClean="0"/>
              <a:t>o’ziga</a:t>
            </a:r>
            <a:r>
              <a:rPr lang="en-US" sz="3600" dirty="0" smtClean="0"/>
              <a:t> </a:t>
            </a:r>
            <a:r>
              <a:rPr lang="en-US" sz="3600" dirty="0" err="1" smtClean="0"/>
              <a:t>nisbatan</a:t>
            </a:r>
            <a:r>
              <a:rPr lang="en-US" sz="3600" dirty="0" smtClean="0"/>
              <a:t> </a:t>
            </a:r>
            <a:r>
              <a:rPr lang="en-US" sz="3600" dirty="0" err="1" smtClean="0"/>
              <a:t>yangi</a:t>
            </a:r>
            <a:r>
              <a:rPr lang="en-US" sz="3600" dirty="0" smtClean="0"/>
              <a:t> </a:t>
            </a:r>
            <a:r>
              <a:rPr lang="en-US" sz="3600" dirty="0" err="1" smtClean="0"/>
              <a:t>munosabatlarning</a:t>
            </a:r>
            <a:r>
              <a:rPr lang="en-US" sz="3600" dirty="0" smtClean="0"/>
              <a:t> </a:t>
            </a:r>
            <a:r>
              <a:rPr lang="en-US" sz="3600" dirty="0" err="1" smtClean="0"/>
              <a:t>shakllanishi</a:t>
            </a:r>
            <a:r>
              <a:rPr lang="en-US" sz="3600" dirty="0" smtClean="0"/>
              <a:t> </a:t>
            </a:r>
            <a:r>
              <a:rPr lang="en-US" sz="3600" dirty="0" err="1" smtClean="0"/>
              <a:t>taqazo</a:t>
            </a:r>
            <a:r>
              <a:rPr lang="en-US" sz="3600" dirty="0" smtClean="0"/>
              <a:t> </a:t>
            </a:r>
            <a:r>
              <a:rPr lang="en-US" sz="3600" dirty="0" err="1" smtClean="0"/>
              <a:t>etadi</a:t>
            </a:r>
            <a:r>
              <a:rPr lang="en-US" sz="3600" dirty="0" smtClean="0"/>
              <a:t>. </a:t>
            </a:r>
            <a:endParaRPr lang="ru-RU" sz="3600" dirty="0"/>
          </a:p>
        </p:txBody>
      </p:sp>
    </p:spTree>
  </p:cSld>
  <p:clrMapOvr>
    <a:masterClrMapping/>
  </p:clrMapOvr>
  <p:transition>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5715000"/>
            <a:ext cx="8229600" cy="1143000"/>
          </a:xfrm>
        </p:spPr>
        <p:txBody>
          <a:bodyPr>
            <a:normAutofit fontScale="90000"/>
          </a:bodyPr>
          <a:lstStyle/>
          <a:p>
            <a:r>
              <a:rPr lang="en-US" dirty="0" err="1" smtClean="0"/>
              <a:t>O’z</a:t>
            </a:r>
            <a:r>
              <a:rPr lang="en-US" dirty="0" smtClean="0"/>
              <a:t> </a:t>
            </a:r>
            <a:r>
              <a:rPr lang="en-US" dirty="0" err="1" smtClean="0"/>
              <a:t>navbatida</a:t>
            </a:r>
            <a:r>
              <a:rPr lang="en-US" dirty="0" smtClean="0"/>
              <a:t> </a:t>
            </a:r>
            <a:r>
              <a:rPr lang="en-US" dirty="0" err="1" smtClean="0"/>
              <a:t>barkamol</a:t>
            </a:r>
            <a:r>
              <a:rPr lang="en-US" dirty="0" smtClean="0"/>
              <a:t> </a:t>
            </a:r>
            <a:r>
              <a:rPr lang="en-US" dirty="0" err="1" smtClean="0"/>
              <a:t>insonning</a:t>
            </a:r>
            <a:r>
              <a:rPr lang="en-US" dirty="0" smtClean="0"/>
              <a:t> </a:t>
            </a:r>
            <a:r>
              <a:rPr lang="en-US" dirty="0" err="1" smtClean="0"/>
              <a:t>shakllanishida</a:t>
            </a:r>
            <a:r>
              <a:rPr lang="en-US" dirty="0" smtClean="0"/>
              <a:t> </a:t>
            </a:r>
            <a:r>
              <a:rPr lang="en-US" dirty="0" err="1" smtClean="0"/>
              <a:t>poydevor</a:t>
            </a:r>
            <a:r>
              <a:rPr lang="en-US" dirty="0" smtClean="0"/>
              <a:t> </a:t>
            </a:r>
            <a:r>
              <a:rPr lang="en-US" dirty="0" err="1" smtClean="0"/>
              <a:t>bo’lib</a:t>
            </a:r>
            <a:r>
              <a:rPr lang="en-US" dirty="0" smtClean="0"/>
              <a:t> </a:t>
            </a:r>
            <a:r>
              <a:rPr lang="en-US" dirty="0" err="1" smtClean="0"/>
              <a:t>xizmat</a:t>
            </a:r>
            <a:r>
              <a:rPr lang="en-US" dirty="0" smtClean="0"/>
              <a:t> </a:t>
            </a:r>
            <a:r>
              <a:rPr lang="en-US" dirty="0" err="1" smtClean="0"/>
              <a:t>qilishi</a:t>
            </a:r>
            <a:r>
              <a:rPr lang="en-US" dirty="0" smtClean="0"/>
              <a:t> </a:t>
            </a:r>
            <a:r>
              <a:rPr lang="en-US" dirty="0" err="1" smtClean="0"/>
              <a:t>mumkin</a:t>
            </a:r>
            <a:r>
              <a:rPr lang="en-US" dirty="0" smtClean="0"/>
              <a:t>. </a:t>
            </a:r>
            <a:r>
              <a:rPr lang="en-US" dirty="0" err="1" smtClean="0"/>
              <a:t>Tabiatga</a:t>
            </a:r>
            <a:r>
              <a:rPr lang="en-US" dirty="0" smtClean="0"/>
              <a:t> </a:t>
            </a:r>
            <a:r>
              <a:rPr lang="en-US" dirty="0" err="1" smtClean="0"/>
              <a:t>nisnatan</a:t>
            </a:r>
            <a:r>
              <a:rPr lang="en-US" dirty="0" smtClean="0"/>
              <a:t> </a:t>
            </a:r>
            <a:r>
              <a:rPr lang="en-US" dirty="0" err="1" smtClean="0"/>
              <a:t>muhabbat</a:t>
            </a:r>
            <a:r>
              <a:rPr lang="en-US" dirty="0" smtClean="0"/>
              <a:t> </a:t>
            </a:r>
            <a:r>
              <a:rPr lang="en-US" dirty="0" err="1" smtClean="0"/>
              <a:t>uyg’otish</a:t>
            </a:r>
            <a:r>
              <a:rPr lang="en-US" dirty="0" smtClean="0"/>
              <a:t> </a:t>
            </a:r>
            <a:r>
              <a:rPr lang="en-US" dirty="0" err="1" smtClean="0"/>
              <a:t>ona</a:t>
            </a:r>
            <a:r>
              <a:rPr lang="en-US" dirty="0" smtClean="0"/>
              <a:t> </a:t>
            </a:r>
            <a:r>
              <a:rPr lang="en-US" dirty="0" err="1" smtClean="0"/>
              <a:t>Vatanga</a:t>
            </a:r>
            <a:r>
              <a:rPr lang="en-US" dirty="0" smtClean="0"/>
              <a:t>, </a:t>
            </a:r>
            <a:r>
              <a:rPr lang="en-US" dirty="0" err="1" smtClean="0"/>
              <a:t>uning</a:t>
            </a:r>
            <a:r>
              <a:rPr lang="en-US" dirty="0" smtClean="0"/>
              <a:t> </a:t>
            </a:r>
            <a:r>
              <a:rPr lang="en-US" dirty="0" err="1" smtClean="0"/>
              <a:t>tabiat</a:t>
            </a:r>
            <a:r>
              <a:rPr lang="en-US" dirty="0" smtClean="0"/>
              <a:t> </a:t>
            </a:r>
            <a:r>
              <a:rPr lang="en-US" dirty="0" err="1" smtClean="0"/>
              <a:t>yodgorliklari</a:t>
            </a:r>
            <a:r>
              <a:rPr lang="en-US" dirty="0" smtClean="0"/>
              <a:t>, </a:t>
            </a:r>
            <a:r>
              <a:rPr lang="en-US" dirty="0" err="1" smtClean="0"/>
              <a:t>tarixiy</a:t>
            </a:r>
            <a:r>
              <a:rPr lang="en-US" dirty="0" smtClean="0"/>
              <a:t> </a:t>
            </a:r>
            <a:r>
              <a:rPr lang="en-US" dirty="0" err="1" smtClean="0"/>
              <a:t>obidalari</a:t>
            </a:r>
            <a:r>
              <a:rPr lang="en-US" dirty="0" smtClean="0"/>
              <a:t>, </a:t>
            </a:r>
            <a:r>
              <a:rPr lang="en-US" dirty="0" err="1" smtClean="0"/>
              <a:t>xalqimiz</a:t>
            </a:r>
            <a:r>
              <a:rPr lang="en-US" dirty="0" smtClean="0"/>
              <a:t> </a:t>
            </a:r>
            <a:r>
              <a:rPr lang="en-US" dirty="0" err="1" smtClean="0"/>
              <a:t>an’analariga</a:t>
            </a:r>
            <a:r>
              <a:rPr lang="en-US" dirty="0" smtClean="0"/>
              <a:t> </a:t>
            </a:r>
            <a:r>
              <a:rPr lang="en-US" dirty="0" err="1" smtClean="0"/>
              <a:t>hurmat</a:t>
            </a:r>
            <a:r>
              <a:rPr lang="en-US" dirty="0" smtClean="0"/>
              <a:t> </a:t>
            </a:r>
            <a:r>
              <a:rPr lang="en-US" dirty="0" err="1" smtClean="0"/>
              <a:t>ruhida</a:t>
            </a:r>
            <a:r>
              <a:rPr lang="en-US" dirty="0" smtClean="0"/>
              <a:t> </a:t>
            </a:r>
            <a:r>
              <a:rPr lang="en-US" dirty="0" err="1" smtClean="0"/>
              <a:t>tarbiyalashga</a:t>
            </a:r>
            <a:r>
              <a:rPr lang="en-US" dirty="0" smtClean="0"/>
              <a:t>, </a:t>
            </a:r>
            <a:r>
              <a:rPr lang="en-US" dirty="0" err="1" smtClean="0"/>
              <a:t>yuksak</a:t>
            </a:r>
            <a:r>
              <a:rPr lang="en-US" dirty="0" smtClean="0"/>
              <a:t> </a:t>
            </a:r>
            <a:r>
              <a:rPr lang="en-US" dirty="0" err="1" smtClean="0"/>
              <a:t>ma’naviyatli</a:t>
            </a:r>
            <a:r>
              <a:rPr lang="en-US" dirty="0" smtClean="0"/>
              <a:t> </a:t>
            </a:r>
            <a:r>
              <a:rPr lang="en-US" dirty="0" err="1" smtClean="0"/>
              <a:t>shaxsnning</a:t>
            </a:r>
            <a:r>
              <a:rPr lang="en-US" dirty="0" smtClean="0"/>
              <a:t> </a:t>
            </a:r>
            <a:r>
              <a:rPr lang="en-US" dirty="0" err="1" smtClean="0"/>
              <a:t>shakllanishiga</a:t>
            </a:r>
            <a:r>
              <a:rPr lang="en-US" dirty="0" smtClean="0"/>
              <a:t> </a:t>
            </a:r>
            <a:r>
              <a:rPr lang="en-US" dirty="0" err="1" smtClean="0"/>
              <a:t>olib</a:t>
            </a:r>
            <a:r>
              <a:rPr lang="en-US" dirty="0" smtClean="0"/>
              <a:t> </a:t>
            </a:r>
            <a:r>
              <a:rPr lang="en-US" dirty="0" err="1" smtClean="0"/>
              <a:t>keladi</a:t>
            </a:r>
            <a:r>
              <a:rPr lang="en-US" dirty="0" smtClean="0"/>
              <a:t>.</a:t>
            </a:r>
            <a:endParaRPr lang="ru-RU" dirty="0"/>
          </a:p>
        </p:txBody>
      </p:sp>
    </p:spTree>
  </p:cSld>
  <p:clrMapOvr>
    <a:masterClrMapping/>
  </p:clrMapOvr>
  <p:transition>
    <p:newsfla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4429132"/>
            <a:ext cx="8229600" cy="1143000"/>
          </a:xfrm>
        </p:spPr>
        <p:txBody>
          <a:bodyPr>
            <a:normAutofit fontScale="90000"/>
          </a:bodyPr>
          <a:lstStyle/>
          <a:p>
            <a:pPr algn="l"/>
            <a:r>
              <a:rPr lang="en-US" sz="3600" dirty="0" err="1" smtClean="0">
                <a:latin typeface="+mn-lt"/>
              </a:rPr>
              <a:t>Tabiatshunoslikni</a:t>
            </a:r>
            <a:r>
              <a:rPr lang="en-US" sz="3600" dirty="0" smtClean="0">
                <a:latin typeface="+mn-lt"/>
              </a:rPr>
              <a:t> </a:t>
            </a:r>
            <a:r>
              <a:rPr lang="en-US" sz="3600" dirty="0" err="1" smtClean="0">
                <a:latin typeface="+mn-lt"/>
              </a:rPr>
              <a:t>o’qitish</a:t>
            </a:r>
            <a:r>
              <a:rPr lang="en-US" sz="3600" dirty="0" smtClean="0">
                <a:latin typeface="+mn-lt"/>
              </a:rPr>
              <a:t> </a:t>
            </a:r>
            <a:r>
              <a:rPr lang="en-US" sz="3600" dirty="0" err="1" smtClean="0">
                <a:latin typeface="+mn-lt"/>
              </a:rPr>
              <a:t>metodikasi</a:t>
            </a:r>
            <a:r>
              <a:rPr lang="en-US" sz="3600" dirty="0" smtClean="0">
                <a:latin typeface="+mn-lt"/>
              </a:rPr>
              <a:t> </a:t>
            </a:r>
            <a:r>
              <a:rPr lang="en-US" sz="3600" dirty="0" err="1" smtClean="0">
                <a:latin typeface="+mn-lt"/>
              </a:rPr>
              <a:t>tabiatshunoslikni</a:t>
            </a:r>
            <a:r>
              <a:rPr lang="en-US" sz="3600" dirty="0" smtClean="0">
                <a:latin typeface="+mn-lt"/>
              </a:rPr>
              <a:t> </a:t>
            </a:r>
            <a:r>
              <a:rPr lang="en-US" sz="3600" dirty="0" err="1" smtClean="0">
                <a:latin typeface="+mn-lt"/>
              </a:rPr>
              <a:t>o’qitishda</a:t>
            </a:r>
            <a:r>
              <a:rPr lang="en-US" sz="3600" dirty="0" smtClean="0">
                <a:latin typeface="+mn-lt"/>
              </a:rPr>
              <a:t> </a:t>
            </a:r>
            <a:r>
              <a:rPr lang="en-US" sz="3600" dirty="0" err="1" smtClean="0">
                <a:latin typeface="+mn-lt"/>
              </a:rPr>
              <a:t>bolalarni</a:t>
            </a:r>
            <a:r>
              <a:rPr lang="en-US" sz="3600" dirty="0" smtClean="0">
                <a:latin typeface="+mn-lt"/>
              </a:rPr>
              <a:t> </a:t>
            </a:r>
            <a:r>
              <a:rPr lang="en-US" sz="3600" dirty="0" err="1" smtClean="0">
                <a:latin typeface="+mn-lt"/>
              </a:rPr>
              <a:t>har</a:t>
            </a:r>
            <a:r>
              <a:rPr lang="en-US" sz="3600" dirty="0" smtClean="0">
                <a:latin typeface="+mn-lt"/>
              </a:rPr>
              <a:t> </a:t>
            </a:r>
            <a:r>
              <a:rPr lang="en-US" sz="3600" dirty="0" err="1" smtClean="0">
                <a:latin typeface="+mn-lt"/>
              </a:rPr>
              <a:t>tomonlama</a:t>
            </a:r>
            <a:r>
              <a:rPr lang="en-US" sz="3600" dirty="0" smtClean="0">
                <a:latin typeface="+mn-lt"/>
              </a:rPr>
              <a:t> </a:t>
            </a:r>
            <a:r>
              <a:rPr lang="en-US" sz="3600" dirty="0" err="1" smtClean="0">
                <a:latin typeface="+mn-lt"/>
              </a:rPr>
              <a:t>tarbiyalashning</a:t>
            </a:r>
            <a:r>
              <a:rPr lang="en-US" sz="3600" dirty="0" smtClean="0">
                <a:latin typeface="+mn-lt"/>
              </a:rPr>
              <a:t> </a:t>
            </a:r>
            <a:r>
              <a:rPr lang="en-US" sz="3600" dirty="0" err="1" smtClean="0">
                <a:latin typeface="+mn-lt"/>
              </a:rPr>
              <a:t>mazmuni</a:t>
            </a:r>
            <a:r>
              <a:rPr lang="en-US" sz="3600" dirty="0" smtClean="0">
                <a:latin typeface="+mn-lt"/>
              </a:rPr>
              <a:t> </a:t>
            </a:r>
            <a:r>
              <a:rPr lang="en-US" sz="3600" dirty="0" err="1" smtClean="0">
                <a:latin typeface="+mn-lt"/>
              </a:rPr>
              <a:t>va</a:t>
            </a:r>
            <a:r>
              <a:rPr lang="en-US" sz="3600" dirty="0" smtClean="0">
                <a:latin typeface="+mn-lt"/>
              </a:rPr>
              <a:t> </a:t>
            </a:r>
            <a:r>
              <a:rPr lang="en-US" sz="3600" dirty="0" err="1" smtClean="0">
                <a:latin typeface="+mn-lt"/>
              </a:rPr>
              <a:t>metodlarini</a:t>
            </a:r>
            <a:r>
              <a:rPr lang="en-US" sz="3600" dirty="0" smtClean="0">
                <a:latin typeface="+mn-lt"/>
              </a:rPr>
              <a:t> </a:t>
            </a:r>
            <a:r>
              <a:rPr lang="en-US" sz="3600" dirty="0" err="1" smtClean="0">
                <a:latin typeface="+mn-lt"/>
              </a:rPr>
              <a:t>ochib</a:t>
            </a:r>
            <a:r>
              <a:rPr lang="en-US" sz="3600" dirty="0" smtClean="0">
                <a:latin typeface="+mn-lt"/>
              </a:rPr>
              <a:t> </a:t>
            </a:r>
            <a:r>
              <a:rPr lang="en-US" sz="3600" dirty="0" err="1" smtClean="0">
                <a:latin typeface="+mn-lt"/>
              </a:rPr>
              <a:t>beruvchi</a:t>
            </a:r>
            <a:r>
              <a:rPr lang="en-US" sz="3600" dirty="0" smtClean="0">
                <a:latin typeface="+mn-lt"/>
              </a:rPr>
              <a:t> </a:t>
            </a:r>
            <a:r>
              <a:rPr lang="en-US" sz="3600" dirty="0" err="1" smtClean="0">
                <a:latin typeface="+mn-lt"/>
              </a:rPr>
              <a:t>pedogogik</a:t>
            </a:r>
            <a:r>
              <a:rPr lang="en-US" sz="3600" dirty="0" smtClean="0">
                <a:latin typeface="+mn-lt"/>
              </a:rPr>
              <a:t> </a:t>
            </a:r>
            <a:r>
              <a:rPr lang="en-US" sz="3600" dirty="0" err="1" smtClean="0">
                <a:latin typeface="+mn-lt"/>
              </a:rPr>
              <a:t>fandir</a:t>
            </a:r>
            <a:r>
              <a:rPr lang="en-US" sz="3600" dirty="0" smtClean="0">
                <a:latin typeface="+mn-lt"/>
              </a:rPr>
              <a:t>. U </a:t>
            </a:r>
            <a:r>
              <a:rPr lang="en-US" sz="3600" dirty="0" err="1" smtClean="0">
                <a:latin typeface="+mn-lt"/>
              </a:rPr>
              <a:t>pedagogikada</a:t>
            </a:r>
            <a:r>
              <a:rPr lang="en-US" sz="3600" dirty="0" smtClean="0">
                <a:latin typeface="+mn-lt"/>
              </a:rPr>
              <a:t> </a:t>
            </a:r>
            <a:r>
              <a:rPr lang="en-US" sz="3600" dirty="0" err="1" smtClean="0">
                <a:latin typeface="+mn-lt"/>
              </a:rPr>
              <a:t>ishlangan</a:t>
            </a:r>
            <a:r>
              <a:rPr lang="en-US" sz="3600" dirty="0" smtClean="0">
                <a:latin typeface="+mn-lt"/>
              </a:rPr>
              <a:t> </a:t>
            </a:r>
            <a:r>
              <a:rPr lang="en-US" sz="3600" dirty="0" err="1" smtClean="0">
                <a:latin typeface="+mn-lt"/>
              </a:rPr>
              <a:t>tadqiqotlarga</a:t>
            </a:r>
            <a:r>
              <a:rPr lang="en-US" sz="3600" dirty="0" smtClean="0">
                <a:latin typeface="+mn-lt"/>
              </a:rPr>
              <a:t> </a:t>
            </a:r>
            <a:r>
              <a:rPr lang="en-US" sz="3600" dirty="0" err="1" smtClean="0">
                <a:latin typeface="+mn-lt"/>
              </a:rPr>
              <a:t>asoslanadi</a:t>
            </a:r>
            <a:r>
              <a:rPr lang="en-US" sz="3600" dirty="0" smtClean="0">
                <a:latin typeface="+mn-lt"/>
              </a:rPr>
              <a:t> </a:t>
            </a:r>
            <a:r>
              <a:rPr lang="en-US" sz="3600" dirty="0" err="1" smtClean="0">
                <a:latin typeface="+mn-lt"/>
              </a:rPr>
              <a:t>va</a:t>
            </a:r>
            <a:r>
              <a:rPr lang="en-US" sz="3600" dirty="0" smtClean="0">
                <a:latin typeface="+mn-lt"/>
              </a:rPr>
              <a:t> </a:t>
            </a:r>
            <a:r>
              <a:rPr lang="en-US" sz="3600" dirty="0" err="1" smtClean="0">
                <a:latin typeface="+mn-lt"/>
              </a:rPr>
              <a:t>o’z</a:t>
            </a:r>
            <a:r>
              <a:rPr lang="en-US" sz="3600" dirty="0" smtClean="0">
                <a:latin typeface="+mn-lt"/>
              </a:rPr>
              <a:t> </a:t>
            </a:r>
            <a:r>
              <a:rPr lang="en-US" sz="3600" dirty="0" err="1" smtClean="0">
                <a:latin typeface="+mn-lt"/>
              </a:rPr>
              <a:t>predmetini</a:t>
            </a:r>
            <a:r>
              <a:rPr lang="en-US" sz="3600" dirty="0" smtClean="0">
                <a:latin typeface="+mn-lt"/>
              </a:rPr>
              <a:t> </a:t>
            </a:r>
            <a:r>
              <a:rPr lang="en-US" sz="3600" dirty="0" err="1" smtClean="0">
                <a:latin typeface="+mn-lt"/>
              </a:rPr>
              <a:t>o’qitish</a:t>
            </a:r>
            <a:r>
              <a:rPr lang="en-US" sz="3600" dirty="0" smtClean="0">
                <a:latin typeface="+mn-lt"/>
              </a:rPr>
              <a:t> </a:t>
            </a:r>
            <a:r>
              <a:rPr lang="en-US" sz="3600" dirty="0" err="1" smtClean="0">
                <a:latin typeface="+mn-lt"/>
              </a:rPr>
              <a:t>mazmuni</a:t>
            </a:r>
            <a:r>
              <a:rPr lang="en-US" sz="3600" dirty="0" smtClean="0">
                <a:latin typeface="+mn-lt"/>
              </a:rPr>
              <a:t> </a:t>
            </a:r>
            <a:r>
              <a:rPr lang="en-US" sz="3600" dirty="0" err="1" smtClean="0">
                <a:latin typeface="+mn-lt"/>
              </a:rPr>
              <a:t>hamda</a:t>
            </a:r>
            <a:r>
              <a:rPr lang="en-US" sz="3600" dirty="0" smtClean="0">
                <a:latin typeface="+mn-lt"/>
              </a:rPr>
              <a:t> </a:t>
            </a:r>
            <a:r>
              <a:rPr lang="en-US" sz="3600" dirty="0" err="1" smtClean="0">
                <a:latin typeface="+mn-lt"/>
              </a:rPr>
              <a:t>xususiyatlarini</a:t>
            </a:r>
            <a:r>
              <a:rPr lang="en-US" sz="3600" dirty="0" smtClean="0">
                <a:latin typeface="+mn-lt"/>
              </a:rPr>
              <a:t> </a:t>
            </a:r>
            <a:r>
              <a:rPr lang="en-US" sz="3600" dirty="0" err="1" smtClean="0">
                <a:latin typeface="+mn-lt"/>
              </a:rPr>
              <a:t>hisobga</a:t>
            </a:r>
            <a:r>
              <a:rPr lang="en-US" sz="3600" dirty="0" smtClean="0">
                <a:latin typeface="+mn-lt"/>
              </a:rPr>
              <a:t> </a:t>
            </a:r>
            <a:r>
              <a:rPr lang="en-US" sz="3600" dirty="0" err="1" smtClean="0">
                <a:latin typeface="+mn-lt"/>
              </a:rPr>
              <a:t>olgan</a:t>
            </a:r>
            <a:r>
              <a:rPr lang="en-US" sz="3600" dirty="0" smtClean="0">
                <a:latin typeface="+mn-lt"/>
              </a:rPr>
              <a:t> </a:t>
            </a:r>
            <a:r>
              <a:rPr lang="en-US" sz="3600" dirty="0" err="1" smtClean="0">
                <a:latin typeface="+mn-lt"/>
              </a:rPr>
              <a:t>holda</a:t>
            </a:r>
            <a:r>
              <a:rPr lang="en-US" sz="3600" dirty="0" smtClean="0">
                <a:latin typeface="+mn-lt"/>
              </a:rPr>
              <a:t> </a:t>
            </a:r>
            <a:r>
              <a:rPr lang="en-US" sz="3600" dirty="0" err="1" smtClean="0">
                <a:latin typeface="+mn-lt"/>
              </a:rPr>
              <a:t>uning</a:t>
            </a:r>
            <a:r>
              <a:rPr lang="en-US" sz="3600" dirty="0" smtClean="0">
                <a:latin typeface="+mn-lt"/>
              </a:rPr>
              <a:t> </a:t>
            </a:r>
            <a:r>
              <a:rPr lang="en-US" sz="3600" dirty="0" err="1" smtClean="0">
                <a:latin typeface="+mn-lt"/>
              </a:rPr>
              <a:t>metodlaridan</a:t>
            </a:r>
            <a:r>
              <a:rPr lang="en-US" sz="3600" dirty="0" smtClean="0">
                <a:latin typeface="+mn-lt"/>
              </a:rPr>
              <a:t> </a:t>
            </a:r>
            <a:r>
              <a:rPr lang="en-US" sz="3600" dirty="0" err="1" smtClean="0">
                <a:latin typeface="+mn-lt"/>
              </a:rPr>
              <a:t>foydalanadi</a:t>
            </a:r>
            <a:r>
              <a:rPr lang="en-US" sz="2800" dirty="0" smtClean="0">
                <a:latin typeface="+mn-lt"/>
              </a:rPr>
              <a:t>.</a:t>
            </a:r>
            <a:endParaRPr lang="ru-RU" sz="2800" dirty="0">
              <a:latin typeface="+mn-lt"/>
            </a:endParaRPr>
          </a:p>
        </p:txBody>
      </p:sp>
    </p:spTree>
  </p:cSld>
  <p:clrMapOvr>
    <a:masterClrMapping/>
  </p:clrMapOvr>
  <p:transition>
    <p:circl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688" y="4714884"/>
            <a:ext cx="8858312" cy="1143000"/>
          </a:xfrm>
        </p:spPr>
        <p:txBody>
          <a:bodyPr>
            <a:normAutofit fontScale="90000"/>
          </a:bodyPr>
          <a:lstStyle/>
          <a:p>
            <a:r>
              <a:rPr lang="en-US" dirty="0" err="1" smtClean="0"/>
              <a:t>Tabiatshunoslikni</a:t>
            </a:r>
            <a:r>
              <a:rPr lang="en-US" dirty="0" smtClean="0"/>
              <a:t> </a:t>
            </a:r>
            <a:r>
              <a:rPr lang="en-US" dirty="0" err="1" smtClean="0"/>
              <a:t>metodikasi</a:t>
            </a:r>
            <a:r>
              <a:rPr lang="en-US" dirty="0" smtClean="0"/>
              <a:t> </a:t>
            </a:r>
            <a:r>
              <a:rPr lang="en-US" dirty="0" err="1" smtClean="0"/>
              <a:t>o’rganadigan</a:t>
            </a:r>
            <a:r>
              <a:rPr lang="en-US" dirty="0" smtClean="0"/>
              <a:t> </a:t>
            </a:r>
            <a:r>
              <a:rPr lang="en-US" dirty="0" err="1" smtClean="0"/>
              <a:t>va</a:t>
            </a:r>
            <a:r>
              <a:rPr lang="en-US" dirty="0" smtClean="0"/>
              <a:t> </a:t>
            </a:r>
            <a:r>
              <a:rPr lang="en-US" dirty="0" err="1" smtClean="0"/>
              <a:t>ishlab</a:t>
            </a:r>
            <a:r>
              <a:rPr lang="en-US" dirty="0" smtClean="0"/>
              <a:t> </a:t>
            </a:r>
            <a:r>
              <a:rPr lang="en-US" dirty="0" err="1" smtClean="0"/>
              <a:t>chiqadigan</a:t>
            </a:r>
            <a:r>
              <a:rPr lang="en-US" dirty="0" smtClean="0"/>
              <a:t> </a:t>
            </a:r>
            <a:r>
              <a:rPr lang="en-US" dirty="0" err="1" smtClean="0"/>
              <a:t>masalalarga</a:t>
            </a:r>
            <a:r>
              <a:rPr lang="en-US" dirty="0" smtClean="0"/>
              <a:t> </a:t>
            </a:r>
            <a:r>
              <a:rPr lang="en-US" dirty="0" err="1" smtClean="0"/>
              <a:t>quyidagilar</a:t>
            </a:r>
            <a:r>
              <a:rPr lang="en-US" dirty="0" smtClean="0"/>
              <a:t> </a:t>
            </a:r>
            <a:r>
              <a:rPr lang="en-US" dirty="0" err="1" smtClean="0"/>
              <a:t>kiradi</a:t>
            </a:r>
            <a:r>
              <a:rPr lang="en-US" dirty="0" smtClean="0"/>
              <a:t>:</a:t>
            </a:r>
            <a:br>
              <a:rPr lang="en-US" dirty="0" smtClean="0"/>
            </a:br>
            <a:r>
              <a:rPr lang="en-US" sz="3100" dirty="0" smtClean="0"/>
              <a:t>1)</a:t>
            </a:r>
            <a:r>
              <a:rPr lang="en-US" sz="3100" dirty="0" err="1" smtClean="0"/>
              <a:t>o’quv</a:t>
            </a:r>
            <a:r>
              <a:rPr lang="en-US" sz="3100" dirty="0" smtClean="0"/>
              <a:t> </a:t>
            </a:r>
            <a:r>
              <a:rPr lang="en-US" sz="3100" dirty="0" err="1" smtClean="0"/>
              <a:t>fani</a:t>
            </a:r>
            <a:r>
              <a:rPr lang="en-US" sz="3100" dirty="0" smtClean="0"/>
              <a:t> </a:t>
            </a:r>
            <a:r>
              <a:rPr lang="en-US" sz="3100" dirty="0" err="1" smtClean="0"/>
              <a:t>sifatida</a:t>
            </a:r>
            <a:r>
              <a:rPr lang="en-US" sz="3100" dirty="0" smtClean="0"/>
              <a:t> </a:t>
            </a:r>
            <a:r>
              <a:rPr lang="en-US" sz="3100" dirty="0" err="1" smtClean="0"/>
              <a:t>tabiatshunoslik</a:t>
            </a:r>
            <a:r>
              <a:rPr lang="en-US" sz="3100" dirty="0" smtClean="0"/>
              <a:t> </a:t>
            </a:r>
            <a:r>
              <a:rPr lang="en-US" sz="3100" dirty="0" err="1" smtClean="0"/>
              <a:t>fanining</a:t>
            </a:r>
            <a:r>
              <a:rPr lang="en-US" sz="3100" dirty="0" smtClean="0"/>
              <a:t> </a:t>
            </a:r>
            <a:r>
              <a:rPr lang="en-US" sz="3100" dirty="0" err="1" smtClean="0"/>
              <a:t>ta’lim</a:t>
            </a:r>
            <a:r>
              <a:rPr lang="en-US" sz="3100" dirty="0" smtClean="0"/>
              <a:t> </a:t>
            </a:r>
            <a:r>
              <a:rPr lang="en-US" sz="3100" dirty="0" err="1" smtClean="0"/>
              <a:t>va</a:t>
            </a:r>
            <a:r>
              <a:rPr lang="en-US" sz="3100" dirty="0" smtClean="0"/>
              <a:t> </a:t>
            </a:r>
            <a:r>
              <a:rPr lang="en-US" sz="3100" dirty="0" err="1" smtClean="0"/>
              <a:t>tarbiyaviy</a:t>
            </a:r>
            <a:r>
              <a:rPr lang="en-US" sz="3100" dirty="0" smtClean="0"/>
              <a:t> </a:t>
            </a:r>
            <a:r>
              <a:rPr lang="en-US" sz="3100" dirty="0" err="1" smtClean="0"/>
              <a:t>ahamiyati</a:t>
            </a:r>
            <a:r>
              <a:rPr lang="en-US" sz="3100" dirty="0" smtClean="0"/>
              <a:t>, </a:t>
            </a:r>
            <a:r>
              <a:rPr lang="en-US" sz="3100" dirty="0" err="1" smtClean="0"/>
              <a:t>uning</a:t>
            </a:r>
            <a:r>
              <a:rPr lang="en-US" sz="3100" dirty="0" smtClean="0"/>
              <a:t> </a:t>
            </a:r>
            <a:r>
              <a:rPr lang="en-US" sz="3100" dirty="0" err="1" smtClean="0"/>
              <a:t>tarbiya</a:t>
            </a:r>
            <a:r>
              <a:rPr lang="en-US" sz="3100" dirty="0" smtClean="0"/>
              <a:t> </a:t>
            </a:r>
            <a:r>
              <a:rPr lang="en-US" sz="3100" dirty="0" err="1" smtClean="0"/>
              <a:t>tizimidagi</a:t>
            </a:r>
            <a:r>
              <a:rPr lang="en-US" sz="3100" dirty="0" smtClean="0"/>
              <a:t> </a:t>
            </a:r>
            <a:r>
              <a:rPr lang="en-US" sz="3100" dirty="0" err="1" smtClean="0"/>
              <a:t>o’rni</a:t>
            </a:r>
            <a:r>
              <a:rPr lang="en-US" sz="3100" dirty="0"/>
              <a:t/>
            </a:r>
            <a:br>
              <a:rPr lang="en-US" sz="3100" dirty="0"/>
            </a:br>
            <a:r>
              <a:rPr lang="en-US" sz="3100" dirty="0" smtClean="0"/>
              <a:t>2)</a:t>
            </a:r>
            <a:r>
              <a:rPr lang="en-US" sz="3100" dirty="0" err="1" smtClean="0"/>
              <a:t>o’quv</a:t>
            </a:r>
            <a:r>
              <a:rPr lang="en-US" sz="3100" dirty="0" smtClean="0"/>
              <a:t> </a:t>
            </a:r>
            <a:r>
              <a:rPr lang="en-US" sz="3100" dirty="0" err="1" smtClean="0"/>
              <a:t>materialining</a:t>
            </a:r>
            <a:r>
              <a:rPr lang="en-US" sz="3100" dirty="0" smtClean="0"/>
              <a:t> </a:t>
            </a:r>
            <a:r>
              <a:rPr lang="en-US" sz="3100" dirty="0" err="1" smtClean="0"/>
              <a:t>mazmuni</a:t>
            </a:r>
            <a:r>
              <a:rPr lang="en-US" sz="3100" dirty="0" smtClean="0"/>
              <a:t> </a:t>
            </a:r>
            <a:r>
              <a:rPr lang="en-US" sz="3100" dirty="0" err="1" smtClean="0"/>
              <a:t>va</a:t>
            </a:r>
            <a:r>
              <a:rPr lang="en-US" sz="3100" dirty="0" smtClean="0"/>
              <a:t> </a:t>
            </a:r>
            <a:r>
              <a:rPr lang="en-US" sz="3100" dirty="0" err="1" smtClean="0"/>
              <a:t>uni</a:t>
            </a:r>
            <a:r>
              <a:rPr lang="en-US" sz="3100" dirty="0" smtClean="0"/>
              <a:t> </a:t>
            </a:r>
            <a:r>
              <a:rPr lang="en-US" sz="3100" dirty="0" err="1" smtClean="0"/>
              <a:t>taqsimlash</a:t>
            </a:r>
            <a:r>
              <a:rPr lang="en-US" sz="3100" dirty="0" smtClean="0"/>
              <a:t> </a:t>
            </a:r>
            <a:r>
              <a:rPr lang="en-US" sz="3100" dirty="0" err="1" smtClean="0"/>
              <a:t>tizimi</a:t>
            </a:r>
            <a:r>
              <a:rPr lang="en-US" sz="3100" dirty="0" smtClean="0"/>
              <a:t/>
            </a:r>
            <a:br>
              <a:rPr lang="en-US" sz="3100" dirty="0" smtClean="0"/>
            </a:br>
            <a:r>
              <a:rPr lang="en-US" sz="3100" dirty="0" smtClean="0"/>
              <a:t>3)</a:t>
            </a:r>
            <a:r>
              <a:rPr lang="en-US" sz="3100" dirty="0" err="1" smtClean="0"/>
              <a:t>o’qitish</a:t>
            </a:r>
            <a:r>
              <a:rPr lang="en-US" sz="3100" dirty="0" smtClean="0"/>
              <a:t> </a:t>
            </a:r>
            <a:r>
              <a:rPr lang="en-US" sz="3100" dirty="0" err="1" smtClean="0"/>
              <a:t>metodlari</a:t>
            </a:r>
            <a:r>
              <a:rPr lang="en-US" sz="3100" dirty="0" smtClean="0"/>
              <a:t> </a:t>
            </a:r>
            <a:r>
              <a:rPr lang="en-US" sz="3100" dirty="0" err="1" smtClean="0"/>
              <a:t>va</a:t>
            </a:r>
            <a:r>
              <a:rPr lang="en-US" sz="3100" dirty="0" smtClean="0"/>
              <a:t> </a:t>
            </a:r>
            <a:r>
              <a:rPr lang="en-US" sz="3100" dirty="0" err="1" smtClean="0"/>
              <a:t>o’quv</a:t>
            </a:r>
            <a:r>
              <a:rPr lang="en-US" sz="3100" dirty="0" smtClean="0"/>
              <a:t> </a:t>
            </a:r>
            <a:r>
              <a:rPr lang="en-US" sz="3100" dirty="0" err="1" smtClean="0"/>
              <a:t>ishlarini</a:t>
            </a:r>
            <a:r>
              <a:rPr lang="en-US" sz="3100" dirty="0" smtClean="0"/>
              <a:t> </a:t>
            </a:r>
            <a:r>
              <a:rPr lang="en-US" sz="3100" dirty="0" err="1" smtClean="0"/>
              <a:t>tashkil</a:t>
            </a:r>
            <a:r>
              <a:rPr lang="en-US" sz="3100" dirty="0" smtClean="0"/>
              <a:t> </a:t>
            </a:r>
            <a:r>
              <a:rPr lang="en-US" sz="3100" dirty="0" err="1" smtClean="0"/>
              <a:t>etish</a:t>
            </a:r>
            <a:r>
              <a:rPr lang="en-US" sz="3100" dirty="0" smtClean="0"/>
              <a:t> </a:t>
            </a:r>
            <a:r>
              <a:rPr lang="en-US" sz="3100" dirty="0" err="1" smtClean="0"/>
              <a:t>shakllari</a:t>
            </a:r>
            <a:r>
              <a:rPr lang="en-US" sz="3100" dirty="0" smtClean="0"/>
              <a:t/>
            </a:r>
            <a:br>
              <a:rPr lang="en-US" sz="3100" dirty="0" smtClean="0"/>
            </a:br>
            <a:r>
              <a:rPr lang="en-US" sz="3100" dirty="0" smtClean="0"/>
              <a:t>4)</a:t>
            </a:r>
            <a:r>
              <a:rPr lang="en-US" sz="3100" dirty="0" err="1" smtClean="0"/>
              <a:t>O’quv</a:t>
            </a:r>
            <a:r>
              <a:rPr lang="en-US" sz="3100" dirty="0" smtClean="0"/>
              <a:t> </a:t>
            </a:r>
            <a:r>
              <a:rPr lang="en-US" sz="3100" dirty="0" err="1" smtClean="0"/>
              <a:t>materialini</a:t>
            </a:r>
            <a:r>
              <a:rPr lang="en-US" sz="3100" dirty="0" smtClean="0"/>
              <a:t>, </a:t>
            </a:r>
            <a:r>
              <a:rPr lang="en-US" sz="3100" dirty="0" err="1" smtClean="0"/>
              <a:t>o’quvchilarning</a:t>
            </a:r>
            <a:r>
              <a:rPr lang="en-US" sz="3100" dirty="0" smtClean="0"/>
              <a:t> </a:t>
            </a:r>
            <a:r>
              <a:rPr lang="en-US" sz="3100" dirty="0" err="1" smtClean="0"/>
              <a:t>o’zlashtirish</a:t>
            </a:r>
            <a:r>
              <a:rPr lang="en-US" sz="3100" dirty="0" smtClean="0"/>
              <a:t> </a:t>
            </a:r>
            <a:r>
              <a:rPr lang="en-US" sz="3100" dirty="0" err="1" smtClean="0"/>
              <a:t>jarayon</a:t>
            </a:r>
            <a:r>
              <a:rPr lang="en-US" sz="3100" dirty="0" smtClean="0"/>
              <a:t> </a:t>
            </a:r>
            <a:r>
              <a:rPr lang="en-US" sz="3100" dirty="0" err="1" smtClean="0"/>
              <a:t>va</a:t>
            </a:r>
            <a:r>
              <a:rPr lang="en-US" sz="3100" dirty="0" smtClean="0"/>
              <a:t> </a:t>
            </a:r>
            <a:r>
              <a:rPr lang="en-US" sz="3100" dirty="0" err="1" smtClean="0"/>
              <a:t>o’qitish</a:t>
            </a:r>
            <a:r>
              <a:rPr lang="en-US" sz="3100" dirty="0" smtClean="0"/>
              <a:t> </a:t>
            </a:r>
            <a:r>
              <a:rPr lang="en-US" sz="3100" dirty="0" err="1" smtClean="0"/>
              <a:t>natijalarini</a:t>
            </a:r>
            <a:r>
              <a:rPr lang="en-US" sz="3100" dirty="0" smtClean="0"/>
              <a:t> </a:t>
            </a:r>
            <a:r>
              <a:rPr lang="en-US" sz="3100" dirty="0" err="1" smtClean="0"/>
              <a:t>hisobga</a:t>
            </a:r>
            <a:r>
              <a:rPr lang="en-US" sz="3100" dirty="0" smtClean="0"/>
              <a:t> </a:t>
            </a:r>
            <a:r>
              <a:rPr lang="en-US" sz="3100" dirty="0" err="1" smtClean="0"/>
              <a:t>olish</a:t>
            </a:r>
            <a:r>
              <a:rPr lang="en-US" sz="3100" dirty="0" smtClean="0"/>
              <a:t/>
            </a:r>
            <a:br>
              <a:rPr lang="en-US" sz="3100" dirty="0" smtClean="0"/>
            </a:br>
            <a:r>
              <a:rPr lang="en-US" sz="3100" dirty="0" smtClean="0"/>
              <a:t>5)</a:t>
            </a:r>
            <a:r>
              <a:rPr lang="en-US" sz="3100" dirty="0" err="1" smtClean="0"/>
              <a:t>jihozlash</a:t>
            </a:r>
            <a:r>
              <a:rPr lang="en-US" sz="3100" dirty="0" smtClean="0"/>
              <a:t> </a:t>
            </a:r>
            <a:r>
              <a:rPr lang="en-US" sz="3100" dirty="0" err="1" smtClean="0"/>
              <a:t>va</a:t>
            </a:r>
            <a:r>
              <a:rPr lang="en-US" sz="3100" dirty="0" smtClean="0"/>
              <a:t> </a:t>
            </a:r>
            <a:r>
              <a:rPr lang="en-US" sz="3100" dirty="0" err="1" smtClean="0"/>
              <a:t>o’quv</a:t>
            </a:r>
            <a:r>
              <a:rPr lang="en-US" sz="3100" dirty="0" smtClean="0"/>
              <a:t> </a:t>
            </a:r>
            <a:r>
              <a:rPr lang="en-US" sz="3100" dirty="0" err="1" smtClean="0"/>
              <a:t>qurollaridan</a:t>
            </a:r>
            <a:r>
              <a:rPr lang="en-US" sz="3100" dirty="0" smtClean="0"/>
              <a:t> </a:t>
            </a:r>
            <a:r>
              <a:rPr lang="en-US" sz="3100" dirty="0" err="1" smtClean="0"/>
              <a:t>foydalanish</a:t>
            </a:r>
            <a:r>
              <a:rPr lang="en-US" sz="3100" dirty="0" smtClean="0"/>
              <a:t/>
            </a:r>
            <a:br>
              <a:rPr lang="en-US" sz="3100" dirty="0" smtClean="0"/>
            </a:br>
            <a:r>
              <a:rPr lang="en-US" sz="3100" dirty="0" smtClean="0"/>
              <a:t>6)</a:t>
            </a:r>
            <a:r>
              <a:rPr lang="en-US" sz="3100" dirty="0" err="1" smtClean="0"/>
              <a:t>darsdan</a:t>
            </a:r>
            <a:r>
              <a:rPr lang="en-US" sz="3100" dirty="0" smtClean="0"/>
              <a:t> </a:t>
            </a:r>
            <a:r>
              <a:rPr lang="en-US" sz="3100" dirty="0" err="1" smtClean="0"/>
              <a:t>va</a:t>
            </a:r>
            <a:r>
              <a:rPr lang="en-US" sz="3100" dirty="0" smtClean="0"/>
              <a:t> </a:t>
            </a:r>
            <a:r>
              <a:rPr lang="en-US" sz="3100" dirty="0" err="1" smtClean="0"/>
              <a:t>sinfdan</a:t>
            </a:r>
            <a:r>
              <a:rPr lang="en-US" sz="3100" dirty="0" smtClean="0"/>
              <a:t> </a:t>
            </a:r>
            <a:r>
              <a:rPr lang="en-US" sz="3100" dirty="0" err="1" smtClean="0"/>
              <a:t>tashqari</a:t>
            </a:r>
            <a:r>
              <a:rPr lang="en-US" sz="3100" dirty="0" smtClean="0"/>
              <a:t> </a:t>
            </a:r>
            <a:r>
              <a:rPr lang="en-US" sz="3100" dirty="0" err="1" smtClean="0"/>
              <a:t>ishlar</a:t>
            </a:r>
            <a:r>
              <a:rPr lang="en-US" sz="3100" dirty="0" smtClean="0"/>
              <a:t>, </a:t>
            </a:r>
            <a:r>
              <a:rPr lang="en-US" sz="3100" dirty="0" err="1" smtClean="0"/>
              <a:t>o’qitishning</a:t>
            </a:r>
            <a:r>
              <a:rPr lang="en-US" sz="3100" dirty="0" smtClean="0"/>
              <a:t> </a:t>
            </a:r>
            <a:r>
              <a:rPr lang="en-US" sz="3100" dirty="0" err="1" smtClean="0"/>
              <a:t>moddiy</a:t>
            </a:r>
            <a:r>
              <a:rPr lang="en-US" sz="3100" dirty="0" smtClean="0"/>
              <a:t> </a:t>
            </a:r>
            <a:r>
              <a:rPr lang="en-US" sz="3100" dirty="0" err="1" smtClean="0"/>
              <a:t>bazasi</a:t>
            </a:r>
            <a:r>
              <a:rPr lang="en-US" sz="3100" dirty="0" smtClean="0"/>
              <a:t>.</a:t>
            </a:r>
            <a:endParaRPr lang="ru-RU" sz="3100" dirty="0"/>
          </a:p>
        </p:txBody>
      </p:sp>
    </p:spTree>
  </p:cSld>
  <p:clrMapOvr>
    <a:masterClrMapping/>
  </p:clrMapOvr>
  <p:transition>
    <p:split orient="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4500570"/>
            <a:ext cx="8229600" cy="1143000"/>
          </a:xfrm>
        </p:spPr>
        <p:txBody>
          <a:bodyPr>
            <a:normAutofit fontScale="90000"/>
          </a:bodyPr>
          <a:lstStyle/>
          <a:p>
            <a:r>
              <a:rPr lang="en-US" dirty="0" err="1" smtClean="0"/>
              <a:t>Tabiatshunoslikni</a:t>
            </a:r>
            <a:r>
              <a:rPr lang="en-US" dirty="0" smtClean="0"/>
              <a:t> </a:t>
            </a:r>
            <a:r>
              <a:rPr lang="en-US" dirty="0" err="1" smtClean="0"/>
              <a:t>o’qitish</a:t>
            </a:r>
            <a:r>
              <a:rPr lang="en-US" dirty="0" smtClean="0"/>
              <a:t> </a:t>
            </a:r>
            <a:r>
              <a:rPr lang="en-US" dirty="0" err="1" smtClean="0"/>
              <a:t>metodikasi</a:t>
            </a:r>
            <a:r>
              <a:rPr lang="en-US" dirty="0" smtClean="0"/>
              <a:t> </a:t>
            </a:r>
            <a:r>
              <a:rPr lang="en-US" dirty="0" err="1" smtClean="0"/>
              <a:t>fanining</a:t>
            </a:r>
            <a:r>
              <a:rPr lang="en-US" dirty="0" smtClean="0"/>
              <a:t> </a:t>
            </a:r>
            <a:r>
              <a:rPr lang="en-US" dirty="0" err="1" smtClean="0"/>
              <a:t>maqsadi</a:t>
            </a:r>
            <a:r>
              <a:rPr lang="en-US" dirty="0" smtClean="0"/>
              <a:t> </a:t>
            </a:r>
            <a:r>
              <a:rPr lang="en-US" dirty="0" err="1" smtClean="0"/>
              <a:t>boshlang’ich</a:t>
            </a:r>
            <a:r>
              <a:rPr lang="en-US" dirty="0" smtClean="0"/>
              <a:t> </a:t>
            </a:r>
            <a:r>
              <a:rPr lang="en-US" dirty="0" err="1" smtClean="0"/>
              <a:t>sinf</a:t>
            </a:r>
            <a:r>
              <a:rPr lang="en-US" dirty="0" smtClean="0"/>
              <a:t> </a:t>
            </a:r>
            <a:r>
              <a:rPr lang="en-US" dirty="0" err="1" smtClean="0"/>
              <a:t>o’qituvchilarini</a:t>
            </a:r>
            <a:r>
              <a:rPr lang="en-US" dirty="0" smtClean="0"/>
              <a:t> </a:t>
            </a:r>
            <a:r>
              <a:rPr lang="en-US" dirty="0" err="1" smtClean="0"/>
              <a:t>bugungi</a:t>
            </a:r>
            <a:r>
              <a:rPr lang="en-US" dirty="0" smtClean="0"/>
              <a:t> kun </a:t>
            </a:r>
            <a:r>
              <a:rPr lang="en-US" dirty="0" err="1" smtClean="0"/>
              <a:t>talablari</a:t>
            </a:r>
            <a:r>
              <a:rPr lang="en-US" dirty="0" smtClean="0"/>
              <a:t> </a:t>
            </a:r>
            <a:r>
              <a:rPr lang="en-US" dirty="0" err="1" smtClean="0"/>
              <a:t>asosida</a:t>
            </a:r>
            <a:r>
              <a:rPr lang="en-US" dirty="0" smtClean="0"/>
              <a:t> </a:t>
            </a:r>
            <a:r>
              <a:rPr lang="en-US" dirty="0" err="1" smtClean="0"/>
              <a:t>yangi</a:t>
            </a:r>
            <a:r>
              <a:rPr lang="en-US" dirty="0" smtClean="0"/>
              <a:t> </a:t>
            </a:r>
            <a:r>
              <a:rPr lang="en-US" dirty="0" err="1" smtClean="0"/>
              <a:t>pedagogik</a:t>
            </a:r>
            <a:r>
              <a:rPr lang="en-US" dirty="0" smtClean="0"/>
              <a:t> </a:t>
            </a:r>
            <a:r>
              <a:rPr lang="en-US" dirty="0" err="1" smtClean="0"/>
              <a:t>texnologiyalarni</a:t>
            </a:r>
            <a:r>
              <a:rPr lang="en-US" dirty="0" smtClean="0"/>
              <a:t> </a:t>
            </a:r>
            <a:r>
              <a:rPr lang="en-US" dirty="0" err="1" smtClean="0"/>
              <a:t>qo’llab</a:t>
            </a:r>
            <a:r>
              <a:rPr lang="en-US" dirty="0" smtClean="0"/>
              <a:t>, </a:t>
            </a:r>
            <a:r>
              <a:rPr lang="en-US" dirty="0" err="1" smtClean="0"/>
              <a:t>yosh</a:t>
            </a:r>
            <a:r>
              <a:rPr lang="en-US" dirty="0" smtClean="0"/>
              <a:t> </a:t>
            </a:r>
            <a:r>
              <a:rPr lang="en-US" dirty="0" err="1" smtClean="0"/>
              <a:t>avlodga</a:t>
            </a:r>
            <a:r>
              <a:rPr lang="en-US" dirty="0" smtClean="0"/>
              <a:t> </a:t>
            </a:r>
            <a:r>
              <a:rPr lang="en-US" dirty="0" err="1" smtClean="0"/>
              <a:t>tabiatshunoslik</a:t>
            </a:r>
            <a:r>
              <a:rPr lang="en-US" dirty="0" smtClean="0"/>
              <a:t> </a:t>
            </a:r>
            <a:r>
              <a:rPr lang="en-US" dirty="0" err="1" smtClean="0"/>
              <a:t>fanini</a:t>
            </a:r>
            <a:r>
              <a:rPr lang="en-US" dirty="0" smtClean="0"/>
              <a:t> </a:t>
            </a:r>
            <a:r>
              <a:rPr lang="en-US" dirty="0" err="1" smtClean="0"/>
              <a:t>o’rgatishga</a:t>
            </a:r>
            <a:r>
              <a:rPr lang="en-US" dirty="0" smtClean="0"/>
              <a:t> </a:t>
            </a:r>
            <a:r>
              <a:rPr lang="en-US" dirty="0" err="1" smtClean="0"/>
              <a:t>tayyorlashdir</a:t>
            </a:r>
            <a:r>
              <a:rPr lang="en-US" dirty="0" smtClean="0"/>
              <a:t>.</a:t>
            </a:r>
            <a:endParaRPr lang="ru-RU" dirty="0"/>
          </a:p>
        </p:txBody>
      </p:sp>
    </p:spTree>
  </p:cSld>
  <p:clrMapOvr>
    <a:masterClrMapping/>
  </p:clrMapOvr>
  <p:transition>
    <p:cover dir="l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92</TotalTime>
  <Words>281</Words>
  <Application>Microsoft Office PowerPoint</Application>
  <PresentationFormat>Экран (4:3)</PresentationFormat>
  <Paragraphs>20</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Поток</vt:lpstr>
      <vt:lpstr>GulDU pedagogika fakulteti maktabgacha ta’lim yo’nalishi 43-15 guruh talabasi Atayeva Gulnozaning Bolalarni tabiat bilan tanishtirish  metodikasi fanidan tayyorlagan prezentatsiyasi  </vt:lpstr>
      <vt:lpstr>Mavzu: Maktabgacha yoshdagi bolalarni tabiat bilan tanishtirish vazifalari va metod, vositalari. </vt:lpstr>
      <vt:lpstr>Tabiat – bitmas tuganmas hazinadir. O’simliklar dunyosi hayvonot olami yosh qalbning to’g’ri o’sib shakllanishida, tabiatda bo’ladigan voqea-hodisalarning sir asrorini o’rganib voyaga yetishida katta manba bo’lib hizmat qiladi.</vt:lpstr>
      <vt:lpstr>Yer, quyosh, yulduzlar, suv, havo, toshlar, tuproq.</vt:lpstr>
      <vt:lpstr>Tabiat bilan inson o’rtqsidagi uyg’unlikni ta’minlashda ekologik ta’lim tarbiyaning roli nihoyatda katta. Talim tizimining barcha bosqichlarida amalga oshiriladigan uzliksiz ekologik ta’lim tarbiya insonning tabiatiga, qolavesa, o’ziga nisbatan yangi munosabatlarning shakllanishi taqazo etadi. </vt:lpstr>
      <vt:lpstr>O’z navbatida barkamol insonning shakllanishida poydevor bo’lib xizmat qilishi mumkin. Tabiatga nisnatan muhabbat uyg’otish ona Vatanga, uning tabiat yodgorliklari, tarixiy obidalari, xalqimiz an’analariga hurmat ruhida tarbiyalashga, yuksak ma’naviyatli shaxsnning shakllanishiga olib keladi.</vt:lpstr>
      <vt:lpstr>Tabiatshunoslikni o’qitish metodikasi tabiatshunoslikni o’qitishda bolalarni har tomonlama tarbiyalashning mazmuni va metodlarini ochib beruvchi pedogogik fandir. U pedagogikada ishlangan tadqiqotlarga asoslanadi va o’z predmetini o’qitish mazmuni hamda xususiyatlarini hisobga olgan holda uning metodlaridan foydalanadi.</vt:lpstr>
      <vt:lpstr>Tabiatshunoslikni metodikasi o’rganadigan va ishlab chiqadigan masalalarga quyidagilar kiradi: 1)o’quv fani sifatida tabiatshunoslik fanining ta’lim va tarbiyaviy ahamiyati, uning tarbiya tizimidagi o’rni 2)o’quv materialining mazmuni va uni taqsimlash tizimi 3)o’qitish metodlari va o’quv ishlarini tashkil etish shakllari 4)O’quv materialini, o’quvchilarning o’zlashtirish jarayon va o’qitish natijalarini hisobga olish 5)jihozlash va o’quv qurollaridan foydalanish 6)darsdan va sinfdan tashqari ishlar, o’qitishning moddiy bazasi.</vt:lpstr>
      <vt:lpstr>Tabiatshunoslikni o’qitish metodikasi fanining maqsadi boshlang’ich sinf o’qituvchilarini bugungi kun talablari asosida yangi pedagogik texnologiyalarni qo’llab, yosh avlodga tabiatshunoslik fanini o’rgatishga tayyorlashdir.</vt:lpstr>
      <vt:lpstr>Tabiatshunoslik fanini o’qitilishining to’g’ri yo’lga qo’yilishi uchun maxsus o’quv moddiy bazaga , ya’ni o’quv qurollari bilan jihozlangan xona, tirik tabiat burchagi va o’quv – tajriba maydonchasiga ega bo’lishi faqat tabiatshunoslikni o’qitish metodikasining o’ziga xosligini emas, balki uning tarbiyaviy imkoniyatlarini ham belgilaydi. </vt:lpstr>
      <vt:lpstr>E’tiboringiz uchun RAHMAT!</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GulDU pedagogika fakulteti maktabgacha ta’lim yo’nalishi 43-15 guruh talabasi Atayeva Gulnozaning Bolalarni tabiat bilan tanishtirish  metodikasi fanidan tayyorlagan prezentatsiyasi  </dc:title>
  <dc:creator>gulmira</dc:creator>
  <cp:lastModifiedBy>gulmira</cp:lastModifiedBy>
  <cp:revision>1</cp:revision>
  <dcterms:created xsi:type="dcterms:W3CDTF">2017-10-31T09:40:50Z</dcterms:created>
  <dcterms:modified xsi:type="dcterms:W3CDTF">2017-10-31T11:13:00Z</dcterms:modified>
</cp:coreProperties>
</file>