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83" r:id="rId3"/>
    <p:sldId id="272" r:id="rId4"/>
    <p:sldId id="274" r:id="rId5"/>
    <p:sldId id="275" r:id="rId6"/>
    <p:sldId id="276" r:id="rId7"/>
    <p:sldId id="277" r:id="rId8"/>
    <p:sldId id="279" r:id="rId9"/>
    <p:sldId id="284" r:id="rId10"/>
    <p:sldId id="285" r:id="rId11"/>
    <p:sldId id="286" r:id="rId12"/>
    <p:sldId id="288" r:id="rId13"/>
    <p:sldId id="289" r:id="rId14"/>
    <p:sldId id="29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15.03.2019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16632"/>
            <a:ext cx="7787208" cy="108012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15-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labaratoriya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mashg’uloti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Biotexnalogiyada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sterillash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Asbob-uskunalar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Petri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likopchalari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(3dona,bittasi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filtr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qog’ozi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),300-500 ml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stakanlar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(2dona), 1l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distillangan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suv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solingan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kolba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Murasigeskuga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oziqa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solingan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garmon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qo’shilmagan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garmon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qo’shilgan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(2.4-D-2,kinetin-0.2 mg/l),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ozuqa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muhitlari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pensitlar,skalpellar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(2dona),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kaft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qog’oz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selofan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yo’g’on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ip,qaychi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filtr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qog’oz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0.45mkm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bakterial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filtrlardan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o’tkaziladi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8009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sd\Desktop\Screenshot_2019-03-15-16-35-10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500042"/>
            <a:ext cx="7067551" cy="5429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500041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Asd\Desktop\Screenshot_2019-03-15-16-43-05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642918"/>
            <a:ext cx="7643866" cy="51435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569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0"/>
            <a:ext cx="8647968" cy="6248400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Ishning</a:t>
            </a:r>
            <a:r>
              <a:rPr lang="en-US" b="1" dirty="0" smtClean="0"/>
              <a:t> </a:t>
            </a:r>
            <a:r>
              <a:rPr lang="en-US" b="1" dirty="0" err="1" smtClean="0"/>
              <a:t>borishi</a:t>
            </a:r>
            <a:r>
              <a:rPr lang="en-US" b="1" dirty="0" smtClean="0"/>
              <a:t>:</a:t>
            </a:r>
          </a:p>
          <a:p>
            <a:r>
              <a:rPr lang="en-US" sz="2400" dirty="0" err="1" smtClean="0"/>
              <a:t>Steril</a:t>
            </a:r>
            <a:r>
              <a:rPr lang="en-US" sz="2400" dirty="0" smtClean="0"/>
              <a:t> </a:t>
            </a:r>
            <a:r>
              <a:rPr lang="en-US" sz="2400" dirty="0" err="1" smtClean="0"/>
              <a:t>o’simta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kallus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to’qimalarini</a:t>
            </a:r>
            <a:r>
              <a:rPr lang="en-US" sz="2400" dirty="0" smtClean="0"/>
              <a:t> </a:t>
            </a:r>
            <a:r>
              <a:rPr lang="en-US" sz="2400" dirty="0" err="1" smtClean="0"/>
              <a:t>olish</a:t>
            </a:r>
            <a:r>
              <a:rPr lang="en-US" sz="2400" dirty="0" smtClean="0"/>
              <a:t> </a:t>
            </a:r>
            <a:r>
              <a:rPr lang="en-US" sz="2400" dirty="0" err="1" smtClean="0"/>
              <a:t>bo’yicha</a:t>
            </a:r>
            <a:r>
              <a:rPr lang="en-US" sz="2400" dirty="0" smtClean="0"/>
              <a:t> </a:t>
            </a:r>
            <a:r>
              <a:rPr lang="en-US" sz="2400" dirty="0" err="1" smtClean="0"/>
              <a:t>qilinadigan</a:t>
            </a:r>
            <a:r>
              <a:rPr lang="en-US" sz="2400" dirty="0" smtClean="0"/>
              <a:t> </a:t>
            </a:r>
            <a:r>
              <a:rPr lang="en-US" sz="2400" dirty="0" err="1" smtClean="0"/>
              <a:t>ishlarni</a:t>
            </a:r>
            <a:r>
              <a:rPr lang="en-US" sz="2400" dirty="0" smtClean="0"/>
              <a:t> </a:t>
            </a:r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 smtClean="0"/>
              <a:t>oshirish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asbob</a:t>
            </a:r>
            <a:r>
              <a:rPr lang="en-US" sz="2400" dirty="0" smtClean="0"/>
              <a:t> </a:t>
            </a:r>
            <a:r>
              <a:rPr lang="en-US" sz="2400" dirty="0" err="1" smtClean="0"/>
              <a:t>uskuna</a:t>
            </a:r>
            <a:r>
              <a:rPr lang="en-US" sz="2400" dirty="0" smtClean="0"/>
              <a:t>, </a:t>
            </a:r>
            <a:r>
              <a:rPr lang="en-US" sz="2400" dirty="0" err="1" smtClean="0"/>
              <a:t>idish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oziqa</a:t>
            </a:r>
            <a:r>
              <a:rPr lang="en-US" sz="2400" dirty="0" smtClean="0"/>
              <a:t> </a:t>
            </a:r>
            <a:r>
              <a:rPr lang="en-US" sz="2400" dirty="0" err="1" smtClean="0"/>
              <a:t>muhitlarni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sterillash</a:t>
            </a:r>
            <a:r>
              <a:rPr lang="en-US" sz="2400" dirty="0" smtClean="0"/>
              <a:t> </a:t>
            </a:r>
            <a:r>
              <a:rPr lang="en-US" sz="2400" dirty="0" err="1" smtClean="0"/>
              <a:t>zarur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1.Petri </a:t>
            </a:r>
            <a:r>
              <a:rPr lang="en-US" sz="2400" dirty="0" err="1" smtClean="0"/>
              <a:t>likopchalar</a:t>
            </a:r>
            <a:r>
              <a:rPr lang="en-US" sz="2400" dirty="0" smtClean="0"/>
              <a:t> (2dona), 300-500 ml </a:t>
            </a:r>
            <a:r>
              <a:rPr lang="en-US" sz="2400" dirty="0" err="1" smtClean="0"/>
              <a:t>li</a:t>
            </a:r>
            <a:r>
              <a:rPr lang="en-US" sz="2400" dirty="0" smtClean="0"/>
              <a:t> </a:t>
            </a:r>
            <a:r>
              <a:rPr lang="en-US" sz="2400" dirty="0" err="1" smtClean="0"/>
              <a:t>kimyoviy</a:t>
            </a:r>
            <a:r>
              <a:rPr lang="en-US" sz="2400" dirty="0" smtClean="0"/>
              <a:t> </a:t>
            </a:r>
            <a:r>
              <a:rPr lang="en-US" sz="2400" dirty="0" err="1" smtClean="0"/>
              <a:t>stakanlar</a:t>
            </a:r>
            <a:r>
              <a:rPr lang="en-US" sz="2400" dirty="0" smtClean="0"/>
              <a:t> (2dona), </a:t>
            </a:r>
            <a:r>
              <a:rPr lang="en-US" sz="2400" dirty="0" err="1" smtClean="0"/>
              <a:t>qalin</a:t>
            </a:r>
            <a:r>
              <a:rPr lang="en-US" sz="2400" dirty="0" smtClean="0"/>
              <a:t> </a:t>
            </a:r>
            <a:r>
              <a:rPr lang="en-US" sz="2400" dirty="0" err="1" smtClean="0"/>
              <a:t>qog’ozga</a:t>
            </a:r>
            <a:r>
              <a:rPr lang="en-US" sz="2400" dirty="0" smtClean="0"/>
              <a:t> </a:t>
            </a:r>
            <a:r>
              <a:rPr lang="en-US" sz="2400" dirty="0" err="1" smtClean="0"/>
              <a:t>o’ralib</a:t>
            </a:r>
            <a:r>
              <a:rPr lang="en-US" sz="2400" dirty="0" smtClean="0"/>
              <a:t>, </a:t>
            </a:r>
            <a:r>
              <a:rPr lang="en-US" sz="2400" dirty="0" err="1" smtClean="0"/>
              <a:t>qurilish</a:t>
            </a:r>
            <a:r>
              <a:rPr lang="en-US" sz="2400" dirty="0" smtClean="0"/>
              <a:t> </a:t>
            </a:r>
            <a:r>
              <a:rPr lang="en-US" sz="2400" dirty="0" err="1" smtClean="0"/>
              <a:t>shkafida</a:t>
            </a:r>
            <a:r>
              <a:rPr lang="en-US" sz="2400" dirty="0" smtClean="0"/>
              <a:t> 160*S </a:t>
            </a:r>
            <a:r>
              <a:rPr lang="en-US" sz="2400" dirty="0" err="1" smtClean="0"/>
              <a:t>haroratda</a:t>
            </a:r>
            <a:r>
              <a:rPr lang="en-US" sz="2400" dirty="0" smtClean="0"/>
              <a:t> 2 </a:t>
            </a:r>
            <a:r>
              <a:rPr lang="en-US" sz="2400" dirty="0" err="1" smtClean="0"/>
              <a:t>soat</a:t>
            </a:r>
            <a:r>
              <a:rPr lang="en-US" sz="2400" dirty="0" smtClean="0"/>
              <a:t> </a:t>
            </a:r>
            <a:r>
              <a:rPr lang="en-US" sz="2400" dirty="0" err="1" smtClean="0"/>
              <a:t>davomida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sterillanadi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2.Skalpel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pinsetlarni</a:t>
            </a:r>
            <a:r>
              <a:rPr lang="en-US" sz="2400" dirty="0" smtClean="0"/>
              <a:t> </a:t>
            </a:r>
            <a:r>
              <a:rPr lang="en-US" sz="2400" dirty="0" err="1" smtClean="0"/>
              <a:t>qalin</a:t>
            </a:r>
            <a:r>
              <a:rPr lang="en-US" sz="2400" dirty="0" smtClean="0"/>
              <a:t> </a:t>
            </a:r>
            <a:r>
              <a:rPr lang="en-US" sz="2400" dirty="0" err="1" smtClean="0"/>
              <a:t>qog’ozga</a:t>
            </a:r>
            <a:r>
              <a:rPr lang="en-US" sz="2400" dirty="0" smtClean="0"/>
              <a:t> </a:t>
            </a:r>
            <a:r>
              <a:rPr lang="en-US" sz="2400" dirty="0" err="1" smtClean="0"/>
              <a:t>o’rab</a:t>
            </a:r>
            <a:r>
              <a:rPr lang="en-US" sz="2400" dirty="0" smtClean="0"/>
              <a:t> </a:t>
            </a:r>
            <a:r>
              <a:rPr lang="en-US" sz="2400" dirty="0" err="1" smtClean="0"/>
              <a:t>yuqoridagi</a:t>
            </a:r>
            <a:r>
              <a:rPr lang="en-US" sz="2400" dirty="0" smtClean="0"/>
              <a:t>  </a:t>
            </a:r>
            <a:r>
              <a:rPr lang="en-US" sz="2400" dirty="0" err="1" smtClean="0"/>
              <a:t>sharoitda</a:t>
            </a:r>
            <a:r>
              <a:rPr lang="en-US" sz="2400" dirty="0" smtClean="0"/>
              <a:t> </a:t>
            </a:r>
            <a:r>
              <a:rPr lang="en-US" sz="2400" dirty="0" err="1" smtClean="0"/>
              <a:t>quritish</a:t>
            </a:r>
            <a:r>
              <a:rPr lang="en-US" sz="2400" dirty="0" smtClean="0"/>
              <a:t> </a:t>
            </a:r>
            <a:r>
              <a:rPr lang="en-US" sz="2400" dirty="0" err="1" smtClean="0"/>
              <a:t>shkafida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sterillanadi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3.Qog’ozdan </a:t>
            </a:r>
            <a:r>
              <a:rPr lang="en-US" sz="2400" dirty="0" err="1" smtClean="0"/>
              <a:t>qilingan</a:t>
            </a:r>
            <a:r>
              <a:rPr lang="en-US" sz="2400" dirty="0" smtClean="0"/>
              <a:t> </a:t>
            </a:r>
            <a:r>
              <a:rPr lang="en-US" sz="2400" dirty="0" err="1" smtClean="0"/>
              <a:t>matraschalar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distillangan</a:t>
            </a:r>
            <a:r>
              <a:rPr lang="en-US" sz="2400" dirty="0" smtClean="0"/>
              <a:t> </a:t>
            </a:r>
            <a:r>
              <a:rPr lang="en-US" sz="2400" dirty="0" err="1" smtClean="0"/>
              <a:t>suv</a:t>
            </a:r>
            <a:r>
              <a:rPr lang="en-US" sz="2400" dirty="0" smtClean="0"/>
              <a:t> </a:t>
            </a:r>
            <a:r>
              <a:rPr lang="en-US" sz="2400" dirty="0" err="1" smtClean="0"/>
              <a:t>solingan</a:t>
            </a:r>
            <a:r>
              <a:rPr lang="en-US" sz="2400" dirty="0" smtClean="0"/>
              <a:t> </a:t>
            </a:r>
            <a:r>
              <a:rPr lang="en-US" sz="2400" dirty="0" err="1" smtClean="0"/>
              <a:t>kolba</a:t>
            </a:r>
            <a:r>
              <a:rPr lang="en-US" sz="2400" dirty="0" smtClean="0"/>
              <a:t> </a:t>
            </a:r>
            <a:r>
              <a:rPr lang="en-US" sz="2400" dirty="0" err="1" smtClean="0"/>
              <a:t>avtoklavda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sterillanadi.Buning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matraschalar</a:t>
            </a:r>
            <a:r>
              <a:rPr lang="en-US" sz="2400" dirty="0" smtClean="0"/>
              <a:t> </a:t>
            </a:r>
            <a:r>
              <a:rPr lang="en-US" sz="2400" dirty="0" err="1" smtClean="0"/>
              <a:t>qalin</a:t>
            </a:r>
            <a:r>
              <a:rPr lang="en-US" sz="2400" dirty="0" smtClean="0"/>
              <a:t> </a:t>
            </a:r>
            <a:r>
              <a:rPr lang="en-US" sz="2400" dirty="0" err="1" smtClean="0"/>
              <a:t>qog’ozga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sirtidan</a:t>
            </a:r>
            <a:r>
              <a:rPr lang="en-US" sz="2400" dirty="0" smtClean="0"/>
              <a:t> </a:t>
            </a:r>
            <a:r>
              <a:rPr lang="en-US" sz="2400" dirty="0" err="1" smtClean="0"/>
              <a:t>selofanga</a:t>
            </a:r>
            <a:r>
              <a:rPr lang="en-US" sz="2400" dirty="0" smtClean="0"/>
              <a:t> </a:t>
            </a:r>
            <a:r>
              <a:rPr lang="en-US" sz="2400" dirty="0" err="1" smtClean="0"/>
              <a:t>o’raladi.Kolbani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og’zi</a:t>
            </a:r>
            <a:r>
              <a:rPr lang="en-US" sz="2400" dirty="0" smtClean="0"/>
              <a:t> </a:t>
            </a:r>
            <a:r>
              <a:rPr lang="en-US" sz="2400" dirty="0" err="1" smtClean="0"/>
              <a:t>probka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berkitilib</a:t>
            </a:r>
            <a:r>
              <a:rPr lang="en-US" sz="2400" dirty="0" smtClean="0"/>
              <a:t>, </a:t>
            </a:r>
            <a:r>
              <a:rPr lang="en-US" sz="2400" dirty="0" err="1" smtClean="0"/>
              <a:t>ustidan</a:t>
            </a:r>
            <a:r>
              <a:rPr lang="en-US" sz="2400" dirty="0" smtClean="0"/>
              <a:t> </a:t>
            </a:r>
            <a:r>
              <a:rPr lang="en-US" sz="2400" dirty="0" err="1" smtClean="0"/>
              <a:t>qog’oz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selofan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o’raladi.Bular</a:t>
            </a:r>
            <a:r>
              <a:rPr lang="en-US" sz="2400" dirty="0" smtClean="0"/>
              <a:t> 2 </a:t>
            </a:r>
            <a:r>
              <a:rPr lang="en-US" sz="2400" dirty="0" err="1" smtClean="0"/>
              <a:t>atnosfera</a:t>
            </a:r>
            <a:r>
              <a:rPr lang="en-US" sz="2400" dirty="0" smtClean="0"/>
              <a:t> </a:t>
            </a:r>
            <a:r>
              <a:rPr lang="en-US" sz="2400" dirty="0" err="1" smtClean="0"/>
              <a:t>bosimda</a:t>
            </a:r>
            <a:r>
              <a:rPr lang="en-US" sz="2400" dirty="0" smtClean="0"/>
              <a:t> 30 </a:t>
            </a:r>
            <a:r>
              <a:rPr lang="en-US" sz="2400" dirty="0" err="1" smtClean="0"/>
              <a:t>daqiqa</a:t>
            </a:r>
            <a:r>
              <a:rPr lang="en-US" sz="2400" dirty="0" smtClean="0"/>
              <a:t> </a:t>
            </a:r>
            <a:r>
              <a:rPr lang="en-US" sz="2400" dirty="0" err="1" smtClean="0"/>
              <a:t>davomida</a:t>
            </a:r>
            <a:r>
              <a:rPr lang="en-US" sz="2400" dirty="0" smtClean="0"/>
              <a:t> </a:t>
            </a:r>
            <a:r>
              <a:rPr lang="en-US" sz="2400" dirty="0" err="1" smtClean="0"/>
              <a:t>avtoklavda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sterillanadi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4.O’g’zi </a:t>
            </a:r>
            <a:r>
              <a:rPr lang="en-US" sz="2400" dirty="0" err="1" smtClean="0"/>
              <a:t>probka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berkitilgan</a:t>
            </a:r>
            <a:r>
              <a:rPr lang="en-US" sz="2400" dirty="0" smtClean="0"/>
              <a:t> </a:t>
            </a:r>
            <a:r>
              <a:rPr lang="en-US" sz="2400" dirty="0" err="1" smtClean="0"/>
              <a:t>oziqa</a:t>
            </a:r>
            <a:r>
              <a:rPr lang="en-US" sz="2400" dirty="0" smtClean="0"/>
              <a:t> </a:t>
            </a:r>
            <a:r>
              <a:rPr lang="en-US" sz="2400" dirty="0" err="1" smtClean="0"/>
              <a:t>muhit</a:t>
            </a:r>
            <a:r>
              <a:rPr lang="en-US" sz="2400" dirty="0" smtClean="0"/>
              <a:t> </a:t>
            </a:r>
            <a:r>
              <a:rPr lang="en-US" sz="2400" dirty="0" err="1" smtClean="0"/>
              <a:t>solingan</a:t>
            </a:r>
            <a:r>
              <a:rPr lang="en-US" sz="2400" dirty="0" smtClean="0"/>
              <a:t> </a:t>
            </a:r>
            <a:r>
              <a:rPr lang="en-US" sz="2400" dirty="0" err="1" smtClean="0"/>
              <a:t>probirkalar</a:t>
            </a:r>
            <a:r>
              <a:rPr lang="en-US" sz="2400" dirty="0" smtClean="0"/>
              <a:t> 1 </a:t>
            </a:r>
            <a:r>
              <a:rPr lang="en-US" sz="2400" dirty="0" err="1" smtClean="0"/>
              <a:t>atmosfera</a:t>
            </a:r>
            <a:r>
              <a:rPr lang="en-US" sz="2400" dirty="0" smtClean="0"/>
              <a:t> </a:t>
            </a:r>
            <a:r>
              <a:rPr lang="en-US" sz="2400" dirty="0" err="1" smtClean="0"/>
              <a:t>bosimda</a:t>
            </a:r>
            <a:r>
              <a:rPr lang="en-US" sz="2400" dirty="0" smtClean="0"/>
              <a:t> 20 </a:t>
            </a:r>
            <a:r>
              <a:rPr lang="en-US" sz="2400" dirty="0" err="1" smtClean="0"/>
              <a:t>daqiqa</a:t>
            </a:r>
            <a:r>
              <a:rPr lang="en-US" sz="2400" dirty="0" smtClean="0"/>
              <a:t> </a:t>
            </a:r>
            <a:r>
              <a:rPr lang="en-US" sz="2400" dirty="0" err="1" smtClean="0"/>
              <a:t>davomida</a:t>
            </a:r>
            <a:r>
              <a:rPr lang="en-US" sz="2400" dirty="0" smtClean="0"/>
              <a:t> </a:t>
            </a:r>
            <a:r>
              <a:rPr lang="en-US" sz="2400" dirty="0" err="1" smtClean="0"/>
              <a:t>avtoklavda</a:t>
            </a:r>
            <a:r>
              <a:rPr lang="en-US" sz="2400" dirty="0" smtClean="0"/>
              <a:t> </a:t>
            </a:r>
            <a:r>
              <a:rPr lang="en-US" sz="2400" dirty="0" err="1" smtClean="0"/>
              <a:t>sterillanadi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976317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Asd\Desktop\Screenshot_2019-03-15-16-34-55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7983291" cy="71317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1146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 descr="C:\Users\Asd\Desktop\Screenshot_2019-03-15-16-43-19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777749" cy="6835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62217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sd\Desktop\Screenshot_2019-03-15-16-42-44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85728"/>
            <a:ext cx="7929586" cy="63562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799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sd\Desktop\Screenshot_2019-03-15-16-42-15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1337"/>
            <a:ext cx="9144000" cy="86669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2648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Asd\Desktop\Screenshot_2019-03-15-16-36-11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0"/>
            <a:ext cx="7072362" cy="6215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sd\Desktop\Screenshot_2019-03-15-16-35-43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8429652" cy="61436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Users\Asd\Desktop\Screenshot_2019-03-15-16-35-34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858279" cy="6286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Asd\Desktop\Screenshot_2019-03-15-16-42-35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429783" cy="62150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Asd\Desktop\Screenshot_2019-03-15-16-35-55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2875" y="171450"/>
            <a:ext cx="7731125" cy="6043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C:\Users\Asd\Desktop\Screenshot_2019-03-15-16-36-39-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8858280" cy="59896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113</TotalTime>
  <Words>180</Words>
  <Application>Microsoft Office PowerPoint</Application>
  <PresentationFormat>Экран (4:3)</PresentationFormat>
  <Paragraphs>10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15-labaratoriya mashg’uloti. Biotexnalogiyada sterillash usullari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 ва геном структураларни ДНК ва хромосома моделлари, макетлар ва видео лавхалар ёрдамида ўрганиш</dc:title>
  <dc:creator>Nodira</dc:creator>
  <cp:lastModifiedBy>Asd</cp:lastModifiedBy>
  <cp:revision>17</cp:revision>
  <dcterms:created xsi:type="dcterms:W3CDTF">2019-02-01T05:53:15Z</dcterms:created>
  <dcterms:modified xsi:type="dcterms:W3CDTF">2019-03-15T16:34:52Z</dcterms:modified>
</cp:coreProperties>
</file>