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76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4" r:id="rId18"/>
    <p:sldId id="275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8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29.03.2019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11-labaratoriya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mashg`uloti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endParaRPr lang="en-US" sz="3600" dirty="0" smtClean="0"/>
          </a:p>
          <a:p>
            <a:pPr algn="ctr"/>
            <a:r>
              <a:rPr lang="en-US" sz="3600" dirty="0" err="1" smtClean="0"/>
              <a:t>Qishloq</a:t>
            </a:r>
            <a:r>
              <a:rPr lang="en-US" sz="3600" dirty="0" smtClean="0"/>
              <a:t> </a:t>
            </a:r>
            <a:r>
              <a:rPr lang="en-US" sz="3600" dirty="0" err="1" smtClean="0"/>
              <a:t>xo`jalik</a:t>
            </a:r>
            <a:r>
              <a:rPr lang="en-US" sz="3600" dirty="0" smtClean="0"/>
              <a:t> </a:t>
            </a:r>
            <a:r>
              <a:rPr lang="en-US" sz="3600" dirty="0" err="1" smtClean="0"/>
              <a:t>biotexnologiyasi</a:t>
            </a:r>
            <a:r>
              <a:rPr lang="en-US" sz="3600" dirty="0" smtClean="0"/>
              <a:t> </a:t>
            </a:r>
            <a:r>
              <a:rPr lang="en-US" sz="3600" dirty="0" err="1" smtClean="0"/>
              <a:t>labaratoriyasining</a:t>
            </a:r>
            <a:r>
              <a:rPr lang="en-US" sz="3600" dirty="0" smtClean="0"/>
              <a:t> </a:t>
            </a:r>
            <a:r>
              <a:rPr lang="en-US" sz="3600" dirty="0" err="1" smtClean="0"/>
              <a:t>tuzilishi</a:t>
            </a:r>
            <a:r>
              <a:rPr lang="en-US" sz="3600" dirty="0" smtClean="0"/>
              <a:t> </a:t>
            </a:r>
            <a:r>
              <a:rPr lang="en-US" sz="3600" dirty="0" err="1" smtClean="0"/>
              <a:t>asbob</a:t>
            </a:r>
            <a:r>
              <a:rPr lang="en-US" sz="3600" dirty="0" smtClean="0"/>
              <a:t> </a:t>
            </a:r>
            <a:r>
              <a:rPr lang="en-US" sz="3600" dirty="0" err="1" smtClean="0"/>
              <a:t>uskunalari</a:t>
            </a:r>
            <a:r>
              <a:rPr lang="en-US" sz="3600" dirty="0" smtClean="0"/>
              <a:t> </a:t>
            </a:r>
            <a:r>
              <a:rPr lang="en-US" sz="3600" dirty="0" err="1" smtClean="0"/>
              <a:t>va</a:t>
            </a:r>
            <a:r>
              <a:rPr lang="en-US" sz="3600" dirty="0" smtClean="0"/>
              <a:t> </a:t>
            </a:r>
            <a:r>
              <a:rPr lang="en-US" sz="3600" dirty="0" err="1" smtClean="0"/>
              <a:t>labaratoriyada</a:t>
            </a:r>
            <a:r>
              <a:rPr lang="en-US" sz="3600" dirty="0" smtClean="0"/>
              <a:t> </a:t>
            </a:r>
            <a:r>
              <a:rPr lang="en-US" sz="3600" dirty="0" err="1" smtClean="0"/>
              <a:t>ishlash</a:t>
            </a:r>
            <a:r>
              <a:rPr lang="en-US" sz="3600" dirty="0" smtClean="0"/>
              <a:t> </a:t>
            </a:r>
            <a:r>
              <a:rPr lang="en-US" sz="3600" dirty="0" err="1" smtClean="0"/>
              <a:t>qoidalari</a:t>
            </a:r>
            <a:r>
              <a:rPr lang="en-US" sz="3600" dirty="0" smtClean="0"/>
              <a:t> .</a:t>
            </a:r>
            <a:endParaRPr lang="ru-RU" sz="36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 err="1" smtClean="0"/>
              <a:t>Asbob</a:t>
            </a:r>
            <a:r>
              <a:rPr lang="en-US" dirty="0" smtClean="0"/>
              <a:t> – </a:t>
            </a:r>
            <a:r>
              <a:rPr lang="en-US" dirty="0" err="1" smtClean="0"/>
              <a:t>uskunalar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materiallar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dirty="0" err="1" smtClean="0"/>
              <a:t>Biotexnologiya</a:t>
            </a:r>
            <a:r>
              <a:rPr lang="en-US" sz="3200" dirty="0" smtClean="0"/>
              <a:t> </a:t>
            </a:r>
            <a:r>
              <a:rPr lang="en-US" sz="3200" dirty="0" err="1" smtClean="0"/>
              <a:t>labaratoriyasida</a:t>
            </a:r>
            <a:r>
              <a:rPr lang="en-US" sz="3200" dirty="0" smtClean="0"/>
              <a:t> </a:t>
            </a:r>
            <a:r>
              <a:rPr lang="en-US" sz="3200" dirty="0" err="1" smtClean="0"/>
              <a:t>foydalaniladigan</a:t>
            </a:r>
            <a:r>
              <a:rPr lang="en-US" sz="3200" dirty="0" smtClean="0"/>
              <a:t> </a:t>
            </a:r>
            <a:r>
              <a:rPr lang="en-US" sz="3200" dirty="0" err="1" smtClean="0"/>
              <a:t>asosiy</a:t>
            </a:r>
            <a:r>
              <a:rPr lang="en-US" sz="3200" dirty="0" smtClean="0"/>
              <a:t> </a:t>
            </a:r>
            <a:r>
              <a:rPr lang="en-US" sz="3200" dirty="0" err="1" smtClean="0"/>
              <a:t>asbob</a:t>
            </a:r>
            <a:r>
              <a:rPr lang="en-US" sz="3200" dirty="0" smtClean="0"/>
              <a:t> </a:t>
            </a:r>
            <a:r>
              <a:rPr lang="en-US" sz="3200" dirty="0" err="1" smtClean="0"/>
              <a:t>uskunalar</a:t>
            </a:r>
            <a:r>
              <a:rPr lang="en-US" sz="3200" dirty="0" smtClean="0"/>
              <a:t> laminar </a:t>
            </a:r>
            <a:r>
              <a:rPr lang="en-US" sz="3200" dirty="0" err="1" smtClean="0"/>
              <a:t>boks,avtoklav,termostat,quritish</a:t>
            </a:r>
            <a:r>
              <a:rPr lang="en-US" sz="3200" dirty="0" smtClean="0"/>
              <a:t> </a:t>
            </a:r>
            <a:r>
              <a:rPr lang="en-US" sz="3200" dirty="0" err="1" smtClean="0"/>
              <a:t>shkafi,sovutgichlar,sentrifugalar,elektroforez,avtomatik</a:t>
            </a:r>
            <a:r>
              <a:rPr lang="en-US" sz="3200" dirty="0" smtClean="0"/>
              <a:t> </a:t>
            </a:r>
            <a:r>
              <a:rPr lang="en-US" sz="3200" dirty="0" err="1" smtClean="0"/>
              <a:t>mikro</a:t>
            </a:r>
            <a:r>
              <a:rPr lang="en-US" sz="3200" dirty="0" smtClean="0"/>
              <a:t> </a:t>
            </a:r>
            <a:r>
              <a:rPr lang="en-US" sz="3200" dirty="0" err="1" smtClean="0"/>
              <a:t>pepedkalar,petri</a:t>
            </a:r>
            <a:r>
              <a:rPr lang="en-US" sz="3200" dirty="0" smtClean="0"/>
              <a:t> </a:t>
            </a:r>
            <a:r>
              <a:rPr lang="en-US" sz="3200" dirty="0" err="1" smtClean="0"/>
              <a:t>likopchasi,probirka</a:t>
            </a:r>
            <a:r>
              <a:rPr lang="en-US" sz="3200" dirty="0" smtClean="0"/>
              <a:t> </a:t>
            </a:r>
            <a:r>
              <a:rPr lang="en-US" sz="3200" dirty="0" err="1" smtClean="0"/>
              <a:t>hamda</a:t>
            </a:r>
            <a:r>
              <a:rPr lang="en-US" sz="3200" dirty="0" smtClean="0"/>
              <a:t> </a:t>
            </a:r>
            <a:r>
              <a:rPr lang="en-US" sz="3200" dirty="0" err="1" smtClean="0"/>
              <a:t>boshqa</a:t>
            </a:r>
            <a:r>
              <a:rPr lang="en-US" sz="3200" dirty="0" smtClean="0"/>
              <a:t> </a:t>
            </a:r>
            <a:r>
              <a:rPr lang="en-US" sz="3200" dirty="0" err="1" smtClean="0"/>
              <a:t>asboblar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idishlar</a:t>
            </a:r>
            <a:r>
              <a:rPr lang="en-US" sz="3200" dirty="0" smtClean="0"/>
              <a:t>.</a:t>
            </a:r>
            <a:endParaRPr lang="ru-RU" sz="32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936104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LAMINAR BOKS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340768"/>
            <a:ext cx="4038600" cy="5014157"/>
          </a:xfrm>
        </p:spPr>
        <p:txBody>
          <a:bodyPr/>
          <a:lstStyle/>
          <a:p>
            <a:r>
              <a:rPr lang="en-US" dirty="0" smtClean="0"/>
              <a:t>Laminar </a:t>
            </a:r>
            <a:r>
              <a:rPr lang="en-US" dirty="0" err="1" smtClean="0"/>
              <a:t>boks</a:t>
            </a:r>
            <a:r>
              <a:rPr lang="en-US" dirty="0" smtClean="0"/>
              <a:t> </a:t>
            </a:r>
            <a:r>
              <a:rPr lang="en-US" dirty="0" err="1" smtClean="0"/>
              <a:t>ajratilgan</a:t>
            </a:r>
            <a:r>
              <a:rPr lang="en-US" dirty="0" smtClean="0"/>
              <a:t> </a:t>
            </a:r>
            <a:r>
              <a:rPr lang="en-US" dirty="0" err="1" smtClean="0"/>
              <a:t>to`qima</a:t>
            </a:r>
            <a:r>
              <a:rPr lang="en-US" dirty="0" smtClean="0"/>
              <a:t> </a:t>
            </a:r>
            <a:r>
              <a:rPr lang="en-US" dirty="0" err="1" smtClean="0"/>
              <a:t>xujayralarni</a:t>
            </a:r>
            <a:r>
              <a:rPr lang="en-US" dirty="0" smtClean="0"/>
              <a:t> </a:t>
            </a:r>
            <a:r>
              <a:rPr lang="en-US" dirty="0" err="1" smtClean="0"/>
              <a:t>o`stirish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boshqa</a:t>
            </a:r>
            <a:r>
              <a:rPr lang="en-US" dirty="0" smtClean="0"/>
              <a:t> </a:t>
            </a:r>
            <a:r>
              <a:rPr lang="en-US" dirty="0" err="1" smtClean="0"/>
              <a:t>steril</a:t>
            </a:r>
            <a:r>
              <a:rPr lang="en-US" dirty="0" smtClean="0"/>
              <a:t> </a:t>
            </a:r>
            <a:r>
              <a:rPr lang="en-US" dirty="0" err="1" smtClean="0"/>
              <a:t>sharoitni</a:t>
            </a:r>
            <a:r>
              <a:rPr lang="en-US" dirty="0" smtClean="0"/>
              <a:t> </a:t>
            </a:r>
            <a:r>
              <a:rPr lang="en-US" dirty="0" err="1" smtClean="0"/>
              <a:t>talab</a:t>
            </a:r>
            <a:r>
              <a:rPr lang="en-US" dirty="0" smtClean="0"/>
              <a:t> </a:t>
            </a:r>
            <a:r>
              <a:rPr lang="en-US" dirty="0" err="1" smtClean="0"/>
              <a:t>etuvchi</a:t>
            </a:r>
            <a:r>
              <a:rPr lang="en-US" dirty="0" smtClean="0"/>
              <a:t> </a:t>
            </a:r>
            <a:r>
              <a:rPr lang="en-US" dirty="0" err="1" smtClean="0"/>
              <a:t>ishlarni</a:t>
            </a:r>
            <a:r>
              <a:rPr lang="en-US" dirty="0" smtClean="0"/>
              <a:t> </a:t>
            </a:r>
            <a:r>
              <a:rPr lang="en-US" dirty="0" err="1" smtClean="0"/>
              <a:t>bajarish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mo`ljallangan</a:t>
            </a:r>
            <a:r>
              <a:rPr lang="en-US" dirty="0" smtClean="0"/>
              <a:t>. Bu </a:t>
            </a:r>
            <a:r>
              <a:rPr lang="en-US" dirty="0" err="1" smtClean="0"/>
              <a:t>yerdagi</a:t>
            </a:r>
            <a:r>
              <a:rPr lang="en-US" dirty="0" smtClean="0"/>
              <a:t> </a:t>
            </a:r>
            <a:r>
              <a:rPr lang="en-US" dirty="0" err="1" smtClean="0"/>
              <a:t>steril</a:t>
            </a:r>
            <a:r>
              <a:rPr lang="en-US" dirty="0" smtClean="0"/>
              <a:t> </a:t>
            </a:r>
            <a:r>
              <a:rPr lang="en-US" dirty="0" err="1" smtClean="0"/>
              <a:t>sharoit</a:t>
            </a:r>
            <a:r>
              <a:rPr lang="en-US" dirty="0" smtClean="0"/>
              <a:t> laminar </a:t>
            </a:r>
            <a:r>
              <a:rPr lang="en-US" dirty="0" err="1" smtClean="0"/>
              <a:t>boksga</a:t>
            </a:r>
            <a:r>
              <a:rPr lang="en-US" dirty="0" smtClean="0"/>
              <a:t> </a:t>
            </a:r>
            <a:r>
              <a:rPr lang="en-US" dirty="0" err="1" smtClean="0"/>
              <a:t>o`rnatilgan</a:t>
            </a:r>
            <a:r>
              <a:rPr lang="en-US" dirty="0" smtClean="0"/>
              <a:t> </a:t>
            </a:r>
            <a:r>
              <a:rPr lang="en-US" dirty="0" err="1" smtClean="0"/>
              <a:t>xavo</a:t>
            </a:r>
            <a:r>
              <a:rPr lang="en-US" dirty="0" smtClean="0"/>
              <a:t> </a:t>
            </a:r>
            <a:r>
              <a:rPr lang="en-US" dirty="0" err="1" smtClean="0"/>
              <a:t>o`tkazadigan</a:t>
            </a:r>
            <a:r>
              <a:rPr lang="en-US" dirty="0" smtClean="0"/>
              <a:t> </a:t>
            </a:r>
            <a:r>
              <a:rPr lang="en-US" dirty="0" err="1" smtClean="0"/>
              <a:t>bakterial</a:t>
            </a:r>
            <a:r>
              <a:rPr lang="en-US" dirty="0" smtClean="0"/>
              <a:t> </a:t>
            </a:r>
            <a:r>
              <a:rPr lang="en-US" dirty="0" err="1" smtClean="0"/>
              <a:t>filterlar</a:t>
            </a:r>
            <a:r>
              <a:rPr lang="en-US" dirty="0" smtClean="0"/>
              <a:t> </a:t>
            </a:r>
            <a:r>
              <a:rPr lang="en-US" dirty="0" err="1" smtClean="0"/>
              <a:t>yordamida</a:t>
            </a:r>
            <a:r>
              <a:rPr lang="en-US" dirty="0" smtClean="0"/>
              <a:t> </a:t>
            </a:r>
            <a:r>
              <a:rPr lang="en-US" dirty="0" err="1" smtClean="0"/>
              <a:t>amalga</a:t>
            </a:r>
            <a:r>
              <a:rPr lang="en-US" dirty="0" smtClean="0"/>
              <a:t> </a:t>
            </a:r>
            <a:r>
              <a:rPr lang="en-US" dirty="0" err="1" smtClean="0"/>
              <a:t>oshiriladi</a:t>
            </a:r>
            <a:r>
              <a:rPr lang="en-US" dirty="0" smtClean="0"/>
              <a:t>.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340768"/>
            <a:ext cx="4038600" cy="5014157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 descr="C:\Documents and Settings\User\Рабочий стол\a203cd7b47fc454195a451a7244c80c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1340768"/>
            <a:ext cx="3930346" cy="49685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764704"/>
            <a:ext cx="4038600" cy="5590221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764704"/>
            <a:ext cx="4038600" cy="5590221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050" name="Picture 2" descr="C:\Documents and Settings\User\Рабочий стол\97_ima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764704"/>
            <a:ext cx="3960440" cy="5616624"/>
          </a:xfrm>
          <a:prstGeom prst="rect">
            <a:avLst/>
          </a:prstGeom>
          <a:noFill/>
        </p:spPr>
      </p:pic>
      <p:pic>
        <p:nvPicPr>
          <p:cNvPr id="2051" name="Picture 3" descr="C:\Documents and Settings\User\Рабочий стол\072cde6419fc45c5a86339a1a86205d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738188"/>
            <a:ext cx="3960440" cy="56431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72008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5400" b="1" dirty="0" err="1" smtClean="0">
                <a:latin typeface="Times New Roman" pitchFamily="18" charset="0"/>
                <a:cs typeface="Times New Roman" pitchFamily="18" charset="0"/>
              </a:rPr>
              <a:t>Termostat</a:t>
            </a:r>
            <a:r>
              <a:rPr lang="en-US" sz="5400" b="1" dirty="0" smtClean="0"/>
              <a:t> </a:t>
            </a:r>
            <a:endParaRPr lang="ru-RU" sz="5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196752"/>
            <a:ext cx="4038600" cy="5158173"/>
          </a:xfrm>
        </p:spPr>
        <p:txBody>
          <a:bodyPr>
            <a:normAutofit fontScale="25000" lnSpcReduction="20000"/>
          </a:bodyPr>
          <a:lstStyle/>
          <a:p>
            <a:r>
              <a:rPr lang="en-US" sz="7200" dirty="0" err="1" smtClean="0"/>
              <a:t>Termostat</a:t>
            </a:r>
            <a:r>
              <a:rPr lang="en-US" sz="7200" dirty="0" smtClean="0"/>
              <a:t>, normal </a:t>
            </a:r>
            <a:r>
              <a:rPr lang="en-US" sz="7200" dirty="0" err="1" smtClean="0"/>
              <a:t>ishlamasdan</a:t>
            </a:r>
            <a:r>
              <a:rPr lang="en-US" sz="7200" dirty="0" smtClean="0"/>
              <a:t> </a:t>
            </a:r>
            <a:r>
              <a:rPr lang="en-US" sz="7200" dirty="0" err="1" smtClean="0"/>
              <a:t>avtomatik</a:t>
            </a:r>
            <a:r>
              <a:rPr lang="en-US" sz="7200" dirty="0" smtClean="0"/>
              <a:t> </a:t>
            </a:r>
            <a:r>
              <a:rPr lang="en-US" sz="7200" dirty="0" err="1" smtClean="0"/>
              <a:t>ravishda</a:t>
            </a:r>
            <a:r>
              <a:rPr lang="en-US" sz="7200" dirty="0" smtClean="0"/>
              <a:t> </a:t>
            </a:r>
            <a:r>
              <a:rPr lang="en-US" sz="7200" dirty="0" err="1" smtClean="0"/>
              <a:t>ochiq</a:t>
            </a:r>
            <a:r>
              <a:rPr lang="en-US" sz="7200" dirty="0" smtClean="0"/>
              <a:t> </a:t>
            </a:r>
            <a:r>
              <a:rPr lang="en-US" sz="7200" dirty="0" err="1" smtClean="0"/>
              <a:t>yoki</a:t>
            </a:r>
            <a:r>
              <a:rPr lang="en-US" sz="7200" dirty="0" smtClean="0"/>
              <a:t> </a:t>
            </a:r>
            <a:r>
              <a:rPr lang="en-US" sz="7200" dirty="0" err="1" smtClean="0"/>
              <a:t>yopiq</a:t>
            </a:r>
            <a:r>
              <a:rPr lang="en-US" sz="7200" dirty="0" smtClean="0"/>
              <a:t> </a:t>
            </a:r>
            <a:r>
              <a:rPr lang="en-US" sz="7200" dirty="0" err="1" smtClean="0"/>
              <a:t>devor</a:t>
            </a:r>
            <a:r>
              <a:rPr lang="en-US" sz="7200" dirty="0" smtClean="0"/>
              <a:t> </a:t>
            </a:r>
            <a:r>
              <a:rPr lang="en-US" sz="7200" dirty="0" err="1" smtClean="0"/>
              <a:t>orqali</a:t>
            </a:r>
            <a:r>
              <a:rPr lang="en-US" sz="7200" dirty="0" smtClean="0"/>
              <a:t> </a:t>
            </a:r>
            <a:r>
              <a:rPr lang="en-US" sz="7200" dirty="0" err="1" smtClean="0"/>
              <a:t>ma'lum</a:t>
            </a:r>
            <a:r>
              <a:rPr lang="en-US" sz="7200" dirty="0" smtClean="0"/>
              <a:t> </a:t>
            </a:r>
            <a:r>
              <a:rPr lang="en-US" sz="7200" dirty="0" err="1" smtClean="0"/>
              <a:t>bir</a:t>
            </a:r>
            <a:r>
              <a:rPr lang="en-US" sz="7200" dirty="0" smtClean="0"/>
              <a:t> </a:t>
            </a:r>
            <a:r>
              <a:rPr lang="en-US" sz="7200" dirty="0" err="1" smtClean="0"/>
              <a:t>harorat</a:t>
            </a:r>
            <a:r>
              <a:rPr lang="en-US" sz="7200" dirty="0" smtClean="0"/>
              <a:t> </a:t>
            </a:r>
            <a:r>
              <a:rPr lang="en-US" sz="7200" dirty="0" err="1" smtClean="0"/>
              <a:t>oralig'ida</a:t>
            </a:r>
            <a:r>
              <a:rPr lang="en-US" sz="7200" dirty="0" smtClean="0"/>
              <a:t> </a:t>
            </a:r>
            <a:r>
              <a:rPr lang="en-US" sz="7200" dirty="0" err="1" smtClean="0"/>
              <a:t>boshqariladigan</a:t>
            </a:r>
            <a:r>
              <a:rPr lang="en-US" sz="7200" dirty="0" smtClean="0"/>
              <a:t> </a:t>
            </a:r>
            <a:r>
              <a:rPr lang="en-US" sz="7200" dirty="0" err="1" smtClean="0"/>
              <a:t>qismni</a:t>
            </a:r>
            <a:r>
              <a:rPr lang="en-US" sz="7200" dirty="0" smtClean="0"/>
              <a:t> </a:t>
            </a:r>
            <a:r>
              <a:rPr lang="en-US" sz="7200" dirty="0" err="1" smtClean="0"/>
              <a:t>ushlab</a:t>
            </a:r>
            <a:r>
              <a:rPr lang="en-US" sz="7200" dirty="0" smtClean="0"/>
              <a:t> </a:t>
            </a:r>
            <a:r>
              <a:rPr lang="en-US" sz="7200" dirty="0" err="1" smtClean="0"/>
              <a:t>turuvchi</a:t>
            </a:r>
            <a:r>
              <a:rPr lang="en-US" sz="7200" dirty="0" smtClean="0"/>
              <a:t> </a:t>
            </a:r>
            <a:r>
              <a:rPr lang="en-US" sz="7200" dirty="0" err="1" smtClean="0"/>
              <a:t>haroratni</a:t>
            </a:r>
            <a:r>
              <a:rPr lang="en-US" sz="7200" dirty="0" smtClean="0"/>
              <a:t> </a:t>
            </a:r>
            <a:r>
              <a:rPr lang="en-US" sz="7200" dirty="0" err="1" smtClean="0"/>
              <a:t>sezgich</a:t>
            </a:r>
            <a:r>
              <a:rPr lang="en-US" sz="7200" dirty="0" smtClean="0"/>
              <a:t> </a:t>
            </a:r>
            <a:r>
              <a:rPr lang="en-US" sz="7200" dirty="0" err="1" smtClean="0"/>
              <a:t>qurilmasining</a:t>
            </a:r>
            <a:r>
              <a:rPr lang="en-US" sz="7200" dirty="0" smtClean="0"/>
              <a:t> </a:t>
            </a:r>
            <a:r>
              <a:rPr lang="en-US" sz="7200" dirty="0" err="1" smtClean="0"/>
              <a:t>turi</a:t>
            </a:r>
            <a:r>
              <a:rPr lang="en-US" sz="7200" dirty="0" smtClean="0"/>
              <a:t> </a:t>
            </a:r>
            <a:r>
              <a:rPr lang="en-US" sz="7200" dirty="0" err="1" smtClean="0"/>
              <a:t>va</a:t>
            </a:r>
            <a:r>
              <a:rPr lang="en-US" sz="7200" dirty="0" smtClean="0"/>
              <a:t> </a:t>
            </a:r>
            <a:r>
              <a:rPr lang="en-US" sz="7200" dirty="0" err="1" smtClean="0"/>
              <a:t>uning</a:t>
            </a:r>
            <a:r>
              <a:rPr lang="en-US" sz="7200" dirty="0" smtClean="0"/>
              <a:t> </a:t>
            </a:r>
            <a:r>
              <a:rPr lang="en-US" sz="7200" dirty="0" err="1" smtClean="0"/>
              <a:t>ish</a:t>
            </a:r>
            <a:r>
              <a:rPr lang="en-US" sz="7200" dirty="0" smtClean="0"/>
              <a:t> </a:t>
            </a:r>
            <a:r>
              <a:rPr lang="en-US" sz="7200" dirty="0" err="1" smtClean="0"/>
              <a:t>harorati</a:t>
            </a:r>
            <a:r>
              <a:rPr lang="en-US" sz="7200" dirty="0" smtClean="0"/>
              <a:t> </a:t>
            </a:r>
            <a:r>
              <a:rPr lang="en-US" sz="7200" dirty="0" err="1" smtClean="0"/>
              <a:t>faqat</a:t>
            </a:r>
            <a:r>
              <a:rPr lang="en-US" sz="7200" dirty="0" smtClean="0"/>
              <a:t> </a:t>
            </a:r>
            <a:r>
              <a:rPr lang="en-US" sz="7200" dirty="0" err="1" smtClean="0"/>
              <a:t>barqaror</a:t>
            </a:r>
            <a:r>
              <a:rPr lang="en-US" sz="7200" dirty="0" smtClean="0"/>
              <a:t> </a:t>
            </a:r>
            <a:r>
              <a:rPr lang="en-US" sz="7200" dirty="0" err="1" smtClean="0"/>
              <a:t>yoki</a:t>
            </a:r>
            <a:r>
              <a:rPr lang="en-US" sz="7200" dirty="0" smtClean="0"/>
              <a:t> </a:t>
            </a:r>
            <a:r>
              <a:rPr lang="en-US" sz="7200" dirty="0" err="1" smtClean="0"/>
              <a:t>sozlanishi.Termostat</a:t>
            </a:r>
            <a:r>
              <a:rPr lang="en-US" sz="7200" dirty="0" smtClean="0"/>
              <a:t> </a:t>
            </a:r>
            <a:r>
              <a:rPr lang="en-US" sz="7200" dirty="0" err="1" smtClean="0"/>
              <a:t>istalgan</a:t>
            </a:r>
            <a:r>
              <a:rPr lang="en-US" sz="7200" dirty="0" smtClean="0"/>
              <a:t> </a:t>
            </a:r>
            <a:r>
              <a:rPr lang="en-US" sz="7200" dirty="0" err="1" smtClean="0"/>
              <a:t>temperaturani</a:t>
            </a:r>
            <a:r>
              <a:rPr lang="en-US" sz="7200" dirty="0" smtClean="0"/>
              <a:t> </a:t>
            </a:r>
            <a:r>
              <a:rPr lang="en-US" sz="7200" dirty="0" err="1" smtClean="0"/>
              <a:t>saqlab</a:t>
            </a:r>
            <a:r>
              <a:rPr lang="en-US" sz="7200" dirty="0" smtClean="0"/>
              <a:t> </a:t>
            </a:r>
            <a:r>
              <a:rPr lang="en-US" sz="7200" dirty="0" err="1" smtClean="0"/>
              <a:t>turish</a:t>
            </a:r>
            <a:r>
              <a:rPr lang="en-US" sz="7200" dirty="0" smtClean="0"/>
              <a:t> </a:t>
            </a:r>
            <a:r>
              <a:rPr lang="en-US" sz="7200" dirty="0" err="1" smtClean="0"/>
              <a:t>uchun</a:t>
            </a:r>
            <a:r>
              <a:rPr lang="en-US" sz="7200" dirty="0" smtClean="0"/>
              <a:t> </a:t>
            </a:r>
            <a:r>
              <a:rPr lang="en-US" sz="7200" dirty="0" err="1" smtClean="0"/>
              <a:t>bir</a:t>
            </a:r>
            <a:r>
              <a:rPr lang="en-US" sz="7200" dirty="0" smtClean="0"/>
              <a:t> </a:t>
            </a:r>
            <a:r>
              <a:rPr lang="en-US" sz="7200" dirty="0" err="1" smtClean="0"/>
              <a:t>yoki</a:t>
            </a:r>
            <a:r>
              <a:rPr lang="en-US" sz="7200" dirty="0" smtClean="0"/>
              <a:t> </a:t>
            </a:r>
            <a:r>
              <a:rPr lang="en-US" sz="7200" dirty="0" err="1" smtClean="0"/>
              <a:t>bir</a:t>
            </a:r>
            <a:r>
              <a:rPr lang="en-US" sz="7200" dirty="0" smtClean="0"/>
              <a:t> </a:t>
            </a:r>
            <a:r>
              <a:rPr lang="en-US" sz="7200" dirty="0" err="1" smtClean="0"/>
              <a:t>nechta</a:t>
            </a:r>
            <a:r>
              <a:rPr lang="en-US" sz="7200" dirty="0" smtClean="0"/>
              <a:t> </a:t>
            </a:r>
            <a:r>
              <a:rPr lang="en-US" sz="7200" dirty="0" err="1" smtClean="0"/>
              <a:t>issiqlik</a:t>
            </a:r>
            <a:r>
              <a:rPr lang="en-US" sz="7200" dirty="0" smtClean="0"/>
              <a:t> </a:t>
            </a:r>
            <a:r>
              <a:rPr lang="en-US" sz="7200" dirty="0" err="1" smtClean="0"/>
              <a:t>va</a:t>
            </a:r>
            <a:r>
              <a:rPr lang="en-US" sz="7200" dirty="0" smtClean="0"/>
              <a:t> </a:t>
            </a:r>
            <a:r>
              <a:rPr lang="en-US" sz="7200" dirty="0" err="1" smtClean="0"/>
              <a:t>sovuq</a:t>
            </a:r>
            <a:r>
              <a:rPr lang="en-US" sz="7200" dirty="0" smtClean="0"/>
              <a:t> </a:t>
            </a:r>
            <a:r>
              <a:rPr lang="en-US" sz="7200" dirty="0" err="1" smtClean="0"/>
              <a:t>manbalarni</a:t>
            </a:r>
            <a:r>
              <a:rPr lang="en-US" sz="7200" dirty="0" smtClean="0"/>
              <a:t> </a:t>
            </a:r>
            <a:r>
              <a:rPr lang="en-US" sz="7200" dirty="0" err="1" smtClean="0"/>
              <a:t>bevosita</a:t>
            </a:r>
            <a:r>
              <a:rPr lang="en-US" sz="7200" dirty="0" smtClean="0"/>
              <a:t> </a:t>
            </a:r>
            <a:r>
              <a:rPr lang="en-US" sz="7200" dirty="0" err="1" smtClean="0"/>
              <a:t>yoki</a:t>
            </a:r>
            <a:r>
              <a:rPr lang="en-US" sz="7200" dirty="0" smtClean="0"/>
              <a:t> </a:t>
            </a:r>
            <a:r>
              <a:rPr lang="en-US" sz="7200" dirty="0" err="1" smtClean="0"/>
              <a:t>bilvosita</a:t>
            </a:r>
            <a:r>
              <a:rPr lang="en-US" sz="7200" dirty="0" smtClean="0"/>
              <a:t> </a:t>
            </a:r>
            <a:r>
              <a:rPr lang="en-US" sz="7200" dirty="0" err="1" smtClean="0"/>
              <a:t>boshqaradigan</a:t>
            </a:r>
            <a:r>
              <a:rPr lang="en-US" sz="7200" dirty="0" smtClean="0"/>
              <a:t> </a:t>
            </a:r>
            <a:r>
              <a:rPr lang="en-US" sz="7200" dirty="0" err="1" smtClean="0"/>
              <a:t>asbobdir</a:t>
            </a:r>
            <a:r>
              <a:rPr lang="en-US" sz="7200" dirty="0" smtClean="0"/>
              <a:t>. </a:t>
            </a:r>
            <a:r>
              <a:rPr lang="en-US" sz="7200" dirty="0" err="1" smtClean="0"/>
              <a:t>Ushbu</a:t>
            </a:r>
            <a:r>
              <a:rPr lang="en-US" sz="7200" dirty="0" smtClean="0"/>
              <a:t> </a:t>
            </a:r>
            <a:r>
              <a:rPr lang="en-US" sz="7200" dirty="0" err="1" smtClean="0"/>
              <a:t>funktsiyaga</a:t>
            </a:r>
            <a:r>
              <a:rPr lang="en-US" sz="7200" dirty="0" smtClean="0"/>
              <a:t> </a:t>
            </a:r>
            <a:r>
              <a:rPr lang="en-US" sz="7200" dirty="0" err="1" smtClean="0"/>
              <a:t>erishish</a:t>
            </a:r>
            <a:r>
              <a:rPr lang="en-US" sz="7200" dirty="0" smtClean="0"/>
              <a:t> </a:t>
            </a:r>
            <a:r>
              <a:rPr lang="en-US" sz="7200" dirty="0" err="1" smtClean="0"/>
              <a:t>uchun</a:t>
            </a:r>
            <a:r>
              <a:rPr lang="en-US" sz="7200" dirty="0" smtClean="0"/>
              <a:t> </a:t>
            </a:r>
            <a:r>
              <a:rPr lang="en-US" sz="7200" dirty="0" err="1" smtClean="0"/>
              <a:t>termostatni</a:t>
            </a:r>
            <a:r>
              <a:rPr lang="en-US" sz="7200" dirty="0" smtClean="0"/>
              <a:t> </a:t>
            </a:r>
            <a:r>
              <a:rPr lang="en-US" sz="7200" dirty="0" err="1" smtClean="0"/>
              <a:t>sezgir</a:t>
            </a:r>
            <a:r>
              <a:rPr lang="en-US" sz="7200" dirty="0" smtClean="0"/>
              <a:t> element </a:t>
            </a:r>
            <a:r>
              <a:rPr lang="en-US" sz="7200" dirty="0" err="1" smtClean="0"/>
              <a:t>va</a:t>
            </a:r>
            <a:r>
              <a:rPr lang="en-US" sz="7200" dirty="0" smtClean="0"/>
              <a:t> </a:t>
            </a:r>
            <a:r>
              <a:rPr lang="en-US" sz="7200" dirty="0" err="1" smtClean="0"/>
              <a:t>konvertorga</a:t>
            </a:r>
            <a:r>
              <a:rPr lang="en-US" sz="7200" dirty="0" smtClean="0"/>
              <a:t> </a:t>
            </a:r>
            <a:r>
              <a:rPr lang="en-US" sz="7200" dirty="0" err="1" smtClean="0"/>
              <a:t>ega</a:t>
            </a:r>
            <a:r>
              <a:rPr lang="en-US" sz="7200" dirty="0" smtClean="0"/>
              <a:t> </a:t>
            </a:r>
            <a:r>
              <a:rPr lang="en-US" sz="7200" dirty="0" err="1" smtClean="0"/>
              <a:t>bo'lish</a:t>
            </a:r>
            <a:r>
              <a:rPr lang="en-US" sz="7200" dirty="0" smtClean="0"/>
              <a:t> </a:t>
            </a:r>
            <a:r>
              <a:rPr lang="en-US" sz="7200" dirty="0" err="1" smtClean="0"/>
              <a:t>kerak</a:t>
            </a:r>
            <a:r>
              <a:rPr lang="en-US" sz="7200" dirty="0" smtClean="0"/>
              <a:t>. Sensor element </a:t>
            </a:r>
            <a:r>
              <a:rPr lang="en-US" sz="7200" dirty="0" err="1" smtClean="0"/>
              <a:t>harorat</a:t>
            </a:r>
            <a:r>
              <a:rPr lang="en-US" sz="7200" dirty="0" smtClean="0"/>
              <a:t> </a:t>
            </a:r>
            <a:r>
              <a:rPr lang="en-US" sz="7200" dirty="0" err="1" smtClean="0"/>
              <a:t>o'zgarishini</a:t>
            </a:r>
            <a:r>
              <a:rPr lang="en-US" sz="7200" dirty="0" smtClean="0"/>
              <a:t> </a:t>
            </a:r>
            <a:r>
              <a:rPr lang="en-US" sz="7200" dirty="0" err="1" smtClean="0"/>
              <a:t>o'lchaydi</a:t>
            </a:r>
            <a:r>
              <a:rPr lang="en-US" sz="7200" dirty="0" smtClean="0"/>
              <a:t> </a:t>
            </a:r>
            <a:r>
              <a:rPr lang="en-US" sz="7200" dirty="0" err="1" smtClean="0"/>
              <a:t>va</a:t>
            </a:r>
            <a:r>
              <a:rPr lang="en-US" sz="7200" dirty="0" smtClean="0"/>
              <a:t> </a:t>
            </a:r>
            <a:r>
              <a:rPr lang="en-US" sz="7200" dirty="0" err="1" smtClean="0"/>
              <a:t>konvertorga</a:t>
            </a:r>
            <a:r>
              <a:rPr lang="en-US" sz="7200" dirty="0" smtClean="0"/>
              <a:t> </a:t>
            </a:r>
            <a:r>
              <a:rPr lang="en-US" sz="7200" dirty="0" err="1" smtClean="0"/>
              <a:t>kerakli</a:t>
            </a:r>
            <a:r>
              <a:rPr lang="en-US" sz="7200" dirty="0" smtClean="0"/>
              <a:t> </a:t>
            </a:r>
            <a:r>
              <a:rPr lang="en-US" sz="7200" dirty="0" err="1" smtClean="0"/>
              <a:t>ta'sirni</a:t>
            </a:r>
            <a:r>
              <a:rPr lang="en-US" sz="7200" dirty="0" smtClean="0"/>
              <a:t> </a:t>
            </a:r>
            <a:r>
              <a:rPr lang="en-US" sz="7200" dirty="0" err="1" smtClean="0"/>
              <a:t>keltirib</a:t>
            </a:r>
            <a:r>
              <a:rPr lang="en-US" sz="7200" dirty="0" smtClean="0"/>
              <a:t> </a:t>
            </a:r>
            <a:r>
              <a:rPr lang="en-US" sz="7200" dirty="0" err="1" smtClean="0"/>
              <a:t>chiqaradi</a:t>
            </a:r>
            <a:r>
              <a:rPr lang="en-US" sz="7200" dirty="0" smtClean="0"/>
              <a:t>. </a:t>
            </a:r>
            <a:r>
              <a:rPr lang="en-US" sz="7200" dirty="0" err="1" smtClean="0"/>
              <a:t>Konverter</a:t>
            </a:r>
            <a:r>
              <a:rPr lang="en-US" sz="7200" dirty="0" smtClean="0"/>
              <a:t> </a:t>
            </a:r>
            <a:r>
              <a:rPr lang="en-US" sz="7200" dirty="0" err="1" smtClean="0"/>
              <a:t>ta'sirni</a:t>
            </a:r>
            <a:r>
              <a:rPr lang="en-US" sz="7200" dirty="0" smtClean="0"/>
              <a:t> </a:t>
            </a:r>
            <a:r>
              <a:rPr lang="en-US" sz="7200" dirty="0" err="1" smtClean="0"/>
              <a:t>sezgir</a:t>
            </a:r>
            <a:r>
              <a:rPr lang="en-US" sz="7200" dirty="0" smtClean="0"/>
              <a:t> </a:t>
            </a:r>
            <a:r>
              <a:rPr lang="en-US" sz="7200" dirty="0" err="1" smtClean="0"/>
              <a:t>elementdan</a:t>
            </a:r>
            <a:r>
              <a:rPr lang="en-US" sz="7200" dirty="0" smtClean="0"/>
              <a:t> </a:t>
            </a:r>
            <a:r>
              <a:rPr lang="en-US" sz="7200" dirty="0" err="1" smtClean="0"/>
              <a:t>haroratni</a:t>
            </a:r>
            <a:r>
              <a:rPr lang="en-US" sz="7200" dirty="0" smtClean="0"/>
              <a:t> </a:t>
            </a:r>
            <a:r>
              <a:rPr lang="en-US" sz="7200" dirty="0" err="1" smtClean="0"/>
              <a:t>o'zgartiradigan</a:t>
            </a:r>
            <a:r>
              <a:rPr lang="en-US" sz="7200" dirty="0" smtClean="0"/>
              <a:t> </a:t>
            </a:r>
            <a:r>
              <a:rPr lang="en-US" sz="7200" dirty="0" err="1" smtClean="0"/>
              <a:t>qurilmani</a:t>
            </a:r>
            <a:r>
              <a:rPr lang="en-US" sz="7200" dirty="0" smtClean="0"/>
              <a:t> </a:t>
            </a:r>
            <a:r>
              <a:rPr lang="en-US" sz="7200" dirty="0" err="1" smtClean="0"/>
              <a:t>to'g'ri</a:t>
            </a:r>
            <a:r>
              <a:rPr lang="en-US" sz="7200" dirty="0" smtClean="0"/>
              <a:t> </a:t>
            </a:r>
            <a:r>
              <a:rPr lang="en-US" sz="7200" dirty="0" err="1" smtClean="0"/>
              <a:t>boshqaradigan</a:t>
            </a:r>
            <a:r>
              <a:rPr lang="en-US" sz="7200" dirty="0" smtClean="0"/>
              <a:t> </a:t>
            </a:r>
            <a:r>
              <a:rPr lang="en-US" sz="7200" dirty="0" err="1" smtClean="0"/>
              <a:t>funksiyaga</a:t>
            </a:r>
            <a:r>
              <a:rPr lang="en-US" sz="7200" dirty="0" smtClean="0"/>
              <a:t> </a:t>
            </a:r>
            <a:r>
              <a:rPr lang="en-US" sz="7200" dirty="0" err="1" smtClean="0"/>
              <a:t>o'zgartiradi</a:t>
            </a:r>
            <a:r>
              <a:rPr lang="en-US" sz="7200" dirty="0" smtClean="0"/>
              <a:t>.</a:t>
            </a:r>
          </a:p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25000" lnSpcReduction="20000"/>
          </a:bodyPr>
          <a:lstStyle/>
          <a:p>
            <a:endParaRPr lang="ru-RU"/>
          </a:p>
        </p:txBody>
      </p:sp>
      <p:pic>
        <p:nvPicPr>
          <p:cNvPr id="1026" name="Picture 2" descr="C:\Documents and Settings\User\Рабочий стол\Electric-Chemistry-Forced-Hot-Air-Circulating-Convection.jpg_350x3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1268760"/>
            <a:ext cx="3744416" cy="50405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0" y="764704"/>
            <a:ext cx="4114800" cy="5590221"/>
          </a:xfrm>
        </p:spPr>
        <p:txBody>
          <a:bodyPr/>
          <a:lstStyle/>
          <a:p>
            <a:r>
              <a:rPr lang="en-US" dirty="0" err="1" smtClean="0"/>
              <a:t>Termostat</a:t>
            </a:r>
            <a:r>
              <a:rPr lang="en-US" dirty="0" smtClean="0"/>
              <a:t>. Bu </a:t>
            </a:r>
            <a:r>
              <a:rPr lang="en-US" dirty="0" err="1" smtClean="0"/>
              <a:t>jixozd</a:t>
            </a:r>
            <a:r>
              <a:rPr lang="en-US" dirty="0" smtClean="0"/>
              <a:t> </a:t>
            </a:r>
            <a:r>
              <a:rPr lang="en-US" dirty="0" err="1" smtClean="0"/>
              <a:t>xarorat</a:t>
            </a:r>
            <a:r>
              <a:rPr lang="en-US" dirty="0" smtClean="0"/>
              <a:t> </a:t>
            </a:r>
            <a:r>
              <a:rPr lang="en-US" dirty="0" err="1" smtClean="0"/>
              <a:t>bir</a:t>
            </a:r>
            <a:r>
              <a:rPr lang="en-US" dirty="0" smtClean="0"/>
              <a:t> </a:t>
            </a:r>
            <a:r>
              <a:rPr lang="en-US" dirty="0" err="1" smtClean="0"/>
              <a:t>xil</a:t>
            </a:r>
            <a:r>
              <a:rPr lang="en-US" dirty="0" smtClean="0"/>
              <a:t> </a:t>
            </a:r>
            <a:r>
              <a:rPr lang="en-US" dirty="0" err="1" smtClean="0"/>
              <a:t>darajada</a:t>
            </a:r>
            <a:r>
              <a:rPr lang="en-US" dirty="0" smtClean="0"/>
              <a:t> </a:t>
            </a:r>
            <a:r>
              <a:rPr lang="en-US" dirty="0" err="1" smtClean="0"/>
              <a:t>saqlanib</a:t>
            </a:r>
            <a:r>
              <a:rPr lang="en-US" dirty="0" smtClean="0"/>
              <a:t> </a:t>
            </a:r>
            <a:r>
              <a:rPr lang="en-US" dirty="0" err="1" smtClean="0"/>
              <a:t>turadi.Ko`p</a:t>
            </a:r>
            <a:r>
              <a:rPr lang="en-US" dirty="0" smtClean="0"/>
              <a:t> </a:t>
            </a:r>
            <a:r>
              <a:rPr lang="en-US" dirty="0" err="1" smtClean="0"/>
              <a:t>mikro</a:t>
            </a:r>
            <a:r>
              <a:rPr lang="en-US" dirty="0" smtClean="0"/>
              <a:t> </a:t>
            </a:r>
            <a:r>
              <a:rPr lang="en-US" dirty="0" err="1" smtClean="0"/>
              <a:t>arganizmlarning</a:t>
            </a:r>
            <a:r>
              <a:rPr lang="en-US" dirty="0" smtClean="0"/>
              <a:t> </a:t>
            </a:r>
            <a:r>
              <a:rPr lang="en-US" dirty="0" err="1" smtClean="0"/>
              <a:t>ko`payishi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qulay</a:t>
            </a:r>
            <a:r>
              <a:rPr lang="en-US" dirty="0" smtClean="0"/>
              <a:t> </a:t>
            </a:r>
            <a:r>
              <a:rPr lang="en-US" dirty="0" err="1" smtClean="0"/>
              <a:t>harorat</a:t>
            </a:r>
            <a:r>
              <a:rPr lang="en-US" dirty="0" smtClean="0"/>
              <a:t> 25 – 27 </a:t>
            </a:r>
            <a:r>
              <a:rPr lang="en-US" dirty="0" err="1" smtClean="0"/>
              <a:t>gradus</a:t>
            </a:r>
            <a:r>
              <a:rPr lang="en-US" dirty="0" smtClean="0"/>
              <a:t> </a:t>
            </a:r>
            <a:r>
              <a:rPr lang="en-US" dirty="0" err="1" smtClean="0"/>
              <a:t>xisoblanadi</a:t>
            </a:r>
            <a:r>
              <a:rPr lang="en-US" dirty="0" smtClean="0"/>
              <a:t>. </a:t>
            </a:r>
            <a:r>
              <a:rPr lang="en-US" dirty="0" err="1" smtClean="0"/>
              <a:t>Termostatlar</a:t>
            </a:r>
            <a:r>
              <a:rPr lang="en-US" dirty="0" smtClean="0"/>
              <a:t> </a:t>
            </a:r>
            <a:r>
              <a:rPr lang="en-US" dirty="0" err="1" smtClean="0"/>
              <a:t>quruq</a:t>
            </a:r>
            <a:r>
              <a:rPr lang="en-US" dirty="0" smtClean="0"/>
              <a:t> </a:t>
            </a:r>
            <a:r>
              <a:rPr lang="en-US" dirty="0" err="1" smtClean="0"/>
              <a:t>xavoli</a:t>
            </a:r>
            <a:r>
              <a:rPr lang="en-US" dirty="0" smtClean="0"/>
              <a:t> </a:t>
            </a:r>
            <a:r>
              <a:rPr lang="en-US" dirty="0" err="1" smtClean="0"/>
              <a:t>suvli</a:t>
            </a:r>
            <a:r>
              <a:rPr lang="en-US" dirty="0" smtClean="0"/>
              <a:t> </a:t>
            </a:r>
            <a:r>
              <a:rPr lang="en-US" dirty="0" err="1" smtClean="0"/>
              <a:t>bo`ladi</a:t>
            </a:r>
            <a:r>
              <a:rPr lang="en-US" dirty="0" smtClean="0"/>
              <a:t>. </a:t>
            </a:r>
            <a:r>
              <a:rPr lang="en-US" dirty="0" err="1" smtClean="0"/>
              <a:t>Bulardan</a:t>
            </a:r>
            <a:r>
              <a:rPr lang="en-US" dirty="0" smtClean="0"/>
              <a:t> </a:t>
            </a:r>
            <a:r>
              <a:rPr lang="en-US" dirty="0" err="1" smtClean="0"/>
              <a:t>mikroarganizmlarning</a:t>
            </a:r>
            <a:r>
              <a:rPr lang="en-US" dirty="0" smtClean="0"/>
              <a:t> </a:t>
            </a:r>
            <a:r>
              <a:rPr lang="en-US" dirty="0" err="1" smtClean="0"/>
              <a:t>o`stirish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foydalaniladi</a:t>
            </a:r>
            <a:r>
              <a:rPr lang="en-US" dirty="0" smtClean="0"/>
              <a:t>.</a:t>
            </a:r>
            <a:endParaRPr lang="ru-RU" dirty="0"/>
          </a:p>
        </p:txBody>
      </p:sp>
      <p:pic>
        <p:nvPicPr>
          <p:cNvPr id="4098" name="Picture 2" descr="C:\Documents and Settings\User\Рабочий стол\скачанные файлы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764704"/>
            <a:ext cx="3888432" cy="55446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Quritish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shkafi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paster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pechi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err="1" smtClean="0"/>
              <a:t>Zamonaviy</a:t>
            </a:r>
            <a:r>
              <a:rPr lang="en-US" dirty="0" smtClean="0"/>
              <a:t> </a:t>
            </a:r>
            <a:r>
              <a:rPr lang="en-US" dirty="0" err="1" smtClean="0"/>
              <a:t>jamiyatda</a:t>
            </a:r>
            <a:r>
              <a:rPr lang="en-US" dirty="0" smtClean="0"/>
              <a:t> </a:t>
            </a:r>
            <a:r>
              <a:rPr lang="en-US" dirty="0" err="1" smtClean="0"/>
              <a:t>ilm</a:t>
            </a:r>
            <a:r>
              <a:rPr lang="en-US" dirty="0" smtClean="0"/>
              <a:t>-fan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texnologiyaning</a:t>
            </a:r>
            <a:r>
              <a:rPr lang="en-US" dirty="0" smtClean="0"/>
              <a:t> </a:t>
            </a:r>
            <a:r>
              <a:rPr lang="en-US" dirty="0" err="1" smtClean="0"/>
              <a:t>jadal</a:t>
            </a:r>
            <a:r>
              <a:rPr lang="en-US" dirty="0" smtClean="0"/>
              <a:t> </a:t>
            </a:r>
            <a:r>
              <a:rPr lang="en-US" dirty="0" err="1" smtClean="0"/>
              <a:t>rivojlanishi</a:t>
            </a:r>
            <a:r>
              <a:rPr lang="en-US" dirty="0" smtClean="0"/>
              <a:t>, </a:t>
            </a:r>
            <a:r>
              <a:rPr lang="en-US" dirty="0" err="1" smtClean="0"/>
              <a:t>texnologiyaning</a:t>
            </a:r>
            <a:r>
              <a:rPr lang="en-US" dirty="0" smtClean="0"/>
              <a:t> </a:t>
            </a:r>
            <a:r>
              <a:rPr lang="en-US" dirty="0" err="1" smtClean="0"/>
              <a:t>turli</a:t>
            </a:r>
            <a:r>
              <a:rPr lang="en-US" dirty="0" smtClean="0"/>
              <a:t> </a:t>
            </a:r>
            <a:r>
              <a:rPr lang="en-US" dirty="0" err="1" smtClean="0"/>
              <a:t>sohalarini</a:t>
            </a:r>
            <a:r>
              <a:rPr lang="en-US" dirty="0" smtClean="0"/>
              <a:t> </a:t>
            </a:r>
            <a:r>
              <a:rPr lang="en-US" dirty="0" err="1" smtClean="0"/>
              <a:t>kesib</a:t>
            </a:r>
            <a:r>
              <a:rPr lang="en-US" dirty="0" smtClean="0"/>
              <a:t> </a:t>
            </a:r>
            <a:r>
              <a:rPr lang="en-US" dirty="0" err="1" smtClean="0"/>
              <a:t>o'tish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infiltratsiya</a:t>
            </a:r>
            <a:r>
              <a:rPr lang="en-US" dirty="0" smtClean="0"/>
              <a:t> </a:t>
            </a:r>
            <a:r>
              <a:rPr lang="en-US" dirty="0" err="1" smtClean="0"/>
              <a:t>qilish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quritish</a:t>
            </a:r>
            <a:r>
              <a:rPr lang="en-US" dirty="0" smtClean="0"/>
              <a:t> </a:t>
            </a:r>
            <a:r>
              <a:rPr lang="en-US" dirty="0" err="1" smtClean="0"/>
              <a:t>uskunalari</a:t>
            </a:r>
            <a:r>
              <a:rPr lang="en-US" dirty="0" smtClean="0"/>
              <a:t> </a:t>
            </a:r>
            <a:r>
              <a:rPr lang="en-US" dirty="0" err="1" smtClean="0"/>
              <a:t>bo'yicha</a:t>
            </a:r>
            <a:r>
              <a:rPr lang="en-US" dirty="0" smtClean="0"/>
              <a:t> </a:t>
            </a:r>
            <a:r>
              <a:rPr lang="en-US" dirty="0" err="1" smtClean="0"/>
              <a:t>tadqiqotlar</a:t>
            </a:r>
            <a:r>
              <a:rPr lang="en-US" dirty="0" smtClean="0"/>
              <a:t> </a:t>
            </a:r>
            <a:r>
              <a:rPr lang="en-US" dirty="0" err="1" smtClean="0"/>
              <a:t>katta</a:t>
            </a:r>
            <a:r>
              <a:rPr lang="en-US" dirty="0" smtClean="0"/>
              <a:t> </a:t>
            </a:r>
            <a:r>
              <a:rPr lang="en-US" dirty="0" err="1" smtClean="0"/>
              <a:t>natijalarga</a:t>
            </a:r>
            <a:r>
              <a:rPr lang="en-US" dirty="0" smtClean="0"/>
              <a:t> </a:t>
            </a:r>
            <a:r>
              <a:rPr lang="en-US" dirty="0" err="1" smtClean="0"/>
              <a:t>erishdi</a:t>
            </a:r>
            <a:r>
              <a:rPr lang="en-US" dirty="0" smtClean="0"/>
              <a:t>. </a:t>
            </a:r>
            <a:r>
              <a:rPr lang="en-US" dirty="0" err="1" smtClean="0"/>
              <a:t>Hozirgi</a:t>
            </a:r>
            <a:r>
              <a:rPr lang="en-US" dirty="0" smtClean="0"/>
              <a:t> </a:t>
            </a:r>
            <a:r>
              <a:rPr lang="en-US" dirty="0" err="1" smtClean="0"/>
              <a:t>vaqtda</a:t>
            </a:r>
            <a:r>
              <a:rPr lang="en-US" dirty="0" smtClean="0"/>
              <a:t> </a:t>
            </a:r>
            <a:r>
              <a:rPr lang="en-US" dirty="0" err="1" smtClean="0"/>
              <a:t>sanoat</a:t>
            </a:r>
            <a:r>
              <a:rPr lang="en-US" dirty="0" smtClean="0"/>
              <a:t> </a:t>
            </a:r>
            <a:r>
              <a:rPr lang="en-US" dirty="0" err="1" smtClean="0"/>
              <a:t>mahsulotlarini</a:t>
            </a:r>
            <a:r>
              <a:rPr lang="en-US" dirty="0" smtClean="0"/>
              <a:t> </a:t>
            </a:r>
            <a:r>
              <a:rPr lang="en-US" dirty="0" err="1" smtClean="0"/>
              <a:t>quritish</a:t>
            </a:r>
            <a:r>
              <a:rPr lang="en-US" dirty="0" smtClean="0"/>
              <a:t> </a:t>
            </a:r>
            <a:r>
              <a:rPr lang="en-US" dirty="0" err="1" smtClean="0"/>
              <a:t>texnologiyasining</a:t>
            </a:r>
            <a:r>
              <a:rPr lang="en-US" dirty="0" smtClean="0"/>
              <a:t> </a:t>
            </a:r>
            <a:r>
              <a:rPr lang="en-US" dirty="0" err="1" smtClean="0"/>
              <a:t>tez</a:t>
            </a:r>
            <a:r>
              <a:rPr lang="en-US" dirty="0" smtClean="0"/>
              <a:t> </a:t>
            </a:r>
            <a:r>
              <a:rPr lang="en-US" dirty="0" err="1" smtClean="0"/>
              <a:t>o'sib</a:t>
            </a:r>
            <a:r>
              <a:rPr lang="en-US" dirty="0" smtClean="0"/>
              <a:t> </a:t>
            </a:r>
            <a:r>
              <a:rPr lang="en-US" dirty="0" err="1" smtClean="0"/>
              <a:t>borayotgan</a:t>
            </a:r>
            <a:r>
              <a:rPr lang="en-US" dirty="0" smtClean="0"/>
              <a:t> </a:t>
            </a:r>
            <a:r>
              <a:rPr lang="en-US" dirty="0" err="1" smtClean="0"/>
              <a:t>talabi</a:t>
            </a:r>
            <a:r>
              <a:rPr lang="en-US" dirty="0" smtClean="0"/>
              <a:t> </a:t>
            </a:r>
            <a:r>
              <a:rPr lang="en-US" dirty="0" err="1" smtClean="0"/>
              <a:t>quritish</a:t>
            </a:r>
            <a:r>
              <a:rPr lang="en-US" dirty="0" smtClean="0"/>
              <a:t> </a:t>
            </a:r>
            <a:r>
              <a:rPr lang="en-US" dirty="0" err="1" smtClean="0"/>
              <a:t>uskunalarini</a:t>
            </a:r>
            <a:r>
              <a:rPr lang="en-US" dirty="0" smtClean="0"/>
              <a:t> </a:t>
            </a:r>
            <a:r>
              <a:rPr lang="en-US" dirty="0" err="1" smtClean="0"/>
              <a:t>rivojlantirishga</a:t>
            </a:r>
            <a:r>
              <a:rPr lang="en-US" dirty="0" smtClean="0"/>
              <a:t> </a:t>
            </a:r>
            <a:r>
              <a:rPr lang="en-US" dirty="0" err="1" smtClean="0"/>
              <a:t>katta</a:t>
            </a:r>
            <a:r>
              <a:rPr lang="en-US" dirty="0" smtClean="0"/>
              <a:t> </a:t>
            </a:r>
            <a:r>
              <a:rPr lang="en-US" dirty="0" err="1" smtClean="0"/>
              <a:t>hissa</a:t>
            </a:r>
            <a:r>
              <a:rPr lang="en-US" dirty="0" smtClean="0"/>
              <a:t> </a:t>
            </a:r>
            <a:r>
              <a:rPr lang="en-US" dirty="0" err="1" smtClean="0"/>
              <a:t>qo'shdi</a:t>
            </a:r>
            <a:r>
              <a:rPr lang="en-US" dirty="0" smtClean="0"/>
              <a:t>. </a:t>
            </a:r>
            <a:r>
              <a:rPr lang="en-US" dirty="0" err="1" smtClean="0"/>
              <a:t>Bozorda</a:t>
            </a:r>
            <a:r>
              <a:rPr lang="en-US" dirty="0" smtClean="0"/>
              <a:t> </a:t>
            </a:r>
            <a:r>
              <a:rPr lang="en-US" dirty="0" err="1" smtClean="0"/>
              <a:t>turli</a:t>
            </a:r>
            <a:r>
              <a:rPr lang="en-US" dirty="0" smtClean="0"/>
              <a:t> </a:t>
            </a:r>
            <a:r>
              <a:rPr lang="en-US" dirty="0" err="1" smtClean="0"/>
              <a:t>xil</a:t>
            </a:r>
            <a:r>
              <a:rPr lang="en-US" dirty="0" smtClean="0"/>
              <a:t> </a:t>
            </a:r>
            <a:r>
              <a:rPr lang="en-US" dirty="0" err="1" smtClean="0"/>
              <a:t>yangi</a:t>
            </a:r>
            <a:r>
              <a:rPr lang="en-US" dirty="0" smtClean="0"/>
              <a:t> </a:t>
            </a:r>
            <a:r>
              <a:rPr lang="en-US" dirty="0" err="1" smtClean="0"/>
              <a:t>quritish</a:t>
            </a:r>
            <a:r>
              <a:rPr lang="en-US" dirty="0" smtClean="0"/>
              <a:t> </a:t>
            </a:r>
            <a:r>
              <a:rPr lang="en-US" dirty="0" err="1" smtClean="0"/>
              <a:t>uskunalari</a:t>
            </a:r>
            <a:r>
              <a:rPr lang="en-US" dirty="0" smtClean="0"/>
              <a:t> </a:t>
            </a:r>
            <a:r>
              <a:rPr lang="en-US" dirty="0" err="1" smtClean="0"/>
              <a:t>mavjud</a:t>
            </a:r>
            <a:r>
              <a:rPr lang="en-US" dirty="0" smtClean="0"/>
              <a:t>: </a:t>
            </a:r>
            <a:r>
              <a:rPr lang="en-US" dirty="0" err="1" smtClean="0"/>
              <a:t>yangi</a:t>
            </a:r>
            <a:r>
              <a:rPr lang="en-US" dirty="0" smtClean="0"/>
              <a:t> </a:t>
            </a:r>
            <a:r>
              <a:rPr lang="en-US" dirty="0" err="1" smtClean="0"/>
              <a:t>yuqori</a:t>
            </a:r>
            <a:r>
              <a:rPr lang="en-US" dirty="0" smtClean="0"/>
              <a:t> </a:t>
            </a:r>
            <a:r>
              <a:rPr lang="en-US" dirty="0" err="1" smtClean="0"/>
              <a:t>quvvatli</a:t>
            </a:r>
            <a:r>
              <a:rPr lang="en-US" dirty="0" smtClean="0"/>
              <a:t> </a:t>
            </a:r>
            <a:r>
              <a:rPr lang="en-US" dirty="0" err="1" smtClean="0"/>
              <a:t>qurituvchilar</a:t>
            </a:r>
            <a:r>
              <a:rPr lang="en-US" dirty="0" smtClean="0"/>
              <a:t>, </a:t>
            </a:r>
            <a:r>
              <a:rPr lang="en-US" dirty="0" err="1" smtClean="0"/>
              <a:t>tsilindri</a:t>
            </a:r>
            <a:r>
              <a:rPr lang="en-US" dirty="0" smtClean="0"/>
              <a:t> </a:t>
            </a:r>
            <a:r>
              <a:rPr lang="en-US" dirty="0" err="1" smtClean="0"/>
              <a:t>quritgichlar</a:t>
            </a:r>
            <a:r>
              <a:rPr lang="en-US" dirty="0" smtClean="0"/>
              <a:t>, </a:t>
            </a:r>
            <a:r>
              <a:rPr lang="en-US" dirty="0" err="1" smtClean="0"/>
              <a:t>yuqori</a:t>
            </a:r>
            <a:r>
              <a:rPr lang="en-US" dirty="0" smtClean="0"/>
              <a:t> </a:t>
            </a:r>
            <a:r>
              <a:rPr lang="en-US" dirty="0" err="1" smtClean="0"/>
              <a:t>haroratli</a:t>
            </a:r>
            <a:r>
              <a:rPr lang="en-US" dirty="0" smtClean="0"/>
              <a:t> bug '</a:t>
            </a:r>
            <a:r>
              <a:rPr lang="en-US" dirty="0" err="1" smtClean="0"/>
              <a:t>quritgichlari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zaryadsiz</a:t>
            </a:r>
            <a:r>
              <a:rPr lang="en-US" dirty="0" smtClean="0"/>
              <a:t> </a:t>
            </a:r>
            <a:r>
              <a:rPr lang="en-US" dirty="0" err="1" smtClean="0"/>
              <a:t>oqim</a:t>
            </a:r>
            <a:r>
              <a:rPr lang="en-US" dirty="0" smtClean="0"/>
              <a:t> </a:t>
            </a:r>
            <a:r>
              <a:rPr lang="en-US" dirty="0" err="1" smtClean="0"/>
              <a:t>quritgichlari</a:t>
            </a:r>
            <a:r>
              <a:rPr lang="en-US" dirty="0" smtClean="0"/>
              <a:t>.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endParaRPr lang="ru-RU"/>
          </a:p>
        </p:txBody>
      </p:sp>
      <p:pic>
        <p:nvPicPr>
          <p:cNvPr id="2050" name="Picture 2" descr="C:\Documents and Settings\User\Рабочий стол\скачанные файлы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2132856"/>
            <a:ext cx="3600400" cy="40324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US" sz="3600" dirty="0" err="1" smtClean="0"/>
              <a:t>Shisha</a:t>
            </a:r>
            <a:r>
              <a:rPr lang="en-US" sz="3600" dirty="0" smtClean="0"/>
              <a:t> </a:t>
            </a:r>
            <a:r>
              <a:rPr lang="en-US" sz="3600" dirty="0" err="1" smtClean="0"/>
              <a:t>chinni</a:t>
            </a:r>
            <a:r>
              <a:rPr lang="en-US" sz="3600" dirty="0" smtClean="0"/>
              <a:t> </a:t>
            </a:r>
            <a:r>
              <a:rPr lang="en-US" sz="3600" dirty="0" err="1" smtClean="0"/>
              <a:t>va</a:t>
            </a:r>
            <a:r>
              <a:rPr lang="en-US" sz="3600" dirty="0" smtClean="0"/>
              <a:t> </a:t>
            </a:r>
            <a:r>
              <a:rPr lang="en-US" sz="3600" dirty="0" err="1" smtClean="0"/>
              <a:t>metaldan</a:t>
            </a:r>
            <a:r>
              <a:rPr lang="en-US" sz="3600" dirty="0" smtClean="0"/>
              <a:t> </a:t>
            </a:r>
            <a:r>
              <a:rPr lang="en-US" sz="3600" dirty="0" err="1" smtClean="0"/>
              <a:t>yasalgan</a:t>
            </a:r>
            <a:r>
              <a:rPr lang="en-US" sz="3600" dirty="0" smtClean="0"/>
              <a:t> </a:t>
            </a:r>
            <a:r>
              <a:rPr lang="en-US" sz="3600" dirty="0" err="1" smtClean="0"/>
              <a:t>labaratoriya</a:t>
            </a:r>
            <a:r>
              <a:rPr lang="en-US" sz="3600" dirty="0" smtClean="0"/>
              <a:t> </a:t>
            </a:r>
            <a:r>
              <a:rPr lang="en-US" sz="3600" dirty="0" err="1" smtClean="0"/>
              <a:t>idishlari</a:t>
            </a:r>
            <a:r>
              <a:rPr lang="en-US" sz="3600" dirty="0" smtClean="0"/>
              <a:t> </a:t>
            </a:r>
            <a:r>
              <a:rPr lang="en-US" sz="3600" dirty="0" err="1" smtClean="0"/>
              <a:t>siterillash</a:t>
            </a:r>
            <a:r>
              <a:rPr lang="en-US" sz="3600" dirty="0" smtClean="0"/>
              <a:t> </a:t>
            </a:r>
            <a:r>
              <a:rPr lang="en-US" sz="3600" dirty="0" err="1" smtClean="0"/>
              <a:t>uchun</a:t>
            </a:r>
            <a:r>
              <a:rPr lang="en-US" sz="3600" dirty="0" smtClean="0"/>
              <a:t> </a:t>
            </a:r>
            <a:r>
              <a:rPr lang="en-US" sz="3600" dirty="0" err="1" smtClean="0"/>
              <a:t>mo`ljallangan</a:t>
            </a:r>
            <a:r>
              <a:rPr lang="en-US" sz="3600" dirty="0" smtClean="0"/>
              <a:t>.  </a:t>
            </a:r>
            <a:endParaRPr lang="ru-RU" sz="3600" dirty="0"/>
          </a:p>
        </p:txBody>
      </p:sp>
      <p:pic>
        <p:nvPicPr>
          <p:cNvPr id="3074" name="Picture 2" descr="C:\Documents and Settings\User\Рабочий стол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988840"/>
            <a:ext cx="3960439" cy="42484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dirty="0" err="1" smtClean="0">
                <a:latin typeface="Times New Roman" pitchFamily="18" charset="0"/>
                <a:cs typeface="Times New Roman" pitchFamily="18" charset="0"/>
              </a:rPr>
              <a:t>Avtoklav</a:t>
            </a: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 smtClean="0"/>
              <a:t>Avtoklav</a:t>
            </a:r>
            <a:r>
              <a:rPr lang="en-US" dirty="0" smtClean="0"/>
              <a:t> </a:t>
            </a:r>
            <a:r>
              <a:rPr lang="en-US" dirty="0" err="1" smtClean="0"/>
              <a:t>bug`va</a:t>
            </a:r>
            <a:r>
              <a:rPr lang="en-US" dirty="0" smtClean="0"/>
              <a:t> </a:t>
            </a:r>
            <a:r>
              <a:rPr lang="en-US" dirty="0" err="1" smtClean="0"/>
              <a:t>bosim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sterillashga</a:t>
            </a:r>
            <a:r>
              <a:rPr lang="en-US" dirty="0" smtClean="0"/>
              <a:t> </a:t>
            </a:r>
            <a:r>
              <a:rPr lang="en-US" dirty="0" err="1" smtClean="0"/>
              <a:t>mo`ljallangan</a:t>
            </a:r>
            <a:r>
              <a:rPr lang="en-US" dirty="0" smtClean="0"/>
              <a:t>. </a:t>
            </a:r>
            <a:r>
              <a:rPr lang="en-US" dirty="0" err="1" smtClean="0"/>
              <a:t>Biotexnologik</a:t>
            </a:r>
            <a:r>
              <a:rPr lang="en-US" dirty="0" smtClean="0"/>
              <a:t> </a:t>
            </a:r>
            <a:r>
              <a:rPr lang="en-US" dirty="0" err="1" smtClean="0"/>
              <a:t>labaratoriyalarda</a:t>
            </a:r>
            <a:r>
              <a:rPr lang="en-US" dirty="0" smtClean="0"/>
              <a:t> </a:t>
            </a:r>
            <a:r>
              <a:rPr lang="en-US" dirty="0" err="1" smtClean="0"/>
              <a:t>avtoklaflarning</a:t>
            </a:r>
            <a:r>
              <a:rPr lang="en-US" dirty="0" smtClean="0"/>
              <a:t> </a:t>
            </a:r>
            <a:r>
              <a:rPr lang="en-US" dirty="0" err="1" smtClean="0"/>
              <a:t>turli</a:t>
            </a:r>
            <a:r>
              <a:rPr lang="en-US" dirty="0" smtClean="0"/>
              <a:t> </a:t>
            </a:r>
            <a:r>
              <a:rPr lang="en-US" dirty="0" err="1" smtClean="0"/>
              <a:t>xillari</a:t>
            </a:r>
            <a:r>
              <a:rPr lang="en-US" dirty="0" smtClean="0"/>
              <a:t>(</a:t>
            </a:r>
            <a:r>
              <a:rPr lang="en-US" dirty="0" err="1" smtClean="0"/>
              <a:t>gorizantal,vertikal,shakldagi</a:t>
            </a:r>
            <a:r>
              <a:rPr lang="en-US" dirty="0" smtClean="0"/>
              <a:t> </a:t>
            </a:r>
            <a:r>
              <a:rPr lang="en-US" dirty="0" err="1" smtClean="0"/>
              <a:t>ko`chirib</a:t>
            </a:r>
            <a:r>
              <a:rPr lang="en-US" dirty="0" smtClean="0"/>
              <a:t> </a:t>
            </a:r>
            <a:r>
              <a:rPr lang="en-US" dirty="0" err="1" smtClean="0"/>
              <a:t>bo`lmaydigan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ko`chirish</a:t>
            </a:r>
            <a:r>
              <a:rPr lang="en-US" dirty="0" smtClean="0"/>
              <a:t> </a:t>
            </a:r>
            <a:r>
              <a:rPr lang="en-US" dirty="0" err="1" smtClean="0"/>
              <a:t>mumkin</a:t>
            </a:r>
            <a:r>
              <a:rPr lang="en-US" dirty="0" smtClean="0"/>
              <a:t> </a:t>
            </a:r>
            <a:r>
              <a:rPr lang="en-US" dirty="0" err="1" smtClean="0"/>
              <a:t>bo`lgan</a:t>
            </a:r>
            <a:r>
              <a:rPr lang="en-US" dirty="0" smtClean="0"/>
              <a:t> </a:t>
            </a:r>
            <a:r>
              <a:rPr lang="en-US" dirty="0" err="1" smtClean="0"/>
              <a:t>turlari</a:t>
            </a:r>
            <a:r>
              <a:rPr lang="en-US" dirty="0" smtClean="0"/>
              <a:t>) </a:t>
            </a:r>
            <a:r>
              <a:rPr lang="en-US" dirty="0" err="1" smtClean="0"/>
              <a:t>ishlatiladi</a:t>
            </a:r>
            <a:r>
              <a:rPr lang="en-US" dirty="0" smtClean="0"/>
              <a:t>. </a:t>
            </a:r>
            <a:endParaRPr lang="ru-RU" dirty="0"/>
          </a:p>
        </p:txBody>
      </p:sp>
      <p:pic>
        <p:nvPicPr>
          <p:cNvPr id="5124" name="Picture 4" descr="C:\Documents and Settings\User\Рабочий стол\electric-heated-pressure-steam-sterilizer-18-liter.jpg_350x3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916832"/>
            <a:ext cx="3905448" cy="44644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764704"/>
            <a:ext cx="4038600" cy="5590221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764704"/>
            <a:ext cx="4038600" cy="5590221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098" name="Picture 2" descr="C:\Documents and Settings\User\Рабочий стол\depositphotos_114112498-stock-photo-modern-laboratory-autoclave-steriliz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836712"/>
            <a:ext cx="3816424" cy="5472608"/>
          </a:xfrm>
          <a:prstGeom prst="rect">
            <a:avLst/>
          </a:prstGeom>
          <a:noFill/>
        </p:spPr>
      </p:pic>
      <p:pic>
        <p:nvPicPr>
          <p:cNvPr id="4099" name="Picture 3" descr="C:\Documents and Settings\User\Рабочий стол\24633995-modern-front-loading-autoclave-sterilization-unit-with-pressure-chamb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764704"/>
            <a:ext cx="3816424" cy="56166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b="1" dirty="0" err="1" smtClean="0">
                <a:latin typeface="Times New Roman" pitchFamily="18" charset="0"/>
                <a:cs typeface="Times New Roman" pitchFamily="18" charset="0"/>
              </a:rPr>
              <a:t>Sovutgichlar</a:t>
            </a:r>
            <a:endParaRPr lang="ru-RU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err="1" smtClean="0"/>
              <a:t>Ozuqa</a:t>
            </a:r>
            <a:r>
              <a:rPr lang="en-US" dirty="0" smtClean="0"/>
              <a:t> </a:t>
            </a:r>
            <a:r>
              <a:rPr lang="en-US" dirty="0" err="1" smtClean="0"/>
              <a:t>muxitlarini</a:t>
            </a:r>
            <a:r>
              <a:rPr lang="en-US" dirty="0" smtClean="0"/>
              <a:t> </a:t>
            </a:r>
            <a:r>
              <a:rPr lang="en-US" dirty="0" err="1" smtClean="0"/>
              <a:t>zardob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boshqa</a:t>
            </a:r>
            <a:r>
              <a:rPr lang="en-US" dirty="0" smtClean="0"/>
              <a:t> </a:t>
            </a:r>
            <a:r>
              <a:rPr lang="en-US" dirty="0" err="1" smtClean="0"/>
              <a:t>biologik</a:t>
            </a:r>
            <a:r>
              <a:rPr lang="en-US" dirty="0" smtClean="0"/>
              <a:t> </a:t>
            </a:r>
            <a:r>
              <a:rPr lang="en-US" dirty="0" err="1" smtClean="0"/>
              <a:t>jixatdan</a:t>
            </a:r>
            <a:r>
              <a:rPr lang="en-US" dirty="0" smtClean="0"/>
              <a:t> </a:t>
            </a:r>
            <a:r>
              <a:rPr lang="en-US" dirty="0" err="1" smtClean="0"/>
              <a:t>faol</a:t>
            </a:r>
            <a:r>
              <a:rPr lang="en-US" dirty="0" smtClean="0"/>
              <a:t> </a:t>
            </a:r>
            <a:r>
              <a:rPr lang="en-US" dirty="0" err="1" smtClean="0"/>
              <a:t>preparadlarni</a:t>
            </a:r>
            <a:r>
              <a:rPr lang="en-US" dirty="0" smtClean="0"/>
              <a:t> 4 </a:t>
            </a:r>
            <a:r>
              <a:rPr lang="en-US" dirty="0" err="1" smtClean="0"/>
              <a:t>gradus</a:t>
            </a:r>
            <a:r>
              <a:rPr lang="en-US" dirty="0" smtClean="0"/>
              <a:t> </a:t>
            </a:r>
            <a:r>
              <a:rPr lang="en-US" dirty="0" err="1" smtClean="0"/>
              <a:t>atrofida</a:t>
            </a:r>
            <a:r>
              <a:rPr lang="en-US" dirty="0" smtClean="0"/>
              <a:t> </a:t>
            </a:r>
            <a:r>
              <a:rPr lang="en-US" dirty="0" err="1" smtClean="0"/>
              <a:t>saqlash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foydalaniladi</a:t>
            </a:r>
            <a:r>
              <a:rPr lang="en-US" dirty="0" smtClean="0"/>
              <a:t>. </a:t>
            </a:r>
            <a:r>
              <a:rPr lang="en-US" dirty="0" err="1" smtClean="0"/>
              <a:t>Biopreparadlarni</a:t>
            </a:r>
            <a:r>
              <a:rPr lang="en-US" dirty="0" smtClean="0"/>
              <a:t> 0 </a:t>
            </a:r>
            <a:r>
              <a:rPr lang="en-US" dirty="0" err="1" smtClean="0"/>
              <a:t>gradusdan</a:t>
            </a:r>
            <a:r>
              <a:rPr lang="en-US" dirty="0" smtClean="0"/>
              <a:t> past </a:t>
            </a:r>
            <a:r>
              <a:rPr lang="en-US" dirty="0" err="1" smtClean="0"/>
              <a:t>xaroratda</a:t>
            </a:r>
            <a:r>
              <a:rPr lang="en-US" dirty="0" smtClean="0"/>
              <a:t> </a:t>
            </a:r>
            <a:r>
              <a:rPr lang="en-US" dirty="0" err="1" smtClean="0"/>
              <a:t>saqlash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past </a:t>
            </a:r>
            <a:r>
              <a:rPr lang="en-US" dirty="0" err="1" smtClean="0"/>
              <a:t>xaroratli</a:t>
            </a:r>
            <a:r>
              <a:rPr lang="en-US" dirty="0" smtClean="0"/>
              <a:t> </a:t>
            </a:r>
            <a:r>
              <a:rPr lang="en-US" dirty="0" err="1" smtClean="0"/>
              <a:t>sovutgichlardan</a:t>
            </a:r>
            <a:r>
              <a:rPr lang="en-US" dirty="0" smtClean="0"/>
              <a:t> </a:t>
            </a:r>
            <a:r>
              <a:rPr lang="en-US" dirty="0" err="1" smtClean="0"/>
              <a:t>foydalaniladi</a:t>
            </a:r>
            <a:r>
              <a:rPr lang="en-US" dirty="0" smtClean="0"/>
              <a:t>. </a:t>
            </a:r>
            <a:r>
              <a:rPr lang="en-US" dirty="0" err="1" smtClean="0"/>
              <a:t>Bularda</a:t>
            </a:r>
            <a:r>
              <a:rPr lang="en-US" dirty="0" smtClean="0"/>
              <a:t> </a:t>
            </a:r>
            <a:r>
              <a:rPr lang="en-US" dirty="0" err="1" smtClean="0"/>
              <a:t>xarorat</a:t>
            </a:r>
            <a:r>
              <a:rPr lang="en-US" dirty="0" smtClean="0"/>
              <a:t> – 20 </a:t>
            </a:r>
            <a:r>
              <a:rPr lang="en-US" dirty="0" err="1" smtClean="0"/>
              <a:t>gradus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undan</a:t>
            </a:r>
            <a:r>
              <a:rPr lang="en-US" dirty="0" smtClean="0"/>
              <a:t> </a:t>
            </a:r>
            <a:r>
              <a:rPr lang="en-US" dirty="0" err="1" smtClean="0"/>
              <a:t>xam</a:t>
            </a:r>
            <a:r>
              <a:rPr lang="en-US" dirty="0" smtClean="0"/>
              <a:t> past </a:t>
            </a:r>
            <a:r>
              <a:rPr lang="en-US" dirty="0" err="1" smtClean="0"/>
              <a:t>bo`lishi</a:t>
            </a:r>
            <a:r>
              <a:rPr lang="en-US" dirty="0" smtClean="0"/>
              <a:t> </a:t>
            </a:r>
            <a:r>
              <a:rPr lang="en-US" dirty="0" err="1" smtClean="0"/>
              <a:t>mumkin</a:t>
            </a:r>
            <a:r>
              <a:rPr lang="en-US" dirty="0" smtClean="0"/>
              <a:t>. </a:t>
            </a:r>
            <a:endParaRPr lang="ru-RU" dirty="0"/>
          </a:p>
        </p:txBody>
      </p:sp>
      <p:pic>
        <p:nvPicPr>
          <p:cNvPr id="6146" name="Picture 2" descr="C:\Documents and Settings\User\Рабочий стол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988840"/>
            <a:ext cx="3888432" cy="43204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1" name="Picture 3" descr="C:\Documents and Settings\User\Рабочий стол\lyophilisateur-smh1000-11-m2-p11125182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1988841"/>
            <a:ext cx="3888432" cy="4248472"/>
          </a:xfrm>
          <a:prstGeom prst="rect">
            <a:avLst/>
          </a:prstGeom>
          <a:noFill/>
        </p:spPr>
      </p:pic>
      <p:pic>
        <p:nvPicPr>
          <p:cNvPr id="7172" name="Picture 4" descr="C:\Documents and Settings\User\Рабочий стол\8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916832"/>
            <a:ext cx="3960440" cy="439248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b="1" dirty="0" err="1" smtClean="0">
                <a:latin typeface="Times New Roman" pitchFamily="18" charset="0"/>
                <a:cs typeface="Times New Roman" pitchFamily="18" charset="0"/>
              </a:rPr>
              <a:t>Sentrifuga</a:t>
            </a:r>
            <a:endParaRPr lang="ru-RU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err="1" smtClean="0"/>
              <a:t>Markazdan</a:t>
            </a:r>
            <a:r>
              <a:rPr lang="en-US" dirty="0" smtClean="0"/>
              <a:t> </a:t>
            </a:r>
            <a:r>
              <a:rPr lang="en-US" dirty="0" err="1" smtClean="0"/>
              <a:t>qochuvchi</a:t>
            </a:r>
            <a:r>
              <a:rPr lang="en-US" dirty="0" smtClean="0"/>
              <a:t> </a:t>
            </a:r>
            <a:r>
              <a:rPr lang="en-US" dirty="0" err="1" smtClean="0"/>
              <a:t>aylanma</a:t>
            </a:r>
            <a:r>
              <a:rPr lang="en-US" dirty="0" smtClean="0"/>
              <a:t> </a:t>
            </a:r>
            <a:r>
              <a:rPr lang="en-US" dirty="0" err="1" smtClean="0"/>
              <a:t>kuchdan</a:t>
            </a:r>
            <a:r>
              <a:rPr lang="en-US" dirty="0" smtClean="0"/>
              <a:t> </a:t>
            </a:r>
            <a:r>
              <a:rPr lang="en-US" dirty="0" err="1" smtClean="0"/>
              <a:t>foydalanib</a:t>
            </a:r>
            <a:r>
              <a:rPr lang="en-US" dirty="0" smtClean="0"/>
              <a:t> </a:t>
            </a:r>
            <a:r>
              <a:rPr lang="en-US" dirty="0" err="1" smtClean="0"/>
              <a:t>suyuqlikdagi</a:t>
            </a:r>
            <a:r>
              <a:rPr lang="en-US" dirty="0" smtClean="0"/>
              <a:t> </a:t>
            </a:r>
            <a:r>
              <a:rPr lang="en-US" dirty="0" err="1" smtClean="0"/>
              <a:t>turli</a:t>
            </a:r>
            <a:r>
              <a:rPr lang="en-US" dirty="0" smtClean="0"/>
              <a:t> </a:t>
            </a:r>
            <a:r>
              <a:rPr lang="en-US" dirty="0" err="1" smtClean="0"/>
              <a:t>solishtirma</a:t>
            </a:r>
            <a:r>
              <a:rPr lang="en-US" dirty="0" smtClean="0"/>
              <a:t> </a:t>
            </a:r>
            <a:r>
              <a:rPr lang="en-US" dirty="0" err="1" smtClean="0"/>
              <a:t>og`irlikka</a:t>
            </a:r>
            <a:r>
              <a:rPr lang="en-US" dirty="0" smtClean="0"/>
              <a:t> </a:t>
            </a:r>
            <a:r>
              <a:rPr lang="en-US" dirty="0" err="1" smtClean="0"/>
              <a:t>ega</a:t>
            </a:r>
            <a:r>
              <a:rPr lang="en-US" dirty="0" smtClean="0"/>
              <a:t> </a:t>
            </a:r>
            <a:r>
              <a:rPr lang="en-US" dirty="0" err="1" smtClean="0"/>
              <a:t>moddalarni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qattiq</a:t>
            </a:r>
            <a:r>
              <a:rPr lang="en-US" dirty="0" smtClean="0"/>
              <a:t> </a:t>
            </a:r>
            <a:r>
              <a:rPr lang="en-US" dirty="0" err="1" smtClean="0"/>
              <a:t>moddalardan</a:t>
            </a:r>
            <a:r>
              <a:rPr lang="en-US" dirty="0" smtClean="0"/>
              <a:t> </a:t>
            </a:r>
            <a:r>
              <a:rPr lang="en-US" dirty="0" err="1" smtClean="0"/>
              <a:t>suyuq</a:t>
            </a:r>
            <a:r>
              <a:rPr lang="en-US" dirty="0" smtClean="0"/>
              <a:t> </a:t>
            </a:r>
            <a:r>
              <a:rPr lang="en-US" dirty="0" err="1" smtClean="0"/>
              <a:t>moddalarni</a:t>
            </a:r>
            <a:r>
              <a:rPr lang="en-US" dirty="0" smtClean="0"/>
              <a:t> </a:t>
            </a:r>
            <a:r>
              <a:rPr lang="en-US" dirty="0" err="1" smtClean="0"/>
              <a:t>ajratishda</a:t>
            </a:r>
            <a:r>
              <a:rPr lang="en-US" dirty="0" smtClean="0"/>
              <a:t> </a:t>
            </a:r>
            <a:r>
              <a:rPr lang="en-US" dirty="0" err="1" smtClean="0"/>
              <a:t>ishlatiladi</a:t>
            </a:r>
            <a:r>
              <a:rPr lang="en-US" dirty="0" smtClean="0"/>
              <a:t>. </a:t>
            </a:r>
            <a:r>
              <a:rPr lang="en-US" dirty="0" err="1" smtClean="0"/>
              <a:t>Sentrifugadagi</a:t>
            </a:r>
            <a:r>
              <a:rPr lang="en-US" dirty="0" smtClean="0"/>
              <a:t> </a:t>
            </a:r>
            <a:r>
              <a:rPr lang="en-US" dirty="0" err="1" smtClean="0"/>
              <a:t>aylanma</a:t>
            </a:r>
            <a:r>
              <a:rPr lang="en-US" dirty="0" smtClean="0"/>
              <a:t> </a:t>
            </a:r>
            <a:r>
              <a:rPr lang="en-US" dirty="0" err="1" smtClean="0"/>
              <a:t>xarakat</a:t>
            </a:r>
            <a:r>
              <a:rPr lang="en-US" dirty="0" smtClean="0"/>
              <a:t> </a:t>
            </a:r>
            <a:r>
              <a:rPr lang="en-US" dirty="0" err="1" smtClean="0"/>
              <a:t>tufayli</a:t>
            </a:r>
            <a:r>
              <a:rPr lang="en-US" dirty="0" smtClean="0"/>
              <a:t> </a:t>
            </a:r>
            <a:r>
              <a:rPr lang="en-US" dirty="0" err="1" smtClean="0"/>
              <a:t>solishtirma</a:t>
            </a:r>
            <a:r>
              <a:rPr lang="en-US" dirty="0" smtClean="0"/>
              <a:t> </a:t>
            </a:r>
            <a:r>
              <a:rPr lang="en-US" dirty="0" err="1" smtClean="0"/>
              <a:t>og`irligi</a:t>
            </a:r>
            <a:r>
              <a:rPr lang="en-US" dirty="0" smtClean="0"/>
              <a:t> </a:t>
            </a:r>
            <a:r>
              <a:rPr lang="en-US" dirty="0" err="1" smtClean="0"/>
              <a:t>nisbatan</a:t>
            </a:r>
            <a:r>
              <a:rPr lang="en-US" dirty="0" smtClean="0"/>
              <a:t> </a:t>
            </a:r>
            <a:r>
              <a:rPr lang="en-US" dirty="0" err="1" smtClean="0"/>
              <a:t>yuqori</a:t>
            </a:r>
            <a:r>
              <a:rPr lang="en-US" dirty="0" smtClean="0"/>
              <a:t> </a:t>
            </a:r>
            <a:r>
              <a:rPr lang="en-US" dirty="0" err="1" smtClean="0"/>
              <a:t>bo`lakchalar</a:t>
            </a:r>
            <a:r>
              <a:rPr lang="en-US" dirty="0" smtClean="0"/>
              <a:t> </a:t>
            </a:r>
            <a:r>
              <a:rPr lang="en-US" dirty="0" err="1" smtClean="0"/>
              <a:t>chetki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aksincha</a:t>
            </a:r>
            <a:r>
              <a:rPr lang="en-US" dirty="0" smtClean="0"/>
              <a:t> </a:t>
            </a:r>
            <a:r>
              <a:rPr lang="en-US" dirty="0" err="1" smtClean="0"/>
              <a:t>kichik</a:t>
            </a:r>
            <a:r>
              <a:rPr lang="en-US" dirty="0" smtClean="0"/>
              <a:t> </a:t>
            </a:r>
            <a:r>
              <a:rPr lang="en-US" dirty="0" err="1" smtClean="0"/>
              <a:t>solishtirma</a:t>
            </a:r>
            <a:r>
              <a:rPr lang="en-US" dirty="0" smtClean="0"/>
              <a:t> </a:t>
            </a:r>
            <a:r>
              <a:rPr lang="en-US" dirty="0" err="1" smtClean="0"/>
              <a:t>og`irlikdagi</a:t>
            </a:r>
            <a:r>
              <a:rPr lang="en-US" dirty="0" smtClean="0"/>
              <a:t> </a:t>
            </a:r>
            <a:r>
              <a:rPr lang="en-US" dirty="0" err="1" smtClean="0"/>
              <a:t>bo`lakchalar</a:t>
            </a:r>
            <a:r>
              <a:rPr lang="en-US" dirty="0" smtClean="0"/>
              <a:t> </a:t>
            </a:r>
            <a:r>
              <a:rPr lang="en-US" dirty="0" err="1" smtClean="0"/>
              <a:t>o`rtadagi</a:t>
            </a:r>
            <a:r>
              <a:rPr lang="en-US" dirty="0" smtClean="0"/>
              <a:t> </a:t>
            </a:r>
            <a:r>
              <a:rPr lang="en-US" dirty="0" err="1" smtClean="0"/>
              <a:t>o`q</a:t>
            </a:r>
            <a:r>
              <a:rPr lang="en-US" dirty="0" smtClean="0"/>
              <a:t> </a:t>
            </a:r>
            <a:r>
              <a:rPr lang="en-US" dirty="0" err="1" smtClean="0"/>
              <a:t>atrofida</a:t>
            </a:r>
            <a:r>
              <a:rPr lang="en-US" dirty="0" smtClean="0"/>
              <a:t> </a:t>
            </a:r>
            <a:r>
              <a:rPr lang="en-US" dirty="0" err="1" smtClean="0"/>
              <a:t>yig`iladi</a:t>
            </a:r>
            <a:r>
              <a:rPr lang="en-US" dirty="0" smtClean="0"/>
              <a:t>.</a:t>
            </a:r>
            <a:endParaRPr lang="ru-RU" dirty="0"/>
          </a:p>
        </p:txBody>
      </p:sp>
      <p:pic>
        <p:nvPicPr>
          <p:cNvPr id="8195" name="Picture 3" descr="C:\Documents and Settings\User\Рабочий стол\485118269_laboratornaya-meditsinskaya-tsentrifu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916832"/>
            <a:ext cx="3888432" cy="44644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C:\Documents and Settings\User\Рабочий стол\13169202_w500_h500_tsentrifuga-eba-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916832"/>
            <a:ext cx="3960440" cy="4392488"/>
          </a:xfrm>
          <a:prstGeom prst="rect">
            <a:avLst/>
          </a:prstGeom>
          <a:noFill/>
        </p:spPr>
      </p:pic>
      <p:pic>
        <p:nvPicPr>
          <p:cNvPr id="9220" name="Picture 4" descr="C:\Documents and Settings\User\Рабочий стол\1074827016_w640_h640_tsentrifuga-hettich-eb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988840"/>
            <a:ext cx="3960440" cy="43924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b="1" dirty="0" err="1" smtClean="0">
                <a:latin typeface="Times New Roman" pitchFamily="18" charset="0"/>
                <a:cs typeface="Times New Roman" pitchFamily="18" charset="0"/>
              </a:rPr>
              <a:t>Elektroforez</a:t>
            </a:r>
            <a:endParaRPr lang="ru-RU" sz="5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err="1" smtClean="0"/>
              <a:t>Elektroforezni</a:t>
            </a:r>
            <a:r>
              <a:rPr lang="en-US" dirty="0" smtClean="0"/>
              <a:t> </a:t>
            </a:r>
            <a:r>
              <a:rPr lang="en-US" dirty="0" err="1" smtClean="0"/>
              <a:t>birinchi</a:t>
            </a:r>
            <a:r>
              <a:rPr lang="en-US" dirty="0" smtClean="0"/>
              <a:t> </a:t>
            </a:r>
            <a:r>
              <a:rPr lang="en-US" dirty="0" err="1" smtClean="0"/>
              <a:t>bo`lib</a:t>
            </a:r>
            <a:r>
              <a:rPr lang="en-US" dirty="0" smtClean="0"/>
              <a:t> </a:t>
            </a:r>
            <a:r>
              <a:rPr lang="en-US" dirty="0" err="1" smtClean="0"/>
              <a:t>Maskva</a:t>
            </a:r>
            <a:r>
              <a:rPr lang="en-US" dirty="0" smtClean="0"/>
              <a:t> </a:t>
            </a:r>
            <a:r>
              <a:rPr lang="en-US" dirty="0" err="1" smtClean="0"/>
              <a:t>universtetining</a:t>
            </a:r>
            <a:r>
              <a:rPr lang="en-US" dirty="0" smtClean="0"/>
              <a:t> </a:t>
            </a:r>
            <a:r>
              <a:rPr lang="en-US" dirty="0" err="1" smtClean="0"/>
              <a:t>professirlari</a:t>
            </a:r>
            <a:r>
              <a:rPr lang="en-US" dirty="0" smtClean="0"/>
              <a:t> </a:t>
            </a:r>
            <a:r>
              <a:rPr lang="en-US" dirty="0" err="1" smtClean="0"/>
              <a:t>P.I.Straxov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F.F.Reyslar</a:t>
            </a:r>
            <a:r>
              <a:rPr lang="en-US" dirty="0" smtClean="0"/>
              <a:t> 1809-yilda </a:t>
            </a:r>
            <a:r>
              <a:rPr lang="en-US" dirty="0" err="1" smtClean="0"/>
              <a:t>kashf</a:t>
            </a:r>
            <a:r>
              <a:rPr lang="en-US" dirty="0" smtClean="0"/>
              <a:t> </a:t>
            </a:r>
            <a:r>
              <a:rPr lang="en-US" dirty="0" err="1" smtClean="0"/>
              <a:t>qilingan</a:t>
            </a:r>
            <a:r>
              <a:rPr lang="en-US" dirty="0" smtClean="0"/>
              <a:t>. </a:t>
            </a:r>
            <a:r>
              <a:rPr lang="en-US" dirty="0" err="1" smtClean="0"/>
              <a:t>Elektroforezlar</a:t>
            </a:r>
            <a:r>
              <a:rPr lang="en-US" dirty="0" smtClean="0"/>
              <a:t> </a:t>
            </a:r>
            <a:r>
              <a:rPr lang="en-US" dirty="0" err="1" smtClean="0"/>
              <a:t>yordamida</a:t>
            </a:r>
            <a:r>
              <a:rPr lang="en-US" dirty="0" smtClean="0"/>
              <a:t> </a:t>
            </a:r>
            <a:r>
              <a:rPr lang="en-US" dirty="0" err="1" smtClean="0"/>
              <a:t>sirtning</a:t>
            </a:r>
            <a:r>
              <a:rPr lang="en-US" dirty="0" smtClean="0"/>
              <a:t> </a:t>
            </a:r>
            <a:r>
              <a:rPr lang="en-US" dirty="0" err="1" smtClean="0"/>
              <a:t>chuqur</a:t>
            </a:r>
            <a:r>
              <a:rPr lang="en-US" dirty="0" smtClean="0"/>
              <a:t> </a:t>
            </a:r>
            <a:r>
              <a:rPr lang="en-US" dirty="0" err="1" smtClean="0"/>
              <a:t>qismigacha</a:t>
            </a:r>
            <a:r>
              <a:rPr lang="en-US" dirty="0" smtClean="0"/>
              <a:t> </a:t>
            </a:r>
            <a:r>
              <a:rPr lang="en-US" dirty="0" err="1" smtClean="0"/>
              <a:t>kirib</a:t>
            </a:r>
            <a:r>
              <a:rPr lang="en-US" dirty="0" smtClean="0"/>
              <a:t> </a:t>
            </a:r>
            <a:r>
              <a:rPr lang="en-US" dirty="0" err="1" smtClean="0"/>
              <a:t>boradigan</a:t>
            </a:r>
            <a:r>
              <a:rPr lang="en-US" dirty="0" smtClean="0"/>
              <a:t> </a:t>
            </a:r>
            <a:r>
              <a:rPr lang="en-US" dirty="0" err="1" smtClean="0"/>
              <a:t>mayda</a:t>
            </a:r>
            <a:r>
              <a:rPr lang="en-US" dirty="0" smtClean="0"/>
              <a:t> </a:t>
            </a:r>
            <a:r>
              <a:rPr lang="en-US" dirty="0" err="1" smtClean="0"/>
              <a:t>bo`lakchalar</a:t>
            </a:r>
            <a:r>
              <a:rPr lang="en-US" dirty="0" smtClean="0"/>
              <a:t> </a:t>
            </a:r>
            <a:r>
              <a:rPr lang="en-US" dirty="0" err="1" smtClean="0"/>
              <a:t>yordamida</a:t>
            </a:r>
            <a:r>
              <a:rPr lang="en-US" dirty="0" smtClean="0"/>
              <a:t> </a:t>
            </a:r>
            <a:r>
              <a:rPr lang="en-US" dirty="0" err="1" smtClean="0"/>
              <a:t>yuzini</a:t>
            </a:r>
            <a:r>
              <a:rPr lang="en-US" dirty="0" smtClean="0"/>
              <a:t> </a:t>
            </a:r>
            <a:r>
              <a:rPr lang="en-US" dirty="0" err="1" smtClean="0"/>
              <a:t>qoplash</a:t>
            </a:r>
            <a:r>
              <a:rPr lang="en-US" dirty="0" smtClean="0"/>
              <a:t> </a:t>
            </a:r>
            <a:r>
              <a:rPr lang="en-US" dirty="0" err="1" smtClean="0"/>
              <a:t>mumkin.Elektroforez</a:t>
            </a:r>
            <a:r>
              <a:rPr lang="en-US" dirty="0" smtClean="0"/>
              <a:t> </a:t>
            </a:r>
            <a:r>
              <a:rPr lang="en-US" dirty="0" err="1" smtClean="0"/>
              <a:t>kimyo</a:t>
            </a:r>
            <a:r>
              <a:rPr lang="en-US" dirty="0" smtClean="0"/>
              <a:t> </a:t>
            </a:r>
            <a:r>
              <a:rPr lang="en-US" dirty="0" err="1" smtClean="0"/>
              <a:t>sanoatida</a:t>
            </a:r>
            <a:r>
              <a:rPr lang="en-US" dirty="0" smtClean="0"/>
              <a:t> </a:t>
            </a:r>
            <a:r>
              <a:rPr lang="en-US" dirty="0" err="1" smtClean="0"/>
              <a:t>tutun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tumanlarni</a:t>
            </a:r>
            <a:r>
              <a:rPr lang="en-US" dirty="0" smtClean="0"/>
              <a:t> </a:t>
            </a:r>
            <a:r>
              <a:rPr lang="en-US" dirty="0" err="1" smtClean="0"/>
              <a:t>tarqatishda</a:t>
            </a:r>
            <a:r>
              <a:rPr lang="en-US" dirty="0" smtClean="0"/>
              <a:t> </a:t>
            </a:r>
            <a:r>
              <a:rPr lang="en-US" dirty="0" err="1" smtClean="0"/>
              <a:t>xamda</a:t>
            </a:r>
            <a:r>
              <a:rPr lang="en-US" dirty="0" smtClean="0"/>
              <a:t> </a:t>
            </a:r>
            <a:r>
              <a:rPr lang="en-US" dirty="0" err="1" smtClean="0"/>
              <a:t>eritmalar</a:t>
            </a:r>
            <a:r>
              <a:rPr lang="en-US" dirty="0" smtClean="0"/>
              <a:t> </a:t>
            </a:r>
            <a:r>
              <a:rPr lang="en-US" dirty="0" err="1" smtClean="0"/>
              <a:t>tarkibini</a:t>
            </a:r>
            <a:r>
              <a:rPr lang="en-US" dirty="0" smtClean="0"/>
              <a:t> </a:t>
            </a:r>
            <a:r>
              <a:rPr lang="en-US" dirty="0" err="1" smtClean="0"/>
              <a:t>o`rganishda</a:t>
            </a:r>
            <a:r>
              <a:rPr lang="en-US" dirty="0" smtClean="0"/>
              <a:t> </a:t>
            </a:r>
            <a:r>
              <a:rPr lang="en-US" dirty="0" err="1" smtClean="0"/>
              <a:t>tadbiq</a:t>
            </a:r>
            <a:r>
              <a:rPr lang="en-US" dirty="0" smtClean="0"/>
              <a:t> </a:t>
            </a:r>
            <a:r>
              <a:rPr lang="en-US" dirty="0" err="1" smtClean="0"/>
              <a:t>etiladi</a:t>
            </a:r>
            <a:r>
              <a:rPr lang="en-US" dirty="0" smtClean="0"/>
              <a:t>. 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10000"/>
          </a:bodyPr>
          <a:lstStyle/>
          <a:p>
            <a:endParaRPr lang="ru-RU"/>
          </a:p>
        </p:txBody>
      </p:sp>
      <p:pic>
        <p:nvPicPr>
          <p:cNvPr id="10242" name="Picture 2" descr="C:\Documents and Settings\User\Рабочий стол\Аппарат_для_электрофорез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1988840"/>
            <a:ext cx="3744416" cy="42484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442424"/>
          </a:xfrm>
        </p:spPr>
        <p:txBody>
          <a:bodyPr>
            <a:noAutofit/>
          </a:bodyPr>
          <a:lstStyle/>
          <a:p>
            <a:pPr algn="ctr"/>
            <a:r>
              <a:rPr lang="en-US" sz="4400" dirty="0" err="1" smtClean="0">
                <a:latin typeface="Times New Roman" pitchFamily="18" charset="0"/>
                <a:cs typeface="Times New Roman" pitchFamily="18" charset="0"/>
              </a:rPr>
              <a:t>Tibbiyotda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latin typeface="Times New Roman" pitchFamily="18" charset="0"/>
                <a:cs typeface="Times New Roman" pitchFamily="18" charset="0"/>
              </a:rPr>
              <a:t>qo`llaniladigan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latin typeface="Times New Roman" pitchFamily="18" charset="0"/>
                <a:cs typeface="Times New Roman" pitchFamily="18" charset="0"/>
              </a:rPr>
              <a:t>elektroforez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1266" name="Picture 2" descr="C:\Documents and Settings\User\Рабочий стол\potok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988840"/>
            <a:ext cx="3600400" cy="3456384"/>
          </a:xfrm>
          <a:prstGeom prst="rect">
            <a:avLst/>
          </a:prstGeom>
          <a:noFill/>
        </p:spPr>
      </p:pic>
      <p:pic>
        <p:nvPicPr>
          <p:cNvPr id="11267" name="Picture 3" descr="C:\Documents and Settings\User\Рабочий стол\imag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1988840"/>
            <a:ext cx="3960440" cy="35283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Petri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likopchasi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Perti</a:t>
            </a:r>
            <a:r>
              <a:rPr lang="en-US" dirty="0" smtClean="0"/>
              <a:t> </a:t>
            </a:r>
            <a:r>
              <a:rPr lang="en-US" dirty="0" err="1" smtClean="0"/>
              <a:t>likopchasi</a:t>
            </a:r>
            <a:r>
              <a:rPr lang="en-US" dirty="0" smtClean="0"/>
              <a:t> </a:t>
            </a:r>
            <a:r>
              <a:rPr lang="en-US" dirty="0" err="1" smtClean="0"/>
              <a:t>ikkita</a:t>
            </a:r>
            <a:r>
              <a:rPr lang="en-US" dirty="0" smtClean="0"/>
              <a:t> </a:t>
            </a:r>
            <a:r>
              <a:rPr lang="en-US" dirty="0" err="1" smtClean="0"/>
              <a:t>bir</a:t>
            </a:r>
            <a:r>
              <a:rPr lang="en-US" dirty="0" smtClean="0"/>
              <a:t> </a:t>
            </a:r>
            <a:r>
              <a:rPr lang="en-US" dirty="0" err="1" smtClean="0"/>
              <a:t>biriga</a:t>
            </a:r>
            <a:r>
              <a:rPr lang="en-US" dirty="0" smtClean="0"/>
              <a:t> </a:t>
            </a:r>
            <a:r>
              <a:rPr lang="en-US" dirty="0" err="1" smtClean="0"/>
              <a:t>qopqoq</a:t>
            </a:r>
            <a:r>
              <a:rPr lang="en-US" dirty="0" smtClean="0"/>
              <a:t> </a:t>
            </a:r>
            <a:r>
              <a:rPr lang="en-US" dirty="0" err="1" smtClean="0"/>
              <a:t>bo`lib</a:t>
            </a:r>
            <a:r>
              <a:rPr lang="en-US" dirty="0" smtClean="0"/>
              <a:t> </a:t>
            </a:r>
            <a:r>
              <a:rPr lang="en-US" dirty="0" err="1" smtClean="0"/>
              <a:t>yopiladigan</a:t>
            </a:r>
            <a:r>
              <a:rPr lang="en-US" dirty="0" smtClean="0"/>
              <a:t> </a:t>
            </a:r>
            <a:r>
              <a:rPr lang="en-US" dirty="0" err="1" smtClean="0"/>
              <a:t>yassi</a:t>
            </a:r>
            <a:r>
              <a:rPr lang="en-US" dirty="0" smtClean="0"/>
              <a:t> </a:t>
            </a:r>
            <a:r>
              <a:rPr lang="en-US" dirty="0" err="1" smtClean="0"/>
              <a:t>diametri</a:t>
            </a:r>
            <a:r>
              <a:rPr lang="en-US" dirty="0" smtClean="0"/>
              <a:t> 8-10 </a:t>
            </a:r>
            <a:r>
              <a:rPr lang="en-US" dirty="0" err="1" smtClean="0"/>
              <a:t>sm</a:t>
            </a:r>
            <a:r>
              <a:rPr lang="en-US" dirty="0" smtClean="0"/>
              <a:t> </a:t>
            </a:r>
            <a:r>
              <a:rPr lang="en-US" dirty="0" err="1" smtClean="0"/>
              <a:t>bo`lgan</a:t>
            </a:r>
            <a:r>
              <a:rPr lang="en-US" dirty="0" smtClean="0"/>
              <a:t> </a:t>
            </a:r>
            <a:r>
              <a:rPr lang="en-US" dirty="0" err="1" smtClean="0"/>
              <a:t>yumaloq</a:t>
            </a:r>
            <a:r>
              <a:rPr lang="en-US" dirty="0" smtClean="0"/>
              <a:t> </a:t>
            </a:r>
            <a:r>
              <a:rPr lang="en-US" dirty="0" err="1" smtClean="0"/>
              <a:t>idish</a:t>
            </a:r>
            <a:r>
              <a:rPr lang="en-US" dirty="0" smtClean="0"/>
              <a:t>. Petri </a:t>
            </a:r>
            <a:r>
              <a:rPr lang="en-US" dirty="0" err="1" smtClean="0"/>
              <a:t>likopchasi</a:t>
            </a:r>
            <a:r>
              <a:rPr lang="en-US" dirty="0" smtClean="0"/>
              <a:t> </a:t>
            </a:r>
            <a:r>
              <a:rPr lang="en-US" dirty="0" err="1" smtClean="0"/>
              <a:t>shisha</a:t>
            </a:r>
            <a:r>
              <a:rPr lang="en-US" dirty="0" smtClean="0"/>
              <a:t> </a:t>
            </a:r>
            <a:r>
              <a:rPr lang="en-US" dirty="0" err="1" smtClean="0"/>
              <a:t>yoki</a:t>
            </a:r>
            <a:r>
              <a:rPr lang="en-US" dirty="0" smtClean="0"/>
              <a:t> </a:t>
            </a:r>
            <a:r>
              <a:rPr lang="en-US" dirty="0" err="1" smtClean="0"/>
              <a:t>tiniq</a:t>
            </a:r>
            <a:r>
              <a:rPr lang="en-US" dirty="0" smtClean="0"/>
              <a:t> </a:t>
            </a:r>
            <a:r>
              <a:rPr lang="en-US" dirty="0" err="1" smtClean="0"/>
              <a:t>plastmassadan</a:t>
            </a:r>
            <a:r>
              <a:rPr lang="en-US" dirty="0" smtClean="0"/>
              <a:t> </a:t>
            </a:r>
            <a:r>
              <a:rPr lang="en-US" dirty="0" err="1" smtClean="0"/>
              <a:t>tayorlanadi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unda</a:t>
            </a:r>
            <a:r>
              <a:rPr lang="en-US" dirty="0" smtClean="0"/>
              <a:t> </a:t>
            </a:r>
            <a:r>
              <a:rPr lang="en-US" dirty="0" err="1" smtClean="0"/>
              <a:t>agarli</a:t>
            </a:r>
            <a:r>
              <a:rPr lang="en-US" dirty="0" smtClean="0"/>
              <a:t> </a:t>
            </a:r>
            <a:r>
              <a:rPr lang="en-US" dirty="0" err="1" smtClean="0"/>
              <a:t>ozuqa</a:t>
            </a:r>
            <a:r>
              <a:rPr lang="en-US" dirty="0" smtClean="0"/>
              <a:t> </a:t>
            </a:r>
            <a:r>
              <a:rPr lang="en-US" dirty="0" err="1" smtClean="0"/>
              <a:t>muxitida</a:t>
            </a:r>
            <a:r>
              <a:rPr lang="en-US" dirty="0" smtClean="0"/>
              <a:t> </a:t>
            </a:r>
            <a:r>
              <a:rPr lang="en-US" dirty="0" err="1" smtClean="0"/>
              <a:t>mikro</a:t>
            </a:r>
            <a:r>
              <a:rPr lang="en-US" dirty="0" smtClean="0"/>
              <a:t> </a:t>
            </a:r>
            <a:r>
              <a:rPr lang="en-US" dirty="0" err="1" smtClean="0"/>
              <a:t>organizmlar</a:t>
            </a:r>
            <a:r>
              <a:rPr lang="en-US" dirty="0" smtClean="0"/>
              <a:t> </a:t>
            </a:r>
            <a:r>
              <a:rPr lang="en-US" dirty="0" err="1" smtClean="0"/>
              <a:t>yoki</a:t>
            </a:r>
            <a:r>
              <a:rPr lang="en-US" dirty="0" smtClean="0"/>
              <a:t> </a:t>
            </a:r>
            <a:r>
              <a:rPr lang="en-US" dirty="0" err="1" smtClean="0"/>
              <a:t>o`simlik</a:t>
            </a:r>
            <a:r>
              <a:rPr lang="en-US" dirty="0" smtClean="0"/>
              <a:t> </a:t>
            </a:r>
            <a:r>
              <a:rPr lang="en-US" dirty="0" err="1" smtClean="0"/>
              <a:t>to`qimasi</a:t>
            </a:r>
            <a:r>
              <a:rPr lang="en-US" dirty="0" smtClean="0"/>
              <a:t> </a:t>
            </a:r>
            <a:r>
              <a:rPr lang="en-US" dirty="0" err="1" smtClean="0"/>
              <a:t>o`stiriladi</a:t>
            </a:r>
            <a:r>
              <a:rPr lang="en-US" dirty="0" smtClean="0"/>
              <a:t>. Petri </a:t>
            </a:r>
            <a:r>
              <a:rPr lang="en-US" dirty="0" err="1" smtClean="0"/>
              <a:t>likopchasi</a:t>
            </a:r>
            <a:r>
              <a:rPr lang="en-US" dirty="0" smtClean="0"/>
              <a:t> </a:t>
            </a:r>
            <a:r>
              <a:rPr lang="en-US" dirty="0" err="1" smtClean="0"/>
              <a:t>nemis</a:t>
            </a:r>
            <a:r>
              <a:rPr lang="en-US" dirty="0" smtClean="0"/>
              <a:t> </a:t>
            </a:r>
            <a:r>
              <a:rPr lang="en-US" dirty="0" err="1" smtClean="0"/>
              <a:t>olimi</a:t>
            </a:r>
            <a:r>
              <a:rPr lang="en-US" dirty="0" smtClean="0"/>
              <a:t> R. </a:t>
            </a:r>
            <a:r>
              <a:rPr lang="en-US" dirty="0" err="1" smtClean="0"/>
              <a:t>Koxning</a:t>
            </a:r>
            <a:r>
              <a:rPr lang="en-US" dirty="0" smtClean="0"/>
              <a:t> </a:t>
            </a:r>
            <a:r>
              <a:rPr lang="en-US" dirty="0" err="1" smtClean="0"/>
              <a:t>shogirdi</a:t>
            </a:r>
            <a:r>
              <a:rPr lang="en-US" dirty="0" smtClean="0"/>
              <a:t> </a:t>
            </a:r>
            <a:r>
              <a:rPr lang="en-US" dirty="0" err="1" smtClean="0"/>
              <a:t>YU.Petri</a:t>
            </a:r>
            <a:r>
              <a:rPr lang="en-US" dirty="0" smtClean="0"/>
              <a:t> </a:t>
            </a:r>
            <a:r>
              <a:rPr lang="en-US" dirty="0" err="1" smtClean="0"/>
              <a:t>tomonidan</a:t>
            </a:r>
            <a:r>
              <a:rPr lang="en-US" dirty="0" smtClean="0"/>
              <a:t> </a:t>
            </a:r>
            <a:r>
              <a:rPr lang="en-US" dirty="0" err="1" smtClean="0"/>
              <a:t>birinchi</a:t>
            </a:r>
            <a:r>
              <a:rPr lang="en-US" dirty="0" smtClean="0"/>
              <a:t> </a:t>
            </a:r>
            <a:r>
              <a:rPr lang="en-US" dirty="0" err="1" smtClean="0"/>
              <a:t>bor</a:t>
            </a:r>
            <a:r>
              <a:rPr lang="en-US" dirty="0" smtClean="0"/>
              <a:t> 1887-yil </a:t>
            </a:r>
            <a:r>
              <a:rPr lang="en-US" dirty="0" err="1" smtClean="0"/>
              <a:t>mikroorganizmlarni</a:t>
            </a:r>
            <a:r>
              <a:rPr lang="en-US" dirty="0" smtClean="0"/>
              <a:t> </a:t>
            </a:r>
            <a:r>
              <a:rPr lang="en-US" dirty="0" err="1" smtClean="0"/>
              <a:t>o’stirish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ishlatilgan</a:t>
            </a:r>
            <a:r>
              <a:rPr lang="en-US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559896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en-US" sz="8000" dirty="0" smtClean="0"/>
          </a:p>
          <a:p>
            <a:pPr algn="ctr">
              <a:buNone/>
            </a:pPr>
            <a:r>
              <a:rPr lang="en-US" sz="8000" dirty="0" smtClean="0">
                <a:solidFill>
                  <a:srgbClr val="7030A0"/>
                </a:solidFill>
              </a:rPr>
              <a:t>E`TIBORINGIZ UCHUN RAXMAT !</a:t>
            </a:r>
            <a:endParaRPr lang="ru-RU" sz="80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135</TotalTime>
  <Words>405</Words>
  <Application>Microsoft Office PowerPoint</Application>
  <PresentationFormat>Экран (4:3)</PresentationFormat>
  <Paragraphs>26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Поток</vt:lpstr>
      <vt:lpstr>11-labaratoriya mashg`uloti</vt:lpstr>
      <vt:lpstr>Asbob – uskunalar va materiallar</vt:lpstr>
      <vt:lpstr>LAMINAR BOKS</vt:lpstr>
      <vt:lpstr>Слайд 4</vt:lpstr>
      <vt:lpstr>Termostat </vt:lpstr>
      <vt:lpstr>Слайд 6</vt:lpstr>
      <vt:lpstr>Quritish shkafi (paster pechi)</vt:lpstr>
      <vt:lpstr>Слайд 8</vt:lpstr>
      <vt:lpstr>Avtoklav</vt:lpstr>
      <vt:lpstr>Слайд 10</vt:lpstr>
      <vt:lpstr>Sovutgichlar</vt:lpstr>
      <vt:lpstr>Слайд 12</vt:lpstr>
      <vt:lpstr>Sentrifuga</vt:lpstr>
      <vt:lpstr>Слайд 14</vt:lpstr>
      <vt:lpstr>Elektroforez</vt:lpstr>
      <vt:lpstr>Tibbiyotda qo`llaniladigan elektroforez</vt:lpstr>
      <vt:lpstr>Petri likopchasi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User</cp:lastModifiedBy>
  <cp:revision>25</cp:revision>
  <dcterms:modified xsi:type="dcterms:W3CDTF">2019-03-29T10:55:53Z</dcterms:modified>
</cp:coreProperties>
</file>