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71" r:id="rId12"/>
    <p:sldId id="270"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62469B-B446-4E6A-8ED5-A011C0CACD7B}" type="datetimeFigureOut">
              <a:rPr lang="ru-RU" smtClean="0"/>
              <a:pPr/>
              <a:t>08.04.2019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13A476-B946-42B7-9397-0287BCA92FA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08.04.2019</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583362"/>
          </a:xfrm>
        </p:spPr>
        <p:style>
          <a:lnRef idx="1">
            <a:schemeClr val="accent1"/>
          </a:lnRef>
          <a:fillRef idx="3">
            <a:schemeClr val="accent1"/>
          </a:fillRef>
          <a:effectRef idx="2">
            <a:schemeClr val="accent1"/>
          </a:effectRef>
          <a:fontRef idx="minor">
            <a:schemeClr val="lt1"/>
          </a:fontRef>
        </p:style>
        <p:txBody>
          <a:bodyPr>
            <a:normAutofit/>
          </a:bodyPr>
          <a:lstStyle/>
          <a:p>
            <a:r>
              <a:rPr lang="en-US" dirty="0" smtClean="0"/>
              <a:t>10- </a:t>
            </a:r>
            <a:r>
              <a:rPr lang="en-US" dirty="0" err="1" smtClean="0"/>
              <a:t>labaratoriya</a:t>
            </a:r>
            <a:r>
              <a:rPr lang="en-US" dirty="0" smtClean="0"/>
              <a:t> </a:t>
            </a:r>
            <a:r>
              <a:rPr lang="en-US" dirty="0" err="1" smtClean="0"/>
              <a:t>mashg’uloti</a:t>
            </a:r>
            <a:r>
              <a:rPr lang="en-US" dirty="0" smtClean="0"/>
              <a:t/>
            </a:r>
            <a:br>
              <a:rPr lang="en-US" dirty="0" smtClean="0"/>
            </a:br>
            <a:r>
              <a:rPr lang="en-US" dirty="0" err="1" smtClean="0"/>
              <a:t>Madaniy</a:t>
            </a:r>
            <a:r>
              <a:rPr lang="en-US" dirty="0" smtClean="0"/>
              <a:t> </a:t>
            </a:r>
            <a:r>
              <a:rPr lang="en-US" dirty="0" err="1" smtClean="0"/>
              <a:t>o’simliklarning</a:t>
            </a:r>
            <a:r>
              <a:rPr lang="en-US" dirty="0" smtClean="0"/>
              <a:t> individual </a:t>
            </a:r>
            <a:r>
              <a:rPr lang="en-US" dirty="0" err="1" smtClean="0"/>
              <a:t>rivojlanishi</a:t>
            </a:r>
            <a:r>
              <a:rPr lang="en-US" dirty="0" smtClean="0"/>
              <a:t> </a:t>
            </a:r>
            <a:r>
              <a:rPr lang="en-US" dirty="0" err="1" smtClean="0"/>
              <a:t>va</a:t>
            </a:r>
            <a:r>
              <a:rPr lang="en-US" dirty="0" smtClean="0"/>
              <a:t> </a:t>
            </a:r>
            <a:r>
              <a:rPr lang="en-US" dirty="0" err="1" smtClean="0"/>
              <a:t>ulardan</a:t>
            </a:r>
            <a:r>
              <a:rPr lang="en-US" dirty="0" smtClean="0"/>
              <a:t> </a:t>
            </a:r>
            <a:r>
              <a:rPr lang="en-US" dirty="0" err="1" smtClean="0"/>
              <a:t>amalyotda</a:t>
            </a:r>
            <a:r>
              <a:rPr lang="en-US" dirty="0" smtClean="0"/>
              <a:t> </a:t>
            </a:r>
            <a:r>
              <a:rPr lang="en-US" dirty="0" err="1" smtClean="0"/>
              <a:t>foydalanish</a:t>
            </a:r>
            <a:r>
              <a:rPr lang="en-US" dirty="0" smtClean="0"/>
              <a:t/>
            </a:r>
            <a:br>
              <a:rPr lang="en-US"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8715436" cy="6715148"/>
          </a:xfrm>
        </p:spPr>
        <p:style>
          <a:lnRef idx="1">
            <a:schemeClr val="accent1"/>
          </a:lnRef>
          <a:fillRef idx="3">
            <a:schemeClr val="accent1"/>
          </a:fillRef>
          <a:effectRef idx="2">
            <a:schemeClr val="accent1"/>
          </a:effectRef>
          <a:fontRef idx="minor">
            <a:schemeClr val="lt1"/>
          </a:fontRef>
        </p:style>
        <p:txBody>
          <a:bodyPr>
            <a:normAutofit fontScale="90000"/>
          </a:bodyPr>
          <a:lstStyle/>
          <a:p>
            <a:r>
              <a:rPr lang="en-US" dirty="0" smtClean="0"/>
              <a:t>Individual  </a:t>
            </a:r>
            <a:r>
              <a:rPr lang="en-US" dirty="0" err="1" smtClean="0"/>
              <a:t>rivojlanish</a:t>
            </a:r>
            <a:r>
              <a:rPr lang="en-US" dirty="0" smtClean="0"/>
              <a:t>  </a:t>
            </a:r>
            <a:r>
              <a:rPr lang="en-US" dirty="0" err="1" smtClean="0"/>
              <a:t>genetikasi</a:t>
            </a:r>
            <a:r>
              <a:rPr lang="en-US" dirty="0" smtClean="0"/>
              <a:t>  </a:t>
            </a:r>
            <a:r>
              <a:rPr lang="en-US" dirty="0" err="1" smtClean="0"/>
              <a:t>biologiyada</a:t>
            </a:r>
            <a:r>
              <a:rPr lang="en-US" dirty="0" smtClean="0"/>
              <a:t>  </a:t>
            </a:r>
            <a:r>
              <a:rPr lang="en-US" dirty="0" err="1" smtClean="0"/>
              <a:t>o‘zining</a:t>
            </a:r>
            <a:r>
              <a:rPr lang="en-US" dirty="0" smtClean="0"/>
              <a:t>  </a:t>
            </a:r>
            <a:r>
              <a:rPr lang="en-US" dirty="0" err="1" smtClean="0"/>
              <a:t>murakkabligi</a:t>
            </a:r>
            <a:r>
              <a:rPr lang="en-US" dirty="0" smtClean="0"/>
              <a:t>  </a:t>
            </a:r>
            <a:r>
              <a:rPr lang="en-US" dirty="0" err="1" smtClean="0"/>
              <a:t>va</a:t>
            </a:r>
            <a:r>
              <a:rPr lang="en-US" dirty="0" smtClean="0"/>
              <a:t> </a:t>
            </a:r>
            <a:r>
              <a:rPr lang="en-US" dirty="0" err="1" smtClean="0"/>
              <a:t>ahamiyati</a:t>
            </a:r>
            <a:r>
              <a:rPr lang="en-US" dirty="0" smtClean="0"/>
              <a:t>  </a:t>
            </a:r>
            <a:r>
              <a:rPr lang="en-US" dirty="0" err="1" smtClean="0"/>
              <a:t>jihatidan</a:t>
            </a:r>
            <a:r>
              <a:rPr lang="en-US" dirty="0" smtClean="0"/>
              <a:t>  </a:t>
            </a:r>
            <a:r>
              <a:rPr lang="en-US" dirty="0" err="1" smtClean="0"/>
              <a:t>markaziy</a:t>
            </a:r>
            <a:r>
              <a:rPr lang="en-US" dirty="0" smtClean="0"/>
              <a:t>  </a:t>
            </a:r>
            <a:r>
              <a:rPr lang="en-US" dirty="0" err="1" smtClean="0"/>
              <a:t>muammolaridan</a:t>
            </a:r>
            <a:r>
              <a:rPr lang="en-US" dirty="0" smtClean="0"/>
              <a:t>  </a:t>
            </a:r>
            <a:r>
              <a:rPr lang="en-US" dirty="0" err="1" smtClean="0"/>
              <a:t>hisoblanadi</a:t>
            </a:r>
            <a:r>
              <a:rPr lang="en-US" dirty="0" smtClean="0"/>
              <a:t>.  Bu  </a:t>
            </a:r>
            <a:r>
              <a:rPr lang="en-US" dirty="0" err="1" smtClean="0"/>
              <a:t>masalani</a:t>
            </a:r>
            <a:r>
              <a:rPr lang="en-US" dirty="0" smtClean="0"/>
              <a:t>  </a:t>
            </a:r>
            <a:r>
              <a:rPr lang="en-US" dirty="0" err="1" smtClean="0"/>
              <a:t>echish</a:t>
            </a:r>
            <a:r>
              <a:rPr lang="en-US" dirty="0" smtClean="0"/>
              <a:t> </a:t>
            </a:r>
            <a:r>
              <a:rPr lang="en-US" dirty="0" err="1" smtClean="0"/>
              <a:t>uchun</a:t>
            </a:r>
            <a:r>
              <a:rPr lang="en-US" dirty="0" smtClean="0"/>
              <a:t>  </a:t>
            </a:r>
            <a:r>
              <a:rPr lang="en-US" dirty="0" err="1" smtClean="0"/>
              <a:t>jinsiy</a:t>
            </a:r>
            <a:r>
              <a:rPr lang="en-US" dirty="0" smtClean="0"/>
              <a:t>  </a:t>
            </a:r>
            <a:r>
              <a:rPr lang="en-US" dirty="0" err="1" smtClean="0"/>
              <a:t>hujayrada</a:t>
            </a:r>
            <a:r>
              <a:rPr lang="en-US" dirty="0" smtClean="0"/>
              <a:t>  </a:t>
            </a:r>
            <a:r>
              <a:rPr lang="en-US" dirty="0" err="1" smtClean="0"/>
              <a:t>yozilgan</a:t>
            </a:r>
            <a:r>
              <a:rPr lang="en-US" dirty="0" smtClean="0"/>
              <a:t>  </a:t>
            </a:r>
            <a:r>
              <a:rPr lang="en-US" dirty="0" err="1" smtClean="0"/>
              <a:t>irsiy</a:t>
            </a:r>
            <a:r>
              <a:rPr lang="en-US" dirty="0" smtClean="0"/>
              <a:t>  </a:t>
            </a:r>
            <a:r>
              <a:rPr lang="en-US" dirty="0" err="1" smtClean="0"/>
              <a:t>axborot</a:t>
            </a:r>
            <a:r>
              <a:rPr lang="en-US" dirty="0" smtClean="0"/>
              <a:t>  </a:t>
            </a:r>
            <a:r>
              <a:rPr lang="en-US" dirty="0" err="1" smtClean="0"/>
              <a:t>va</a:t>
            </a:r>
            <a:r>
              <a:rPr lang="en-US" dirty="0" smtClean="0"/>
              <a:t>  </a:t>
            </a:r>
            <a:r>
              <a:rPr lang="en-US" dirty="0" err="1" smtClean="0"/>
              <a:t>uniig</a:t>
            </a:r>
            <a:r>
              <a:rPr lang="en-US" dirty="0" smtClean="0"/>
              <a:t>  </a:t>
            </a:r>
            <a:r>
              <a:rPr lang="en-US" dirty="0" err="1" smtClean="0"/>
              <a:t>keyinchalik</a:t>
            </a:r>
            <a:r>
              <a:rPr lang="en-US" dirty="0" smtClean="0"/>
              <a:t>  organism </a:t>
            </a:r>
            <a:r>
              <a:rPr lang="en-US" dirty="0" err="1" smtClean="0"/>
              <a:t>rivojlanishida</a:t>
            </a:r>
            <a:r>
              <a:rPr lang="en-US" dirty="0" smtClean="0"/>
              <a:t>  </a:t>
            </a:r>
            <a:r>
              <a:rPr lang="en-US" dirty="0" err="1" smtClean="0"/>
              <a:t>qanday</a:t>
            </a:r>
            <a:r>
              <a:rPr lang="en-US" dirty="0" smtClean="0"/>
              <a:t>  </a:t>
            </a:r>
            <a:r>
              <a:rPr lang="en-US" dirty="0" err="1" smtClean="0"/>
              <a:t>yuzaga</a:t>
            </a:r>
            <a:r>
              <a:rPr lang="en-US" dirty="0" smtClean="0"/>
              <a:t>  </a:t>
            </a:r>
            <a:r>
              <a:rPr lang="en-US" dirty="0" err="1" smtClean="0"/>
              <a:t>chikishi</a:t>
            </a:r>
            <a:r>
              <a:rPr lang="en-US" dirty="0" smtClean="0"/>
              <a:t>  </a:t>
            </a:r>
            <a:r>
              <a:rPr lang="en-US" dirty="0" err="1" smtClean="0"/>
              <a:t>haqida</a:t>
            </a:r>
            <a:r>
              <a:rPr lang="en-US" dirty="0" smtClean="0"/>
              <a:t>  </a:t>
            </a:r>
            <a:r>
              <a:rPr lang="en-US" dirty="0" err="1" smtClean="0"/>
              <a:t>tushunchaga</a:t>
            </a:r>
            <a:r>
              <a:rPr lang="en-US" dirty="0" smtClean="0"/>
              <a:t>  </a:t>
            </a:r>
            <a:r>
              <a:rPr lang="en-US" dirty="0" err="1" smtClean="0"/>
              <a:t>ega</a:t>
            </a:r>
            <a:r>
              <a:rPr lang="en-US" dirty="0" smtClean="0"/>
              <a:t>  </a:t>
            </a:r>
            <a:r>
              <a:rPr lang="en-US" dirty="0" err="1" smtClean="0"/>
              <a:t>bo‘lish</a:t>
            </a:r>
            <a:r>
              <a:rPr lang="en-US" dirty="0" smtClean="0"/>
              <a:t>  </a:t>
            </a:r>
            <a:r>
              <a:rPr lang="en-US" dirty="0" err="1" smtClean="0"/>
              <a:t>zarur</a:t>
            </a:r>
            <a:r>
              <a:rPr lang="en-US" dirty="0" smtClean="0"/>
              <a:t>. </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normAutofit/>
          </a:bodyPr>
          <a:lstStyle/>
          <a:p>
            <a:r>
              <a:rPr lang="en-US" sz="2700" dirty="0" err="1" smtClean="0"/>
              <a:t>Urug’langan</a:t>
            </a:r>
            <a:r>
              <a:rPr lang="en-US" sz="2700" dirty="0" smtClean="0"/>
              <a:t>  </a:t>
            </a:r>
            <a:r>
              <a:rPr lang="en-US" sz="2700" dirty="0" err="1" smtClean="0"/>
              <a:t>tuxum</a:t>
            </a:r>
            <a:r>
              <a:rPr lang="en-US" sz="2700" dirty="0" smtClean="0"/>
              <a:t>  </a:t>
            </a:r>
            <a:r>
              <a:rPr lang="en-US" sz="2700" dirty="0" err="1" smtClean="0"/>
              <a:t>hujayrada</a:t>
            </a:r>
            <a:r>
              <a:rPr lang="en-US" sz="2700" dirty="0" smtClean="0"/>
              <a:t>  (</a:t>
            </a:r>
            <a:r>
              <a:rPr lang="en-US" sz="2700" dirty="0" err="1" smtClean="0"/>
              <a:t>zigota</a:t>
            </a:r>
            <a:r>
              <a:rPr lang="en-US" sz="2700" dirty="0" smtClean="0"/>
              <a:t>)  </a:t>
            </a:r>
            <a:r>
              <a:rPr lang="en-US" sz="2700" dirty="0" err="1" smtClean="0"/>
              <a:t>murtak</a:t>
            </a:r>
            <a:r>
              <a:rPr lang="en-US" sz="2700" dirty="0" smtClean="0"/>
              <a:t>,  </a:t>
            </a:r>
            <a:r>
              <a:rPr lang="en-US" sz="2700" dirty="0" err="1" smtClean="0"/>
              <a:t>to‘qima</a:t>
            </a:r>
            <a:r>
              <a:rPr lang="en-US" sz="2700" dirty="0" smtClean="0"/>
              <a:t>  </a:t>
            </a:r>
            <a:r>
              <a:rPr lang="en-US" sz="2700" dirty="0" err="1" smtClean="0"/>
              <a:t>ayrim</a:t>
            </a:r>
            <a:r>
              <a:rPr lang="en-US" sz="2700" dirty="0" smtClean="0"/>
              <a:t>  </a:t>
            </a:r>
            <a:r>
              <a:rPr lang="en-US" sz="2700" dirty="0" err="1" smtClean="0"/>
              <a:t>belgi</a:t>
            </a:r>
            <a:r>
              <a:rPr lang="en-US" sz="2700" dirty="0" smtClean="0"/>
              <a:t>  </a:t>
            </a:r>
            <a:r>
              <a:rPr lang="en-US" sz="2700" dirty="0" err="1" smtClean="0"/>
              <a:t>va</a:t>
            </a:r>
            <a:r>
              <a:rPr lang="en-US" sz="2700" dirty="0" smtClean="0"/>
              <a:t> </a:t>
            </a:r>
            <a:r>
              <a:rPr lang="en-US" sz="2700" dirty="0" err="1" smtClean="0"/>
              <a:t>xususiyatlarga</a:t>
            </a:r>
            <a:r>
              <a:rPr lang="en-US" sz="2700" dirty="0" smtClean="0"/>
              <a:t>  </a:t>
            </a:r>
            <a:r>
              <a:rPr lang="en-US" sz="2700" dirty="0" err="1" smtClean="0"/>
              <a:t>zga</a:t>
            </a:r>
            <a:r>
              <a:rPr lang="en-US" sz="2700" dirty="0" smtClean="0"/>
              <a:t>  </a:t>
            </a:r>
            <a:r>
              <a:rPr lang="en-US" sz="2700" dirty="0" err="1" smtClean="0"/>
              <a:t>bo‘lgan</a:t>
            </a:r>
            <a:r>
              <a:rPr lang="en-US" sz="2700" dirty="0" smtClean="0"/>
              <a:t>  </a:t>
            </a:r>
            <a:r>
              <a:rPr lang="en-US" sz="2700" dirty="0" err="1" smtClean="0"/>
              <a:t>organlar</a:t>
            </a:r>
            <a:r>
              <a:rPr lang="en-US" sz="2700" dirty="0" smtClean="0"/>
              <a:t>  </a:t>
            </a:r>
            <a:r>
              <a:rPr lang="en-US" sz="2700" dirty="0" err="1" smtClean="0"/>
              <a:t>shakllanishi</a:t>
            </a:r>
            <a:r>
              <a:rPr lang="en-US" sz="2700" dirty="0" smtClean="0"/>
              <a:t>  individual  </a:t>
            </a:r>
            <a:r>
              <a:rPr lang="en-US" sz="2700" dirty="0" err="1" smtClean="0"/>
              <a:t>rivojlanish</a:t>
            </a:r>
            <a:r>
              <a:rPr lang="en-US" sz="2700" dirty="0" smtClean="0"/>
              <a:t>  </a:t>
            </a:r>
            <a:r>
              <a:rPr lang="en-US" sz="2700" dirty="0" err="1" smtClean="0"/>
              <a:t>yoki</a:t>
            </a:r>
            <a:r>
              <a:rPr lang="en-US" sz="2700" dirty="0" smtClean="0"/>
              <a:t> </a:t>
            </a:r>
            <a:r>
              <a:rPr lang="en-US" sz="2700" dirty="0" err="1" smtClean="0"/>
              <a:t>ontogepez</a:t>
            </a:r>
            <a:r>
              <a:rPr lang="en-US" sz="2700" dirty="0" smtClean="0"/>
              <a:t> </a:t>
            </a:r>
            <a:r>
              <a:rPr lang="en-US" sz="2700" dirty="0" err="1" smtClean="0"/>
              <a:t>deyiladi</a:t>
            </a:r>
            <a:r>
              <a:rPr lang="en-US" sz="2700" dirty="0" smtClean="0"/>
              <a:t>.</a:t>
            </a:r>
            <a:r>
              <a:rPr lang="ru-RU" sz="2700" dirty="0" smtClean="0"/>
              <a:t/>
            </a:r>
            <a:br>
              <a:rPr lang="ru-RU" sz="2700" dirty="0" smtClean="0"/>
            </a:br>
            <a:r>
              <a:rPr lang="en-US" sz="2700" dirty="0" err="1" smtClean="0"/>
              <a:t>Ontogenez</a:t>
            </a:r>
            <a:r>
              <a:rPr lang="en-US" sz="2700" dirty="0" smtClean="0"/>
              <a:t>  </a:t>
            </a:r>
            <a:r>
              <a:rPr lang="en-US" sz="2700" dirty="0" err="1" smtClean="0"/>
              <a:t>to‘g’risidagi</a:t>
            </a:r>
            <a:r>
              <a:rPr lang="en-US" sz="2700" dirty="0" smtClean="0"/>
              <a:t>  </a:t>
            </a:r>
            <a:r>
              <a:rPr lang="en-US" sz="2700" dirty="0" err="1" smtClean="0"/>
              <a:t>ta‘limot</a:t>
            </a:r>
            <a:r>
              <a:rPr lang="en-US" sz="2700" dirty="0" smtClean="0"/>
              <a:t>  (</a:t>
            </a:r>
            <a:r>
              <a:rPr lang="en-US" sz="2700" dirty="0" err="1" smtClean="0"/>
              <a:t>grekcha</a:t>
            </a:r>
            <a:r>
              <a:rPr lang="en-US" sz="2700" dirty="0" smtClean="0"/>
              <a:t>  </a:t>
            </a:r>
            <a:r>
              <a:rPr lang="en-US" sz="2700" dirty="0" err="1" smtClean="0"/>
              <a:t>ontos</a:t>
            </a:r>
            <a:r>
              <a:rPr lang="en-US" sz="2700" dirty="0" smtClean="0"/>
              <a:t>  -  </a:t>
            </a:r>
            <a:r>
              <a:rPr lang="en-US" sz="2700" dirty="0" err="1" smtClean="0"/>
              <a:t>mavjudod</a:t>
            </a:r>
            <a:r>
              <a:rPr lang="en-US" sz="2700" dirty="0" smtClean="0"/>
              <a:t>,  genesis  -</a:t>
            </a:r>
            <a:r>
              <a:rPr lang="en-US" sz="2700" dirty="0" err="1" smtClean="0"/>
              <a:t>rivojlanish</a:t>
            </a:r>
            <a:r>
              <a:rPr lang="en-US" sz="2700" dirty="0" smtClean="0"/>
              <a:t>,  </a:t>
            </a:r>
            <a:r>
              <a:rPr lang="en-US" sz="2700" dirty="0" err="1" smtClean="0"/>
              <a:t>taraqqiy</a:t>
            </a:r>
            <a:r>
              <a:rPr lang="en-US" sz="2700" dirty="0" smtClean="0"/>
              <a:t>  </a:t>
            </a:r>
            <a:r>
              <a:rPr lang="en-US" sz="2700" dirty="0" err="1" smtClean="0"/>
              <a:t>etish</a:t>
            </a:r>
            <a:r>
              <a:rPr lang="en-US" sz="2700" dirty="0" smtClean="0"/>
              <a:t>)  -  </a:t>
            </a:r>
            <a:r>
              <a:rPr lang="en-US" sz="2700" dirty="0" err="1" smtClean="0"/>
              <a:t>tirik</a:t>
            </a:r>
            <a:r>
              <a:rPr lang="en-US" sz="2700" dirty="0" smtClean="0"/>
              <a:t>  </a:t>
            </a:r>
            <a:r>
              <a:rPr lang="en-US" sz="2700" dirty="0" err="1" smtClean="0"/>
              <a:t>mavjudodning</a:t>
            </a:r>
            <a:r>
              <a:rPr lang="en-US" sz="2700" dirty="0" smtClean="0"/>
              <a:t>  </a:t>
            </a:r>
            <a:r>
              <a:rPr lang="en-US" sz="2700" dirty="0" err="1" smtClean="0"/>
              <a:t>paydo</a:t>
            </a:r>
            <a:r>
              <a:rPr lang="en-US" sz="2700" dirty="0" smtClean="0"/>
              <a:t>  </a:t>
            </a:r>
            <a:r>
              <a:rPr lang="en-US" sz="2700" dirty="0" err="1" smtClean="0"/>
              <a:t>bo‘lgan</a:t>
            </a:r>
            <a:r>
              <a:rPr lang="en-US" sz="2700" dirty="0" smtClean="0"/>
              <a:t>  </a:t>
            </a:r>
            <a:r>
              <a:rPr lang="en-US" sz="2700" dirty="0" err="1" smtClean="0"/>
              <a:t>paytidan</a:t>
            </a:r>
            <a:r>
              <a:rPr lang="en-US" sz="2700" dirty="0" smtClean="0"/>
              <a:t>  </a:t>
            </a:r>
            <a:r>
              <a:rPr lang="en-US" sz="2700" dirty="0" err="1" smtClean="0"/>
              <a:t>boshlab</a:t>
            </a:r>
            <a:r>
              <a:rPr lang="en-US" sz="2700" dirty="0" smtClean="0"/>
              <a:t>, </a:t>
            </a:r>
            <a:r>
              <a:rPr lang="en-US" sz="2700" dirty="0" err="1" smtClean="0"/>
              <a:t>o‘lguncha</a:t>
            </a:r>
            <a:r>
              <a:rPr lang="en-US" sz="2700" dirty="0" smtClean="0"/>
              <a:t>  </a:t>
            </a:r>
            <a:r>
              <a:rPr lang="en-US" sz="2700" dirty="0" err="1" smtClean="0"/>
              <a:t>rivojlanish</a:t>
            </a:r>
            <a:r>
              <a:rPr lang="en-US" sz="2700" dirty="0" smtClean="0"/>
              <a:t>  </a:t>
            </a:r>
            <a:r>
              <a:rPr lang="en-US" sz="2700" dirty="0" err="1" smtClean="0"/>
              <a:t>protsessini</a:t>
            </a:r>
            <a:r>
              <a:rPr lang="en-US" sz="2700" dirty="0" smtClean="0"/>
              <a:t>  </a:t>
            </a:r>
            <a:r>
              <a:rPr lang="en-US" sz="2700" dirty="0" err="1" smtClean="0"/>
              <a:t>o‘rganadigan</a:t>
            </a:r>
            <a:r>
              <a:rPr lang="en-US" sz="2700" dirty="0" smtClean="0"/>
              <a:t>  </a:t>
            </a:r>
            <a:r>
              <a:rPr lang="en-US" sz="2700" dirty="0" err="1" smtClean="0"/>
              <a:t>biologik</a:t>
            </a:r>
            <a:r>
              <a:rPr lang="en-US" sz="2700" dirty="0" smtClean="0"/>
              <a:t>  fan  </a:t>
            </a:r>
            <a:r>
              <a:rPr lang="en-US" sz="2700" dirty="0" err="1" smtClean="0"/>
              <a:t>hisoblanadi</a:t>
            </a:r>
            <a:r>
              <a:rPr lang="en-US" sz="2700" dirty="0" smtClean="0"/>
              <a:t>.  </a:t>
            </a:r>
            <a:r>
              <a:rPr lang="en-US" sz="2700" dirty="0" err="1" smtClean="0"/>
              <a:t>Ko‘p</a:t>
            </a:r>
            <a:r>
              <a:rPr lang="en-US" sz="2700" dirty="0" smtClean="0"/>
              <a:t> </a:t>
            </a:r>
            <a:r>
              <a:rPr lang="en-US" sz="2700" dirty="0" err="1" smtClean="0"/>
              <a:t>hujayrali</a:t>
            </a:r>
            <a:r>
              <a:rPr lang="en-US" sz="2700" dirty="0" smtClean="0"/>
              <a:t>  </a:t>
            </a:r>
            <a:r>
              <a:rPr lang="en-US" sz="2700" dirty="0" err="1" smtClean="0"/>
              <a:t>organizmlar</a:t>
            </a:r>
            <a:r>
              <a:rPr lang="en-US" sz="2700" dirty="0" smtClean="0"/>
              <a:t>  individual  </a:t>
            </a:r>
            <a:r>
              <a:rPr lang="en-US" sz="2700" dirty="0" err="1" smtClean="0"/>
              <a:t>rivojlaninshnish</a:t>
            </a:r>
            <a:r>
              <a:rPr lang="en-US" sz="2700" dirty="0" smtClean="0"/>
              <a:t>  </a:t>
            </a:r>
            <a:r>
              <a:rPr lang="en-US" sz="2700" dirty="0" err="1" smtClean="0"/>
              <a:t>asosini</a:t>
            </a:r>
            <a:r>
              <a:rPr lang="en-US" sz="2700" dirty="0" smtClean="0"/>
              <a:t>  </a:t>
            </a:r>
            <a:r>
              <a:rPr lang="en-US" sz="2700" dirty="0" err="1" smtClean="0"/>
              <a:t>hujayraning</a:t>
            </a:r>
            <a:r>
              <a:rPr lang="en-US" sz="2700" dirty="0" smtClean="0"/>
              <a:t>  </a:t>
            </a:r>
            <a:r>
              <a:rPr lang="en-US" sz="2700" dirty="0" err="1" smtClean="0"/>
              <a:t>mitoz</a:t>
            </a:r>
            <a:r>
              <a:rPr lang="ru-RU" sz="2700" dirty="0" smtClean="0"/>
              <a:t/>
            </a:r>
            <a:br>
              <a:rPr lang="ru-RU" sz="2700" dirty="0" smtClean="0"/>
            </a:br>
            <a:r>
              <a:rPr lang="en-US" sz="2700" dirty="0" err="1" smtClean="0"/>
              <a:t>bo‘linishi</a:t>
            </a:r>
            <a:r>
              <a:rPr lang="en-US" sz="2700" dirty="0" smtClean="0"/>
              <a:t>  </a:t>
            </a:r>
            <a:r>
              <a:rPr lang="en-US" sz="2700" dirty="0" err="1" smtClean="0"/>
              <a:t>hosil</a:t>
            </a:r>
            <a:r>
              <a:rPr lang="en-US" sz="2700" dirty="0" smtClean="0"/>
              <a:t>  </a:t>
            </a:r>
            <a:r>
              <a:rPr lang="en-US" sz="2700" dirty="0" err="1" smtClean="0"/>
              <a:t>qiladi</a:t>
            </a:r>
            <a:r>
              <a:rPr lang="en-US" sz="2700" dirty="0" smtClean="0"/>
              <a:t>.  </a:t>
            </a:r>
            <a:r>
              <a:rPr lang="en-US" sz="2700" dirty="0" err="1" smtClean="0"/>
              <a:t>Urug’lanish</a:t>
            </a:r>
            <a:r>
              <a:rPr lang="en-US" sz="2700" dirty="0" smtClean="0"/>
              <a:t>  </a:t>
            </a:r>
            <a:r>
              <a:rPr lang="en-US" sz="2700" dirty="0" err="1" smtClean="0"/>
              <a:t>davrida</a:t>
            </a:r>
            <a:r>
              <a:rPr lang="en-US" sz="2700" dirty="0" smtClean="0"/>
              <a:t>  2  </a:t>
            </a:r>
            <a:r>
              <a:rPr lang="en-US" sz="2700" dirty="0" err="1" smtClean="0"/>
              <a:t>jinsiy</a:t>
            </a:r>
            <a:r>
              <a:rPr lang="en-US" sz="2700" dirty="0" smtClean="0"/>
              <a:t>  </a:t>
            </a:r>
            <a:r>
              <a:rPr lang="en-US" sz="2700" dirty="0" err="1" smtClean="0"/>
              <a:t>hujayrani</a:t>
            </a:r>
            <a:r>
              <a:rPr lang="en-US" sz="2700" dirty="0" smtClean="0"/>
              <a:t>  </a:t>
            </a:r>
            <a:r>
              <a:rPr lang="en-US" sz="2700" dirty="0" err="1" smtClean="0"/>
              <a:t>qo‘shilishi</a:t>
            </a:r>
            <a:r>
              <a:rPr lang="en-US" sz="2700" dirty="0" smtClean="0"/>
              <a:t>  </a:t>
            </a:r>
            <a:r>
              <a:rPr lang="en-US" sz="2700" dirty="0" err="1" smtClean="0"/>
              <a:t>natijasida</a:t>
            </a:r>
            <a:r>
              <a:rPr lang="en-US" sz="2700" dirty="0" smtClean="0"/>
              <a:t> -  </a:t>
            </a:r>
            <a:r>
              <a:rPr lang="en-US" sz="2700" dirty="0" err="1" smtClean="0"/>
              <a:t>zigotadan</a:t>
            </a:r>
            <a:r>
              <a:rPr lang="en-US" sz="2700" dirty="0" smtClean="0"/>
              <a:t>  </a:t>
            </a:r>
            <a:r>
              <a:rPr lang="en-US" sz="2700" dirty="0" err="1" smtClean="0"/>
              <a:t>asta-syokin</a:t>
            </a:r>
            <a:r>
              <a:rPr lang="en-US" sz="2700" dirty="0" smtClean="0"/>
              <a:t>  </a:t>
            </a:r>
            <a:r>
              <a:rPr lang="en-US" sz="2700" dirty="0" err="1" smtClean="0"/>
              <a:t>yangi</a:t>
            </a:r>
            <a:r>
              <a:rPr lang="en-US" sz="2700" dirty="0" smtClean="0"/>
              <a:t>  </a:t>
            </a:r>
            <a:r>
              <a:rPr lang="en-US" sz="2700" dirty="0" err="1" smtClean="0"/>
              <a:t>avlod</a:t>
            </a:r>
            <a:r>
              <a:rPr lang="en-US" sz="2700" dirty="0" smtClean="0"/>
              <a:t>  (</a:t>
            </a:r>
            <a:r>
              <a:rPr lang="en-US" sz="2700" dirty="0" err="1" smtClean="0"/>
              <a:t>genotip</a:t>
            </a:r>
            <a:r>
              <a:rPr lang="en-US" sz="2700" dirty="0" smtClean="0"/>
              <a:t>)  </a:t>
            </a:r>
            <a:r>
              <a:rPr lang="en-US" sz="2700" dirty="0" err="1" smtClean="0"/>
              <a:t>hosil</a:t>
            </a:r>
            <a:r>
              <a:rPr lang="en-US" sz="2700" dirty="0" smtClean="0"/>
              <a:t>  </a:t>
            </a:r>
            <a:r>
              <a:rPr lang="en-US" sz="2700" dirty="0" err="1" smtClean="0"/>
              <a:t>bo‘lishi</a:t>
            </a:r>
            <a:r>
              <a:rPr lang="en-US" sz="2700" dirty="0" smtClean="0"/>
              <a:t>  </a:t>
            </a:r>
            <a:r>
              <a:rPr lang="en-US" sz="2700" dirty="0" err="1" smtClean="0"/>
              <a:t>tabiatning</a:t>
            </a:r>
            <a:r>
              <a:rPr lang="en-US" sz="2700" dirty="0" smtClean="0"/>
              <a:t>  </a:t>
            </a:r>
            <a:r>
              <a:rPr lang="en-US" sz="2700" dirty="0" err="1" smtClean="0"/>
              <a:t>qiziqarli</a:t>
            </a:r>
            <a:r>
              <a:rPr lang="en-US" sz="2700" dirty="0" smtClean="0"/>
              <a:t> </a:t>
            </a:r>
            <a:r>
              <a:rPr lang="en-US" sz="2700" dirty="0" err="1" smtClean="0"/>
              <a:t>mo‘jizasi</a:t>
            </a:r>
            <a:r>
              <a:rPr lang="en-US" sz="2700" dirty="0" smtClean="0"/>
              <a:t> </a:t>
            </a:r>
            <a:r>
              <a:rPr lang="en-US" sz="2700" dirty="0" err="1" smtClean="0"/>
              <a:t>hisoblanadi</a:t>
            </a:r>
            <a:r>
              <a:rPr lang="en-US" sz="2700" dirty="0" smtClean="0"/>
              <a:t>.</a:t>
            </a:r>
            <a:r>
              <a:rPr lang="ru-RU" dirty="0" smtClean="0"/>
              <a:t/>
            </a:r>
            <a:br>
              <a:rPr lang="ru-RU" dirty="0" smtClean="0"/>
            </a:b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p:cNvPicPr>
            <a:picLocks noChangeAspect="1" noChangeArrowheads="1"/>
          </p:cNvPicPr>
          <p:nvPr/>
        </p:nvPicPr>
        <p:blipFill>
          <a:blip r:embed="rId2"/>
          <a:srcRect/>
          <a:stretch>
            <a:fillRect/>
          </a:stretch>
        </p:blipFill>
        <p:spPr bwMode="auto">
          <a:xfrm>
            <a:off x="144462" y="144462"/>
            <a:ext cx="8999537" cy="6713537"/>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p:cNvPicPr>
            <a:picLocks noChangeAspect="1" noChangeArrowheads="1"/>
          </p:cNvPicPr>
          <p:nvPr/>
        </p:nvPicPr>
        <p:blipFill>
          <a:blip r:embed="rId2"/>
          <a:srcRect/>
          <a:stretch>
            <a:fillRect/>
          </a:stretch>
        </p:blipFill>
        <p:spPr bwMode="auto">
          <a:xfrm>
            <a:off x="0" y="-571528"/>
            <a:ext cx="9429784" cy="7072362"/>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26196"/>
          </a:xfrm>
        </p:spPr>
        <p:style>
          <a:lnRef idx="1">
            <a:schemeClr val="accent2"/>
          </a:lnRef>
          <a:fillRef idx="3">
            <a:schemeClr val="accent2"/>
          </a:fillRef>
          <a:effectRef idx="2">
            <a:schemeClr val="accent2"/>
          </a:effectRef>
          <a:fontRef idx="minor">
            <a:schemeClr val="lt1"/>
          </a:fontRef>
        </p:style>
        <p:txBody>
          <a:bodyPr>
            <a:normAutofit fontScale="90000"/>
          </a:bodyPr>
          <a:lstStyle/>
          <a:p>
            <a:r>
              <a:rPr lang="en-US" sz="2700" dirty="0" smtClean="0"/>
              <a:t/>
            </a:r>
            <a:br>
              <a:rPr lang="en-US" sz="2700" dirty="0" smtClean="0"/>
            </a:br>
            <a:r>
              <a:rPr lang="en-US" sz="2700" dirty="0" smtClean="0"/>
              <a:t/>
            </a:r>
            <a:br>
              <a:rPr lang="en-US" sz="2700" dirty="0" smtClean="0"/>
            </a:br>
            <a:r>
              <a:rPr lang="en-US" sz="2700" dirty="0" smtClean="0"/>
              <a:t> </a:t>
            </a:r>
            <a:r>
              <a:rPr lang="en-US" sz="2700" dirty="0" err="1" smtClean="0"/>
              <a:t>O‘simliklarda</a:t>
            </a:r>
            <a:r>
              <a:rPr lang="en-US" sz="2700" dirty="0" smtClean="0"/>
              <a:t>  </a:t>
            </a:r>
            <a:r>
              <a:rPr lang="en-US" sz="2700" dirty="0" err="1" smtClean="0"/>
              <a:t>hujayra</a:t>
            </a:r>
            <a:r>
              <a:rPr lang="en-US" sz="2700" dirty="0" smtClean="0"/>
              <a:t>  </a:t>
            </a:r>
            <a:r>
              <a:rPr lang="en-US" sz="2700" dirty="0" err="1" smtClean="0"/>
              <a:t>faolligini</a:t>
            </a:r>
            <a:r>
              <a:rPr lang="en-US" sz="2700" dirty="0" smtClean="0"/>
              <a:t>  </a:t>
            </a:r>
            <a:r>
              <a:rPr lang="en-US" sz="2700" dirty="0" err="1" smtClean="0"/>
              <a:t>xromosom</a:t>
            </a:r>
            <a:r>
              <a:rPr lang="en-US" sz="2700" dirty="0" smtClean="0"/>
              <a:t>  </a:t>
            </a:r>
            <a:r>
              <a:rPr lang="en-US" sz="2700" dirty="0" err="1" smtClean="0"/>
              <a:t>orqali</a:t>
            </a:r>
            <a:r>
              <a:rPr lang="en-US" sz="2700" dirty="0" smtClean="0"/>
              <a:t> </a:t>
            </a:r>
            <a:r>
              <a:rPr lang="en-US" sz="2700" dirty="0" err="1" smtClean="0"/>
              <a:t>boshqarilishi</a:t>
            </a:r>
            <a:r>
              <a:rPr lang="en-US" sz="2700" dirty="0" smtClean="0"/>
              <a:t>  </a:t>
            </a:r>
            <a:r>
              <a:rPr lang="en-US" sz="2700" dirty="0" err="1" smtClean="0"/>
              <a:t>va</a:t>
            </a:r>
            <a:r>
              <a:rPr lang="en-US" sz="2700" dirty="0" smtClean="0"/>
              <a:t>  </a:t>
            </a:r>
            <a:r>
              <a:rPr lang="en-US" sz="2700" dirty="0" err="1" smtClean="0"/>
              <a:t>o‘simliklarda</a:t>
            </a:r>
            <a:r>
              <a:rPr lang="en-US" sz="2700" dirty="0" smtClean="0"/>
              <a:t>  </a:t>
            </a:r>
            <a:r>
              <a:rPr lang="en-US" sz="2700" dirty="0" err="1" smtClean="0"/>
              <a:t>malum</a:t>
            </a:r>
            <a:r>
              <a:rPr lang="en-US" sz="2700" dirty="0" smtClean="0"/>
              <a:t>  ferment  </a:t>
            </a:r>
            <a:r>
              <a:rPr lang="en-US" sz="2700" dirty="0" err="1" smtClean="0"/>
              <a:t>sintezini</a:t>
            </a:r>
            <a:r>
              <a:rPr lang="en-US" sz="2700" dirty="0" smtClean="0"/>
              <a:t>  gen  </a:t>
            </a:r>
            <a:r>
              <a:rPr lang="en-US" sz="2700" dirty="0" err="1" smtClean="0"/>
              <a:t>orqali</a:t>
            </a:r>
            <a:r>
              <a:rPr lang="en-US" sz="2700" dirty="0" smtClean="0"/>
              <a:t>  </a:t>
            </a:r>
            <a:r>
              <a:rPr lang="en-US" sz="2700" dirty="0" err="1" smtClean="0"/>
              <a:t>boshqarilishi</a:t>
            </a:r>
            <a:r>
              <a:rPr lang="ru-RU" sz="2700" dirty="0" smtClean="0"/>
              <a:t/>
            </a:r>
            <a:br>
              <a:rPr lang="ru-RU" sz="2700" dirty="0" smtClean="0"/>
            </a:br>
            <a:r>
              <a:rPr lang="en-US" sz="2700" dirty="0" err="1" smtClean="0"/>
              <a:t>urug’ni</a:t>
            </a:r>
            <a:r>
              <a:rPr lang="en-US" sz="2700" dirty="0" smtClean="0"/>
              <a:t> </a:t>
            </a:r>
            <a:r>
              <a:rPr lang="en-US" sz="2700" dirty="0" err="1" smtClean="0"/>
              <a:t>tinch</a:t>
            </a:r>
            <a:r>
              <a:rPr lang="en-US" sz="2700" dirty="0" smtClean="0"/>
              <a:t> </a:t>
            </a:r>
            <a:r>
              <a:rPr lang="en-US" sz="2700" dirty="0" err="1" smtClean="0"/>
              <a:t>davridan</a:t>
            </a:r>
            <a:r>
              <a:rPr lang="en-US" sz="2700" dirty="0" smtClean="0"/>
              <a:t> </a:t>
            </a:r>
            <a:r>
              <a:rPr lang="en-US" sz="2700" dirty="0" err="1" smtClean="0"/>
              <a:t>chiqqandan</a:t>
            </a:r>
            <a:r>
              <a:rPr lang="en-US" sz="2700" dirty="0" smtClean="0"/>
              <a:t> </a:t>
            </a:r>
            <a:r>
              <a:rPr lang="en-US" sz="2700" dirty="0" err="1" smtClean="0"/>
              <a:t>boshlanadi</a:t>
            </a:r>
            <a:r>
              <a:rPr lang="en-US" sz="2700" dirty="0" smtClean="0"/>
              <a:t>. </a:t>
            </a:r>
            <a:r>
              <a:rPr lang="en-US" sz="2700" dirty="0" err="1" smtClean="0"/>
              <a:t>Misol</a:t>
            </a:r>
            <a:r>
              <a:rPr lang="en-US" sz="2700" dirty="0" smtClean="0"/>
              <a:t>,  </a:t>
            </a:r>
            <a:r>
              <a:rPr lang="en-US" sz="2700" dirty="0" err="1" smtClean="0"/>
              <a:t>arpaning</a:t>
            </a:r>
            <a:r>
              <a:rPr lang="en-US" sz="2700" dirty="0" smtClean="0"/>
              <a:t>  </a:t>
            </a:r>
            <a:r>
              <a:rPr lang="en-US" sz="2700" dirty="0" err="1" smtClean="0"/>
              <a:t>endosperma</a:t>
            </a:r>
            <a:r>
              <a:rPr lang="en-US" sz="2700" dirty="0" smtClean="0"/>
              <a:t>  </a:t>
            </a:r>
            <a:r>
              <a:rPr lang="en-US" sz="2700" dirty="0" err="1" smtClean="0"/>
              <a:t>qismida</a:t>
            </a:r>
            <a:r>
              <a:rPr lang="en-US" sz="2700" dirty="0" smtClean="0"/>
              <a:t>  </a:t>
            </a:r>
            <a:r>
              <a:rPr lang="en-US" sz="2700" dirty="0" err="1" smtClean="0"/>
              <a:t>amilaza</a:t>
            </a:r>
            <a:r>
              <a:rPr lang="en-US" sz="2700" dirty="0" smtClean="0"/>
              <a:t>  </a:t>
            </a:r>
            <a:r>
              <a:rPr lang="en-US" sz="2700" dirty="0" err="1" smtClean="0"/>
              <a:t>sintezi</a:t>
            </a:r>
            <a:r>
              <a:rPr lang="en-US" sz="2700" dirty="0" smtClean="0"/>
              <a:t>  1  gen  </a:t>
            </a:r>
            <a:r>
              <a:rPr lang="en-US" sz="2700" dirty="0" err="1" smtClean="0"/>
              <a:t>nazoratida</a:t>
            </a:r>
            <a:r>
              <a:rPr lang="en-US" sz="2700" dirty="0" smtClean="0"/>
              <a:t>  </a:t>
            </a:r>
            <a:r>
              <a:rPr lang="en-US" sz="2700" dirty="0" err="1" smtClean="0"/>
              <a:t>yuz</a:t>
            </a:r>
            <a:r>
              <a:rPr lang="ru-RU" sz="2700" dirty="0" smtClean="0"/>
              <a:t/>
            </a:r>
            <a:br>
              <a:rPr lang="ru-RU" sz="2700" dirty="0" smtClean="0"/>
            </a:br>
            <a:r>
              <a:rPr lang="en-US" sz="2700" dirty="0" err="1" smtClean="0"/>
              <a:t>beradi</a:t>
            </a:r>
            <a:r>
              <a:rPr lang="en-US" sz="2700" dirty="0" smtClean="0"/>
              <a:t>,  </a:t>
            </a:r>
            <a:r>
              <a:rPr lang="en-US" sz="2700" dirty="0" err="1" smtClean="0"/>
              <a:t>lekin</a:t>
            </a:r>
            <a:r>
              <a:rPr lang="en-US" sz="2700" dirty="0" smtClean="0"/>
              <a:t>  </a:t>
            </a:r>
            <a:r>
              <a:rPr lang="en-US" sz="2700" dirty="0" err="1" smtClean="0"/>
              <a:t>urug’ni</a:t>
            </a:r>
            <a:r>
              <a:rPr lang="en-US" sz="2700" dirty="0" smtClean="0"/>
              <a:t>  </a:t>
            </a:r>
            <a:r>
              <a:rPr lang="en-US" sz="2700" dirty="0" err="1" smtClean="0"/>
              <a:t>tinch</a:t>
            </a:r>
            <a:r>
              <a:rPr lang="en-US" sz="2700" dirty="0" smtClean="0"/>
              <a:t>  </a:t>
            </a:r>
            <a:r>
              <a:rPr lang="en-US" sz="2700" dirty="0" err="1" smtClean="0"/>
              <a:t>davrida</a:t>
            </a:r>
            <a:r>
              <a:rPr lang="en-US" sz="2700" dirty="0" smtClean="0"/>
              <a:t>  </a:t>
            </a:r>
            <a:r>
              <a:rPr lang="en-US" sz="2700" dirty="0" err="1" smtClean="0"/>
              <a:t>bu</a:t>
            </a:r>
            <a:r>
              <a:rPr lang="en-US" sz="2700" dirty="0" smtClean="0"/>
              <a:t>  gen  </a:t>
            </a:r>
            <a:r>
              <a:rPr lang="en-US" sz="2700" dirty="0" err="1" smtClean="0"/>
              <a:t>repressiv</a:t>
            </a:r>
            <a:r>
              <a:rPr lang="en-US" sz="2700" dirty="0" smtClean="0"/>
              <a:t>  </a:t>
            </a:r>
            <a:r>
              <a:rPr lang="en-US" sz="2700" dirty="0" err="1" smtClean="0"/>
              <a:t>holatda</a:t>
            </a:r>
            <a:r>
              <a:rPr lang="en-US" sz="2700" dirty="0" smtClean="0"/>
              <a:t>  </a:t>
            </a:r>
            <a:r>
              <a:rPr lang="en-US" sz="2700" dirty="0" err="1" smtClean="0"/>
              <a:t>bo‘ladi</a:t>
            </a:r>
            <a:r>
              <a:rPr lang="en-US" sz="2700" dirty="0" smtClean="0"/>
              <a:t>.  Agar  </a:t>
            </a:r>
            <a:r>
              <a:rPr lang="en-US" sz="2700" dirty="0" err="1" smtClean="0"/>
              <a:t>murtak</a:t>
            </a:r>
            <a:r>
              <a:rPr lang="en-US" sz="2700" dirty="0" smtClean="0"/>
              <a:t> </a:t>
            </a:r>
            <a:r>
              <a:rPr lang="en-US" sz="2700" dirty="0" err="1" smtClean="0"/>
              <a:t>o‘sa</a:t>
            </a:r>
            <a:r>
              <a:rPr lang="en-US" sz="2700" dirty="0" smtClean="0"/>
              <a:t>  </a:t>
            </a:r>
            <a:r>
              <a:rPr lang="en-US" sz="2700" dirty="0" err="1" smtClean="0"/>
              <a:t>boshlasa</a:t>
            </a:r>
            <a:r>
              <a:rPr lang="en-US" sz="2700" dirty="0" smtClean="0"/>
              <a:t>,  </a:t>
            </a:r>
            <a:r>
              <a:rPr lang="en-US" sz="2700" dirty="0" err="1" smtClean="0"/>
              <a:t>endospermga</a:t>
            </a:r>
            <a:r>
              <a:rPr lang="en-US" sz="2700" dirty="0" smtClean="0"/>
              <a:t>  </a:t>
            </a:r>
            <a:r>
              <a:rPr lang="en-US" sz="2700" dirty="0" err="1" smtClean="0"/>
              <a:t>repressiv</a:t>
            </a:r>
            <a:r>
              <a:rPr lang="en-US" sz="2700" dirty="0" smtClean="0"/>
              <a:t>  </a:t>
            </a:r>
            <a:r>
              <a:rPr lang="en-US" sz="2700" dirty="0" err="1" smtClean="0"/>
              <a:t>genga</a:t>
            </a:r>
            <a:r>
              <a:rPr lang="en-US" sz="2700" dirty="0" smtClean="0"/>
              <a:t>  </a:t>
            </a:r>
            <a:r>
              <a:rPr lang="en-US" sz="2700" dirty="0" err="1" smtClean="0"/>
              <a:t>axborot</a:t>
            </a:r>
            <a:r>
              <a:rPr lang="en-US" sz="2700" dirty="0" smtClean="0"/>
              <a:t>  </a:t>
            </a:r>
            <a:r>
              <a:rPr lang="en-US" sz="2700" dirty="0" err="1" smtClean="0"/>
              <a:t>etib</a:t>
            </a:r>
            <a:r>
              <a:rPr lang="en-US" sz="2700" dirty="0" smtClean="0"/>
              <a:t>  </a:t>
            </a:r>
            <a:r>
              <a:rPr lang="en-US" sz="2700" dirty="0" err="1" smtClean="0"/>
              <a:t>keladi</a:t>
            </a:r>
            <a:r>
              <a:rPr lang="en-US" sz="2700" dirty="0" smtClean="0"/>
              <a:t>,  </a:t>
            </a:r>
            <a:r>
              <a:rPr lang="en-US" sz="2700" dirty="0" err="1" smtClean="0"/>
              <a:t>natijada</a:t>
            </a:r>
            <a:r>
              <a:rPr lang="en-US" sz="2700" dirty="0" smtClean="0"/>
              <a:t>  </a:t>
            </a:r>
            <a:r>
              <a:rPr lang="en-US" sz="2700" dirty="0" err="1" smtClean="0"/>
              <a:t>tezda</a:t>
            </a:r>
            <a:r>
              <a:rPr lang="en-US" sz="2700" dirty="0" smtClean="0"/>
              <a:t> </a:t>
            </a:r>
            <a:r>
              <a:rPr lang="en-US" sz="2700" dirty="0" err="1" smtClean="0"/>
              <a:t>amilaza</a:t>
            </a:r>
            <a:r>
              <a:rPr lang="en-US" sz="2700" dirty="0" smtClean="0"/>
              <a:t>  </a:t>
            </a:r>
            <a:r>
              <a:rPr lang="en-US" sz="2700" dirty="0" err="1" smtClean="0"/>
              <a:t>sintezi</a:t>
            </a:r>
            <a:r>
              <a:rPr lang="en-US" sz="2700" dirty="0" smtClean="0"/>
              <a:t>  </a:t>
            </a:r>
            <a:r>
              <a:rPr lang="en-US" sz="2700" dirty="0" err="1" smtClean="0"/>
              <a:t>qayta</a:t>
            </a:r>
            <a:r>
              <a:rPr lang="en-US" sz="2700" dirty="0" smtClean="0"/>
              <a:t>  </a:t>
            </a:r>
            <a:r>
              <a:rPr lang="en-US" sz="2700" dirty="0" err="1" smtClean="0"/>
              <a:t>boshlanadi</a:t>
            </a:r>
            <a:r>
              <a:rPr lang="en-US" sz="2700" dirty="0" smtClean="0"/>
              <a:t>.  </a:t>
            </a:r>
            <a:r>
              <a:rPr lang="en-US" sz="2700" dirty="0" err="1" smtClean="0"/>
              <a:t>Arpa</a:t>
            </a:r>
            <a:r>
              <a:rPr lang="en-US" sz="2700" dirty="0" smtClean="0"/>
              <a:t>  </a:t>
            </a:r>
            <a:r>
              <a:rPr lang="en-US" sz="2700" dirty="0" err="1" smtClean="0"/>
              <a:t>o‘simligida</a:t>
            </a:r>
            <a:r>
              <a:rPr lang="en-US" sz="2700" dirty="0" smtClean="0"/>
              <a:t>  </a:t>
            </a:r>
            <a:r>
              <a:rPr lang="en-US" sz="2700" dirty="0" err="1" smtClean="0"/>
              <a:t>urug’ning</a:t>
            </a:r>
            <a:r>
              <a:rPr lang="en-US" sz="2700" dirty="0" smtClean="0"/>
              <a:t>  </a:t>
            </a:r>
            <a:r>
              <a:rPr lang="en-US" sz="2700" dirty="0" err="1" smtClean="0"/>
              <a:t>unib</a:t>
            </a:r>
            <a:r>
              <a:rPr lang="en-US" sz="2700" dirty="0" smtClean="0"/>
              <a:t>  </a:t>
            </a:r>
            <a:r>
              <a:rPr lang="en-US" sz="2700" dirty="0" err="1" smtClean="0"/>
              <a:t>chiqishini</a:t>
            </a:r>
            <a:r>
              <a:rPr lang="en-US" sz="2700" dirty="0" smtClean="0"/>
              <a:t> </a:t>
            </a:r>
            <a:r>
              <a:rPr lang="en-US" sz="2700" dirty="0" err="1" smtClean="0"/>
              <a:t>genlar</a:t>
            </a:r>
            <a:r>
              <a:rPr lang="en-US" sz="2700" dirty="0" smtClean="0"/>
              <a:t>  </a:t>
            </a:r>
            <a:r>
              <a:rPr lang="en-US" sz="2700" dirty="0" err="1" smtClean="0"/>
              <a:t>orqali</a:t>
            </a:r>
            <a:r>
              <a:rPr lang="en-US" sz="2700" dirty="0" smtClean="0"/>
              <a:t>  </a:t>
            </a:r>
            <a:r>
              <a:rPr lang="en-US" sz="2700" dirty="0" err="1" smtClean="0"/>
              <a:t>boshqarilishining</a:t>
            </a:r>
            <a:r>
              <a:rPr lang="en-US" sz="2700" dirty="0" smtClean="0"/>
              <a:t>  </a:t>
            </a:r>
            <a:r>
              <a:rPr lang="en-US" sz="2700" dirty="0" err="1" smtClean="0"/>
              <a:t>ushbu</a:t>
            </a:r>
            <a:r>
              <a:rPr lang="en-US" sz="2700" dirty="0" smtClean="0"/>
              <a:t>  </a:t>
            </a:r>
            <a:r>
              <a:rPr lang="en-US" sz="2700" dirty="0" err="1" smtClean="0"/>
              <a:t>mexanizmi</a:t>
            </a:r>
            <a:r>
              <a:rPr lang="en-US" sz="2700" dirty="0" smtClean="0"/>
              <a:t>  </a:t>
            </a:r>
            <a:r>
              <a:rPr lang="en-US" sz="2700" dirty="0" err="1" smtClean="0"/>
              <a:t>pivo</a:t>
            </a:r>
            <a:r>
              <a:rPr lang="en-US" sz="2700" dirty="0" smtClean="0"/>
              <a:t>  </a:t>
            </a:r>
            <a:r>
              <a:rPr lang="en-US" sz="2700" dirty="0" err="1" smtClean="0"/>
              <a:t>tayyorlash</a:t>
            </a:r>
            <a:r>
              <a:rPr lang="en-US" sz="2700" dirty="0" smtClean="0"/>
              <a:t>  </a:t>
            </a:r>
            <a:r>
              <a:rPr lang="en-US" sz="2700" dirty="0" err="1" smtClean="0"/>
              <a:t>ishida</a:t>
            </a:r>
            <a:r>
              <a:rPr lang="en-US" sz="2700" dirty="0" smtClean="0"/>
              <a:t>  </a:t>
            </a:r>
            <a:r>
              <a:rPr lang="en-US" sz="2700" dirty="0" err="1" smtClean="0"/>
              <a:t>asos</a:t>
            </a:r>
            <a:r>
              <a:rPr lang="en-US" sz="2700" dirty="0" smtClean="0"/>
              <a:t>  </a:t>
            </a:r>
            <a:r>
              <a:rPr lang="en-US" sz="2700" dirty="0" err="1" smtClean="0"/>
              <a:t>qilib</a:t>
            </a:r>
            <a:r>
              <a:rPr lang="en-US" sz="2700" dirty="0" smtClean="0"/>
              <a:t> </a:t>
            </a:r>
            <a:r>
              <a:rPr lang="en-US" sz="2700" dirty="0" err="1" smtClean="0"/>
              <a:t>olindi</a:t>
            </a:r>
            <a:r>
              <a:rPr lang="en-US" sz="2700" dirty="0" smtClean="0"/>
              <a:t>.</a:t>
            </a:r>
            <a:r>
              <a:rPr lang="ru-RU" dirty="0" smtClean="0"/>
              <a:t/>
            </a:r>
            <a:br>
              <a:rPr lang="ru-RU" dirty="0" smtClean="0"/>
            </a:b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583362"/>
          </a:xfrm>
        </p:spPr>
        <p:style>
          <a:lnRef idx="1">
            <a:schemeClr val="accent2"/>
          </a:lnRef>
          <a:fillRef idx="3">
            <a:schemeClr val="accent2"/>
          </a:fillRef>
          <a:effectRef idx="2">
            <a:schemeClr val="accent2"/>
          </a:effectRef>
          <a:fontRef idx="minor">
            <a:schemeClr val="lt1"/>
          </a:fontRef>
        </p:style>
        <p:txBody>
          <a:bodyPr>
            <a:normAutofit/>
          </a:bodyPr>
          <a:lstStyle/>
          <a:p>
            <a:r>
              <a:rPr lang="en-US" sz="3100" dirty="0" smtClean="0"/>
              <a:t>Agar  </a:t>
            </a:r>
            <a:r>
              <a:rPr lang="en-US" sz="3100" dirty="0" err="1" smtClean="0"/>
              <a:t>murtak</a:t>
            </a:r>
            <a:r>
              <a:rPr lang="en-US" sz="3100" dirty="0" smtClean="0"/>
              <a:t>  </a:t>
            </a:r>
            <a:r>
              <a:rPr lang="en-US" sz="3100" dirty="0" err="1" smtClean="0"/>
              <a:t>qismi</a:t>
            </a:r>
            <a:r>
              <a:rPr lang="en-US" sz="3100" dirty="0" smtClean="0"/>
              <a:t>  </a:t>
            </a:r>
            <a:r>
              <a:rPr lang="en-US" sz="3100" dirty="0" err="1" smtClean="0"/>
              <a:t>olib</a:t>
            </a:r>
            <a:r>
              <a:rPr lang="en-US" sz="3100" dirty="0" smtClean="0"/>
              <a:t>  </a:t>
            </a:r>
            <a:r>
              <a:rPr lang="en-US" sz="3100" dirty="0" err="1" smtClean="0"/>
              <a:t>tashlangan</a:t>
            </a:r>
            <a:r>
              <a:rPr lang="en-US" sz="3100" dirty="0" smtClean="0"/>
              <a:t>  </a:t>
            </a:r>
            <a:r>
              <a:rPr lang="en-US" sz="3100" dirty="0" err="1" smtClean="0"/>
              <a:t>urug’ni</a:t>
            </a:r>
            <a:r>
              <a:rPr lang="en-US" sz="3100" dirty="0" smtClean="0"/>
              <a:t>  </a:t>
            </a:r>
            <a:r>
              <a:rPr lang="en-US" sz="3100" dirty="0" err="1" smtClean="0"/>
              <a:t>suvda</a:t>
            </a:r>
            <a:r>
              <a:rPr lang="en-US" sz="3100" dirty="0" smtClean="0"/>
              <a:t>  </a:t>
            </a:r>
            <a:r>
              <a:rPr lang="en-US" sz="3100" dirty="0" err="1" smtClean="0"/>
              <a:t>namlab</a:t>
            </a:r>
            <a:r>
              <a:rPr lang="en-US" sz="3100" dirty="0" smtClean="0"/>
              <a:t>  </a:t>
            </a:r>
            <a:r>
              <a:rPr lang="en-US" sz="3100" dirty="0" err="1" smtClean="0"/>
              <a:t>undirilsa</a:t>
            </a:r>
            <a:r>
              <a:rPr lang="en-US" sz="3100" dirty="0" smtClean="0"/>
              <a:t>  </a:t>
            </a:r>
            <a:r>
              <a:rPr lang="en-US" sz="3100" dirty="0" err="1" smtClean="0"/>
              <a:t>amilaza</a:t>
            </a:r>
            <a:r>
              <a:rPr lang="ru-RU" sz="3100" dirty="0" smtClean="0"/>
              <a:t/>
            </a:r>
            <a:br>
              <a:rPr lang="ru-RU" sz="3100" dirty="0" smtClean="0"/>
            </a:br>
            <a:r>
              <a:rPr lang="en-US" sz="3100" dirty="0" err="1" smtClean="0"/>
              <a:t>sintezlanmaydi</a:t>
            </a:r>
            <a:r>
              <a:rPr lang="en-US" sz="3100" dirty="0" smtClean="0"/>
              <a:t>.  </a:t>
            </a:r>
            <a:r>
              <a:rPr lang="en-US" sz="3100" dirty="0" err="1" smtClean="0"/>
              <a:t>Lekin</a:t>
            </a:r>
            <a:r>
              <a:rPr lang="en-US" sz="3100" dirty="0" smtClean="0"/>
              <a:t>  </a:t>
            </a:r>
            <a:r>
              <a:rPr lang="en-US" sz="3100" dirty="0" err="1" smtClean="0"/>
              <a:t>murtaksiz</a:t>
            </a:r>
            <a:r>
              <a:rPr lang="en-US" sz="3100" dirty="0" smtClean="0"/>
              <a:t>  </a:t>
            </a:r>
            <a:r>
              <a:rPr lang="en-US" sz="3100" dirty="0" err="1" smtClean="0"/>
              <a:t>urug’larga</a:t>
            </a:r>
            <a:r>
              <a:rPr lang="en-US" sz="3100" dirty="0" smtClean="0"/>
              <a:t>  oz-</a:t>
            </a:r>
            <a:r>
              <a:rPr lang="en-US" sz="3100" dirty="0" err="1" smtClean="0"/>
              <a:t>ozdan</a:t>
            </a:r>
            <a:r>
              <a:rPr lang="en-US" sz="3100" dirty="0" smtClean="0"/>
              <a:t>  </a:t>
            </a:r>
            <a:r>
              <a:rPr lang="en-US" sz="3100" dirty="0" err="1" smtClean="0"/>
              <a:t>gibberlin</a:t>
            </a:r>
            <a:r>
              <a:rPr lang="en-US" sz="3100" dirty="0" smtClean="0"/>
              <a:t>  </a:t>
            </a:r>
            <a:r>
              <a:rPr lang="en-US" sz="3100" dirty="0" err="1" smtClean="0"/>
              <a:t>kislota</a:t>
            </a:r>
            <a:r>
              <a:rPr lang="en-US" sz="3100" dirty="0" smtClean="0"/>
              <a:t>  </a:t>
            </a:r>
            <a:r>
              <a:rPr lang="en-US" sz="3100" dirty="0" err="1" smtClean="0"/>
              <a:t>tasir</a:t>
            </a:r>
            <a:r>
              <a:rPr lang="en-US" sz="3100" dirty="0" smtClean="0"/>
              <a:t>  </a:t>
            </a:r>
            <a:r>
              <a:rPr lang="en-US" sz="3100" dirty="0" err="1" smtClean="0"/>
              <a:t>qilinsa</a:t>
            </a:r>
            <a:r>
              <a:rPr lang="en-US" sz="3100" dirty="0" smtClean="0"/>
              <a:t> </a:t>
            </a:r>
            <a:r>
              <a:rPr lang="en-US" sz="3100" dirty="0" err="1" smtClean="0"/>
              <a:t>amilaza</a:t>
            </a:r>
            <a:r>
              <a:rPr lang="en-US" sz="3100" dirty="0" smtClean="0"/>
              <a:t>  </a:t>
            </a:r>
            <a:r>
              <a:rPr lang="en-US" sz="3100" dirty="0" err="1" smtClean="0"/>
              <a:t>yana</a:t>
            </a:r>
            <a:r>
              <a:rPr lang="en-US" sz="3100" dirty="0" smtClean="0"/>
              <a:t>  </a:t>
            </a:r>
            <a:r>
              <a:rPr lang="en-US" sz="3100" dirty="0" err="1" smtClean="0"/>
              <a:t>sintez</a:t>
            </a:r>
            <a:r>
              <a:rPr lang="en-US" sz="3100" dirty="0" smtClean="0"/>
              <a:t>  </a:t>
            </a:r>
            <a:r>
              <a:rPr lang="en-US" sz="3100" dirty="0" err="1" smtClean="0"/>
              <a:t>qilina</a:t>
            </a:r>
            <a:r>
              <a:rPr lang="en-US" sz="3100" dirty="0" smtClean="0"/>
              <a:t>  </a:t>
            </a:r>
            <a:r>
              <a:rPr lang="en-US" sz="3100" dirty="0" err="1" smtClean="0"/>
              <a:t>boshlaydi</a:t>
            </a:r>
            <a:r>
              <a:rPr lang="en-US" sz="3100" dirty="0" smtClean="0"/>
              <a:t>.  </a:t>
            </a:r>
            <a:r>
              <a:rPr lang="en-US" sz="3100" dirty="0" err="1" smtClean="0"/>
              <a:t>Hujayrada</a:t>
            </a:r>
            <a:r>
              <a:rPr lang="en-US" sz="3100" dirty="0" smtClean="0"/>
              <a:t>  </a:t>
            </a:r>
            <a:r>
              <a:rPr lang="en-US" sz="3100" dirty="0" err="1" smtClean="0"/>
              <a:t>sintez</a:t>
            </a:r>
            <a:r>
              <a:rPr lang="en-US" sz="3100" dirty="0" smtClean="0"/>
              <a:t>  </a:t>
            </a:r>
            <a:r>
              <a:rPr lang="en-US" sz="3100" dirty="0" err="1" smtClean="0"/>
              <a:t>jarayonini</a:t>
            </a:r>
            <a:r>
              <a:rPr lang="en-US" sz="3100" dirty="0" smtClean="0"/>
              <a:t>  gen  </a:t>
            </a:r>
            <a:r>
              <a:rPr lang="en-US" sz="3100" dirty="0" err="1" smtClean="0"/>
              <a:t>orqali</a:t>
            </a:r>
            <a:r>
              <a:rPr lang="en-US" sz="3100" dirty="0" smtClean="0"/>
              <a:t> </a:t>
            </a:r>
            <a:r>
              <a:rPr lang="en-US" sz="3100" dirty="0" err="1" smtClean="0"/>
              <a:t>boshqarilishi</a:t>
            </a:r>
            <a:r>
              <a:rPr lang="en-US" sz="3100" dirty="0" smtClean="0"/>
              <a:t>  </a:t>
            </a:r>
            <a:r>
              <a:rPr lang="en-US" sz="3100" dirty="0" err="1" smtClean="0"/>
              <a:t>mexanizmini</a:t>
            </a:r>
            <a:r>
              <a:rPr lang="en-US" sz="3100" dirty="0" smtClean="0"/>
              <a:t>  </a:t>
            </a:r>
            <a:r>
              <a:rPr lang="en-US" sz="3100" dirty="0" err="1" smtClean="0"/>
              <a:t>o‘rganish</a:t>
            </a:r>
            <a:r>
              <a:rPr lang="en-US" sz="3100" dirty="0" smtClean="0"/>
              <a:t>  </a:t>
            </a:r>
            <a:r>
              <a:rPr lang="en-US" sz="3100" dirty="0" err="1" smtClean="0"/>
              <a:t>shuni</a:t>
            </a:r>
            <a:r>
              <a:rPr lang="en-US" sz="3100" dirty="0" smtClean="0"/>
              <a:t>  </a:t>
            </a:r>
            <a:r>
              <a:rPr lang="en-US" sz="3100" dirty="0" err="1" smtClean="0"/>
              <a:t>ko‘rsatadiki</a:t>
            </a:r>
            <a:r>
              <a:rPr lang="en-US" sz="3100" dirty="0" smtClean="0"/>
              <a:t>,  </a:t>
            </a:r>
            <a:r>
              <a:rPr lang="en-US" sz="3100" dirty="0" err="1" smtClean="0"/>
              <a:t>garmon-gibberlin</a:t>
            </a:r>
            <a:r>
              <a:rPr lang="en-US" sz="3100" dirty="0" smtClean="0"/>
              <a:t>  </a:t>
            </a:r>
            <a:r>
              <a:rPr lang="en-US" sz="3100" dirty="0" err="1" smtClean="0"/>
              <a:t>kislota</a:t>
            </a:r>
            <a:r>
              <a:rPr lang="en-US" sz="3100" dirty="0" smtClean="0"/>
              <a:t> </a:t>
            </a:r>
            <a:r>
              <a:rPr lang="en-US" sz="3100" dirty="0" err="1" smtClean="0"/>
              <a:t>quruvchi</a:t>
            </a:r>
            <a:r>
              <a:rPr lang="en-US" sz="3100" dirty="0" smtClean="0"/>
              <a:t>  </a:t>
            </a:r>
            <a:r>
              <a:rPr lang="en-US" sz="3100" dirty="0" err="1" smtClean="0"/>
              <a:t>genlarning</a:t>
            </a:r>
            <a:r>
              <a:rPr lang="en-US" sz="3100" dirty="0" smtClean="0"/>
              <a:t>  </a:t>
            </a:r>
            <a:r>
              <a:rPr lang="en-US" sz="3100" dirty="0" err="1" smtClean="0"/>
              <a:t>faolligini</a:t>
            </a:r>
            <a:r>
              <a:rPr lang="en-US" sz="3100" dirty="0" smtClean="0"/>
              <a:t>  </a:t>
            </a:r>
            <a:r>
              <a:rPr lang="en-US" sz="3100" dirty="0" err="1" smtClean="0"/>
              <a:t>oshiradi</a:t>
            </a:r>
            <a:r>
              <a:rPr lang="en-US" sz="3100" dirty="0" smtClean="0"/>
              <a:t>,  </a:t>
            </a:r>
            <a:r>
              <a:rPr lang="en-US" sz="3100" dirty="0" err="1" smtClean="0"/>
              <a:t>yani</a:t>
            </a:r>
            <a:r>
              <a:rPr lang="en-US" sz="3100" dirty="0" smtClean="0"/>
              <a:t>  </a:t>
            </a:r>
            <a:r>
              <a:rPr lang="en-US" sz="3100" dirty="0" err="1" smtClean="0"/>
              <a:t>amilaza</a:t>
            </a:r>
            <a:r>
              <a:rPr lang="en-US" sz="3100" dirty="0" smtClean="0"/>
              <a:t>  ferment  </a:t>
            </a:r>
            <a:r>
              <a:rPr lang="en-US" sz="3100" dirty="0" err="1" smtClean="0"/>
              <a:t>ishlab</a:t>
            </a:r>
            <a:r>
              <a:rPr lang="en-US" sz="3100" dirty="0" smtClean="0"/>
              <a:t>  </a:t>
            </a:r>
            <a:r>
              <a:rPr lang="en-US" sz="3100" dirty="0" err="1" smtClean="0"/>
              <a:t>chiqaruvchi</a:t>
            </a:r>
            <a:r>
              <a:rPr lang="en-US" sz="3100" dirty="0" smtClean="0"/>
              <a:t> </a:t>
            </a:r>
            <a:r>
              <a:rPr lang="en-US" sz="3100" dirty="0" err="1" smtClean="0"/>
              <a:t>RNKni</a:t>
            </a:r>
            <a:r>
              <a:rPr lang="en-US" sz="3100" dirty="0" smtClean="0"/>
              <a:t> </a:t>
            </a:r>
            <a:r>
              <a:rPr lang="en-US" sz="3100" dirty="0" err="1" smtClean="0"/>
              <a:t>sintezini</a:t>
            </a:r>
            <a:r>
              <a:rPr lang="en-US" sz="3100" dirty="0" smtClean="0"/>
              <a:t> </a:t>
            </a:r>
            <a:r>
              <a:rPr lang="en-US" sz="3100" dirty="0" err="1" smtClean="0"/>
              <a:t>tezlashtiradi</a:t>
            </a:r>
            <a:r>
              <a:rPr lang="en-US" sz="3100" dirty="0" smtClean="0"/>
              <a:t>.</a:t>
            </a:r>
            <a:r>
              <a:rPr lang="ru-RU" dirty="0" smtClean="0"/>
              <a:t/>
            </a:r>
            <a:br>
              <a:rPr lang="ru-RU" dirty="0" smtClean="0"/>
            </a:b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00496" y="274638"/>
            <a:ext cx="4686304" cy="6440510"/>
          </a:xfrm>
        </p:spPr>
        <p:txBody>
          <a:bodyPr>
            <a:normAutofit fontScale="90000"/>
          </a:bodyPr>
          <a:lstStyle/>
          <a:p>
            <a:r>
              <a:rPr lang="en-US" sz="2200" dirty="0" err="1" smtClean="0"/>
              <a:t>Boshlang’ich</a:t>
            </a:r>
            <a:r>
              <a:rPr lang="en-US" sz="2200" dirty="0" smtClean="0"/>
              <a:t>  </a:t>
            </a:r>
            <a:r>
              <a:rPr lang="en-US" sz="2200" dirty="0" err="1" smtClean="0"/>
              <a:t>urug’langan</a:t>
            </a:r>
            <a:r>
              <a:rPr lang="en-US" sz="2200" dirty="0" smtClean="0"/>
              <a:t>  </a:t>
            </a:r>
            <a:r>
              <a:rPr lang="en-US" sz="2200" dirty="0" err="1" smtClean="0"/>
              <a:t>tuxum</a:t>
            </a:r>
            <a:r>
              <a:rPr lang="en-US" sz="2200" dirty="0" smtClean="0"/>
              <a:t>  </a:t>
            </a:r>
            <a:r>
              <a:rPr lang="en-US" sz="2200" dirty="0" err="1" smtClean="0"/>
              <a:t>hujayra</a:t>
            </a:r>
            <a:r>
              <a:rPr lang="en-US" sz="2200" dirty="0" smtClean="0"/>
              <a:t>  </a:t>
            </a:r>
            <a:r>
              <a:rPr lang="en-US" sz="2200" dirty="0" err="1" smtClean="0"/>
              <a:t>zigota</a:t>
            </a:r>
            <a:r>
              <a:rPr lang="en-US" sz="2200" dirty="0" smtClean="0"/>
              <a:t>  2n  -  diploid  </a:t>
            </a:r>
            <a:r>
              <a:rPr lang="en-US" sz="2200" dirty="0" err="1" smtClean="0"/>
              <a:t>xromosomaga</a:t>
            </a:r>
            <a:r>
              <a:rPr lang="en-US" sz="2200" dirty="0" smtClean="0"/>
              <a:t> </a:t>
            </a:r>
            <a:r>
              <a:rPr lang="en-US" sz="2200" dirty="0" err="1" smtClean="0"/>
              <a:t>ega</a:t>
            </a:r>
            <a:r>
              <a:rPr lang="en-US" sz="2200" dirty="0" smtClean="0"/>
              <a:t>  </a:t>
            </a:r>
            <a:r>
              <a:rPr lang="en-US" sz="2200" dirty="0" err="1" smtClean="0"/>
              <a:t>bo‘ladi</a:t>
            </a:r>
            <a:r>
              <a:rPr lang="en-US" sz="2200" dirty="0" smtClean="0"/>
              <a:t>.  </a:t>
            </a:r>
            <a:r>
              <a:rPr lang="en-US" sz="2200" dirty="0" err="1" smtClean="0"/>
              <a:t>Uning</a:t>
            </a:r>
            <a:r>
              <a:rPr lang="en-US" sz="2200" dirty="0" smtClean="0"/>
              <a:t>  </a:t>
            </a:r>
            <a:r>
              <a:rPr lang="en-US" sz="2200" dirty="0" err="1" smtClean="0"/>
              <a:t>keyingi</a:t>
            </a:r>
            <a:r>
              <a:rPr lang="en-US" sz="2200" dirty="0" smtClean="0"/>
              <a:t>  </a:t>
            </a:r>
            <a:r>
              <a:rPr lang="en-US" sz="2200" dirty="0" err="1" smtClean="0"/>
              <a:t>rivojlanishi</a:t>
            </a:r>
            <a:r>
              <a:rPr lang="en-US" sz="2200" dirty="0" smtClean="0"/>
              <a:t>  </a:t>
            </a:r>
            <a:r>
              <a:rPr lang="en-US" sz="2200" dirty="0" err="1" smtClean="0"/>
              <a:t>mitoz</a:t>
            </a:r>
            <a:r>
              <a:rPr lang="en-US" sz="2200" dirty="0" smtClean="0"/>
              <a:t>  </a:t>
            </a:r>
            <a:r>
              <a:rPr lang="en-US" sz="2200" dirty="0" err="1" smtClean="0"/>
              <a:t>yo‘li</a:t>
            </a:r>
            <a:r>
              <a:rPr lang="en-US" sz="2200" dirty="0" smtClean="0"/>
              <a:t>  </a:t>
            </a:r>
            <a:r>
              <a:rPr lang="en-US" sz="2200" dirty="0" err="1" smtClean="0"/>
              <a:t>bilan</a:t>
            </a:r>
            <a:r>
              <a:rPr lang="en-US" sz="2200" dirty="0" smtClean="0"/>
              <a:t>  </a:t>
            </a:r>
            <a:r>
              <a:rPr lang="en-US" sz="2200" dirty="0" err="1" smtClean="0"/>
              <a:t>davom</a:t>
            </a:r>
            <a:r>
              <a:rPr lang="en-US" sz="2200" dirty="0" smtClean="0"/>
              <a:t>  </a:t>
            </a:r>
            <a:r>
              <a:rPr lang="en-US" sz="2200" dirty="0" err="1" smtClean="0"/>
              <a:t>etadi</a:t>
            </a:r>
            <a:r>
              <a:rPr lang="en-US" sz="2200" dirty="0" smtClean="0"/>
              <a:t>.  </a:t>
            </a:r>
            <a:r>
              <a:rPr lang="en-US" sz="2200" dirty="0" err="1" smtClean="0"/>
              <a:t>Bir</a:t>
            </a:r>
            <a:r>
              <a:rPr lang="en-US" sz="2200" dirty="0" smtClean="0"/>
              <a:t>  </a:t>
            </a:r>
            <a:r>
              <a:rPr lang="en-US" sz="2200" dirty="0" err="1" smtClean="0"/>
              <a:t>necha</a:t>
            </a:r>
            <a:r>
              <a:rPr lang="ru-RU" sz="2200" dirty="0" smtClean="0"/>
              <a:t/>
            </a:r>
            <a:br>
              <a:rPr lang="ru-RU" sz="2200" dirty="0" smtClean="0"/>
            </a:br>
            <a:r>
              <a:rPr lang="en-US" sz="2200" dirty="0" err="1" smtClean="0"/>
              <a:t>marta</a:t>
            </a:r>
            <a:r>
              <a:rPr lang="en-US" sz="2200" dirty="0" smtClean="0"/>
              <a:t>  </a:t>
            </a:r>
            <a:r>
              <a:rPr lang="en-US" sz="2200" dirty="0" err="1" smtClean="0"/>
              <a:t>takroriy</a:t>
            </a:r>
            <a:r>
              <a:rPr lang="en-US" sz="2200" dirty="0" smtClean="0"/>
              <a:t>  </a:t>
            </a:r>
            <a:r>
              <a:rPr lang="en-US" sz="2200" dirty="0" err="1" smtClean="0"/>
              <a:t>bo‘linishlar</a:t>
            </a:r>
            <a:r>
              <a:rPr lang="en-US" sz="2200" dirty="0" smtClean="0"/>
              <a:t>,  </a:t>
            </a:r>
            <a:r>
              <a:rPr lang="en-US" sz="2200" dirty="0" err="1" smtClean="0"/>
              <a:t>murtak</a:t>
            </a:r>
            <a:r>
              <a:rPr lang="en-US" sz="2200" dirty="0" smtClean="0"/>
              <a:t>  </a:t>
            </a:r>
            <a:r>
              <a:rPr lang="en-US" sz="2200" dirty="0" err="1" smtClean="0"/>
              <a:t>to‘qimalari</a:t>
            </a:r>
            <a:r>
              <a:rPr lang="en-US" sz="2200" dirty="0" smtClean="0"/>
              <a:t>,  </a:t>
            </a:r>
            <a:r>
              <a:rPr lang="en-US" sz="2200" dirty="0" err="1" smtClean="0"/>
              <a:t>organlar</a:t>
            </a:r>
            <a:r>
              <a:rPr lang="en-US" sz="2200" dirty="0" smtClean="0"/>
              <a:t>  </a:t>
            </a:r>
            <a:r>
              <a:rPr lang="en-US" sz="2200" dirty="0" err="1" smtClean="0"/>
              <a:t>va</a:t>
            </a:r>
            <a:r>
              <a:rPr lang="en-US" sz="2200" dirty="0" smtClean="0"/>
              <a:t>  </a:t>
            </a:r>
            <a:r>
              <a:rPr lang="en-US" sz="2200" dirty="0" err="1" smtClean="0"/>
              <a:t>xususiyatlarning</a:t>
            </a:r>
            <a:r>
              <a:rPr lang="en-US" sz="2200" dirty="0" smtClean="0"/>
              <a:t>  </a:t>
            </a:r>
            <a:r>
              <a:rPr lang="en-US" sz="2200" dirty="0" err="1" smtClean="0"/>
              <a:t>hosil</a:t>
            </a:r>
            <a:r>
              <a:rPr lang="en-US" sz="2200" dirty="0" smtClean="0"/>
              <a:t> </a:t>
            </a:r>
            <a:r>
              <a:rPr lang="en-US" sz="2200" dirty="0" err="1" smtClean="0"/>
              <a:t>bo‘lishiga</a:t>
            </a:r>
            <a:r>
              <a:rPr lang="en-US" sz="2200" dirty="0" smtClean="0"/>
              <a:t>  </a:t>
            </a:r>
            <a:r>
              <a:rPr lang="en-US" sz="2200" dirty="0" err="1" smtClean="0"/>
              <a:t>olib</a:t>
            </a:r>
            <a:r>
              <a:rPr lang="en-US" sz="2200" dirty="0" smtClean="0"/>
              <a:t>  </a:t>
            </a:r>
            <a:r>
              <a:rPr lang="en-US" sz="2200" dirty="0" err="1" smtClean="0"/>
              <a:t>keladi</a:t>
            </a:r>
            <a:r>
              <a:rPr lang="en-US" sz="2200" dirty="0" smtClean="0"/>
              <a:t>.  Bu  </a:t>
            </a:r>
            <a:r>
              <a:rPr lang="en-US" sz="2200" dirty="0" err="1" smtClean="0"/>
              <a:t>xodisalarning</a:t>
            </a:r>
            <a:r>
              <a:rPr lang="en-US" sz="2200" dirty="0" smtClean="0"/>
              <a:t>  </a:t>
            </a:r>
            <a:r>
              <a:rPr lang="en-US" sz="2200" dirty="0" err="1" smtClean="0"/>
              <a:t>moddiy</a:t>
            </a:r>
            <a:r>
              <a:rPr lang="en-US" sz="2200" dirty="0" smtClean="0"/>
              <a:t>  </a:t>
            </a:r>
            <a:r>
              <a:rPr lang="en-US" sz="2200" dirty="0" err="1" smtClean="0"/>
              <a:t>negizini</a:t>
            </a:r>
            <a:r>
              <a:rPr lang="en-US" sz="2200" dirty="0" smtClean="0"/>
              <a:t>  </a:t>
            </a:r>
            <a:r>
              <a:rPr lang="en-US" sz="2200" dirty="0" err="1" smtClean="0"/>
              <a:t>o‘rganish</a:t>
            </a:r>
            <a:r>
              <a:rPr lang="en-US" sz="2200" dirty="0" smtClean="0"/>
              <a:t>  </a:t>
            </a:r>
            <a:r>
              <a:rPr lang="en-US" sz="2200" dirty="0" err="1" smtClean="0"/>
              <a:t>genitiqaning</a:t>
            </a:r>
            <a:r>
              <a:rPr lang="en-US" sz="2200" dirty="0" smtClean="0"/>
              <a:t> </a:t>
            </a:r>
            <a:r>
              <a:rPr lang="en-US" sz="2200" dirty="0" err="1" smtClean="0"/>
              <a:t>juda</a:t>
            </a:r>
            <a:r>
              <a:rPr lang="en-US" sz="2200" dirty="0" smtClean="0"/>
              <a:t>  </a:t>
            </a:r>
            <a:r>
              <a:rPr lang="en-US" sz="2200" dirty="0" err="1" smtClean="0"/>
              <a:t>qiyin</a:t>
            </a:r>
            <a:r>
              <a:rPr lang="en-US" sz="2200" dirty="0" smtClean="0"/>
              <a:t>  </a:t>
            </a:r>
            <a:r>
              <a:rPr lang="en-US" sz="2200" dirty="0" err="1" smtClean="0"/>
              <a:t>va</a:t>
            </a:r>
            <a:r>
              <a:rPr lang="en-US" sz="2200" dirty="0" smtClean="0"/>
              <a:t>  </a:t>
            </a:r>
            <a:r>
              <a:rPr lang="en-US" sz="2200" dirty="0" err="1" smtClean="0"/>
              <a:t>murakkab</a:t>
            </a:r>
            <a:r>
              <a:rPr lang="en-US" sz="2200" dirty="0" smtClean="0"/>
              <a:t>  </a:t>
            </a:r>
            <a:r>
              <a:rPr lang="en-US" sz="2200" dirty="0" err="1" smtClean="0"/>
              <a:t>bo‘limlaridan</a:t>
            </a:r>
            <a:r>
              <a:rPr lang="en-US" sz="2200" dirty="0" smtClean="0"/>
              <a:t>  </a:t>
            </a:r>
            <a:r>
              <a:rPr lang="en-US" sz="2200" dirty="0" err="1" smtClean="0"/>
              <a:t>hisoblanadi</a:t>
            </a:r>
            <a:r>
              <a:rPr lang="en-US" sz="2200" dirty="0" smtClean="0"/>
              <a:t>.  </a:t>
            </a:r>
            <a:r>
              <a:rPr lang="en-US" sz="2200" dirty="0" err="1" smtClean="0"/>
              <a:t>Organizmni</a:t>
            </a:r>
            <a:r>
              <a:rPr lang="en-US" sz="2200" dirty="0" smtClean="0"/>
              <a:t>  individual </a:t>
            </a:r>
            <a:r>
              <a:rPr lang="en-US" sz="2200" dirty="0" err="1" smtClean="0"/>
              <a:t>rivojlanish</a:t>
            </a:r>
            <a:r>
              <a:rPr lang="en-US" sz="2200" dirty="0" smtClean="0"/>
              <a:t>  </a:t>
            </a:r>
            <a:r>
              <a:rPr lang="en-US" sz="2200" dirty="0" err="1" smtClean="0"/>
              <a:t>jarayoni</a:t>
            </a:r>
            <a:r>
              <a:rPr lang="en-US" sz="2200" dirty="0" smtClean="0"/>
              <a:t>  </a:t>
            </a:r>
            <a:r>
              <a:rPr lang="en-US" sz="2200" dirty="0" err="1" smtClean="0"/>
              <a:t>organizm</a:t>
            </a:r>
            <a:r>
              <a:rPr lang="en-US" sz="2200" dirty="0" smtClean="0"/>
              <a:t>  </a:t>
            </a:r>
            <a:r>
              <a:rPr lang="en-US" sz="2200" dirty="0" err="1" smtClean="0"/>
              <a:t>va</a:t>
            </a:r>
            <a:r>
              <a:rPr lang="en-US" sz="2200" dirty="0" smtClean="0"/>
              <a:t>  </a:t>
            </a:r>
            <a:r>
              <a:rPr lang="en-US" sz="2200" dirty="0" err="1" smtClean="0"/>
              <a:t>tashqi</a:t>
            </a:r>
            <a:r>
              <a:rPr lang="en-US" sz="2200" dirty="0" smtClean="0"/>
              <a:t>  </a:t>
            </a:r>
            <a:r>
              <a:rPr lang="en-US" sz="2200" dirty="0" err="1" smtClean="0"/>
              <a:t>muhit</a:t>
            </a:r>
            <a:r>
              <a:rPr lang="en-US" sz="2200" dirty="0" smtClean="0"/>
              <a:t>  </a:t>
            </a:r>
            <a:r>
              <a:rPr lang="en-US" sz="2200" dirty="0" err="1" smtClean="0"/>
              <a:t>o‘zaro</a:t>
            </a:r>
            <a:r>
              <a:rPr lang="en-US" sz="2200" dirty="0" smtClean="0"/>
              <a:t>  </a:t>
            </a:r>
            <a:r>
              <a:rPr lang="en-US" sz="2200" dirty="0" err="1" smtClean="0"/>
              <a:t>ta‘siri</a:t>
            </a:r>
            <a:r>
              <a:rPr lang="en-US" sz="2200" dirty="0" smtClean="0"/>
              <a:t>  </a:t>
            </a:r>
            <a:r>
              <a:rPr lang="en-US" sz="2200" dirty="0" err="1" smtClean="0"/>
              <a:t>natijasida</a:t>
            </a:r>
            <a:r>
              <a:rPr lang="en-US" sz="2200" dirty="0" smtClean="0"/>
              <a:t>  </a:t>
            </a:r>
            <a:r>
              <a:rPr lang="en-US" sz="2200" dirty="0" err="1" smtClean="0"/>
              <a:t>yuz</a:t>
            </a:r>
            <a:r>
              <a:rPr lang="en-US" sz="2200" dirty="0" smtClean="0"/>
              <a:t> </a:t>
            </a:r>
            <a:r>
              <a:rPr lang="en-US" sz="2200" dirty="0" err="1" smtClean="0"/>
              <a:t>beradigan</a:t>
            </a:r>
            <a:r>
              <a:rPr lang="en-US" sz="2200" dirty="0" smtClean="0"/>
              <a:t> </a:t>
            </a:r>
            <a:r>
              <a:rPr lang="en-US" sz="2200" dirty="0" err="1" smtClean="0"/>
              <a:t>o‘zoq</a:t>
            </a:r>
            <a:r>
              <a:rPr lang="en-US" sz="2200" dirty="0" smtClean="0"/>
              <a:t> </a:t>
            </a:r>
            <a:r>
              <a:rPr lang="en-US" sz="2200" dirty="0" err="1" smtClean="0"/>
              <a:t>tarixiy</a:t>
            </a:r>
            <a:r>
              <a:rPr lang="en-US" sz="2200" dirty="0" smtClean="0"/>
              <a:t> </a:t>
            </a:r>
            <a:r>
              <a:rPr lang="en-US" sz="2200" dirty="0" err="1" smtClean="0"/>
              <a:t>evolyusiya</a:t>
            </a:r>
            <a:r>
              <a:rPr lang="en-US" sz="2200" dirty="0" smtClean="0"/>
              <a:t> </a:t>
            </a:r>
            <a:r>
              <a:rPr lang="en-US" sz="2200" dirty="0" err="1" smtClean="0"/>
              <a:t>protsessini</a:t>
            </a:r>
            <a:r>
              <a:rPr lang="en-US" sz="2200" dirty="0" smtClean="0"/>
              <a:t> </a:t>
            </a:r>
            <a:r>
              <a:rPr lang="en-US" sz="2200" dirty="0" err="1" smtClean="0"/>
              <a:t>o‘z</a:t>
            </a:r>
            <a:r>
              <a:rPr lang="en-US" sz="2200" dirty="0" smtClean="0"/>
              <a:t> </a:t>
            </a:r>
            <a:r>
              <a:rPr lang="en-US" sz="2200" dirty="0" err="1" smtClean="0"/>
              <a:t>ichiga</a:t>
            </a:r>
            <a:r>
              <a:rPr lang="en-US" sz="2200" dirty="0" smtClean="0"/>
              <a:t> </a:t>
            </a:r>
            <a:r>
              <a:rPr lang="en-US" sz="2200" dirty="0" err="1" smtClean="0"/>
              <a:t>oladi</a:t>
            </a:r>
            <a:r>
              <a:rPr lang="en-US" sz="2200" dirty="0" smtClean="0"/>
              <a:t>.</a:t>
            </a:r>
            <a:r>
              <a:rPr lang="ru-RU" sz="2200" dirty="0" smtClean="0"/>
              <a:t/>
            </a:r>
            <a:br>
              <a:rPr lang="ru-RU" sz="2200" dirty="0" smtClean="0"/>
            </a:br>
            <a:r>
              <a:rPr lang="en-US" sz="2200" dirty="0" err="1" smtClean="0"/>
              <a:t>Ontogenezning</a:t>
            </a:r>
            <a:r>
              <a:rPr lang="en-US" sz="2200" dirty="0" smtClean="0"/>
              <a:t> </a:t>
            </a:r>
            <a:r>
              <a:rPr lang="en-US" sz="2200" dirty="0" err="1" smtClean="0"/>
              <a:t>asosiy</a:t>
            </a:r>
            <a:r>
              <a:rPr lang="en-US" sz="2200" dirty="0" smtClean="0"/>
              <a:t> </a:t>
            </a:r>
            <a:r>
              <a:rPr lang="en-US" sz="2200" dirty="0" err="1" smtClean="0"/>
              <a:t>bosqichlari</a:t>
            </a:r>
            <a:r>
              <a:rPr lang="en-US" sz="2200" dirty="0" smtClean="0"/>
              <a:t>.</a:t>
            </a:r>
            <a:r>
              <a:rPr lang="ru-RU" sz="2400" dirty="0" smtClean="0"/>
              <a:t/>
            </a:r>
            <a:br>
              <a:rPr lang="ru-RU" sz="2400" dirty="0" smtClean="0"/>
            </a:br>
            <a:endParaRPr lang="ru-RU" sz="2400" dirty="0"/>
          </a:p>
        </p:txBody>
      </p:sp>
      <p:pic>
        <p:nvPicPr>
          <p:cNvPr id="3074" name="Picture 2"/>
          <p:cNvPicPr>
            <a:picLocks noChangeAspect="1" noChangeArrowheads="1"/>
          </p:cNvPicPr>
          <p:nvPr/>
        </p:nvPicPr>
        <p:blipFill>
          <a:blip r:embed="rId2"/>
          <a:srcRect/>
          <a:stretch>
            <a:fillRect/>
          </a:stretch>
        </p:blipFill>
        <p:spPr bwMode="auto">
          <a:xfrm>
            <a:off x="144463" y="144462"/>
            <a:ext cx="3856033" cy="4356107"/>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14290"/>
            <a:ext cx="8329642" cy="6643710"/>
          </a:xfrm>
        </p:spPr>
        <p:style>
          <a:lnRef idx="1">
            <a:schemeClr val="accent1"/>
          </a:lnRef>
          <a:fillRef idx="3">
            <a:schemeClr val="accent1"/>
          </a:fillRef>
          <a:effectRef idx="2">
            <a:schemeClr val="accent1"/>
          </a:effectRef>
          <a:fontRef idx="minor">
            <a:schemeClr val="lt1"/>
          </a:fontRef>
        </p:style>
        <p:txBody>
          <a:bodyPr>
            <a:normAutofit/>
          </a:bodyPr>
          <a:lstStyle/>
          <a:p>
            <a:r>
              <a:rPr lang="en-US" sz="2400" dirty="0" err="1" smtClean="0"/>
              <a:t>Har</a:t>
            </a:r>
            <a:r>
              <a:rPr lang="en-US" sz="2400" dirty="0" smtClean="0"/>
              <a:t>  </a:t>
            </a:r>
            <a:r>
              <a:rPr lang="en-US" sz="2400" dirty="0" err="1" smtClean="0"/>
              <a:t>bir</a:t>
            </a:r>
            <a:r>
              <a:rPr lang="en-US" sz="2400" dirty="0" smtClean="0"/>
              <a:t>  </a:t>
            </a:r>
            <a:r>
              <a:rPr lang="en-US" sz="2400" dirty="0" err="1" smtClean="0"/>
              <a:t>tirik</a:t>
            </a:r>
            <a:r>
              <a:rPr lang="en-US" sz="2400" dirty="0" smtClean="0"/>
              <a:t>  </a:t>
            </a:r>
            <a:r>
              <a:rPr lang="en-US" sz="2400" dirty="0" err="1" smtClean="0"/>
              <a:t>mavjudodning</a:t>
            </a:r>
            <a:r>
              <a:rPr lang="en-US" sz="2400" dirty="0" smtClean="0"/>
              <a:t>  </a:t>
            </a:r>
            <a:r>
              <a:rPr lang="en-US" sz="2400" dirty="0" err="1" smtClean="0"/>
              <a:t>rivojlanishi</a:t>
            </a:r>
            <a:r>
              <a:rPr lang="en-US" sz="2400" dirty="0" smtClean="0"/>
              <a:t>  4  </a:t>
            </a:r>
            <a:r>
              <a:rPr lang="en-US" sz="2400" dirty="0" err="1" smtClean="0"/>
              <a:t>ta</a:t>
            </a:r>
            <a:r>
              <a:rPr lang="en-US" sz="2400" dirty="0" smtClean="0"/>
              <a:t>  </a:t>
            </a:r>
            <a:r>
              <a:rPr lang="en-US" sz="2400" dirty="0" err="1" smtClean="0"/>
              <a:t>ketma-ket</a:t>
            </a:r>
            <a:r>
              <a:rPr lang="en-US" sz="2400" dirty="0" smtClean="0"/>
              <a:t>  </a:t>
            </a:r>
            <a:r>
              <a:rPr lang="en-US" sz="2400" dirty="0" err="1" smtClean="0"/>
              <a:t>o‘tib</a:t>
            </a:r>
            <a:r>
              <a:rPr lang="en-US" sz="2400" dirty="0" smtClean="0"/>
              <a:t>  </a:t>
            </a:r>
            <a:r>
              <a:rPr lang="en-US" sz="2400" dirty="0" err="1" smtClean="0"/>
              <a:t>boruvchi</a:t>
            </a:r>
            <a:r>
              <a:rPr lang="en-US" sz="2400" dirty="0" smtClean="0"/>
              <a:t> </a:t>
            </a:r>
            <a:r>
              <a:rPr lang="en-US" sz="2400" dirty="0" err="1" smtClean="0"/>
              <a:t>davrlarga</a:t>
            </a:r>
            <a:r>
              <a:rPr lang="en-US" sz="2400" dirty="0" smtClean="0"/>
              <a:t> </a:t>
            </a:r>
            <a:r>
              <a:rPr lang="en-US" sz="2400" dirty="0" err="1" smtClean="0"/>
              <a:t>ajratish</a:t>
            </a:r>
            <a:r>
              <a:rPr lang="en-US" sz="2400" dirty="0" smtClean="0"/>
              <a:t> </a:t>
            </a:r>
            <a:r>
              <a:rPr lang="en-US" sz="2400" dirty="0" err="1" smtClean="0"/>
              <a:t>mumkin</a:t>
            </a:r>
            <a:r>
              <a:rPr lang="en-US" sz="2400" dirty="0" smtClean="0"/>
              <a:t>.</a:t>
            </a:r>
            <a:r>
              <a:rPr lang="ru-RU" sz="2400" dirty="0" smtClean="0"/>
              <a:t/>
            </a:r>
            <a:br>
              <a:rPr lang="ru-RU" sz="2400" dirty="0" smtClean="0"/>
            </a:br>
            <a:r>
              <a:rPr lang="en-US" sz="2400" dirty="0" smtClean="0"/>
              <a:t>1. </a:t>
            </a:r>
            <a:r>
              <a:rPr lang="en-US" sz="2400" dirty="0" err="1" smtClean="0"/>
              <a:t>Embrional</a:t>
            </a:r>
            <a:r>
              <a:rPr lang="en-US" sz="2400" dirty="0" smtClean="0"/>
              <a:t> </a:t>
            </a:r>
            <a:r>
              <a:rPr lang="en-US" sz="2400" dirty="0" err="1" smtClean="0"/>
              <a:t>rivojlanish</a:t>
            </a:r>
            <a:r>
              <a:rPr lang="en-US" sz="2400" dirty="0" smtClean="0"/>
              <a:t>.</a:t>
            </a:r>
            <a:r>
              <a:rPr lang="ru-RU" sz="2400" dirty="0" smtClean="0"/>
              <a:t/>
            </a:r>
            <a:br>
              <a:rPr lang="ru-RU" sz="2400" dirty="0" smtClean="0"/>
            </a:br>
            <a:r>
              <a:rPr lang="en-US" sz="2400" dirty="0" smtClean="0"/>
              <a:t>Bu  </a:t>
            </a:r>
            <a:r>
              <a:rPr lang="en-US" sz="2400" dirty="0" err="1" smtClean="0"/>
              <a:t>davrda</a:t>
            </a:r>
            <a:r>
              <a:rPr lang="en-US" sz="2400" dirty="0" smtClean="0"/>
              <a:t>  </a:t>
            </a:r>
            <a:r>
              <a:rPr lang="en-US" sz="2400" dirty="0" err="1" smtClean="0"/>
              <a:t>urug’langan</a:t>
            </a:r>
            <a:r>
              <a:rPr lang="en-US" sz="2400" dirty="0" smtClean="0"/>
              <a:t>  </a:t>
            </a:r>
            <a:r>
              <a:rPr lang="en-US" sz="2400" dirty="0" err="1" smtClean="0"/>
              <a:t>tuxum</a:t>
            </a:r>
            <a:r>
              <a:rPr lang="en-US" sz="2400" dirty="0" smtClean="0"/>
              <a:t>  </a:t>
            </a:r>
            <a:r>
              <a:rPr lang="en-US" sz="2400" dirty="0" err="1" smtClean="0"/>
              <a:t>hujayradan</a:t>
            </a:r>
            <a:r>
              <a:rPr lang="en-US" sz="2400" dirty="0" smtClean="0"/>
              <a:t>  </a:t>
            </a:r>
            <a:r>
              <a:rPr lang="en-US" sz="2400" dirty="0" err="1" smtClean="0"/>
              <a:t>murtak</a:t>
            </a:r>
            <a:r>
              <a:rPr lang="en-US" sz="2400" dirty="0" smtClean="0"/>
              <a:t>  </a:t>
            </a:r>
            <a:r>
              <a:rPr lang="en-US" sz="2400" dirty="0" err="1" smtClean="0"/>
              <a:t>rivojlanadi</a:t>
            </a:r>
            <a:r>
              <a:rPr lang="en-US" sz="2400" dirty="0" smtClean="0"/>
              <a:t>,  </a:t>
            </a:r>
            <a:r>
              <a:rPr lang="en-US" sz="2400" dirty="0" err="1" smtClean="0"/>
              <a:t>keyinchalik</a:t>
            </a:r>
            <a:r>
              <a:rPr lang="en-US" sz="2400" dirty="0" smtClean="0"/>
              <a:t> </a:t>
            </a:r>
            <a:r>
              <a:rPr lang="en-US" sz="2400" dirty="0" err="1" smtClean="0"/>
              <a:t>undan</a:t>
            </a:r>
            <a:r>
              <a:rPr lang="en-US" sz="2400" dirty="0" smtClean="0"/>
              <a:t>  </a:t>
            </a:r>
            <a:r>
              <a:rPr lang="en-US" sz="2400" dirty="0" err="1" smtClean="0"/>
              <a:t>yangi</a:t>
            </a:r>
            <a:r>
              <a:rPr lang="en-US" sz="2400" dirty="0" smtClean="0"/>
              <a:t>  </a:t>
            </a:r>
            <a:r>
              <a:rPr lang="en-US" sz="2400" dirty="0" err="1" smtClean="0"/>
              <a:t>avlod</a:t>
            </a:r>
            <a:r>
              <a:rPr lang="en-US" sz="2400" dirty="0" smtClean="0"/>
              <a:t>  </a:t>
            </a:r>
            <a:r>
              <a:rPr lang="en-US" sz="2400" dirty="0" err="1" smtClean="0"/>
              <a:t>hosil</a:t>
            </a:r>
            <a:r>
              <a:rPr lang="en-US" sz="2400" dirty="0" smtClean="0"/>
              <a:t>  </a:t>
            </a:r>
            <a:r>
              <a:rPr lang="en-US" sz="2400" dirty="0" err="1" smtClean="0"/>
              <a:t>bo‘ladi</a:t>
            </a:r>
            <a:r>
              <a:rPr lang="en-US" sz="2400" dirty="0" smtClean="0"/>
              <a:t>.  </a:t>
            </a:r>
            <a:r>
              <a:rPr lang="en-US" sz="2400" dirty="0" err="1" smtClean="0"/>
              <a:t>Lyokin</a:t>
            </a:r>
            <a:r>
              <a:rPr lang="en-US" sz="2400" dirty="0" smtClean="0"/>
              <a:t>  </a:t>
            </a:r>
            <a:r>
              <a:rPr lang="en-US" sz="2400" dirty="0" err="1" smtClean="0"/>
              <a:t>xatto</a:t>
            </a:r>
            <a:r>
              <a:rPr lang="en-US" sz="2400" dirty="0" smtClean="0"/>
              <a:t>  </a:t>
            </a:r>
            <a:r>
              <a:rPr lang="en-US" sz="2400" dirty="0" err="1" smtClean="0"/>
              <a:t>tuxum</a:t>
            </a:r>
            <a:r>
              <a:rPr lang="en-US" sz="2400" dirty="0" smtClean="0"/>
              <a:t>  </a:t>
            </a:r>
            <a:r>
              <a:rPr lang="en-US" sz="2400" dirty="0" err="1" smtClean="0"/>
              <a:t>hujayra</a:t>
            </a:r>
            <a:r>
              <a:rPr lang="en-US" sz="2400" dirty="0" smtClean="0"/>
              <a:t>  </a:t>
            </a:r>
            <a:r>
              <a:rPr lang="en-US" sz="2400" dirty="0" err="1" smtClean="0"/>
              <a:t>yoki</a:t>
            </a:r>
            <a:r>
              <a:rPr lang="en-US" sz="2400" dirty="0" smtClean="0"/>
              <a:t>  </a:t>
            </a:r>
            <a:r>
              <a:rPr lang="en-US" sz="2400" dirty="0" err="1" smtClean="0"/>
              <a:t>spermiya</a:t>
            </a:r>
            <a:r>
              <a:rPr lang="en-US" sz="2400" dirty="0" smtClean="0"/>
              <a:t> </a:t>
            </a:r>
            <a:r>
              <a:rPr lang="en-US" sz="2400" dirty="0" err="1" smtClean="0"/>
              <a:t>yadrosi</a:t>
            </a:r>
            <a:r>
              <a:rPr lang="en-US" sz="2400" dirty="0" smtClean="0"/>
              <a:t>  ham  </a:t>
            </a:r>
            <a:r>
              <a:rPr lang="en-US" sz="2400" dirty="0" err="1" smtClean="0"/>
              <a:t>ko‘p</a:t>
            </a:r>
            <a:r>
              <a:rPr lang="en-US" sz="2400" dirty="0" smtClean="0"/>
              <a:t>  </a:t>
            </a:r>
            <a:r>
              <a:rPr lang="en-US" sz="2400" dirty="0" err="1" smtClean="0"/>
              <a:t>hujayrali</a:t>
            </a:r>
            <a:r>
              <a:rPr lang="en-US" sz="2400" dirty="0" smtClean="0"/>
              <a:t>  </a:t>
            </a:r>
            <a:r>
              <a:rPr lang="en-US" sz="2400" dirty="0" err="1" smtClean="0"/>
              <a:t>orgapizmning</a:t>
            </a:r>
            <a:r>
              <a:rPr lang="en-US" sz="2400" dirty="0" smtClean="0"/>
              <a:t>  </a:t>
            </a:r>
            <a:r>
              <a:rPr lang="en-US" sz="2400" dirty="0" err="1" smtClean="0"/>
              <a:t>tayyor</a:t>
            </a:r>
            <a:r>
              <a:rPr lang="en-US" sz="2400" dirty="0" smtClean="0"/>
              <a:t>  </a:t>
            </a:r>
            <a:r>
              <a:rPr lang="en-US" sz="2400" dirty="0" err="1" smtClean="0"/>
              <a:t>belgilrini</a:t>
            </a:r>
            <a:r>
              <a:rPr lang="en-US" sz="2400" dirty="0" smtClean="0"/>
              <a:t>  </a:t>
            </a:r>
            <a:r>
              <a:rPr lang="en-US" sz="2400" dirty="0" err="1" smtClean="0"/>
              <a:t>o‘zida</a:t>
            </a:r>
            <a:r>
              <a:rPr lang="en-US" sz="2400" dirty="0" smtClean="0"/>
              <a:t> </a:t>
            </a:r>
            <a:r>
              <a:rPr lang="en-US" sz="2400" dirty="0" err="1" smtClean="0"/>
              <a:t>mujasgamlashgirmaydi</a:t>
            </a:r>
            <a:r>
              <a:rPr lang="en-US" sz="2400" dirty="0" smtClean="0"/>
              <a:t>.  </a:t>
            </a:r>
            <a:r>
              <a:rPr lang="en-US" sz="2400" dirty="0" err="1" smtClean="0"/>
              <a:t>Uning</a:t>
            </a:r>
            <a:r>
              <a:rPr lang="en-US" sz="2400" dirty="0" smtClean="0"/>
              <a:t>  </a:t>
            </a:r>
            <a:r>
              <a:rPr lang="en-US" sz="2400" dirty="0" err="1" smtClean="0"/>
              <a:t>tarkibida</a:t>
            </a:r>
            <a:r>
              <a:rPr lang="en-US" sz="2400" dirty="0" smtClean="0"/>
              <a:t>  </a:t>
            </a:r>
            <a:r>
              <a:rPr lang="en-US" sz="2400" dirty="0" err="1" smtClean="0"/>
              <a:t>muayyan</a:t>
            </a:r>
            <a:r>
              <a:rPr lang="en-US" sz="2400" dirty="0" smtClean="0"/>
              <a:t>  </a:t>
            </a:r>
            <a:r>
              <a:rPr lang="en-US" sz="2400" dirty="0" err="1" smtClean="0"/>
              <a:t>tashqi</a:t>
            </a:r>
            <a:r>
              <a:rPr lang="en-US" sz="2400" dirty="0" smtClean="0"/>
              <a:t>  </a:t>
            </a:r>
            <a:r>
              <a:rPr lang="en-US" sz="2400" dirty="0" err="1" smtClean="0"/>
              <a:t>va</a:t>
            </a:r>
            <a:r>
              <a:rPr lang="en-US" sz="2400" dirty="0" smtClean="0"/>
              <a:t>  </a:t>
            </a:r>
            <a:r>
              <a:rPr lang="en-US" sz="2400" dirty="0" err="1" smtClean="0"/>
              <a:t>ichki</a:t>
            </a:r>
            <a:r>
              <a:rPr lang="en-US" sz="2400" dirty="0" smtClean="0"/>
              <a:t>  </a:t>
            </a:r>
            <a:r>
              <a:rPr lang="en-US" sz="2400" dirty="0" err="1" smtClean="0"/>
              <a:t>muhit</a:t>
            </a:r>
            <a:r>
              <a:rPr lang="en-US" sz="2400" dirty="0" smtClean="0"/>
              <a:t>  </a:t>
            </a:r>
            <a:r>
              <a:rPr lang="en-US" sz="2400" dirty="0" err="1" smtClean="0"/>
              <a:t>sharotida</a:t>
            </a:r>
            <a:r>
              <a:rPr lang="en-US" sz="2400" dirty="0" smtClean="0"/>
              <a:t> </a:t>
            </a:r>
            <a:r>
              <a:rPr lang="en-US" sz="2400" dirty="0" err="1" smtClean="0"/>
              <a:t>namoyon</a:t>
            </a:r>
            <a:r>
              <a:rPr lang="en-US" sz="2400" dirty="0" smtClean="0"/>
              <a:t>  </a:t>
            </a:r>
            <a:r>
              <a:rPr lang="en-US" sz="2400" dirty="0" err="1" smtClean="0"/>
              <a:t>bo‘lishi</a:t>
            </a:r>
            <a:r>
              <a:rPr lang="en-US" sz="2400" dirty="0" smtClean="0"/>
              <a:t>  </a:t>
            </a:r>
            <a:r>
              <a:rPr lang="en-US" sz="2400" dirty="0" err="1" smtClean="0"/>
              <a:t>mumkin</a:t>
            </a:r>
            <a:r>
              <a:rPr lang="en-US" sz="2400" dirty="0" smtClean="0"/>
              <a:t>  </a:t>
            </a:r>
            <a:r>
              <a:rPr lang="en-US" sz="2400" dirty="0" err="1" smtClean="0"/>
              <a:t>bo‘lgan</a:t>
            </a:r>
            <a:r>
              <a:rPr lang="en-US" sz="2400" dirty="0" smtClean="0"/>
              <a:t>  </a:t>
            </a:r>
            <a:r>
              <a:rPr lang="en-US" sz="2400" dirty="0" err="1" smtClean="0"/>
              <a:t>ma‘lum</a:t>
            </a:r>
            <a:r>
              <a:rPr lang="en-US" sz="2400" dirty="0" smtClean="0"/>
              <a:t>  </a:t>
            </a:r>
            <a:r>
              <a:rPr lang="en-US" sz="2400" dirty="0" err="1" smtClean="0"/>
              <a:t>irsiy</a:t>
            </a:r>
            <a:r>
              <a:rPr lang="en-US" sz="2400" dirty="0" smtClean="0"/>
              <a:t>  </a:t>
            </a:r>
            <a:r>
              <a:rPr lang="en-US" sz="2400" dirty="0" err="1" smtClean="0"/>
              <a:t>axborot</a:t>
            </a:r>
            <a:r>
              <a:rPr lang="en-US" sz="2400" dirty="0" smtClean="0"/>
              <a:t>  </a:t>
            </a:r>
            <a:r>
              <a:rPr lang="en-US" sz="2400" dirty="0" err="1" smtClean="0"/>
              <a:t>yozilgan</a:t>
            </a:r>
            <a:r>
              <a:rPr lang="en-US" sz="2400" dirty="0" smtClean="0"/>
              <a:t>  </a:t>
            </a:r>
            <a:r>
              <a:rPr lang="en-US" sz="2400" dirty="0" err="1" smtClean="0"/>
              <a:t>bo‘ladi</a:t>
            </a:r>
            <a:r>
              <a:rPr lang="en-US" sz="2400" dirty="0" smtClean="0"/>
              <a:t>. </a:t>
            </a:r>
            <a:r>
              <a:rPr lang="ru-RU" sz="2400" dirty="0" smtClean="0"/>
              <a:t/>
            </a:r>
            <a:br>
              <a:rPr lang="ru-RU" sz="2400" dirty="0" smtClean="0"/>
            </a:br>
            <a:r>
              <a:rPr lang="en-US" sz="2400" dirty="0" err="1" smtClean="0"/>
              <a:t>Urug’lanish</a:t>
            </a:r>
            <a:r>
              <a:rPr lang="en-US" sz="2400" dirty="0" smtClean="0"/>
              <a:t>  </a:t>
            </a:r>
            <a:r>
              <a:rPr lang="en-US" sz="2400" dirty="0" err="1" smtClean="0"/>
              <a:t>davrida</a:t>
            </a:r>
            <a:r>
              <a:rPr lang="en-US" sz="2400" dirty="0" smtClean="0"/>
              <a:t>  </a:t>
            </a:r>
            <a:r>
              <a:rPr lang="en-US" sz="2400" dirty="0" err="1" smtClean="0"/>
              <a:t>yangi</a:t>
            </a:r>
            <a:r>
              <a:rPr lang="en-US" sz="2400" dirty="0" smtClean="0"/>
              <a:t>  </a:t>
            </a:r>
            <a:r>
              <a:rPr lang="en-US" sz="2400" dirty="0" err="1" smtClean="0"/>
              <a:t>genotip</a:t>
            </a:r>
            <a:r>
              <a:rPr lang="en-US" sz="2400" dirty="0" smtClean="0"/>
              <a:t>  </a:t>
            </a:r>
            <a:r>
              <a:rPr lang="en-US" sz="2400" dirty="0" err="1" smtClean="0"/>
              <a:t>hosil</a:t>
            </a:r>
            <a:r>
              <a:rPr lang="en-US" sz="2400" dirty="0" smtClean="0"/>
              <a:t>  </a:t>
            </a:r>
            <a:r>
              <a:rPr lang="en-US" sz="2400" dirty="0" err="1" smtClean="0"/>
              <a:t>bo‘ladi</a:t>
            </a:r>
            <a:r>
              <a:rPr lang="en-US" sz="2400" dirty="0" smtClean="0"/>
              <a:t>.  </a:t>
            </a:r>
            <a:r>
              <a:rPr lang="en-US" sz="2400" dirty="0" err="1" smtClean="0"/>
              <a:t>Shu</a:t>
            </a:r>
            <a:r>
              <a:rPr lang="en-US" sz="2400" dirty="0" smtClean="0"/>
              <a:t>  </a:t>
            </a:r>
            <a:r>
              <a:rPr lang="en-US" sz="2400" dirty="0" err="1" smtClean="0"/>
              <a:t>genotip</a:t>
            </a:r>
            <a:r>
              <a:rPr lang="en-US" sz="2400" dirty="0" smtClean="0"/>
              <a:t>  </a:t>
            </a:r>
            <a:r>
              <a:rPr lang="en-US" sz="2400" dirty="0" err="1" smtClean="0"/>
              <a:t>tasirida</a:t>
            </a:r>
            <a:r>
              <a:rPr lang="en-US" sz="2400" dirty="0" smtClean="0"/>
              <a:t> </a:t>
            </a:r>
            <a:r>
              <a:rPr lang="en-US" sz="2400" dirty="0" err="1" smtClean="0"/>
              <a:t>organizmning</a:t>
            </a:r>
            <a:r>
              <a:rPr lang="en-US" sz="2400" dirty="0" smtClean="0"/>
              <a:t> </a:t>
            </a:r>
            <a:r>
              <a:rPr lang="en-US" sz="2400" dirty="0" err="1" smtClean="0"/>
              <a:t>rivojlanishi</a:t>
            </a:r>
            <a:r>
              <a:rPr lang="en-US" sz="2400" dirty="0" smtClean="0"/>
              <a:t> </a:t>
            </a:r>
            <a:r>
              <a:rPr lang="en-US" sz="2400" dirty="0" err="1" smtClean="0"/>
              <a:t>boradi</a:t>
            </a:r>
            <a:r>
              <a:rPr lang="en-US" sz="2400" dirty="0" smtClean="0"/>
              <a:t>.</a:t>
            </a:r>
            <a:r>
              <a:rPr lang="ru-RU" sz="2400" dirty="0" smtClean="0"/>
              <a:t/>
            </a:r>
            <a:br>
              <a:rPr lang="ru-RU" sz="2400" dirty="0" smtClean="0"/>
            </a:br>
            <a:r>
              <a:rPr lang="en-US" sz="2400" dirty="0" smtClean="0"/>
              <a:t>2.  </a:t>
            </a:r>
            <a:r>
              <a:rPr lang="en-US" sz="2400" dirty="0" err="1" smtClean="0"/>
              <a:t>Embriondan</a:t>
            </a:r>
            <a:r>
              <a:rPr lang="en-US" sz="2400" dirty="0" smtClean="0"/>
              <a:t>  </a:t>
            </a:r>
            <a:r>
              <a:rPr lang="en-US" sz="2400" dirty="0" err="1" smtClean="0"/>
              <a:t>keyingi</a:t>
            </a:r>
            <a:r>
              <a:rPr lang="en-US" sz="2400" dirty="0" smtClean="0"/>
              <a:t>  </a:t>
            </a:r>
            <a:r>
              <a:rPr lang="en-US" sz="2400" dirty="0" err="1" smtClean="0"/>
              <a:t>rivojlanish</a:t>
            </a:r>
            <a:r>
              <a:rPr lang="en-US" sz="2400" dirty="0" smtClean="0"/>
              <a:t>.  Bu  </a:t>
            </a:r>
            <a:r>
              <a:rPr lang="en-US" sz="2400" dirty="0" err="1" smtClean="0"/>
              <a:t>davr</a:t>
            </a:r>
            <a:r>
              <a:rPr lang="en-US" sz="2400" dirty="0" smtClean="0"/>
              <a:t>  </a:t>
            </a:r>
            <a:r>
              <a:rPr lang="en-US" sz="2400" dirty="0" err="1" smtClean="0"/>
              <a:t>organizm</a:t>
            </a:r>
            <a:r>
              <a:rPr lang="en-US" sz="2400" dirty="0" smtClean="0"/>
              <a:t>  </a:t>
            </a:r>
            <a:r>
              <a:rPr lang="en-US" sz="2400" dirty="0" err="1" smtClean="0"/>
              <a:t>tug’ulgandan</a:t>
            </a:r>
            <a:r>
              <a:rPr lang="en-US" sz="2400" dirty="0" smtClean="0"/>
              <a:t>  </a:t>
            </a:r>
            <a:r>
              <a:rPr lang="en-US" sz="2400" dirty="0" err="1" smtClean="0"/>
              <a:t>jinsiy</a:t>
            </a:r>
            <a:r>
              <a:rPr lang="en-US" sz="2400" dirty="0" smtClean="0"/>
              <a:t> </a:t>
            </a:r>
            <a:r>
              <a:rPr lang="en-US" sz="2400" dirty="0" err="1" smtClean="0"/>
              <a:t>etilishigacha</a:t>
            </a:r>
            <a:r>
              <a:rPr lang="en-US" sz="2400" dirty="0" smtClean="0"/>
              <a:t> </a:t>
            </a:r>
            <a:r>
              <a:rPr lang="en-US" sz="2400" dirty="0" err="1" smtClean="0"/>
              <a:t>davom</a:t>
            </a:r>
            <a:r>
              <a:rPr lang="en-US" sz="2400" dirty="0" smtClean="0"/>
              <a:t> </a:t>
            </a:r>
            <a:r>
              <a:rPr lang="en-US" sz="2400" dirty="0" err="1" smtClean="0"/>
              <a:t>etadi</a:t>
            </a:r>
            <a:r>
              <a:rPr lang="en-US" sz="2400" dirty="0" smtClean="0"/>
              <a:t>.</a:t>
            </a:r>
            <a:r>
              <a:rPr lang="ru-RU" sz="2400" dirty="0" smtClean="0"/>
              <a:t/>
            </a:r>
            <a:br>
              <a:rPr lang="ru-RU" sz="2400" dirty="0" smtClean="0"/>
            </a:br>
            <a:r>
              <a:rPr lang="en-US" sz="2400" dirty="0" smtClean="0"/>
              <a:t>3. </a:t>
            </a:r>
            <a:r>
              <a:rPr lang="en-US" sz="2400" dirty="0" err="1" smtClean="0"/>
              <a:t>Etilishi</a:t>
            </a:r>
            <a:r>
              <a:rPr lang="en-US" sz="2400" dirty="0" smtClean="0"/>
              <a:t> </a:t>
            </a:r>
            <a:r>
              <a:rPr lang="en-US" sz="2400" dirty="0" err="1" smtClean="0"/>
              <a:t>va</a:t>
            </a:r>
            <a:r>
              <a:rPr lang="en-US" sz="2400" dirty="0" smtClean="0"/>
              <a:t> </a:t>
            </a:r>
            <a:r>
              <a:rPr lang="en-US" sz="2400" dirty="0" err="1" smtClean="0"/>
              <a:t>ko‘payish</a:t>
            </a:r>
            <a:r>
              <a:rPr lang="en-US" sz="2400" dirty="0" smtClean="0"/>
              <a:t>.</a:t>
            </a:r>
            <a:r>
              <a:rPr lang="ru-RU" sz="2400" dirty="0" smtClean="0"/>
              <a:t/>
            </a:r>
            <a:br>
              <a:rPr lang="ru-RU" sz="2400" dirty="0" smtClean="0"/>
            </a:br>
            <a:r>
              <a:rPr lang="en-US" sz="2400" dirty="0" smtClean="0"/>
              <a:t>4. </a:t>
            </a:r>
            <a:r>
              <a:rPr lang="en-US" sz="2400" dirty="0" err="1" smtClean="0"/>
              <a:t>Qarish</a:t>
            </a:r>
            <a:r>
              <a:rPr lang="en-US" sz="2400" dirty="0" smtClean="0"/>
              <a:t>. Bu </a:t>
            </a:r>
            <a:r>
              <a:rPr lang="en-US" sz="2400" dirty="0" err="1" smtClean="0"/>
              <a:t>so‘ngi</a:t>
            </a:r>
            <a:r>
              <a:rPr lang="en-US" sz="2400" dirty="0" smtClean="0"/>
              <a:t> </a:t>
            </a:r>
            <a:r>
              <a:rPr lang="en-US" sz="2400" dirty="0" err="1" smtClean="0"/>
              <a:t>davr</a:t>
            </a:r>
            <a:r>
              <a:rPr lang="en-US" sz="2400" dirty="0" smtClean="0"/>
              <a:t> </a:t>
            </a:r>
            <a:r>
              <a:rPr lang="en-US" sz="2400" dirty="0" err="1" smtClean="0"/>
              <a:t>organizm</a:t>
            </a:r>
            <a:r>
              <a:rPr lang="en-US" sz="2400" dirty="0" smtClean="0"/>
              <a:t> </a:t>
            </a:r>
            <a:r>
              <a:rPr lang="en-US" sz="2400" dirty="0" err="1" smtClean="0"/>
              <a:t>o‘limi</a:t>
            </a:r>
            <a:r>
              <a:rPr lang="en-US" sz="2400" dirty="0" smtClean="0"/>
              <a:t> </a:t>
            </a:r>
            <a:r>
              <a:rPr lang="en-US" sz="2400" dirty="0" err="1" smtClean="0"/>
              <a:t>bilan</a:t>
            </a:r>
            <a:r>
              <a:rPr lang="en-US" sz="2400" dirty="0" smtClean="0"/>
              <a:t> </a:t>
            </a:r>
            <a:r>
              <a:rPr lang="en-US" sz="2400" dirty="0" err="1" smtClean="0"/>
              <a:t>tugaydi</a:t>
            </a:r>
            <a:r>
              <a:rPr lang="en-US" sz="2400" dirty="0" smtClean="0"/>
              <a:t>.</a:t>
            </a:r>
            <a:endParaRPr lang="ru-RU"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142852"/>
            <a:ext cx="8472518" cy="6715148"/>
          </a:xfrm>
        </p:spPr>
        <p:style>
          <a:lnRef idx="1">
            <a:schemeClr val="accent2"/>
          </a:lnRef>
          <a:fillRef idx="3">
            <a:schemeClr val="accent2"/>
          </a:fillRef>
          <a:effectRef idx="2">
            <a:schemeClr val="accent2"/>
          </a:effectRef>
          <a:fontRef idx="minor">
            <a:schemeClr val="lt1"/>
          </a:fontRef>
        </p:style>
        <p:txBody>
          <a:bodyPr>
            <a:noAutofit/>
          </a:bodyPr>
          <a:lstStyle/>
          <a:p>
            <a:r>
              <a:rPr lang="en-US" sz="2400" dirty="0" err="1" smtClean="0"/>
              <a:t>Yopiq</a:t>
            </a:r>
            <a:r>
              <a:rPr lang="en-US" sz="2400" dirty="0" smtClean="0"/>
              <a:t>  </a:t>
            </a:r>
            <a:r>
              <a:rPr lang="en-US" sz="2400" dirty="0" err="1" smtClean="0"/>
              <a:t>urug’li</a:t>
            </a:r>
            <a:r>
              <a:rPr lang="en-US" sz="2400" dirty="0" smtClean="0"/>
              <a:t>  </a:t>
            </a:r>
            <a:r>
              <a:rPr lang="en-US" sz="2400" dirty="0" err="1" smtClean="0"/>
              <a:t>o‘simliklar</a:t>
            </a:r>
            <a:r>
              <a:rPr lang="en-US" sz="2400" dirty="0" smtClean="0"/>
              <a:t>  </a:t>
            </a:r>
            <a:r>
              <a:rPr lang="en-US" sz="2400" dirty="0" err="1" smtClean="0"/>
              <a:t>hayoti</a:t>
            </a:r>
            <a:r>
              <a:rPr lang="en-US" sz="2400" dirty="0" smtClean="0"/>
              <a:t>  </a:t>
            </a:r>
            <a:r>
              <a:rPr lang="en-US" sz="2400" dirty="0" err="1" smtClean="0"/>
              <a:t>organlarining</a:t>
            </a:r>
            <a:r>
              <a:rPr lang="en-US" sz="2400" dirty="0" smtClean="0"/>
              <a:t>  </a:t>
            </a:r>
            <a:r>
              <a:rPr lang="en-US" sz="2400" dirty="0" err="1" smtClean="0"/>
              <a:t>shakllanishi</a:t>
            </a:r>
            <a:r>
              <a:rPr lang="en-US" sz="2400" dirty="0" smtClean="0"/>
              <a:t>  </a:t>
            </a:r>
            <a:r>
              <a:rPr lang="en-US" sz="2400" dirty="0" err="1" smtClean="0"/>
              <a:t>va</a:t>
            </a:r>
            <a:r>
              <a:rPr lang="en-US" sz="2400" dirty="0" smtClean="0"/>
              <a:t>  </a:t>
            </a:r>
            <a:r>
              <a:rPr lang="en-US" sz="2400" dirty="0" err="1" smtClean="0"/>
              <a:t>rivojlanishi</a:t>
            </a:r>
            <a:r>
              <a:rPr lang="ru-RU" sz="2400" dirty="0" smtClean="0"/>
              <a:t/>
            </a:r>
            <a:br>
              <a:rPr lang="ru-RU" sz="2400" dirty="0" smtClean="0"/>
            </a:br>
            <a:r>
              <a:rPr lang="en-US" sz="2400" dirty="0" err="1" smtClean="0"/>
              <a:t>genotip</a:t>
            </a:r>
            <a:r>
              <a:rPr lang="en-US" sz="2400" dirty="0" smtClean="0"/>
              <a:t>  </a:t>
            </a:r>
            <a:r>
              <a:rPr lang="en-US" sz="2400" dirty="0" err="1" smtClean="0"/>
              <a:t>tarkibidagi</a:t>
            </a:r>
            <a:r>
              <a:rPr lang="en-US" sz="2400" dirty="0" smtClean="0"/>
              <a:t>  </a:t>
            </a:r>
            <a:r>
              <a:rPr lang="en-US" sz="2400" dirty="0" err="1" smtClean="0"/>
              <a:t>irsiy</a:t>
            </a:r>
            <a:r>
              <a:rPr lang="en-US" sz="2400" dirty="0" smtClean="0"/>
              <a:t>  </a:t>
            </a:r>
            <a:r>
              <a:rPr lang="en-US" sz="2400" dirty="0" err="1" smtClean="0"/>
              <a:t>axborotning</a:t>
            </a:r>
            <a:r>
              <a:rPr lang="en-US" sz="2400" dirty="0" smtClean="0"/>
              <a:t>  </a:t>
            </a:r>
            <a:r>
              <a:rPr lang="en-US" sz="2400" dirty="0" err="1" smtClean="0"/>
              <a:t>nazoratida</a:t>
            </a:r>
            <a:r>
              <a:rPr lang="en-US" sz="2400" dirty="0" smtClean="0"/>
              <a:t>  </a:t>
            </a:r>
            <a:r>
              <a:rPr lang="en-US" sz="2400" dirty="0" err="1" smtClean="0"/>
              <a:t>yuzaga</a:t>
            </a:r>
            <a:r>
              <a:rPr lang="en-US" sz="2400" dirty="0" smtClean="0"/>
              <a:t>  </a:t>
            </a:r>
            <a:r>
              <a:rPr lang="en-US" sz="2400" dirty="0" err="1" smtClean="0"/>
              <a:t>chiqadi</a:t>
            </a:r>
            <a:r>
              <a:rPr lang="en-US" sz="2400" dirty="0" smtClean="0"/>
              <a:t>.  </a:t>
            </a:r>
            <a:r>
              <a:rPr lang="en-US" sz="2400" dirty="0" err="1" smtClean="0"/>
              <a:t>Organogenezning</a:t>
            </a:r>
            <a:r>
              <a:rPr lang="en-US" sz="2400" dirty="0" smtClean="0"/>
              <a:t> </a:t>
            </a:r>
            <a:r>
              <a:rPr lang="en-US" sz="2400" dirty="0" err="1" smtClean="0"/>
              <a:t>quyidagicha</a:t>
            </a:r>
            <a:r>
              <a:rPr lang="en-US" sz="2400" dirty="0" smtClean="0"/>
              <a:t>  </a:t>
            </a:r>
            <a:r>
              <a:rPr lang="en-US" sz="2400" dirty="0" err="1" smtClean="0"/>
              <a:t>asosoy</a:t>
            </a:r>
            <a:r>
              <a:rPr lang="en-US" sz="2400" dirty="0" smtClean="0"/>
              <a:t>  </a:t>
            </a:r>
            <a:r>
              <a:rPr lang="en-US" sz="2400" dirty="0" err="1" smtClean="0"/>
              <a:t>bosqichlari</a:t>
            </a:r>
            <a:r>
              <a:rPr lang="en-US" sz="2400" dirty="0" smtClean="0"/>
              <a:t>:  </a:t>
            </a:r>
            <a:r>
              <a:rPr lang="en-US" sz="2400" dirty="0" err="1" smtClean="0"/>
              <a:t>murtak</a:t>
            </a:r>
            <a:r>
              <a:rPr lang="en-US" sz="2400" dirty="0" smtClean="0"/>
              <a:t>  </a:t>
            </a:r>
            <a:r>
              <a:rPr lang="en-US" sz="2400" dirty="0" err="1" smtClean="0"/>
              <a:t>rivojlanishi</a:t>
            </a:r>
            <a:r>
              <a:rPr lang="en-US" sz="2400" dirty="0" smtClean="0"/>
              <a:t>,  </a:t>
            </a:r>
            <a:r>
              <a:rPr lang="en-US" sz="2400" dirty="0" err="1" smtClean="0"/>
              <a:t>urug’ning</a:t>
            </a:r>
            <a:r>
              <a:rPr lang="en-US" sz="2400" dirty="0" smtClean="0"/>
              <a:t>  </a:t>
            </a:r>
            <a:r>
              <a:rPr lang="en-US" sz="2400" dirty="0" err="1" smtClean="0"/>
              <a:t>shakllanishi</a:t>
            </a:r>
            <a:r>
              <a:rPr lang="en-US" sz="2400" dirty="0" smtClean="0"/>
              <a:t>, </a:t>
            </a:r>
            <a:r>
              <a:rPr lang="en-US" sz="2400" dirty="0" err="1" smtClean="0"/>
              <a:t>kurtak</a:t>
            </a:r>
            <a:r>
              <a:rPr lang="en-US" sz="2400" dirty="0" smtClean="0"/>
              <a:t>, </a:t>
            </a:r>
            <a:r>
              <a:rPr lang="en-US" sz="2400" dirty="0" err="1" smtClean="0"/>
              <a:t>keyin</a:t>
            </a:r>
            <a:r>
              <a:rPr lang="en-US" sz="2400" dirty="0" smtClean="0"/>
              <a:t> </a:t>
            </a:r>
            <a:r>
              <a:rPr lang="en-US" sz="2400" dirty="0" err="1" smtClean="0"/>
              <a:t>barg</a:t>
            </a:r>
            <a:r>
              <a:rPr lang="en-US" sz="2400" dirty="0" smtClean="0"/>
              <a:t>, </a:t>
            </a:r>
            <a:r>
              <a:rPr lang="en-US" sz="2400" dirty="0" err="1" smtClean="0"/>
              <a:t>ildiz</a:t>
            </a:r>
            <a:r>
              <a:rPr lang="en-US" sz="2400" dirty="0" smtClean="0"/>
              <a:t>, </a:t>
            </a:r>
            <a:r>
              <a:rPr lang="en-US" sz="2400" dirty="0" err="1" smtClean="0"/>
              <a:t>poya</a:t>
            </a:r>
            <a:r>
              <a:rPr lang="en-US" sz="2400" dirty="0" smtClean="0"/>
              <a:t> </a:t>
            </a:r>
            <a:r>
              <a:rPr lang="en-US" sz="2400" dirty="0" err="1" smtClean="0"/>
              <a:t>va</a:t>
            </a:r>
            <a:r>
              <a:rPr lang="en-US" sz="2400" dirty="0" smtClean="0"/>
              <a:t> </a:t>
            </a:r>
            <a:r>
              <a:rPr lang="en-US" sz="2400" dirty="0" err="1" smtClean="0"/>
              <a:t>reproduktiv</a:t>
            </a:r>
            <a:r>
              <a:rPr lang="en-US" sz="2400" dirty="0" smtClean="0"/>
              <a:t> </a:t>
            </a:r>
            <a:r>
              <a:rPr lang="en-US" sz="2400" dirty="0" err="1" smtClean="0"/>
              <a:t>organlar</a:t>
            </a:r>
            <a:r>
              <a:rPr lang="en-US" sz="2400" dirty="0" smtClean="0"/>
              <a:t> </a:t>
            </a:r>
            <a:r>
              <a:rPr lang="en-US" sz="2400" dirty="0" err="1" smtClean="0"/>
              <a:t>o‘sish</a:t>
            </a:r>
            <a:r>
              <a:rPr lang="en-US" sz="2400" dirty="0" smtClean="0"/>
              <a:t> </a:t>
            </a:r>
            <a:r>
              <a:rPr lang="en-US" sz="2400" dirty="0" err="1" smtClean="0"/>
              <a:t>rivojlanishi</a:t>
            </a:r>
            <a:r>
              <a:rPr lang="en-US" sz="2400" dirty="0" smtClean="0"/>
              <a:t> </a:t>
            </a:r>
            <a:r>
              <a:rPr lang="en-US" sz="2400" dirty="0" err="1" smtClean="0"/>
              <a:t>bo‘ladi</a:t>
            </a:r>
            <a:r>
              <a:rPr lang="en-US" sz="2400" dirty="0" smtClean="0"/>
              <a:t>. </a:t>
            </a:r>
            <a:r>
              <a:rPr lang="en-US" sz="2400" dirty="0" err="1" smtClean="0"/>
              <a:t>Ontogenez</a:t>
            </a:r>
            <a:r>
              <a:rPr lang="en-US" sz="2400" dirty="0" smtClean="0"/>
              <a:t>  </a:t>
            </a:r>
            <a:r>
              <a:rPr lang="en-US" sz="2400" dirty="0" err="1" smtClean="0"/>
              <a:t>genetik</a:t>
            </a:r>
            <a:r>
              <a:rPr lang="en-US" sz="2400" dirty="0" smtClean="0"/>
              <a:t>  </a:t>
            </a:r>
            <a:r>
              <a:rPr lang="en-US" sz="2400" dirty="0" err="1" smtClean="0"/>
              <a:t>axborotning</a:t>
            </a:r>
            <a:r>
              <a:rPr lang="en-US" sz="2400" dirty="0" smtClean="0"/>
              <a:t>  </a:t>
            </a:r>
            <a:r>
              <a:rPr lang="en-US" sz="2400" dirty="0" err="1" smtClean="0"/>
              <a:t>namoyon</a:t>
            </a:r>
            <a:r>
              <a:rPr lang="en-US" sz="2400" dirty="0" smtClean="0"/>
              <a:t>  </a:t>
            </a:r>
            <a:r>
              <a:rPr lang="en-US" sz="2400" dirty="0" err="1" smtClean="0"/>
              <a:t>bo‘lish</a:t>
            </a:r>
            <a:r>
              <a:rPr lang="en-US" sz="2400" dirty="0" smtClean="0"/>
              <a:t>  </a:t>
            </a:r>
            <a:r>
              <a:rPr lang="en-US" sz="2400" dirty="0" err="1" smtClean="0"/>
              <a:t>protsessini</a:t>
            </a:r>
            <a:r>
              <a:rPr lang="en-US" sz="2400" dirty="0" smtClean="0"/>
              <a:t>  </a:t>
            </a:r>
            <a:r>
              <a:rPr lang="en-US" sz="2400" dirty="0" err="1" smtClean="0"/>
              <a:t>o‘z</a:t>
            </a:r>
            <a:r>
              <a:rPr lang="en-US" sz="2400" dirty="0" smtClean="0"/>
              <a:t>  </a:t>
            </a:r>
            <a:r>
              <a:rPr lang="en-US" sz="2400" dirty="0" err="1" smtClean="0"/>
              <a:t>ichiga</a:t>
            </a:r>
            <a:r>
              <a:rPr lang="en-US" sz="2400" dirty="0" smtClean="0"/>
              <a:t>  </a:t>
            </a:r>
            <a:r>
              <a:rPr lang="en-US" sz="2400" dirty="0" err="1" smtClean="0"/>
              <a:t>oladi</a:t>
            </a:r>
            <a:r>
              <a:rPr lang="en-US" sz="2400" dirty="0" smtClean="0"/>
              <a:t> </a:t>
            </a:r>
            <a:r>
              <a:rPr lang="en-US" sz="2400" dirty="0" err="1" smtClean="0"/>
              <a:t>va</a:t>
            </a:r>
            <a:r>
              <a:rPr lang="en-US" sz="2400" dirty="0" smtClean="0"/>
              <a:t> </a:t>
            </a:r>
            <a:r>
              <a:rPr lang="en-US" sz="2400" dirty="0" err="1" smtClean="0"/>
              <a:t>tuxum</a:t>
            </a:r>
            <a:r>
              <a:rPr lang="en-US" sz="2400" dirty="0" smtClean="0"/>
              <a:t> </a:t>
            </a:r>
            <a:r>
              <a:rPr lang="en-US" sz="2400" dirty="0" err="1" smtClean="0"/>
              <a:t>hujayrani</a:t>
            </a:r>
            <a:r>
              <a:rPr lang="en-US" sz="2400" dirty="0" smtClean="0"/>
              <a:t> </a:t>
            </a:r>
            <a:r>
              <a:rPr lang="en-US" sz="2400" dirty="0" err="1" smtClean="0"/>
              <a:t>urug’lanish</a:t>
            </a:r>
            <a:r>
              <a:rPr lang="en-US" sz="2400" dirty="0" smtClean="0"/>
              <a:t> </a:t>
            </a:r>
            <a:r>
              <a:rPr lang="en-US" sz="2400" dirty="0" err="1" smtClean="0"/>
              <a:t>davridan</a:t>
            </a:r>
            <a:r>
              <a:rPr lang="en-US" sz="2400" dirty="0" smtClean="0"/>
              <a:t> (</a:t>
            </a:r>
            <a:r>
              <a:rPr lang="en-US" sz="2400" dirty="0" err="1" smtClean="0"/>
              <a:t>zigota</a:t>
            </a:r>
            <a:r>
              <a:rPr lang="en-US" sz="2400" dirty="0" smtClean="0"/>
              <a:t>) </a:t>
            </a:r>
            <a:r>
              <a:rPr lang="en-US" sz="2400" dirty="0" err="1" smtClean="0"/>
              <a:t>belgilanadi</a:t>
            </a:r>
            <a:r>
              <a:rPr lang="en-US" sz="2400" dirty="0" smtClean="0"/>
              <a:t>.</a:t>
            </a:r>
            <a:r>
              <a:rPr lang="ru-RU" sz="2400" dirty="0" smtClean="0"/>
              <a:t/>
            </a:r>
            <a:br>
              <a:rPr lang="ru-RU" sz="2400" dirty="0" smtClean="0"/>
            </a:br>
            <a:r>
              <a:rPr lang="en-US" sz="2400" dirty="0" err="1" smtClean="0"/>
              <a:t>Hozirgi</a:t>
            </a:r>
            <a:r>
              <a:rPr lang="en-US" sz="2400" dirty="0" smtClean="0"/>
              <a:t>  </a:t>
            </a:r>
            <a:r>
              <a:rPr lang="en-US" sz="2400" dirty="0" err="1" smtClean="0"/>
              <a:t>ma‘lumotlarga</a:t>
            </a:r>
            <a:r>
              <a:rPr lang="en-US" sz="2400" dirty="0" smtClean="0"/>
              <a:t>  </a:t>
            </a:r>
            <a:r>
              <a:rPr lang="en-US" sz="2400" dirty="0" err="1" smtClean="0"/>
              <a:t>muofiq</a:t>
            </a:r>
            <a:r>
              <a:rPr lang="en-US" sz="2400" dirty="0" smtClean="0"/>
              <a:t>  </a:t>
            </a:r>
            <a:r>
              <a:rPr lang="en-US" sz="2400" dirty="0" err="1" smtClean="0"/>
              <a:t>zigota</a:t>
            </a:r>
            <a:r>
              <a:rPr lang="en-US" sz="2400" dirty="0" smtClean="0"/>
              <a:t>  </a:t>
            </a:r>
            <a:r>
              <a:rPr lang="en-US" sz="2400" dirty="0" err="1" smtClean="0"/>
              <a:t>tarkibida</a:t>
            </a:r>
            <a:r>
              <a:rPr lang="en-US" sz="2400" dirty="0" smtClean="0"/>
              <a:t>  </a:t>
            </a:r>
            <a:r>
              <a:rPr lang="en-US" sz="2400" dirty="0" err="1" smtClean="0"/>
              <a:t>bo‘lajak</a:t>
            </a:r>
            <a:r>
              <a:rPr lang="en-US" sz="2400" dirty="0" smtClean="0"/>
              <a:t>  organism </a:t>
            </a:r>
            <a:r>
              <a:rPr lang="en-US" sz="2400" dirty="0" err="1" smtClean="0"/>
              <a:t>rivojlanishi</a:t>
            </a:r>
            <a:r>
              <a:rPr lang="en-US" sz="2400" dirty="0" smtClean="0"/>
              <a:t>  </a:t>
            </a:r>
            <a:r>
              <a:rPr lang="en-US" sz="2400" dirty="0" err="1" smtClean="0"/>
              <a:t>haqida</a:t>
            </a:r>
            <a:r>
              <a:rPr lang="en-US" sz="2400" dirty="0" smtClean="0"/>
              <a:t>  DNK  </a:t>
            </a:r>
            <a:r>
              <a:rPr lang="en-US" sz="2400" dirty="0" err="1" smtClean="0"/>
              <a:t>malekulasida</a:t>
            </a:r>
            <a:r>
              <a:rPr lang="en-US" sz="2400" dirty="0" smtClean="0"/>
              <a:t>  </a:t>
            </a:r>
            <a:r>
              <a:rPr lang="en-US" sz="2400" dirty="0" err="1" smtClean="0"/>
              <a:t>yozilgan</a:t>
            </a:r>
            <a:r>
              <a:rPr lang="en-US" sz="2400" dirty="0" smtClean="0"/>
              <a:t>  </a:t>
            </a:r>
            <a:r>
              <a:rPr lang="en-US" sz="2400" dirty="0" err="1" smtClean="0"/>
              <a:t>genetik</a:t>
            </a:r>
            <a:r>
              <a:rPr lang="en-US" sz="2400" dirty="0" smtClean="0"/>
              <a:t>  </a:t>
            </a:r>
            <a:r>
              <a:rPr lang="en-US" sz="2400" dirty="0" err="1" smtClean="0"/>
              <a:t>axborot</a:t>
            </a:r>
            <a:r>
              <a:rPr lang="en-US" sz="2400" dirty="0" smtClean="0"/>
              <a:t>  </a:t>
            </a:r>
            <a:r>
              <a:rPr lang="en-US" sz="2400" dirty="0" err="1" smtClean="0"/>
              <a:t>saqlanadi</a:t>
            </a:r>
            <a:r>
              <a:rPr lang="en-US" sz="2400" dirty="0" smtClean="0"/>
              <a:t>.  Bu </a:t>
            </a:r>
            <a:r>
              <a:rPr lang="en-US" sz="2400" dirty="0" err="1" smtClean="0"/>
              <a:t>genetik</a:t>
            </a:r>
            <a:r>
              <a:rPr lang="en-US" sz="2400" dirty="0" smtClean="0"/>
              <a:t>  </a:t>
            </a:r>
            <a:r>
              <a:rPr lang="en-US" sz="2400" dirty="0" err="1" smtClean="0"/>
              <a:t>axborot</a:t>
            </a:r>
            <a:r>
              <a:rPr lang="en-US" sz="2400" dirty="0" smtClean="0"/>
              <a:t>  </a:t>
            </a:r>
            <a:r>
              <a:rPr lang="en-US" sz="2400" dirty="0" err="1" smtClean="0"/>
              <a:t>irsiyat</a:t>
            </a:r>
            <a:r>
              <a:rPr lang="en-US" sz="2400" dirty="0" smtClean="0"/>
              <a:t>  </a:t>
            </a:r>
            <a:r>
              <a:rPr lang="en-US" sz="2400" dirty="0" err="1" smtClean="0"/>
              <a:t>birligi</a:t>
            </a:r>
            <a:r>
              <a:rPr lang="en-US" sz="2400" dirty="0" smtClean="0"/>
              <a:t>  </a:t>
            </a:r>
            <a:r>
              <a:rPr lang="en-US" sz="2400" dirty="0" err="1" smtClean="0"/>
              <a:t>genlar</a:t>
            </a:r>
            <a:r>
              <a:rPr lang="en-US" sz="2400" dirty="0" smtClean="0"/>
              <a:t>  </a:t>
            </a:r>
            <a:r>
              <a:rPr lang="en-US" sz="2400" dirty="0" err="1" smtClean="0"/>
              <a:t>organizmni</a:t>
            </a:r>
            <a:r>
              <a:rPr lang="en-US" sz="2400" dirty="0" smtClean="0"/>
              <a:t>  </a:t>
            </a:r>
            <a:r>
              <a:rPr lang="en-US" sz="2400" dirty="0" err="1" smtClean="0"/>
              <a:t>rivojlanish</a:t>
            </a:r>
            <a:r>
              <a:rPr lang="en-US" sz="2400" dirty="0" smtClean="0"/>
              <a:t>  </a:t>
            </a:r>
            <a:r>
              <a:rPr lang="en-US" sz="2400" dirty="0" err="1" smtClean="0"/>
              <a:t>bosqichlarining</a:t>
            </a:r>
            <a:r>
              <a:rPr lang="en-US" sz="2400" dirty="0" smtClean="0"/>
              <a:t> </a:t>
            </a:r>
            <a:r>
              <a:rPr lang="en-US" sz="2400" dirty="0" err="1" smtClean="0"/>
              <a:t>qonuniy</a:t>
            </a:r>
            <a:r>
              <a:rPr lang="en-US" sz="2400" dirty="0" smtClean="0"/>
              <a:t> </a:t>
            </a:r>
            <a:r>
              <a:rPr lang="en-US" sz="2400" dirty="0" err="1" smtClean="0"/>
              <a:t>almashinishini</a:t>
            </a:r>
            <a:r>
              <a:rPr lang="en-US" sz="2400" dirty="0" smtClean="0"/>
              <a:t> </a:t>
            </a:r>
            <a:r>
              <a:rPr lang="en-US" sz="2400" dirty="0" err="1" smtClean="0"/>
              <a:t>ta‘minlaydi</a:t>
            </a:r>
            <a:r>
              <a:rPr lang="en-US" sz="2400" dirty="0" smtClean="0"/>
              <a:t>.</a:t>
            </a:r>
            <a:r>
              <a:rPr lang="ru-RU" sz="2400" dirty="0" smtClean="0"/>
              <a:t/>
            </a:r>
            <a:br>
              <a:rPr lang="ru-RU" sz="2400" dirty="0" smtClean="0"/>
            </a:br>
            <a:endParaRPr lang="ru-RU" sz="2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7170" name="Picture 2" descr="C:\Users\Asd\Desktop\Новая папка\IMG_20190405_160558.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2051" name="Picture 3" descr="C:\Users\Asd\Desktop\Новая папка\IMG_20190405_16064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61</TotalTime>
  <Words>117</Words>
  <PresentationFormat>Экран (4:3)</PresentationFormat>
  <Paragraphs>8</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Апекс</vt:lpstr>
      <vt:lpstr>10- labaratoriya mashg’uloti Madaniy o’simliklarning individual rivojlanishi va ulardan amalyotda foydalanish </vt:lpstr>
      <vt:lpstr>Individual  rivojlanish  genetikasi  biologiyada  o‘zining  murakkabligi  va ahamiyati  jihatidan  markaziy  muammolaridan  hisoblanadi.  Bu  masalani  echish uchun  jinsiy  hujayrada  yozilgan  irsiy  axborot  va  uniig  keyinchalik  organism rivojlanishida  qanday  yuzaga  chikishi  haqida  tushunchaga  ega  bo‘lish  zarur. </vt:lpstr>
      <vt:lpstr>Urug’langan  tuxum  hujayrada  (zigota)  murtak,  to‘qima  ayrim  belgi  va xususiyatlarga  zga  bo‘lgan  organlar  shakllanishi  individual  rivojlanish  yoki ontogepez deyiladi. Ontogenez  to‘g’risidagi  ta‘limot  (grekcha  ontos  -  mavjudod,  genesis  -rivojlanish,  taraqqiy  etish)  -  tirik  mavjudodning  paydo  bo‘lgan  paytidan  boshlab, o‘lguncha  rivojlanish  protsessini  o‘rganadigan  biologik  fan  hisoblanadi.  Ko‘p hujayrali  organizmlar  individual  rivojlaninshnish  asosini  hujayraning  mitoz bo‘linishi  hosil  qiladi.  Urug’lanish  davrida  2  jinsiy  hujayrani  qo‘shilishi  natijasida -  zigotadan  asta-syokin  yangi  avlod  (genotip)  hosil  bo‘lishi  tabiatning  qiziqarli mo‘jizasi hisoblanadi. </vt:lpstr>
      <vt:lpstr>Слайд 4</vt:lpstr>
      <vt:lpstr>Слайд 5</vt:lpstr>
      <vt:lpstr>   O‘simliklarda  hujayra  faolligini  xromosom  orqali boshqarilishi  va  o‘simliklarda  malum  ferment  sintezini  gen  orqali  boshqarilishi urug’ni tinch davridan chiqqandan boshlanadi. Misol,  arpaning  endosperma  qismida  amilaza  sintezi  1  gen  nazoratida  yuz beradi,  lekin  urug’ni  tinch  davrida  bu  gen  repressiv  holatda  bo‘ladi.  Agar  murtak o‘sa  boshlasa,  endospermga  repressiv  genga  axborot  etib  keladi,  natijada  tezda amilaza  sintezi  qayta  boshlanadi.  Arpa  o‘simligida  urug’ning  unib  chiqishini genlar  orqali  boshqarilishining  ushbu  mexanizmi  pivo  tayyorlash  ishida  asos  qilib olindi. </vt:lpstr>
      <vt:lpstr>Agar  murtak  qismi  olib  tashlangan  urug’ni  suvda  namlab  undirilsa  amilaza sintezlanmaydi.  Lekin  murtaksiz  urug’larga  oz-ozdan  gibberlin  kislota  tasir  qilinsa amilaza  yana  sintez  qilina  boshlaydi.  Hujayrada  sintez  jarayonini  gen  orqali boshqarilishi  mexanizmini  o‘rganish  shuni  ko‘rsatadiki,  garmon-gibberlin  kislota quruvchi  genlarning  faolligini  oshiradi,  yani  amilaza  ferment  ishlab  chiqaruvchi RNKni sintezini tezlashtiradi. </vt:lpstr>
      <vt:lpstr>Boshlang’ich  urug’langan  tuxum  hujayra  zigota  2n  -  diploid  xromosomaga ega  bo‘ladi.  Uning  keyingi  rivojlanishi  mitoz  yo‘li  bilan  davom  etadi.  Bir  necha marta  takroriy  bo‘linishlar,  murtak  to‘qimalari,  organlar  va  xususiyatlarning  hosil bo‘lishiga  olib  keladi.  Bu  xodisalarning  moddiy  negizini  o‘rganish  genitiqaning juda  qiyin  va  murakkab  bo‘limlaridan  hisoblanadi.  Organizmni  individual rivojlanish  jarayoni  organizm  va  tashqi  muhit  o‘zaro  ta‘siri  natijasida  yuz beradigan o‘zoq tarixiy evolyusiya protsessini o‘z ichiga oladi. Ontogenezning asosiy bosqichlari. </vt:lpstr>
      <vt:lpstr>Har  bir  tirik  mavjudodning  rivojlanishi  4  ta  ketma-ket  o‘tib  boruvchi davrlarga ajratish mumkin. 1. Embrional rivojlanish. Bu  davrda  urug’langan  tuxum  hujayradan  murtak  rivojlanadi,  keyinchalik undan  yangi  avlod  hosil  bo‘ladi.  Lyokin  xatto  tuxum  hujayra  yoki  spermiya yadrosi  ham  ko‘p  hujayrali  orgapizmning  tayyor  belgilrini  o‘zida mujasgamlashgirmaydi.  Uning  tarkibida  muayyan  tashqi  va  ichki  muhit  sharotida namoyon  bo‘lishi  mumkin  bo‘lgan  ma‘lum  irsiy  axborot  yozilgan  bo‘ladi.  Urug’lanish  davrida  yangi  genotip  hosil  bo‘ladi.  Shu  genotip  tasirida organizmning rivojlanishi boradi. 2.  Embriondan  keyingi  rivojlanish.  Bu  davr  organizm  tug’ulgandan  jinsiy etilishigacha davom etadi. 3. Etilishi va ko‘payish. 4. Qarish. Bu so‘ngi davr organizm o‘limi bilan tugaydi.</vt:lpstr>
      <vt:lpstr>Yopiq  urug’li  o‘simliklar  hayoti  organlarining  shakllanishi  va  rivojlanishi genotip  tarkibidagi  irsiy  axborotning  nazoratida  yuzaga  chiqadi.  Organogenezning quyidagicha  asosoy  bosqichlari:  murtak  rivojlanishi,  urug’ning  shakllanishi, kurtak, keyin barg, ildiz, poya va reproduktiv organlar o‘sish rivojlanishi bo‘ladi. Ontogenez  genetik  axborotning  namoyon  bo‘lish  protsessini  o‘z  ichiga  oladi va tuxum hujayrani urug’lanish davridan (zigota) belgilanadi. Hozirgi  ma‘lumotlarga  muofiq  zigota  tarkibida  bo‘lajak  organism rivojlanishi  haqida  DNK  malekulasida  yozilgan  genetik  axborot  saqlanadi.  Bu genetik  axborot  irsiyat  birligi  genlar  organizmni  rivojlanish  bosqichlarining qonuniy almashinishini ta‘minlaydi. </vt:lpstr>
      <vt:lpstr>Слайд 11</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Asd</dc:creator>
  <cp:lastModifiedBy>Asd</cp:lastModifiedBy>
  <cp:revision>9</cp:revision>
  <dcterms:created xsi:type="dcterms:W3CDTF">2019-04-06T14:14:06Z</dcterms:created>
  <dcterms:modified xsi:type="dcterms:W3CDTF">2019-04-08T03:26:22Z</dcterms:modified>
</cp:coreProperties>
</file>