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uz.wikipedia.org/wiki/Hayot" TargetMode="External"/><Relationship Id="rId2" Type="http://schemas.openxmlformats.org/officeDocument/2006/relationships/hyperlink" Target="https://uz.wikipedia.org/wiki/Yunon_tili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hyperlink" Target="https://uz.wikipedia.org/wiki/Hujayra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7- </a:t>
            </a:r>
            <a:r>
              <a:rPr lang="en-US" dirty="0" err="1" smtClean="0"/>
              <a:t>Labaratoriya</a:t>
            </a:r>
            <a:r>
              <a:rPr lang="en-US" dirty="0" smtClean="0"/>
              <a:t> </a:t>
            </a:r>
            <a:r>
              <a:rPr lang="en-US" dirty="0" err="1" smtClean="0"/>
              <a:t>mashg`uloti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Mavzu</a:t>
            </a:r>
            <a:r>
              <a:rPr lang="en-US" b="1" dirty="0" smtClean="0"/>
              <a:t>: </a:t>
            </a:r>
            <a:r>
              <a:rPr lang="en-US" dirty="0" err="1" smtClean="0"/>
              <a:t>Mavjudotlarning</a:t>
            </a:r>
            <a:r>
              <a:rPr lang="en-US" dirty="0" smtClean="0"/>
              <a:t> </a:t>
            </a:r>
            <a:r>
              <a:rPr lang="en-US" dirty="0" err="1" smtClean="0"/>
              <a:t>tiriklik</a:t>
            </a:r>
            <a:r>
              <a:rPr lang="en-US" dirty="0" smtClean="0"/>
              <a:t> </a:t>
            </a:r>
            <a:r>
              <a:rPr lang="en-US" dirty="0" err="1" smtClean="0"/>
              <a:t>darajasini</a:t>
            </a:r>
            <a:r>
              <a:rPr lang="en-US" dirty="0" smtClean="0"/>
              <a:t> </a:t>
            </a:r>
            <a:r>
              <a:rPr lang="en-US" dirty="0" err="1" smtClean="0"/>
              <a:t>o`rganish</a:t>
            </a:r>
            <a:r>
              <a:rPr lang="en-US" dirty="0" smtClean="0"/>
              <a:t>.</a:t>
            </a:r>
          </a:p>
          <a:p>
            <a:pPr algn="ctr"/>
            <a:r>
              <a:rPr lang="en-US" b="1" dirty="0" err="1" smtClean="0"/>
              <a:t>Darsning</a:t>
            </a:r>
            <a:r>
              <a:rPr lang="en-US" b="1" dirty="0" smtClean="0"/>
              <a:t> </a:t>
            </a:r>
            <a:r>
              <a:rPr lang="en-US" b="1" dirty="0" err="1" smtClean="0"/>
              <a:t>maqsadi</a:t>
            </a:r>
            <a:r>
              <a:rPr lang="en-US" b="1" dirty="0" smtClean="0"/>
              <a:t>: </a:t>
            </a:r>
            <a:r>
              <a:rPr lang="en-US" dirty="0" err="1" smtClean="0"/>
              <a:t>Tiriklikka</a:t>
            </a:r>
            <a:r>
              <a:rPr lang="en-US" dirty="0" smtClean="0"/>
              <a:t> </a:t>
            </a:r>
            <a:r>
              <a:rPr lang="en-US" dirty="0" err="1" smtClean="0"/>
              <a:t>xos</a:t>
            </a:r>
            <a:r>
              <a:rPr lang="en-US" dirty="0" smtClean="0"/>
              <a:t> </a:t>
            </a:r>
            <a:r>
              <a:rPr lang="en-US" dirty="0" err="1" smtClean="0"/>
              <a:t>bo`lgan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belgilar</a:t>
            </a:r>
            <a:r>
              <a:rPr lang="en-US" dirty="0" smtClean="0"/>
              <a:t> </a:t>
            </a:r>
            <a:r>
              <a:rPr lang="en-US" dirty="0" err="1" smtClean="0"/>
              <a:t>to`g`risida</a:t>
            </a:r>
            <a:r>
              <a:rPr lang="en-US" dirty="0" smtClean="0"/>
              <a:t> </a:t>
            </a:r>
            <a:r>
              <a:rPr lang="en-US" dirty="0" err="1" smtClean="0"/>
              <a:t>tushunchaga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bo`lish</a:t>
            </a:r>
            <a:r>
              <a:rPr lang="en-US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tushuncha</a:t>
            </a:r>
            <a:r>
              <a:rPr lang="en-US" dirty="0" smtClean="0"/>
              <a:t>: </a:t>
            </a:r>
            <a:r>
              <a:rPr lang="en-US" dirty="0" err="1" smtClean="0"/>
              <a:t>F.Engels</a:t>
            </a:r>
            <a:r>
              <a:rPr lang="en-US" dirty="0" smtClean="0"/>
              <a:t> </a:t>
            </a:r>
            <a:r>
              <a:rPr lang="en-US" dirty="0" err="1" smtClean="0"/>
              <a:t>o`tgan</a:t>
            </a:r>
            <a:r>
              <a:rPr lang="en-US" dirty="0" smtClean="0"/>
              <a:t> </a:t>
            </a:r>
            <a:r>
              <a:rPr lang="en-US" dirty="0" err="1" smtClean="0"/>
              <a:t>asrda</a:t>
            </a:r>
            <a:r>
              <a:rPr lang="en-US" dirty="0" smtClean="0"/>
              <a:t> (</a:t>
            </a:r>
            <a:r>
              <a:rPr lang="en-US" dirty="0" err="1" smtClean="0"/>
              <a:t>tabiat</a:t>
            </a:r>
            <a:r>
              <a:rPr lang="en-US" dirty="0" smtClean="0"/>
              <a:t> </a:t>
            </a:r>
            <a:r>
              <a:rPr lang="en-US" dirty="0" err="1" smtClean="0"/>
              <a:t>dialektikasi,Anti</a:t>
            </a:r>
            <a:r>
              <a:rPr lang="en-US" dirty="0" smtClean="0"/>
              <a:t>- </a:t>
            </a:r>
            <a:r>
              <a:rPr lang="en-US" dirty="0" err="1" smtClean="0"/>
              <a:t>dyuring</a:t>
            </a:r>
            <a:r>
              <a:rPr lang="en-US" dirty="0" smtClean="0"/>
              <a:t> </a:t>
            </a:r>
            <a:r>
              <a:rPr lang="en-US" dirty="0" err="1" smtClean="0"/>
              <a:t>asarida</a:t>
            </a:r>
            <a:r>
              <a:rPr lang="en-US" dirty="0" smtClean="0"/>
              <a:t>) </a:t>
            </a:r>
            <a:r>
              <a:rPr lang="en-US" dirty="0" err="1" smtClean="0"/>
              <a:t>beradi</a:t>
            </a:r>
            <a:r>
              <a:rPr lang="en-US" dirty="0" smtClean="0"/>
              <a:t>: “</a:t>
            </a:r>
            <a:r>
              <a:rPr lang="en-US" dirty="0" err="1" smtClean="0"/>
              <a:t>Xayot</a:t>
            </a:r>
            <a:r>
              <a:rPr lang="en-US" dirty="0" smtClean="0"/>
              <a:t>  - </a:t>
            </a:r>
            <a:r>
              <a:rPr lang="en-US" dirty="0" err="1" smtClean="0"/>
              <a:t>oqsil</a:t>
            </a:r>
            <a:r>
              <a:rPr lang="en-US" dirty="0" smtClean="0"/>
              <a:t> </a:t>
            </a:r>
            <a:r>
              <a:rPr lang="en-US" dirty="0" err="1" smtClean="0"/>
              <a:t>jismlarning</a:t>
            </a:r>
            <a:r>
              <a:rPr lang="en-US" dirty="0" smtClean="0"/>
              <a:t> </a:t>
            </a:r>
            <a:r>
              <a:rPr lang="en-US" dirty="0" err="1" smtClean="0"/>
              <a:t>yashash</a:t>
            </a:r>
            <a:r>
              <a:rPr lang="en-US" dirty="0" smtClean="0"/>
              <a:t> </a:t>
            </a:r>
            <a:r>
              <a:rPr lang="en-US" dirty="0" err="1" smtClean="0"/>
              <a:t>usulidir,bu</a:t>
            </a:r>
            <a:r>
              <a:rPr lang="en-US" dirty="0" smtClean="0"/>
              <a:t> </a:t>
            </a:r>
            <a:r>
              <a:rPr lang="en-US" dirty="0" err="1" smtClean="0"/>
              <a:t>yashash</a:t>
            </a:r>
            <a:r>
              <a:rPr lang="en-US" dirty="0" smtClean="0"/>
              <a:t> </a:t>
            </a:r>
            <a:r>
              <a:rPr lang="en-US" dirty="0" err="1" smtClean="0"/>
              <a:t>usuli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r>
              <a:rPr lang="en-US" dirty="0" smtClean="0"/>
              <a:t> </a:t>
            </a:r>
            <a:r>
              <a:rPr lang="en-US" dirty="0" err="1" smtClean="0"/>
              <a:t>o`z</a:t>
            </a:r>
            <a:r>
              <a:rPr lang="en-US" dirty="0" smtClean="0"/>
              <a:t> </a:t>
            </a:r>
            <a:r>
              <a:rPr lang="en-US" dirty="0" err="1" smtClean="0"/>
              <a:t>moxiyati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mazkur</a:t>
            </a:r>
            <a:r>
              <a:rPr lang="en-US" dirty="0" smtClean="0"/>
              <a:t> </a:t>
            </a:r>
            <a:r>
              <a:rPr lang="en-US" dirty="0" err="1" smtClean="0"/>
              <a:t>jismlarning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tarkibiy</a:t>
            </a:r>
            <a:r>
              <a:rPr lang="en-US" dirty="0" smtClean="0"/>
              <a:t> </a:t>
            </a:r>
            <a:r>
              <a:rPr lang="en-US" dirty="0" err="1" smtClean="0"/>
              <a:t>qismlarining</a:t>
            </a:r>
            <a:r>
              <a:rPr lang="en-US" dirty="0" smtClean="0"/>
              <a:t> </a:t>
            </a:r>
            <a:r>
              <a:rPr lang="en-US" dirty="0" err="1" smtClean="0"/>
              <a:t>doimo</a:t>
            </a:r>
            <a:r>
              <a:rPr lang="en-US" dirty="0" smtClean="0"/>
              <a:t> </a:t>
            </a:r>
            <a:r>
              <a:rPr lang="en-US" dirty="0" err="1" smtClean="0"/>
              <a:t>o`zini</a:t>
            </a:r>
            <a:r>
              <a:rPr lang="en-US" dirty="0" smtClean="0"/>
              <a:t> – </a:t>
            </a:r>
            <a:r>
              <a:rPr lang="en-US" dirty="0" err="1" smtClean="0"/>
              <a:t>o`zi</a:t>
            </a:r>
            <a:r>
              <a:rPr lang="en-US" dirty="0" smtClean="0"/>
              <a:t> </a:t>
            </a:r>
            <a:r>
              <a:rPr lang="en-US" dirty="0" err="1" smtClean="0"/>
              <a:t>yangilab</a:t>
            </a:r>
            <a:r>
              <a:rPr lang="en-US" dirty="0" smtClean="0"/>
              <a:t> </a:t>
            </a:r>
            <a:r>
              <a:rPr lang="en-US" dirty="0" err="1" smtClean="0"/>
              <a:t>turishidan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”. Bu </a:t>
            </a:r>
            <a:r>
              <a:rPr lang="en-US" dirty="0" err="1" smtClean="0"/>
              <a:t>tarifda</a:t>
            </a:r>
            <a:r>
              <a:rPr lang="en-US" dirty="0" smtClean="0"/>
              <a:t>: a) </a:t>
            </a:r>
            <a:r>
              <a:rPr lang="en-US" dirty="0" err="1" smtClean="0"/>
              <a:t>xayot</a:t>
            </a:r>
            <a:r>
              <a:rPr lang="en-US" dirty="0" smtClean="0"/>
              <a:t> </a:t>
            </a:r>
            <a:r>
              <a:rPr lang="en-US" dirty="0" err="1" smtClean="0"/>
              <a:t>oqsil</a:t>
            </a:r>
            <a:r>
              <a:rPr lang="en-US" dirty="0" smtClean="0"/>
              <a:t> </a:t>
            </a:r>
            <a:r>
              <a:rPr lang="en-US" dirty="0" err="1" smtClean="0"/>
              <a:t>jismlar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bog`liqligi</a:t>
            </a:r>
            <a:r>
              <a:rPr lang="en-US" dirty="0" smtClean="0"/>
              <a:t>, b) </a:t>
            </a:r>
            <a:r>
              <a:rPr lang="en-US" dirty="0" err="1" smtClean="0"/>
              <a:t>xayotta</a:t>
            </a:r>
            <a:r>
              <a:rPr lang="en-US" dirty="0" smtClean="0"/>
              <a:t> </a:t>
            </a:r>
            <a:r>
              <a:rPr lang="en-US" dirty="0" err="1" smtClean="0"/>
              <a:t>doimiy</a:t>
            </a:r>
            <a:r>
              <a:rPr lang="en-US" dirty="0" smtClean="0"/>
              <a:t> </a:t>
            </a:r>
            <a:r>
              <a:rPr lang="en-US" dirty="0" err="1" smtClean="0"/>
              <a:t>moddalar</a:t>
            </a:r>
            <a:r>
              <a:rPr lang="en-US" dirty="0" smtClean="0"/>
              <a:t> </a:t>
            </a:r>
            <a:r>
              <a:rPr lang="en-US" dirty="0" err="1" smtClean="0"/>
              <a:t>almashinuvi,o`zini</a:t>
            </a:r>
            <a:r>
              <a:rPr lang="en-US" dirty="0" smtClean="0"/>
              <a:t> </a:t>
            </a:r>
            <a:r>
              <a:rPr lang="en-US" dirty="0" err="1" smtClean="0"/>
              <a:t>o`zi</a:t>
            </a:r>
            <a:r>
              <a:rPr lang="en-US" dirty="0" smtClean="0"/>
              <a:t> </a:t>
            </a:r>
            <a:r>
              <a:rPr lang="en-US" dirty="0" err="1" smtClean="0"/>
              <a:t>yangilanishi</a:t>
            </a:r>
            <a:r>
              <a:rPr lang="en-US" dirty="0" smtClean="0"/>
              <a:t> </a:t>
            </a:r>
            <a:r>
              <a:rPr lang="en-US" dirty="0" err="1" smtClean="0"/>
              <a:t>jarayoni</a:t>
            </a:r>
            <a:r>
              <a:rPr lang="en-US" dirty="0" smtClean="0"/>
              <a:t> </a:t>
            </a:r>
            <a:r>
              <a:rPr lang="en-US" dirty="0" err="1" smtClean="0"/>
              <a:t>borishini,v</a:t>
            </a:r>
            <a:r>
              <a:rPr lang="en-US" dirty="0" smtClean="0"/>
              <a:t>)</a:t>
            </a:r>
            <a:r>
              <a:rPr lang="en-US" dirty="0" err="1" smtClean="0"/>
              <a:t>xayotta</a:t>
            </a:r>
            <a:r>
              <a:rPr lang="en-US" dirty="0" smtClean="0"/>
              <a:t> </a:t>
            </a:r>
            <a:r>
              <a:rPr lang="en-US" dirty="0" err="1" smtClean="0"/>
              <a:t>jismlar</a:t>
            </a:r>
            <a:r>
              <a:rPr lang="en-US" dirty="0" smtClean="0"/>
              <a:t> </a:t>
            </a:r>
            <a:r>
              <a:rPr lang="en-US" dirty="0" err="1" smtClean="0"/>
              <a:t>tashqi</a:t>
            </a:r>
            <a:r>
              <a:rPr lang="en-US" dirty="0" smtClean="0"/>
              <a:t> </a:t>
            </a:r>
            <a:r>
              <a:rPr lang="en-US" dirty="0" err="1" smtClean="0"/>
              <a:t>muxit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o`zaro</a:t>
            </a:r>
            <a:r>
              <a:rPr lang="en-US" dirty="0" smtClean="0"/>
              <a:t> </a:t>
            </a:r>
            <a:r>
              <a:rPr lang="en-US" dirty="0" err="1" smtClean="0"/>
              <a:t>doimo</a:t>
            </a:r>
            <a:r>
              <a:rPr lang="en-US" dirty="0" smtClean="0"/>
              <a:t> </a:t>
            </a:r>
            <a:r>
              <a:rPr lang="en-US" dirty="0" err="1" smtClean="0"/>
              <a:t>aloqada</a:t>
            </a:r>
            <a:r>
              <a:rPr lang="en-US" dirty="0" smtClean="0"/>
              <a:t> </a:t>
            </a:r>
            <a:r>
              <a:rPr lang="en-US" dirty="0" err="1" smtClean="0"/>
              <a:t>ekanligini</a:t>
            </a:r>
            <a:r>
              <a:rPr lang="en-US" dirty="0" smtClean="0"/>
              <a:t> </a:t>
            </a:r>
            <a:r>
              <a:rPr lang="en-US" dirty="0" err="1" smtClean="0"/>
              <a:t>ko`rsatilgan.Mavjudotlar</a:t>
            </a:r>
            <a:r>
              <a:rPr lang="en-US" dirty="0" smtClean="0"/>
              <a:t> </a:t>
            </a:r>
            <a:r>
              <a:rPr lang="en-US" dirty="0" err="1" smtClean="0"/>
              <a:t>guruhi</a:t>
            </a:r>
            <a:r>
              <a:rPr lang="en-US" dirty="0" smtClean="0"/>
              <a:t> </a:t>
            </a:r>
            <a:r>
              <a:rPr lang="en-US" dirty="0" err="1" smtClean="0"/>
              <a:t>orasida</a:t>
            </a:r>
            <a:r>
              <a:rPr lang="en-US" dirty="0" smtClean="0"/>
              <a:t> </a:t>
            </a:r>
            <a:r>
              <a:rPr lang="en-US" dirty="0" err="1" smtClean="0"/>
              <a:t>o`zaro</a:t>
            </a:r>
            <a:r>
              <a:rPr lang="en-US" dirty="0" smtClean="0"/>
              <a:t> </a:t>
            </a:r>
            <a:r>
              <a:rPr lang="en-US" dirty="0" err="1" smtClean="0"/>
              <a:t>yaxshilik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farqlar</a:t>
            </a:r>
            <a:r>
              <a:rPr lang="en-US" dirty="0" smtClean="0"/>
              <a:t> </a:t>
            </a:r>
            <a:r>
              <a:rPr lang="en-US" dirty="0" err="1" smtClean="0"/>
              <a:t>bo`lishidan</a:t>
            </a:r>
            <a:r>
              <a:rPr lang="en-US" dirty="0" smtClean="0"/>
              <a:t> </a:t>
            </a:r>
            <a:r>
              <a:rPr lang="en-US" dirty="0" err="1" smtClean="0"/>
              <a:t>qat`iy</a:t>
            </a:r>
            <a:r>
              <a:rPr lang="en-US" dirty="0" smtClean="0"/>
              <a:t> </a:t>
            </a:r>
            <a:r>
              <a:rPr lang="en-US" dirty="0" err="1" smtClean="0"/>
              <a:t>nazar</a:t>
            </a:r>
            <a:r>
              <a:rPr lang="en-US" dirty="0" smtClean="0"/>
              <a:t>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yani</a:t>
            </a:r>
            <a:r>
              <a:rPr lang="en-US" dirty="0" smtClean="0"/>
              <a:t> 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tirik</a:t>
            </a:r>
            <a:r>
              <a:rPr lang="en-US" dirty="0" smtClean="0"/>
              <a:t> </a:t>
            </a:r>
            <a:r>
              <a:rPr lang="en-US" dirty="0" err="1" smtClean="0"/>
              <a:t>mavjudotlar</a:t>
            </a:r>
            <a:r>
              <a:rPr lang="en-US" dirty="0" smtClean="0"/>
              <a:t> </a:t>
            </a:r>
            <a:r>
              <a:rPr lang="en-US" dirty="0" err="1" smtClean="0"/>
              <a:t>o`ztiriklik</a:t>
            </a:r>
            <a:r>
              <a:rPr lang="en-US" dirty="0" smtClean="0"/>
              <a:t> </a:t>
            </a:r>
            <a:r>
              <a:rPr lang="en-US" dirty="0" err="1" smtClean="0"/>
              <a:t>darajasiga</a:t>
            </a:r>
            <a:r>
              <a:rPr lang="en-US" dirty="0" smtClean="0"/>
              <a:t> </a:t>
            </a:r>
            <a:r>
              <a:rPr lang="en-US" dirty="0" err="1" smtClean="0"/>
              <a:t>egadir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Tirik</a:t>
            </a:r>
            <a:r>
              <a:rPr lang="en-US" dirty="0" smtClean="0"/>
              <a:t> </a:t>
            </a:r>
            <a:r>
              <a:rPr lang="en-US" dirty="0" err="1" smtClean="0"/>
              <a:t>mavjudot</a:t>
            </a:r>
            <a:r>
              <a:rPr lang="en-US" dirty="0" smtClean="0"/>
              <a:t> </a:t>
            </a:r>
            <a:r>
              <a:rPr lang="en-US" dirty="0" err="1" smtClean="0"/>
              <a:t>tuzilmalarining</a:t>
            </a:r>
            <a:r>
              <a:rPr lang="en-US" dirty="0" smtClean="0"/>
              <a:t> </a:t>
            </a:r>
            <a:r>
              <a:rPr lang="en-US" dirty="0" err="1" smtClean="0"/>
              <a:t>batartibligi</a:t>
            </a:r>
            <a:r>
              <a:rPr lang="en-US" dirty="0" smtClean="0"/>
              <a:t> </a:t>
            </a:r>
            <a:r>
              <a:rPr lang="en-US" dirty="0" err="1" smtClean="0"/>
              <a:t>haqidagi</a:t>
            </a:r>
            <a:r>
              <a:rPr lang="en-US" dirty="0" smtClean="0"/>
              <a:t> </a:t>
            </a:r>
            <a:r>
              <a:rPr lang="en-US" dirty="0" err="1" smtClean="0"/>
              <a:t>tushuncha</a:t>
            </a:r>
            <a:r>
              <a:rPr lang="en-US" dirty="0" smtClean="0"/>
              <a:t> </a:t>
            </a:r>
            <a:r>
              <a:rPr lang="en-US" dirty="0" err="1" smtClean="0"/>
              <a:t>tiriklikning</a:t>
            </a:r>
            <a:r>
              <a:rPr lang="en-US" dirty="0" smtClean="0"/>
              <a:t> </a:t>
            </a:r>
            <a:r>
              <a:rPr lang="en-US" dirty="0" err="1" smtClean="0"/>
              <a:t>tashkiliy</a:t>
            </a:r>
            <a:r>
              <a:rPr lang="en-US" dirty="0" smtClean="0"/>
              <a:t> </a:t>
            </a:r>
            <a:r>
              <a:rPr lang="en-US" dirty="0" err="1" smtClean="0"/>
              <a:t>darajasida</a:t>
            </a:r>
            <a:r>
              <a:rPr lang="en-US" dirty="0" smtClean="0"/>
              <a:t> </a:t>
            </a:r>
            <a:r>
              <a:rPr lang="en-US" dirty="0" err="1" smtClean="0"/>
              <a:t>o`z</a:t>
            </a:r>
            <a:r>
              <a:rPr lang="en-US" dirty="0" smtClean="0"/>
              <a:t> </a:t>
            </a:r>
            <a:r>
              <a:rPr lang="en-US" dirty="0" err="1" smtClean="0"/>
              <a:t>aksini</a:t>
            </a:r>
            <a:r>
              <a:rPr lang="en-US" dirty="0" smtClean="0"/>
              <a:t> </a:t>
            </a:r>
            <a:r>
              <a:rPr lang="en-US" dirty="0" err="1" smtClean="0"/>
              <a:t>topadi</a:t>
            </a:r>
            <a:r>
              <a:rPr lang="en-US" dirty="0" smtClean="0"/>
              <a:t>. </a:t>
            </a:r>
            <a:r>
              <a:rPr lang="en-US" dirty="0" err="1" smtClean="0"/>
              <a:t>Tiriklikning</a:t>
            </a:r>
            <a:r>
              <a:rPr lang="en-US" dirty="0" smtClean="0"/>
              <a:t> </a:t>
            </a:r>
            <a:r>
              <a:rPr lang="en-US" dirty="0" err="1" smtClean="0"/>
              <a:t>molekular,subhujayraviy,hujayraviy,to`qima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a`zo,organizm,populatsiya</a:t>
            </a:r>
            <a:r>
              <a:rPr lang="en-US" dirty="0" smtClean="0"/>
              <a:t> – </a:t>
            </a:r>
            <a:r>
              <a:rPr lang="en-US" dirty="0" err="1" smtClean="0"/>
              <a:t>tur</a:t>
            </a:r>
            <a:r>
              <a:rPr lang="en-US" dirty="0" smtClean="0"/>
              <a:t>, </a:t>
            </a:r>
            <a:r>
              <a:rPr lang="en-US" dirty="0" err="1" smtClean="0"/>
              <a:t>biogeotsenotik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biosfera</a:t>
            </a:r>
            <a:r>
              <a:rPr lang="en-US" dirty="0" smtClean="0"/>
              <a:t> </a:t>
            </a:r>
            <a:r>
              <a:rPr lang="en-US" dirty="0" err="1" smtClean="0"/>
              <a:t>darajalari</a:t>
            </a:r>
            <a:r>
              <a:rPr lang="en-US" dirty="0" smtClean="0"/>
              <a:t> </a:t>
            </a:r>
            <a:r>
              <a:rPr lang="en-US" dirty="0" err="1" smtClean="0"/>
              <a:t>tafovut</a:t>
            </a:r>
            <a:r>
              <a:rPr lang="en-US" dirty="0" smtClean="0"/>
              <a:t> </a:t>
            </a:r>
            <a:r>
              <a:rPr lang="en-US" dirty="0" err="1" smtClean="0"/>
              <a:t>etiladi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583264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Documents and Settings\User\Рабочий стол\300px-Diborane-3D-balls-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92696"/>
            <a:ext cx="8333921" cy="547260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15616" y="908720"/>
            <a:ext cx="6984776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3600" b="1" dirty="0" err="1" smtClean="0"/>
              <a:t>Xayotning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tuzilish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darajalari</a:t>
            </a:r>
            <a:r>
              <a:rPr lang="en-US" sz="3600" b="1" dirty="0" smtClean="0"/>
              <a:t>: </a:t>
            </a:r>
          </a:p>
          <a:p>
            <a:pPr algn="ctr">
              <a:buNone/>
            </a:pPr>
            <a:r>
              <a:rPr lang="en-US" sz="3200" b="1" dirty="0" smtClean="0"/>
              <a:t>1. </a:t>
            </a:r>
            <a:r>
              <a:rPr lang="en-US" sz="3200" dirty="0" err="1" smtClean="0"/>
              <a:t>Molekulyar</a:t>
            </a:r>
            <a:r>
              <a:rPr lang="en-US" sz="3200" dirty="0" smtClean="0"/>
              <a:t> </a:t>
            </a:r>
            <a:r>
              <a:rPr lang="en-US" sz="3200" dirty="0" err="1" smtClean="0"/>
              <a:t>genetik</a:t>
            </a:r>
            <a:r>
              <a:rPr lang="en-US" sz="3200" dirty="0" smtClean="0"/>
              <a:t> </a:t>
            </a:r>
            <a:r>
              <a:rPr lang="en-US" sz="3200" dirty="0" err="1" smtClean="0"/>
              <a:t>daraja</a:t>
            </a:r>
            <a:r>
              <a:rPr lang="en-US" sz="3200" dirty="0" smtClean="0"/>
              <a:t>. </a:t>
            </a:r>
            <a:r>
              <a:rPr lang="en-US" sz="3200" dirty="0" err="1" smtClean="0"/>
              <a:t>Xar</a:t>
            </a:r>
            <a:r>
              <a:rPr lang="en-US" sz="3200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tirik</a:t>
            </a:r>
            <a:r>
              <a:rPr lang="en-US" sz="3200" dirty="0" smtClean="0"/>
              <a:t> </a:t>
            </a:r>
            <a:r>
              <a:rPr lang="en-US" sz="3200" dirty="0" err="1" smtClean="0"/>
              <a:t>organizm</a:t>
            </a:r>
            <a:r>
              <a:rPr lang="en-US" sz="3200" dirty="0" smtClean="0"/>
              <a:t> </a:t>
            </a:r>
            <a:r>
              <a:rPr lang="en-US" sz="3200" dirty="0" err="1" smtClean="0"/>
              <a:t>biopolimerlardan</a:t>
            </a:r>
            <a:r>
              <a:rPr lang="en-US" sz="3200" dirty="0" smtClean="0"/>
              <a:t>, </a:t>
            </a:r>
            <a:r>
              <a:rPr lang="en-US" sz="3200" dirty="0" err="1" smtClean="0"/>
              <a:t>nuklein</a:t>
            </a:r>
            <a:r>
              <a:rPr lang="en-US" sz="3200" dirty="0" smtClean="0"/>
              <a:t> </a:t>
            </a:r>
            <a:r>
              <a:rPr lang="en-US" sz="3200" dirty="0" err="1" smtClean="0"/>
              <a:t>kislota</a:t>
            </a:r>
            <a:r>
              <a:rPr lang="en-US" sz="3200" dirty="0" smtClean="0"/>
              <a:t>, </a:t>
            </a:r>
            <a:r>
              <a:rPr lang="en-US" sz="3200" dirty="0" err="1" smtClean="0"/>
              <a:t>oqsil,uglevod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lipidlardan</a:t>
            </a:r>
            <a:r>
              <a:rPr lang="en-US" sz="3200" dirty="0" smtClean="0"/>
              <a:t> </a:t>
            </a:r>
            <a:r>
              <a:rPr lang="en-US" sz="3200" dirty="0" err="1" smtClean="0"/>
              <a:t>tuzilgan</a:t>
            </a:r>
            <a:r>
              <a:rPr lang="en-US" sz="3200" dirty="0" smtClean="0"/>
              <a:t>. Bu </a:t>
            </a:r>
            <a:r>
              <a:rPr lang="en-US" sz="3200" dirty="0" err="1" smtClean="0"/>
              <a:t>darajada</a:t>
            </a:r>
            <a:r>
              <a:rPr lang="en-US" sz="3200" dirty="0" smtClean="0"/>
              <a:t> </a:t>
            </a:r>
            <a:r>
              <a:rPr lang="en-US" sz="3200" dirty="0" err="1" smtClean="0"/>
              <a:t>energiya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modda</a:t>
            </a:r>
            <a:r>
              <a:rPr lang="en-US" sz="3200" dirty="0" smtClean="0"/>
              <a:t> </a:t>
            </a:r>
            <a:r>
              <a:rPr lang="en-US" sz="3200" dirty="0" err="1" smtClean="0"/>
              <a:t>almashinuvi</a:t>
            </a:r>
            <a:r>
              <a:rPr lang="en-US" sz="3200" dirty="0" smtClean="0"/>
              <a:t>, </a:t>
            </a:r>
            <a:r>
              <a:rPr lang="en-US" sz="3200" dirty="0" err="1" smtClean="0"/>
              <a:t>irsiy</a:t>
            </a:r>
            <a:r>
              <a:rPr lang="en-US" sz="3200" dirty="0" smtClean="0"/>
              <a:t> </a:t>
            </a:r>
            <a:r>
              <a:rPr lang="en-US" sz="3200" dirty="0" err="1" smtClean="0"/>
              <a:t>axborotni</a:t>
            </a:r>
            <a:r>
              <a:rPr lang="en-US" sz="3200" dirty="0" smtClean="0"/>
              <a:t> </a:t>
            </a:r>
            <a:r>
              <a:rPr lang="en-US" sz="3200" dirty="0" err="1" smtClean="0"/>
              <a:t>uzatish</a:t>
            </a:r>
            <a:r>
              <a:rPr lang="en-US" sz="3200" dirty="0" smtClean="0"/>
              <a:t> </a:t>
            </a:r>
            <a:r>
              <a:rPr lang="en-US" sz="3200" dirty="0" err="1" smtClean="0"/>
              <a:t>amalga</a:t>
            </a:r>
            <a:r>
              <a:rPr lang="en-US" sz="3200" dirty="0" smtClean="0"/>
              <a:t> </a:t>
            </a:r>
            <a:r>
              <a:rPr lang="en-US" sz="3200" dirty="0" err="1" smtClean="0"/>
              <a:t>oshiriladi</a:t>
            </a:r>
            <a:r>
              <a:rPr lang="en-US" sz="3200" dirty="0" smtClean="0"/>
              <a:t>. </a:t>
            </a:r>
            <a:r>
              <a:rPr lang="en-US" sz="3200" dirty="0" err="1" smtClean="0"/>
              <a:t>Irsiy</a:t>
            </a:r>
            <a:r>
              <a:rPr lang="en-US" sz="3200" dirty="0" smtClean="0"/>
              <a:t> </a:t>
            </a:r>
            <a:r>
              <a:rPr lang="en-US" sz="3200" dirty="0" err="1" smtClean="0"/>
              <a:t>axborotni</a:t>
            </a:r>
            <a:r>
              <a:rPr lang="en-US" sz="3200" dirty="0" smtClean="0"/>
              <a:t> </a:t>
            </a:r>
            <a:r>
              <a:rPr lang="en-US" sz="3200" dirty="0" err="1" smtClean="0"/>
              <a:t>uzatish</a:t>
            </a:r>
            <a:r>
              <a:rPr lang="en-US" sz="3200" dirty="0" smtClean="0"/>
              <a:t> </a:t>
            </a:r>
            <a:r>
              <a:rPr lang="en-US" sz="3200" dirty="0" err="1" smtClean="0"/>
              <a:t>genlar</a:t>
            </a:r>
            <a:r>
              <a:rPr lang="en-US" sz="3200" dirty="0" smtClean="0"/>
              <a:t> </a:t>
            </a:r>
            <a:r>
              <a:rPr lang="en-US" sz="3200" dirty="0" err="1" smtClean="0"/>
              <a:t>orqali</a:t>
            </a:r>
            <a:r>
              <a:rPr lang="en-US" sz="3200" dirty="0" smtClean="0"/>
              <a:t> </a:t>
            </a:r>
            <a:r>
              <a:rPr lang="en-US" sz="3200" dirty="0" err="1" smtClean="0"/>
              <a:t>bo`ladi</a:t>
            </a:r>
            <a:r>
              <a:rPr lang="en-US" sz="3200" dirty="0" smtClean="0"/>
              <a:t>.</a:t>
            </a:r>
            <a:endParaRPr lang="ru-RU" sz="32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b="1" dirty="0" smtClean="0"/>
              <a:t>2. </a:t>
            </a:r>
            <a:r>
              <a:rPr lang="en-US" b="1" dirty="0" err="1" smtClean="0"/>
              <a:t>Xujayraviy</a:t>
            </a:r>
            <a:r>
              <a:rPr lang="en-US" b="1" dirty="0" smtClean="0"/>
              <a:t> </a:t>
            </a:r>
            <a:r>
              <a:rPr lang="en-US" b="1" dirty="0" err="1" smtClean="0"/>
              <a:t>darajada</a:t>
            </a:r>
            <a:r>
              <a:rPr lang="en-US" b="1" dirty="0" smtClean="0"/>
              <a:t>. </a:t>
            </a:r>
          </a:p>
          <a:p>
            <a:r>
              <a:rPr lang="en-US" sz="3200" dirty="0" err="1" smtClean="0"/>
              <a:t>Xujayra</a:t>
            </a:r>
            <a:r>
              <a:rPr lang="en-US" sz="3200" dirty="0" smtClean="0"/>
              <a:t> </a:t>
            </a:r>
            <a:r>
              <a:rPr lang="en-US" sz="3200" dirty="0" err="1" smtClean="0"/>
              <a:t>hamma</a:t>
            </a:r>
            <a:r>
              <a:rPr lang="en-US" sz="3200" dirty="0" smtClean="0"/>
              <a:t> </a:t>
            </a:r>
            <a:r>
              <a:rPr lang="en-US" sz="3200" dirty="0" err="1" smtClean="0"/>
              <a:t>organizmlarning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tuzilish</a:t>
            </a:r>
            <a:r>
              <a:rPr lang="en-US" sz="3200" dirty="0" smtClean="0"/>
              <a:t> </a:t>
            </a:r>
            <a:r>
              <a:rPr lang="en-US" sz="3200" dirty="0" err="1" smtClean="0"/>
              <a:t>birligidir</a:t>
            </a:r>
            <a:r>
              <a:rPr lang="en-US" sz="3200" dirty="0" smtClean="0"/>
              <a:t>. </a:t>
            </a:r>
            <a:r>
              <a:rPr lang="en-US" sz="3200" dirty="0" err="1" smtClean="0"/>
              <a:t>Yerda</a:t>
            </a:r>
            <a:r>
              <a:rPr lang="en-US" sz="3200" dirty="0" smtClean="0"/>
              <a:t> </a:t>
            </a:r>
            <a:r>
              <a:rPr lang="en-US" sz="3200" dirty="0" err="1" smtClean="0"/>
              <a:t>xujayrasiz</a:t>
            </a:r>
            <a:r>
              <a:rPr lang="en-US" sz="3200" dirty="0" smtClean="0"/>
              <a:t> </a:t>
            </a:r>
            <a:r>
              <a:rPr lang="en-US" sz="3200" dirty="0" err="1" smtClean="0"/>
              <a:t>organizmlar</a:t>
            </a:r>
            <a:r>
              <a:rPr lang="en-US" sz="3200" dirty="0" smtClean="0"/>
              <a:t> </a:t>
            </a:r>
            <a:r>
              <a:rPr lang="en-US" sz="3200" dirty="0" err="1" smtClean="0"/>
              <a:t>mustaqil</a:t>
            </a:r>
            <a:r>
              <a:rPr lang="en-US" sz="3200" dirty="0" smtClean="0"/>
              <a:t>, </a:t>
            </a:r>
            <a:r>
              <a:rPr lang="en-US" sz="3200" dirty="0" err="1" smtClean="0"/>
              <a:t>alohida</a:t>
            </a:r>
            <a:r>
              <a:rPr lang="en-US" sz="3200" dirty="0" smtClean="0"/>
              <a:t> </a:t>
            </a:r>
            <a:r>
              <a:rPr lang="en-US" sz="3200" dirty="0" err="1" smtClean="0"/>
              <a:t>yashay</a:t>
            </a:r>
            <a:r>
              <a:rPr lang="en-US" sz="3200" dirty="0" smtClean="0"/>
              <a:t> </a:t>
            </a:r>
            <a:r>
              <a:rPr lang="en-US" sz="3200" dirty="0" err="1" smtClean="0"/>
              <a:t>olmaydi</a:t>
            </a:r>
            <a:r>
              <a:rPr lang="en-US" sz="3200" dirty="0" smtClean="0"/>
              <a:t>.</a:t>
            </a:r>
            <a:endParaRPr lang="ru-RU" sz="32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Documents and Settings\User\Рабочий стол\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628800"/>
            <a:ext cx="4320480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3200" b="1" dirty="0" err="1" smtClean="0"/>
              <a:t>To`qima</a:t>
            </a:r>
            <a:r>
              <a:rPr lang="en-US" dirty="0" smtClean="0"/>
              <a:t> – </a:t>
            </a:r>
            <a:r>
              <a:rPr lang="en-US" dirty="0" err="1" smtClean="0"/>
              <a:t>kelib</a:t>
            </a:r>
            <a:r>
              <a:rPr lang="en-US" dirty="0" smtClean="0"/>
              <a:t> </a:t>
            </a:r>
            <a:r>
              <a:rPr lang="en-US" dirty="0" err="1" smtClean="0"/>
              <a:t>chiqishi</a:t>
            </a:r>
            <a:r>
              <a:rPr lang="en-US" dirty="0" smtClean="0"/>
              <a:t>, </a:t>
            </a:r>
            <a:r>
              <a:rPr lang="en-US" dirty="0" err="1" smtClean="0"/>
              <a:t>tuzilishi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funksiyasiga</a:t>
            </a:r>
            <a:r>
              <a:rPr lang="en-US" dirty="0" smtClean="0"/>
              <a:t> </a:t>
            </a:r>
            <a:r>
              <a:rPr lang="en-US" dirty="0" err="1" smtClean="0"/>
              <a:t>ko`ra</a:t>
            </a:r>
            <a:r>
              <a:rPr lang="en-US" dirty="0" smtClean="0"/>
              <a:t> </a:t>
            </a:r>
            <a:r>
              <a:rPr lang="en-US" dirty="0" err="1" smtClean="0"/>
              <a:t>o`xshash</a:t>
            </a:r>
            <a:r>
              <a:rPr lang="en-US" dirty="0" smtClean="0"/>
              <a:t> </a:t>
            </a:r>
            <a:r>
              <a:rPr lang="en-US" dirty="0" err="1" smtClean="0"/>
              <a:t>hujayralar</a:t>
            </a:r>
            <a:r>
              <a:rPr lang="en-US" dirty="0" smtClean="0"/>
              <a:t> </a:t>
            </a:r>
            <a:r>
              <a:rPr lang="en-US" dirty="0" err="1" smtClean="0"/>
              <a:t>sistemasi.Odam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xayvon</a:t>
            </a:r>
            <a:r>
              <a:rPr lang="en-US" dirty="0" smtClean="0"/>
              <a:t> </a:t>
            </a:r>
            <a:r>
              <a:rPr lang="en-US" dirty="0" err="1" smtClean="0"/>
              <a:t>to`qimasi</a:t>
            </a:r>
            <a:r>
              <a:rPr lang="en-US" dirty="0" smtClean="0"/>
              <a:t> </a:t>
            </a:r>
            <a:r>
              <a:rPr lang="en-US" dirty="0" err="1" smtClean="0"/>
              <a:t>epiteliy</a:t>
            </a:r>
            <a:r>
              <a:rPr lang="en-US" dirty="0" smtClean="0"/>
              <a:t>, </a:t>
            </a:r>
            <a:r>
              <a:rPr lang="en-US" dirty="0" err="1" smtClean="0"/>
              <a:t>biriktiruvchi,muskul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nerv</a:t>
            </a:r>
            <a:r>
              <a:rPr lang="en-US" dirty="0" smtClean="0"/>
              <a:t> </a:t>
            </a:r>
            <a:r>
              <a:rPr lang="en-US" dirty="0" err="1" smtClean="0"/>
              <a:t>to`qimalariga</a:t>
            </a:r>
            <a:r>
              <a:rPr lang="en-US" dirty="0" smtClean="0"/>
              <a:t> </a:t>
            </a:r>
            <a:r>
              <a:rPr lang="en-US" dirty="0" err="1" smtClean="0"/>
              <a:t>bo`linadi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Documents and Settings\User\Рабочий стол\415_html_6265ed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628800"/>
            <a:ext cx="4320480" cy="4680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 err="1" smtClean="0"/>
              <a:t>Organizm</a:t>
            </a:r>
            <a:r>
              <a:rPr lang="en-US" dirty="0" smtClean="0"/>
              <a:t> (</a:t>
            </a:r>
            <a:r>
              <a:rPr lang="en-US" dirty="0" err="1" smtClean="0">
                <a:hlinkClick r:id="rId2" tooltip="Yunon tili"/>
              </a:rPr>
              <a:t>yun</a:t>
            </a:r>
            <a:r>
              <a:rPr lang="en-US" dirty="0" smtClean="0">
                <a:hlinkClick r:id="rId2" tooltip="Yunon tili"/>
              </a:rPr>
              <a:t>.</a:t>
            </a:r>
            <a:r>
              <a:rPr lang="en-US" dirty="0" smtClean="0"/>
              <a:t> </a:t>
            </a:r>
            <a:r>
              <a:rPr lang="el-GR" dirty="0" smtClean="0"/>
              <a:t>όργανον (</a:t>
            </a:r>
            <a:r>
              <a:rPr lang="en-US" dirty="0" err="1" smtClean="0"/>
              <a:t>organon</a:t>
            </a:r>
            <a:r>
              <a:rPr lang="en-US" dirty="0" smtClean="0"/>
              <a:t>) - "</a:t>
            </a:r>
            <a:r>
              <a:rPr lang="en-US" dirty="0" err="1" smtClean="0"/>
              <a:t>a`zo</a:t>
            </a:r>
            <a:r>
              <a:rPr lang="en-US" dirty="0" smtClean="0"/>
              <a:t>, </a:t>
            </a:r>
            <a:r>
              <a:rPr lang="en-US" dirty="0" err="1" smtClean="0"/>
              <a:t>asbob</a:t>
            </a:r>
            <a:r>
              <a:rPr lang="en-US" dirty="0" smtClean="0"/>
              <a:t>, </a:t>
            </a:r>
            <a:r>
              <a:rPr lang="en-US" dirty="0" err="1" smtClean="0"/>
              <a:t>olat</a:t>
            </a:r>
            <a:r>
              <a:rPr lang="en-US" dirty="0" smtClean="0"/>
              <a:t>") individual</a:t>
            </a:r>
          </a:p>
          <a:p>
            <a:r>
              <a:rPr lang="en-US" dirty="0" smtClean="0"/>
              <a:t> </a:t>
            </a:r>
            <a:r>
              <a:rPr lang="en-US" dirty="0" err="1" smtClean="0">
                <a:hlinkClick r:id="rId3" tooltip="Hayot"/>
              </a:rPr>
              <a:t>yashayotgan</a:t>
            </a:r>
            <a:r>
              <a:rPr lang="en-US" dirty="0" smtClean="0"/>
              <a:t> </a:t>
            </a:r>
            <a:r>
              <a:rPr lang="en-US" dirty="0" err="1" smtClean="0"/>
              <a:t>tizimdir</a:t>
            </a:r>
            <a:r>
              <a:rPr lang="en-US" dirty="0" smtClean="0"/>
              <a:t>. </a:t>
            </a:r>
            <a:r>
              <a:rPr lang="en-US" dirty="0" err="1" smtClean="0"/>
              <a:t>Organizmlar</a:t>
            </a:r>
            <a:r>
              <a:rPr lang="en-US" dirty="0" smtClean="0"/>
              <a:t> </a:t>
            </a:r>
            <a:r>
              <a:rPr lang="en-US" dirty="0" err="1" smtClean="0"/>
              <a:t>oziqlanish</a:t>
            </a:r>
            <a:r>
              <a:rPr lang="en-US" dirty="0" smtClean="0"/>
              <a:t>, </a:t>
            </a:r>
            <a:r>
              <a:rPr lang="en-US" dirty="0" err="1" smtClean="0"/>
              <a:t>o`sish</a:t>
            </a:r>
            <a:r>
              <a:rPr lang="en-US" dirty="0" smtClean="0"/>
              <a:t>, </a:t>
            </a:r>
            <a:r>
              <a:rPr lang="en-US" dirty="0" err="1" smtClean="0"/>
              <a:t>ko`payish</a:t>
            </a:r>
            <a:r>
              <a:rPr lang="en-US" dirty="0" smtClean="0"/>
              <a:t>, </a:t>
            </a:r>
            <a:r>
              <a:rPr lang="en-US" dirty="0" err="1" smtClean="0"/>
              <a:t>tashqi</a:t>
            </a:r>
            <a:r>
              <a:rPr lang="en-US" dirty="0" smtClean="0"/>
              <a:t> </a:t>
            </a:r>
            <a:r>
              <a:rPr lang="en-US" dirty="0" err="1" smtClean="0"/>
              <a:t>ta`sirlardan</a:t>
            </a:r>
            <a:r>
              <a:rPr lang="en-US" dirty="0" smtClean="0"/>
              <a:t> </a:t>
            </a:r>
            <a:r>
              <a:rPr lang="en-US" dirty="0" err="1" smtClean="0"/>
              <a:t>reaksiyalanishga</a:t>
            </a:r>
            <a:r>
              <a:rPr lang="en-US" dirty="0" smtClean="0"/>
              <a:t> </a:t>
            </a:r>
            <a:r>
              <a:rPr lang="en-US" dirty="0" err="1" smtClean="0"/>
              <a:t>qodir</a:t>
            </a:r>
            <a:r>
              <a:rPr lang="en-US" dirty="0" smtClean="0"/>
              <a:t>. </a:t>
            </a:r>
            <a:r>
              <a:rPr lang="en-US" dirty="0" err="1" smtClean="0"/>
              <a:t>Organizm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nechta</a:t>
            </a:r>
            <a:r>
              <a:rPr lang="en-US" dirty="0" smtClean="0"/>
              <a:t> </a:t>
            </a:r>
            <a:r>
              <a:rPr lang="en-US" dirty="0" err="1" smtClean="0">
                <a:hlinkClick r:id="rId4" tooltip="Hujayra"/>
              </a:rPr>
              <a:t>hujayradan</a:t>
            </a:r>
            <a:endParaRPr lang="en-US" dirty="0" smtClean="0"/>
          </a:p>
          <a:p>
            <a:r>
              <a:rPr lang="en-US" dirty="0" smtClean="0"/>
              <a:t> </a:t>
            </a:r>
            <a:r>
              <a:rPr lang="en-US" dirty="0" err="1" smtClean="0"/>
              <a:t>iborat</a:t>
            </a:r>
            <a:r>
              <a:rPr lang="en-US" dirty="0" smtClean="0"/>
              <a:t> </a:t>
            </a:r>
            <a:r>
              <a:rPr lang="en-US" dirty="0" err="1" smtClean="0"/>
              <a:t>bo`lishi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 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ru-RU"/>
          </a:p>
        </p:txBody>
      </p:sp>
      <p:pic>
        <p:nvPicPr>
          <p:cNvPr id="6146" name="Picture 2" descr="C:\Documents and Settings\User\Рабочий стол\content_the-update-of-the-human-body__econet_ru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628800"/>
            <a:ext cx="4248472" cy="47037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err="1" smtClean="0"/>
              <a:t>Populyatsiya</a:t>
            </a:r>
            <a:r>
              <a:rPr lang="en-US" b="1" smtClean="0"/>
              <a:t> - deb</a:t>
            </a:r>
            <a:r>
              <a:rPr lang="en-US" b="1" dirty="0" smtClean="0"/>
              <a:t> </a:t>
            </a:r>
            <a:r>
              <a:rPr lang="en-US" b="1" dirty="0" err="1" smtClean="0"/>
              <a:t>uzoq</a:t>
            </a:r>
            <a:r>
              <a:rPr lang="en-US" b="1" dirty="0" smtClean="0"/>
              <a:t> </a:t>
            </a:r>
            <a:r>
              <a:rPr lang="en-US" b="1" dirty="0" err="1" smtClean="0"/>
              <a:t>muddat</a:t>
            </a:r>
            <a:r>
              <a:rPr lang="en-US" b="1" dirty="0" smtClean="0"/>
              <a:t> </a:t>
            </a:r>
            <a:r>
              <a:rPr lang="en-US" b="1" dirty="0" err="1" smtClean="0"/>
              <a:t>davomida</a:t>
            </a:r>
            <a:r>
              <a:rPr lang="en-US" b="1" dirty="0" smtClean="0"/>
              <a:t> </a:t>
            </a:r>
            <a:r>
              <a:rPr lang="en-US" b="1" dirty="0" err="1" smtClean="0"/>
              <a:t>muayyan</a:t>
            </a:r>
            <a:r>
              <a:rPr lang="en-US" b="1" dirty="0" smtClean="0"/>
              <a:t> </a:t>
            </a:r>
            <a:r>
              <a:rPr lang="en-US" b="1" dirty="0" err="1" smtClean="0"/>
              <a:t>bir</a:t>
            </a:r>
            <a:r>
              <a:rPr lang="en-US" b="1" dirty="0" smtClean="0"/>
              <a:t> </a:t>
            </a:r>
            <a:r>
              <a:rPr lang="en-US" b="1" dirty="0" err="1" smtClean="0"/>
              <a:t>joyda</a:t>
            </a:r>
            <a:r>
              <a:rPr lang="en-US" b="1" dirty="0" smtClean="0"/>
              <a:t> </a:t>
            </a:r>
            <a:r>
              <a:rPr lang="en-US" b="1" dirty="0" err="1" smtClean="0"/>
              <a:t>yashaydigan</a:t>
            </a:r>
            <a:r>
              <a:rPr lang="en-US" b="1" dirty="0" smtClean="0"/>
              <a:t> (</a:t>
            </a:r>
            <a:r>
              <a:rPr lang="en-US" b="1" dirty="0" err="1" smtClean="0"/>
              <a:t>yoki</a:t>
            </a:r>
            <a:r>
              <a:rPr lang="en-US" b="1" dirty="0" smtClean="0"/>
              <a:t> </a:t>
            </a:r>
            <a:r>
              <a:rPr lang="en-US" b="1" dirty="0" err="1" smtClean="0"/>
              <a:t>o’sadigan</a:t>
            </a:r>
            <a:r>
              <a:rPr lang="en-US" b="1" dirty="0" smtClean="0"/>
              <a:t>)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bir</a:t>
            </a:r>
            <a:r>
              <a:rPr lang="en-US" b="1" dirty="0" smtClean="0"/>
              <a:t> </a:t>
            </a:r>
            <a:r>
              <a:rPr lang="en-US" b="1" dirty="0" err="1" smtClean="0"/>
              <a:t>turga</a:t>
            </a:r>
            <a:r>
              <a:rPr lang="en-US" b="1" dirty="0" smtClean="0"/>
              <a:t> </a:t>
            </a:r>
            <a:r>
              <a:rPr lang="en-US" b="1" dirty="0" err="1" smtClean="0"/>
              <a:t>mansub</a:t>
            </a:r>
            <a:r>
              <a:rPr lang="en-US" b="1" dirty="0" smtClean="0"/>
              <a:t> </a:t>
            </a:r>
            <a:r>
              <a:rPr lang="en-US" b="1" dirty="0" err="1" smtClean="0"/>
              <a:t>bo’lgan</a:t>
            </a:r>
            <a:r>
              <a:rPr lang="en-US" b="1" dirty="0" smtClean="0"/>
              <a:t> </a:t>
            </a:r>
            <a:r>
              <a:rPr lang="en-US" b="1" dirty="0" err="1" smtClean="0"/>
              <a:t>individlar</a:t>
            </a:r>
            <a:r>
              <a:rPr lang="en-US" b="1" dirty="0" smtClean="0"/>
              <a:t> </a:t>
            </a:r>
            <a:r>
              <a:rPr lang="en-US" b="1" dirty="0" err="1" smtClean="0"/>
              <a:t>yig’indisiga</a:t>
            </a:r>
            <a:r>
              <a:rPr lang="en-US" b="1" dirty="0" smtClean="0"/>
              <a:t> </a:t>
            </a:r>
            <a:r>
              <a:rPr lang="en-US" b="1" dirty="0" err="1" smtClean="0"/>
              <a:t>aytiladi</a:t>
            </a:r>
            <a:r>
              <a:rPr lang="en-US" b="1" dirty="0" smtClean="0"/>
              <a:t>.</a:t>
            </a:r>
          </a:p>
          <a:p>
            <a:r>
              <a:rPr lang="en-US" b="1" dirty="0" err="1" smtClean="0"/>
              <a:t>Bir</a:t>
            </a:r>
            <a:r>
              <a:rPr lang="en-US" b="1" dirty="0" smtClean="0"/>
              <a:t> </a:t>
            </a:r>
            <a:r>
              <a:rPr lang="en-US" b="1" dirty="0" err="1" smtClean="0"/>
              <a:t>populyatsiyaga</a:t>
            </a:r>
            <a:r>
              <a:rPr lang="en-US" b="1" dirty="0" smtClean="0"/>
              <a:t> </a:t>
            </a:r>
            <a:r>
              <a:rPr lang="en-US" b="1" dirty="0" err="1" smtClean="0"/>
              <a:t>mansub</a:t>
            </a:r>
            <a:r>
              <a:rPr lang="en-US" b="1" dirty="0" smtClean="0"/>
              <a:t> </a:t>
            </a:r>
            <a:r>
              <a:rPr lang="en-US" b="1" dirty="0" err="1" smtClean="0"/>
              <a:t>individlar</a:t>
            </a:r>
            <a:r>
              <a:rPr lang="en-US" b="1" dirty="0" smtClean="0"/>
              <a:t> </a:t>
            </a:r>
            <a:r>
              <a:rPr lang="en-US" b="1" dirty="0" err="1" smtClean="0"/>
              <a:t>shu</a:t>
            </a:r>
            <a:r>
              <a:rPr lang="en-US" b="1" dirty="0" smtClean="0"/>
              <a:t> turning </a:t>
            </a:r>
            <a:r>
              <a:rPr lang="en-US" b="1" dirty="0" err="1" smtClean="0"/>
              <a:t>boshqa</a:t>
            </a:r>
            <a:r>
              <a:rPr lang="en-US" b="1" dirty="0" smtClean="0"/>
              <a:t> </a:t>
            </a:r>
            <a:r>
              <a:rPr lang="en-US" b="1" dirty="0" err="1" smtClean="0"/>
              <a:t>populyatsiya</a:t>
            </a:r>
            <a:r>
              <a:rPr lang="en-US" b="1" dirty="0" smtClean="0"/>
              <a:t> </a:t>
            </a:r>
            <a:r>
              <a:rPr lang="en-US" b="1" dirty="0" err="1" smtClean="0"/>
              <a:t>individlariga</a:t>
            </a:r>
            <a:r>
              <a:rPr lang="en-US" b="1" dirty="0" smtClean="0"/>
              <a:t> </a:t>
            </a:r>
            <a:r>
              <a:rPr lang="en-US" b="1" dirty="0" err="1" smtClean="0"/>
              <a:t>nisbatan</a:t>
            </a:r>
            <a:r>
              <a:rPr lang="en-US" b="1" dirty="0" smtClean="0"/>
              <a:t> </a:t>
            </a:r>
            <a:r>
              <a:rPr lang="en-US" b="1" dirty="0" err="1" smtClean="0"/>
              <a:t>bir-biri</a:t>
            </a:r>
            <a:r>
              <a:rPr lang="en-US" b="1" dirty="0" smtClean="0"/>
              <a:t> </a:t>
            </a:r>
            <a:r>
              <a:rPr lang="en-US" b="1" dirty="0" err="1" smtClean="0"/>
              <a:t>bilan</a:t>
            </a:r>
            <a:r>
              <a:rPr lang="en-US" b="1" dirty="0" smtClean="0"/>
              <a:t> </a:t>
            </a:r>
            <a:r>
              <a:rPr lang="en-US" b="1" dirty="0" err="1" smtClean="0"/>
              <a:t>erkin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oson</a:t>
            </a:r>
            <a:r>
              <a:rPr lang="en-US" b="1" dirty="0" smtClean="0"/>
              <a:t> </a:t>
            </a:r>
            <a:r>
              <a:rPr lang="en-US" b="1" dirty="0" err="1" smtClean="0"/>
              <a:t>chatishadi</a:t>
            </a:r>
            <a:r>
              <a:rPr lang="en-US" b="1" dirty="0" smtClean="0"/>
              <a:t>. </a:t>
            </a:r>
            <a:r>
              <a:rPr lang="en-US" b="1" dirty="0" err="1" smtClean="0"/>
              <a:t>Populyatsiyaning</a:t>
            </a:r>
            <a:r>
              <a:rPr lang="en-US" b="1" dirty="0" smtClean="0"/>
              <a:t> </a:t>
            </a:r>
            <a:r>
              <a:rPr lang="en-US" b="1" dirty="0" err="1" smtClean="0"/>
              <a:t>asosiy</a:t>
            </a:r>
            <a:r>
              <a:rPr lang="en-US" b="1" dirty="0" smtClean="0"/>
              <a:t> </a:t>
            </a:r>
            <a:r>
              <a:rPr lang="en-US" b="1" dirty="0" err="1" smtClean="0"/>
              <a:t>xususiyati</a:t>
            </a:r>
            <a:r>
              <a:rPr lang="en-US" b="1" dirty="0" smtClean="0"/>
              <a:t> </a:t>
            </a:r>
            <a:r>
              <a:rPr lang="en-US" b="1" dirty="0" err="1" smtClean="0"/>
              <a:t>uning</a:t>
            </a:r>
            <a:r>
              <a:rPr lang="en-US" b="1" dirty="0" smtClean="0"/>
              <a:t> </a:t>
            </a:r>
            <a:r>
              <a:rPr lang="en-US" b="1" dirty="0" err="1" smtClean="0"/>
              <a:t>genetik</a:t>
            </a:r>
            <a:r>
              <a:rPr lang="en-US" b="1" dirty="0" smtClean="0"/>
              <a:t> </a:t>
            </a:r>
            <a:r>
              <a:rPr lang="en-US" b="1" dirty="0" err="1" smtClean="0"/>
              <a:t>birligidir</a:t>
            </a:r>
            <a:r>
              <a:rPr lang="en-US" b="1" dirty="0" smtClean="0"/>
              <a:t>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endParaRPr lang="ru-RU"/>
          </a:p>
        </p:txBody>
      </p:sp>
      <p:pic>
        <p:nvPicPr>
          <p:cNvPr id="7170" name="Picture 2" descr="C:\Documents and Settings\User\Рабочий стол\1442755250_ryb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628800"/>
            <a:ext cx="4320480" cy="4680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sz="4600" dirty="0" smtClean="0"/>
              <a:t>      </a:t>
            </a:r>
            <a:r>
              <a:rPr lang="en-US" sz="5100" b="1" dirty="0" err="1" smtClean="0"/>
              <a:t>Biogeotsenoz</a:t>
            </a:r>
            <a:r>
              <a:rPr lang="en-US" sz="5100" b="1" dirty="0" smtClean="0"/>
              <a:t>.</a:t>
            </a:r>
            <a:r>
              <a:rPr lang="en-US" sz="4600" dirty="0" smtClean="0"/>
              <a:t> </a:t>
            </a:r>
            <a:r>
              <a:rPr lang="en-US" sz="4600" dirty="0" err="1" smtClean="0"/>
              <a:t>Biogeotsenoz</a:t>
            </a:r>
            <a:r>
              <a:rPr lang="en-US" sz="4600" dirty="0" smtClean="0"/>
              <a:t>  </a:t>
            </a:r>
            <a:r>
              <a:rPr lang="en-US" sz="4600" dirty="0" err="1" smtClean="0"/>
              <a:t>er</a:t>
            </a:r>
            <a:r>
              <a:rPr lang="en-US" sz="4600" dirty="0" smtClean="0"/>
              <a:t> </a:t>
            </a:r>
            <a:r>
              <a:rPr lang="en-US" sz="4600" dirty="0" err="1" smtClean="0"/>
              <a:t>yuzasi</a:t>
            </a:r>
            <a:r>
              <a:rPr lang="en-US" sz="4600" dirty="0" smtClean="0"/>
              <a:t> </a:t>
            </a:r>
            <a:r>
              <a:rPr lang="en-US" sz="4600" dirty="0" err="1" smtClean="0"/>
              <a:t>muayyan</a:t>
            </a:r>
            <a:r>
              <a:rPr lang="en-US" sz="4600" dirty="0" smtClean="0"/>
              <a:t> </a:t>
            </a:r>
            <a:r>
              <a:rPr lang="en-US" sz="4600" dirty="0" err="1" smtClean="0"/>
              <a:t>bir</a:t>
            </a:r>
            <a:r>
              <a:rPr lang="en-US" sz="4600" dirty="0" smtClean="0"/>
              <a:t> </a:t>
            </a:r>
            <a:r>
              <a:rPr lang="en-US" sz="4600" dirty="0" err="1" smtClean="0"/>
              <a:t>qismi</a:t>
            </a:r>
            <a:r>
              <a:rPr lang="en-US" sz="4600" dirty="0" smtClean="0"/>
              <a:t> </a:t>
            </a:r>
            <a:r>
              <a:rPr lang="en-US" sz="4600" dirty="0" smtClean="0"/>
              <a:t>(</a:t>
            </a:r>
            <a:r>
              <a:rPr lang="en-US" sz="4600" dirty="0" err="1" smtClean="0"/>
              <a:t>biotop</a:t>
            </a:r>
            <a:r>
              <a:rPr lang="en-US" sz="4600" dirty="0" smtClean="0"/>
              <a:t>) </a:t>
            </a:r>
            <a:r>
              <a:rPr lang="en-US" sz="4600" dirty="0" err="1" smtClean="0"/>
              <a:t>ni</a:t>
            </a:r>
            <a:r>
              <a:rPr lang="en-US" sz="4600" dirty="0" smtClean="0"/>
              <a:t> </a:t>
            </a:r>
            <a:r>
              <a:rPr lang="en-US" sz="4600" dirty="0" err="1" smtClean="0"/>
              <a:t>egalagan</a:t>
            </a:r>
            <a:r>
              <a:rPr lang="en-US" sz="4600" dirty="0" smtClean="0"/>
              <a:t> </a:t>
            </a:r>
            <a:r>
              <a:rPr lang="en-US" sz="4600" dirty="0" err="1" smtClean="0"/>
              <a:t>tirik</a:t>
            </a:r>
            <a:r>
              <a:rPr lang="en-US" sz="4600" dirty="0" smtClean="0"/>
              <a:t> </a:t>
            </a:r>
            <a:r>
              <a:rPr lang="en-US" sz="4600" dirty="0" err="1" smtClean="0"/>
              <a:t>organizmlar</a:t>
            </a:r>
            <a:r>
              <a:rPr lang="en-US" sz="4600" dirty="0" smtClean="0"/>
              <a:t>  (</a:t>
            </a:r>
            <a:r>
              <a:rPr lang="en-US" sz="4600" dirty="0" err="1" smtClean="0"/>
              <a:t>biotsenoz</a:t>
            </a:r>
            <a:r>
              <a:rPr lang="en-US" sz="4600" dirty="0" smtClean="0"/>
              <a:t>) </a:t>
            </a:r>
            <a:r>
              <a:rPr lang="en-US" sz="4600" dirty="0" err="1" smtClean="0"/>
              <a:t>bilan</a:t>
            </a:r>
            <a:r>
              <a:rPr lang="en-US" sz="4600" dirty="0" smtClean="0"/>
              <a:t> </a:t>
            </a:r>
            <a:r>
              <a:rPr lang="en-US" sz="4600" dirty="0" err="1" smtClean="0"/>
              <a:t>notirik</a:t>
            </a:r>
            <a:r>
              <a:rPr lang="en-US" sz="4600" dirty="0" smtClean="0"/>
              <a:t> </a:t>
            </a:r>
            <a:r>
              <a:rPr lang="en-US" sz="4600" dirty="0" err="1" smtClean="0"/>
              <a:t>muxitning</a:t>
            </a:r>
            <a:r>
              <a:rPr lang="en-US" sz="4600" dirty="0" smtClean="0"/>
              <a:t> </a:t>
            </a:r>
            <a:r>
              <a:rPr lang="en-US" sz="4600" dirty="0" err="1" smtClean="0"/>
              <a:t>tarixiy</a:t>
            </a:r>
            <a:r>
              <a:rPr lang="en-US" sz="4600" dirty="0" smtClean="0"/>
              <a:t> </a:t>
            </a:r>
            <a:r>
              <a:rPr lang="en-US" sz="4600" dirty="0" err="1" smtClean="0"/>
              <a:t>tashkil</a:t>
            </a:r>
            <a:r>
              <a:rPr lang="en-US" sz="4600" dirty="0" smtClean="0"/>
              <a:t> </a:t>
            </a:r>
            <a:r>
              <a:rPr lang="en-US" sz="4600" dirty="0" err="1" smtClean="0"/>
              <a:t>topgan</a:t>
            </a:r>
            <a:r>
              <a:rPr lang="en-US" sz="4600" dirty="0" smtClean="0"/>
              <a:t> </a:t>
            </a:r>
            <a:r>
              <a:rPr lang="en-US" sz="4600" dirty="0" err="1" smtClean="0"/>
              <a:t>kompleksidan</a:t>
            </a:r>
            <a:r>
              <a:rPr lang="en-US" sz="4600" dirty="0" smtClean="0"/>
              <a:t> </a:t>
            </a:r>
            <a:r>
              <a:rPr lang="en-US" sz="4600" dirty="0" err="1" smtClean="0"/>
              <a:t>iborat</a:t>
            </a:r>
            <a:r>
              <a:rPr lang="en-US" sz="4600" dirty="0" smtClean="0"/>
              <a:t>. </a:t>
            </a:r>
            <a:r>
              <a:rPr lang="en-US" sz="4600" dirty="0" err="1" smtClean="0"/>
              <a:t>Biogeotsenoz</a:t>
            </a:r>
            <a:r>
              <a:rPr lang="en-US" sz="4600" dirty="0" smtClean="0"/>
              <a:t> </a:t>
            </a:r>
            <a:r>
              <a:rPr lang="en-US" sz="4600" dirty="0" err="1" smtClean="0"/>
              <a:t>chegarasi</a:t>
            </a:r>
            <a:r>
              <a:rPr lang="en-US" sz="4600" dirty="0" smtClean="0"/>
              <a:t> </a:t>
            </a:r>
            <a:r>
              <a:rPr lang="en-US" sz="4600" dirty="0" err="1" smtClean="0"/>
              <a:t>uning</a:t>
            </a:r>
            <a:r>
              <a:rPr lang="en-US" sz="4600" dirty="0" smtClean="0"/>
              <a:t> </a:t>
            </a:r>
            <a:r>
              <a:rPr lang="en-US" sz="4600" dirty="0" err="1" smtClean="0"/>
              <a:t>tarkibiga</a:t>
            </a:r>
            <a:r>
              <a:rPr lang="en-US" sz="4600" dirty="0" smtClean="0"/>
              <a:t> </a:t>
            </a:r>
            <a:r>
              <a:rPr lang="en-US" sz="4600" dirty="0" err="1" smtClean="0"/>
              <a:t>kiradigan</a:t>
            </a:r>
            <a:r>
              <a:rPr lang="en-US" sz="4600" dirty="0" smtClean="0"/>
              <a:t> </a:t>
            </a:r>
            <a:r>
              <a:rPr lang="en-US" sz="4600" dirty="0" err="1" smtClean="0"/>
              <a:t>o'simliklar</a:t>
            </a:r>
            <a:r>
              <a:rPr lang="en-US" sz="4600" dirty="0" smtClean="0"/>
              <a:t> </a:t>
            </a:r>
            <a:r>
              <a:rPr lang="en-US" sz="4600" dirty="0" err="1" smtClean="0"/>
              <a:t>jamoasi</a:t>
            </a:r>
            <a:r>
              <a:rPr lang="en-US" sz="4600" dirty="0" smtClean="0"/>
              <a:t> (</a:t>
            </a:r>
            <a:r>
              <a:rPr lang="en-US" sz="4600" dirty="0" err="1" smtClean="0"/>
              <a:t>fitotsenoz</a:t>
            </a:r>
            <a:r>
              <a:rPr lang="en-US" sz="4600" dirty="0" smtClean="0"/>
              <a:t>) </a:t>
            </a:r>
            <a:r>
              <a:rPr lang="en-US" sz="4600" dirty="0" err="1" smtClean="0"/>
              <a:t>chegarasi</a:t>
            </a:r>
            <a:r>
              <a:rPr lang="en-US" sz="4600" dirty="0" smtClean="0"/>
              <a:t> </a:t>
            </a:r>
            <a:r>
              <a:rPr lang="en-US" sz="4600" dirty="0" err="1" smtClean="0"/>
              <a:t>bilan</a:t>
            </a:r>
            <a:r>
              <a:rPr lang="en-US" sz="4600" dirty="0" smtClean="0"/>
              <a:t> </a:t>
            </a:r>
            <a:r>
              <a:rPr lang="en-US" sz="4600" dirty="0" err="1" smtClean="0"/>
              <a:t>belgilanadi</a:t>
            </a:r>
            <a:r>
              <a:rPr lang="en-US" sz="4600" dirty="0" smtClean="0"/>
              <a:t>. </a:t>
            </a:r>
            <a:r>
              <a:rPr lang="en-US" sz="4600" dirty="0" err="1" smtClean="0"/>
              <a:t>H</a:t>
            </a:r>
            <a:r>
              <a:rPr lang="en-US" sz="4600" dirty="0" err="1" smtClean="0"/>
              <a:t>ar</a:t>
            </a:r>
            <a:r>
              <a:rPr lang="en-US" sz="4600" dirty="0" smtClean="0"/>
              <a:t> </a:t>
            </a:r>
            <a:r>
              <a:rPr lang="en-US" sz="4600" dirty="0" err="1" smtClean="0"/>
              <a:t>qaysi</a:t>
            </a:r>
            <a:r>
              <a:rPr lang="en-US" sz="4600" dirty="0" smtClean="0"/>
              <a:t> </a:t>
            </a:r>
            <a:r>
              <a:rPr lang="en-US" sz="4600" dirty="0" err="1" smtClean="0"/>
              <a:t>biogeotsenoz</a:t>
            </a:r>
            <a:r>
              <a:rPr lang="en-US" sz="4600" dirty="0" smtClean="0"/>
              <a:t> </a:t>
            </a:r>
            <a:r>
              <a:rPr lang="en-US" sz="4600" dirty="0" err="1" smtClean="0"/>
              <a:t>uchun</a:t>
            </a:r>
            <a:r>
              <a:rPr lang="en-US" sz="4600" dirty="0" smtClean="0"/>
              <a:t>  </a:t>
            </a:r>
            <a:r>
              <a:rPr lang="en-US" sz="4600" dirty="0" err="1" smtClean="0"/>
              <a:t>moddalar</a:t>
            </a:r>
            <a:r>
              <a:rPr lang="en-US" sz="4600" dirty="0" smtClean="0"/>
              <a:t> </a:t>
            </a:r>
            <a:r>
              <a:rPr lang="en-US" sz="4600" dirty="0" err="1" smtClean="0"/>
              <a:t>va</a:t>
            </a:r>
            <a:r>
              <a:rPr lang="en-US" sz="4600" dirty="0" smtClean="0"/>
              <a:t> </a:t>
            </a:r>
            <a:r>
              <a:rPr lang="en-US" sz="4600" dirty="0" err="1" smtClean="0"/>
              <a:t>energiya</a:t>
            </a:r>
            <a:r>
              <a:rPr lang="en-US" sz="4600" dirty="0" smtClean="0"/>
              <a:t> </a:t>
            </a:r>
            <a:r>
              <a:rPr lang="en-US" sz="4600" dirty="0" err="1" smtClean="0"/>
              <a:t>almashinuvi</a:t>
            </a:r>
            <a:r>
              <a:rPr lang="en-US" sz="4600" dirty="0" smtClean="0"/>
              <a:t> </a:t>
            </a:r>
            <a:r>
              <a:rPr lang="en-US" sz="4600" dirty="0" err="1" smtClean="0"/>
              <a:t>o'ziga</a:t>
            </a:r>
            <a:r>
              <a:rPr lang="en-US" sz="4600" dirty="0" smtClean="0"/>
              <a:t> </a:t>
            </a:r>
            <a:r>
              <a:rPr lang="en-US" sz="4600" dirty="0" err="1" smtClean="0"/>
              <a:t>xos</a:t>
            </a:r>
            <a:r>
              <a:rPr lang="en-US" sz="4600" dirty="0" smtClean="0"/>
              <a:t> </a:t>
            </a:r>
            <a:r>
              <a:rPr lang="en-US" sz="4600" dirty="0" err="1" smtClean="0"/>
              <a:t>bo'ladi</a:t>
            </a:r>
            <a:r>
              <a:rPr lang="en-US" sz="4600" dirty="0" smtClean="0"/>
              <a:t> .</a:t>
            </a:r>
          </a:p>
          <a:p>
            <a:r>
              <a:rPr lang="en-US" sz="4600" dirty="0" smtClean="0"/>
              <a:t> 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47500" lnSpcReduction="20000"/>
          </a:bodyPr>
          <a:lstStyle/>
          <a:p>
            <a:endParaRPr lang="ru-RU"/>
          </a:p>
        </p:txBody>
      </p:sp>
      <p:pic>
        <p:nvPicPr>
          <p:cNvPr id="1027" name="Picture 3" descr="C:\Documents and Settings\User\Рабочий стол\скачанные файл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700807"/>
            <a:ext cx="4104456" cy="45365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 smtClean="0"/>
              <a:t>Biosfera</a:t>
            </a:r>
            <a:r>
              <a:rPr lang="en-US" dirty="0" smtClean="0"/>
              <a:t> – </a:t>
            </a:r>
            <a:r>
              <a:rPr lang="en-US" dirty="0" smtClean="0"/>
              <a:t>(bio – </a:t>
            </a:r>
            <a:r>
              <a:rPr lang="en-US" dirty="0" err="1" smtClean="0"/>
              <a:t>xayot</a:t>
            </a:r>
            <a:r>
              <a:rPr lang="en-US" dirty="0" smtClean="0"/>
              <a:t> </a:t>
            </a:r>
            <a:r>
              <a:rPr lang="en-US" dirty="0" err="1" smtClean="0"/>
              <a:t>sphaira</a:t>
            </a:r>
            <a:r>
              <a:rPr lang="en-US" dirty="0" smtClean="0"/>
              <a:t> - </a:t>
            </a:r>
            <a:r>
              <a:rPr lang="en-US" dirty="0" err="1" smtClean="0"/>
              <a:t>shar</a:t>
            </a:r>
            <a:r>
              <a:rPr lang="en-US" dirty="0" smtClean="0"/>
              <a:t>) </a:t>
            </a:r>
            <a:r>
              <a:rPr lang="en-US" dirty="0" err="1" smtClean="0"/>
              <a:t>yerning</a:t>
            </a:r>
            <a:r>
              <a:rPr lang="en-US" dirty="0" smtClean="0"/>
              <a:t> </a:t>
            </a:r>
            <a:r>
              <a:rPr lang="en-US" dirty="0" err="1" smtClean="0"/>
              <a:t>tirik</a:t>
            </a:r>
            <a:r>
              <a:rPr lang="en-US" dirty="0" smtClean="0"/>
              <a:t> </a:t>
            </a:r>
            <a:r>
              <a:rPr lang="en-US" dirty="0" err="1" smtClean="0"/>
              <a:t>organizmlar</a:t>
            </a:r>
            <a:r>
              <a:rPr lang="en-US" dirty="0" smtClean="0"/>
              <a:t> </a:t>
            </a:r>
            <a:r>
              <a:rPr lang="en-US" dirty="0" err="1" smtClean="0"/>
              <a:t>tarqalgan</a:t>
            </a:r>
            <a:r>
              <a:rPr lang="en-US" dirty="0" smtClean="0"/>
              <a:t> </a:t>
            </a:r>
            <a:r>
              <a:rPr lang="en-US" dirty="0" err="1" smtClean="0"/>
              <a:t>qobig`i.Biosferaning</a:t>
            </a:r>
            <a:r>
              <a:rPr lang="en-US" dirty="0" smtClean="0"/>
              <a:t> </a:t>
            </a:r>
            <a:r>
              <a:rPr lang="en-US" dirty="0" err="1" smtClean="0"/>
              <a:t>tarkibi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energetikasi</a:t>
            </a:r>
            <a:r>
              <a:rPr lang="en-US" dirty="0" smtClean="0"/>
              <a:t> </a:t>
            </a:r>
            <a:r>
              <a:rPr lang="en-US" dirty="0" err="1" smtClean="0"/>
              <a:t>undagi</a:t>
            </a:r>
            <a:r>
              <a:rPr lang="en-US" dirty="0" smtClean="0"/>
              <a:t> </a:t>
            </a:r>
            <a:r>
              <a:rPr lang="en-US" dirty="0" err="1" smtClean="0"/>
              <a:t>tirik</a:t>
            </a:r>
            <a:r>
              <a:rPr lang="en-US" dirty="0" smtClean="0"/>
              <a:t> </a:t>
            </a:r>
            <a:r>
              <a:rPr lang="en-US" dirty="0" err="1" smtClean="0"/>
              <a:t>organizmlarni</a:t>
            </a:r>
            <a:r>
              <a:rPr lang="en-US" dirty="0" smtClean="0"/>
              <a:t> </a:t>
            </a:r>
            <a:r>
              <a:rPr lang="en-US" dirty="0" err="1" smtClean="0"/>
              <a:t>faoliyati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bog`liq</a:t>
            </a:r>
            <a:r>
              <a:rPr lang="en-US" smtClean="0"/>
              <a:t>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xy336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556792"/>
            <a:ext cx="4320480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67</TotalTime>
  <Words>275</Words>
  <Application>Microsoft Office PowerPoint</Application>
  <PresentationFormat>Экран (4:3)</PresentationFormat>
  <Paragraphs>18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7- Labaratoriya mashg`uloti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7- Labaratoriya mashg`uloti</dc:title>
  <cp:lastModifiedBy>User</cp:lastModifiedBy>
  <cp:revision>16</cp:revision>
  <dcterms:modified xsi:type="dcterms:W3CDTF">2019-03-29T12:23:30Z</dcterms:modified>
</cp:coreProperties>
</file>