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4" r:id="rId12"/>
    <p:sldId id="267" r:id="rId13"/>
    <p:sldId id="268" r:id="rId14"/>
    <p:sldId id="275" r:id="rId15"/>
    <p:sldId id="269" r:id="rId16"/>
    <p:sldId id="285" r:id="rId17"/>
    <p:sldId id="270" r:id="rId18"/>
    <p:sldId id="271" r:id="rId19"/>
    <p:sldId id="272" r:id="rId20"/>
    <p:sldId id="282" r:id="rId21"/>
    <p:sldId id="283" r:id="rId22"/>
    <p:sldId id="284" r:id="rId23"/>
    <p:sldId id="273" r:id="rId24"/>
    <p:sldId id="276" r:id="rId25"/>
    <p:sldId id="277" r:id="rId26"/>
    <p:sldId id="278" r:id="rId27"/>
    <p:sldId id="279" r:id="rId28"/>
    <p:sldId id="280" r:id="rId29"/>
    <p:sldId id="28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D0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1571234-C6BE-48C3-B260-1148D9AF2585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05E9626-9C32-4D69-BDCE-EF6C01C0E3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42910" y="107154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TABIATSHUNOSLIK FAKULTETI </a:t>
            </a:r>
            <a:r>
              <a:rPr lang="en-US" dirty="0" err="1" smtClean="0"/>
              <a:t>Biologiya</a:t>
            </a:r>
            <a:r>
              <a:rPr lang="en-US" dirty="0" smtClean="0"/>
              <a:t> </a:t>
            </a:r>
            <a:r>
              <a:rPr lang="en-US" dirty="0" err="1" smtClean="0"/>
              <a:t>yo’nalishi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34-11 </a:t>
            </a:r>
            <a:r>
              <a:rPr lang="en-US" dirty="0" err="1" smtClean="0"/>
              <a:t>guruh</a:t>
            </a:r>
            <a:r>
              <a:rPr lang="en-US" dirty="0" smtClean="0"/>
              <a:t> </a:t>
            </a:r>
            <a:r>
              <a:rPr lang="en-US" dirty="0" err="1" smtClean="0"/>
              <a:t>talabasi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Turayeva</a:t>
            </a:r>
            <a:r>
              <a:rPr lang="en-US" dirty="0" smtClean="0"/>
              <a:t> </a:t>
            </a:r>
            <a:r>
              <a:rPr lang="en-US" dirty="0" err="1" smtClean="0"/>
              <a:t>Alfiya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928662" y="3714752"/>
            <a:ext cx="6400800" cy="1752600"/>
          </a:xfrm>
        </p:spPr>
        <p:txBody>
          <a:bodyPr/>
          <a:lstStyle/>
          <a:p>
            <a:r>
              <a:rPr lang="en-US" sz="4800" dirty="0" err="1" smtClean="0">
                <a:solidFill>
                  <a:schemeClr val="bg2">
                    <a:lumMod val="25000"/>
                  </a:schemeClr>
                </a:solidFill>
              </a:rPr>
              <a:t>Mavzu:</a:t>
            </a:r>
            <a:r>
              <a:rPr lang="en-US" dirty="0" err="1">
                <a:solidFill>
                  <a:srgbClr val="0070C0"/>
                </a:solidFill>
              </a:rPr>
              <a:t>ORGANIZMLARNING</a:t>
            </a:r>
            <a:r>
              <a:rPr lang="en-US" dirty="0">
                <a:solidFill>
                  <a:srgbClr val="0070C0"/>
                </a:solidFill>
              </a:rPr>
              <a:t> MOSLANISHI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err="1">
                <a:solidFill>
                  <a:srgbClr val="002060"/>
                </a:solidFill>
              </a:rPr>
              <a:t>Moslanish</a:t>
            </a:r>
            <a:r>
              <a:rPr lang="en-US" dirty="0"/>
              <a:t> </a:t>
            </a:r>
            <a:r>
              <a:rPr lang="en-US" dirty="0" err="1"/>
              <a:t>organizmlarning</a:t>
            </a:r>
            <a:r>
              <a:rPr lang="en-US" dirty="0"/>
              <a:t> </a:t>
            </a:r>
            <a:r>
              <a:rPr lang="en-US" dirty="0" err="1"/>
              <a:t>yashovchanligi</a:t>
            </a:r>
            <a:r>
              <a:rPr lang="en-US" dirty="0"/>
              <a:t>, </a:t>
            </a:r>
            <a:r>
              <a:rPr lang="en-US" dirty="0" err="1"/>
              <a:t>raqobatchanligi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normal </a:t>
            </a:r>
            <a:r>
              <a:rPr lang="en-US" dirty="0" err="1"/>
              <a:t>nasl</a:t>
            </a:r>
            <a:r>
              <a:rPr lang="en-US" dirty="0"/>
              <a:t> </a:t>
            </a:r>
            <a:r>
              <a:rPr lang="en-US" dirty="0" err="1"/>
              <a:t>qoldirishi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uzviy</a:t>
            </a:r>
            <a:r>
              <a:rPr lang="en-US" dirty="0"/>
              <a:t> </a:t>
            </a:r>
            <a:r>
              <a:rPr lang="en-US" dirty="0" err="1"/>
              <a:t>aloqadordir</a:t>
            </a:r>
            <a:r>
              <a:rPr lang="en-US" dirty="0"/>
              <a:t>.</a:t>
            </a:r>
            <a:endParaRPr lang="ru-RU" dirty="0"/>
          </a:p>
          <a:p>
            <a:r>
              <a:rPr lang="en-US" i="1" dirty="0" err="1"/>
              <a:t>Yashovchanlik</a:t>
            </a:r>
            <a:r>
              <a:rPr lang="en-US" dirty="0"/>
              <a:t>. </a:t>
            </a:r>
            <a:r>
              <a:rPr lang="en-US" dirty="0" err="1"/>
              <a:t>Odatda</a:t>
            </a:r>
            <a:r>
              <a:rPr lang="en-US" dirty="0"/>
              <a:t>,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taraqqiyotning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bosqich-larida</a:t>
            </a:r>
            <a:r>
              <a:rPr lang="en-US" dirty="0"/>
              <a:t> </a:t>
            </a:r>
            <a:r>
              <a:rPr lang="en-US" dirty="0" err="1"/>
              <a:t>ro‘y</a:t>
            </a:r>
            <a:r>
              <a:rPr lang="en-US" dirty="0"/>
              <a:t> </a:t>
            </a:r>
            <a:r>
              <a:rPr lang="en-US" dirty="0" err="1"/>
              <a:t>beradigan</a:t>
            </a:r>
            <a:r>
              <a:rPr lang="en-US" dirty="0"/>
              <a:t> </a:t>
            </a:r>
            <a:r>
              <a:rPr lang="en-US" dirty="0" err="1"/>
              <a:t>mutatsion</a:t>
            </a:r>
            <a:r>
              <a:rPr lang="en-US" dirty="0"/>
              <a:t> </a:t>
            </a:r>
            <a:r>
              <a:rPr lang="en-US" dirty="0" err="1"/>
              <a:t>o‘zgaruvchanlik</a:t>
            </a:r>
            <a:r>
              <a:rPr lang="en-US" dirty="0"/>
              <a:t> </a:t>
            </a:r>
            <a:r>
              <a:rPr lang="en-US" dirty="0" err="1"/>
              <a:t>ko‘pgina</a:t>
            </a:r>
            <a:r>
              <a:rPr lang="en-US" dirty="0"/>
              <a:t> </a:t>
            </a:r>
            <a:r>
              <a:rPr lang="en-US" dirty="0" err="1"/>
              <a:t>hollar-da</a:t>
            </a:r>
            <a:r>
              <a:rPr lang="en-US" dirty="0"/>
              <a:t> </a:t>
            </a:r>
            <a:r>
              <a:rPr lang="en-US" dirty="0" err="1"/>
              <a:t>organizmlarning</a:t>
            </a:r>
            <a:r>
              <a:rPr lang="en-US" dirty="0"/>
              <a:t> </a:t>
            </a:r>
            <a:r>
              <a:rPr lang="en-US" dirty="0" err="1"/>
              <a:t>yashovchanligini</a:t>
            </a:r>
            <a:r>
              <a:rPr lang="en-US" dirty="0"/>
              <a:t> </a:t>
            </a:r>
            <a:r>
              <a:rPr lang="en-US" dirty="0" err="1"/>
              <a:t>pasaytirib</a:t>
            </a:r>
            <a:r>
              <a:rPr lang="en-US" dirty="0"/>
              <a:t> </a:t>
            </a:r>
            <a:r>
              <a:rPr lang="en-US" dirty="0" err="1"/>
              <a:t>yuboradi</a:t>
            </a:r>
            <a:r>
              <a:rPr lang="en-US" dirty="0"/>
              <a:t>, </a:t>
            </a:r>
            <a:r>
              <a:rPr lang="en-US" dirty="0" err="1"/>
              <a:t>ba’zan</a:t>
            </a:r>
            <a:r>
              <a:rPr lang="en-US" dirty="0"/>
              <a:t> </a:t>
            </a:r>
            <a:r>
              <a:rPr lang="en-US" dirty="0" err="1"/>
              <a:t>o‘limiga</a:t>
            </a:r>
            <a:r>
              <a:rPr lang="en-US" dirty="0"/>
              <a:t> </a:t>
            </a:r>
            <a:r>
              <a:rPr lang="en-US" dirty="0" err="1"/>
              <a:t>sababchi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e’tiborga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yashovchanlik</a:t>
            </a:r>
            <a:r>
              <a:rPr lang="en-US" dirty="0"/>
              <a:t> </a:t>
            </a:r>
            <a:r>
              <a:rPr lang="en-US" dirty="0" err="1"/>
              <a:t>deganda</a:t>
            </a:r>
            <a:r>
              <a:rPr lang="en-US" dirty="0"/>
              <a:t> </a:t>
            </a:r>
            <a:r>
              <a:rPr lang="en-US" dirty="0" err="1"/>
              <a:t>organizmlarning</a:t>
            </a:r>
            <a:r>
              <a:rPr lang="en-US" dirty="0"/>
              <a:t> </a:t>
            </a:r>
            <a:r>
              <a:rPr lang="en-US" dirty="0" err="1"/>
              <a:t>o‘zi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muhitda</a:t>
            </a:r>
            <a:r>
              <a:rPr lang="en-US" dirty="0"/>
              <a:t> </a:t>
            </a:r>
            <a:r>
              <a:rPr lang="en-US" dirty="0" err="1"/>
              <a:t>genotipini</a:t>
            </a:r>
            <a:r>
              <a:rPr lang="en-US" dirty="0"/>
              <a:t> </a:t>
            </a:r>
            <a:r>
              <a:rPr lang="en-US" dirty="0" err="1"/>
              <a:t>keskin</a:t>
            </a:r>
            <a:r>
              <a:rPr lang="en-US" dirty="0"/>
              <a:t> </a:t>
            </a:r>
            <a:r>
              <a:rPr lang="en-US" dirty="0" err="1"/>
              <a:t>o‘zgartirmagan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normal </a:t>
            </a:r>
            <a:r>
              <a:rPr lang="en-US" dirty="0" err="1"/>
              <a:t>yashashi</a:t>
            </a:r>
            <a:r>
              <a:rPr lang="en-US" dirty="0"/>
              <a:t> </a:t>
            </a:r>
            <a:r>
              <a:rPr lang="en-US" dirty="0" err="1"/>
              <a:t>tushuniladi</a:t>
            </a:r>
            <a:r>
              <a:rPr lang="en-US" dirty="0"/>
              <a:t>.</a:t>
            </a:r>
            <a:endParaRPr lang="ru-RU" dirty="0"/>
          </a:p>
          <a:p>
            <a:r>
              <a:rPr lang="en-US" i="1" dirty="0" err="1"/>
              <a:t>Raqobatchanlik</a:t>
            </a:r>
            <a:r>
              <a:rPr lang="en-US" dirty="0"/>
              <a:t> — </a:t>
            </a:r>
            <a:r>
              <a:rPr lang="en-US" dirty="0" err="1"/>
              <a:t>organizmlarning</a:t>
            </a:r>
            <a:r>
              <a:rPr lang="en-US" dirty="0"/>
              <a:t> </a:t>
            </a:r>
            <a:r>
              <a:rPr lang="en-US" dirty="0" err="1"/>
              <a:t>o‘lik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tirik</a:t>
            </a:r>
            <a:r>
              <a:rPr lang="en-US" dirty="0"/>
              <a:t> </a:t>
            </a:r>
            <a:r>
              <a:rPr lang="en-US" dirty="0" err="1"/>
              <a:t>tabiat</a:t>
            </a:r>
            <a:r>
              <a:rPr lang="en-US" dirty="0"/>
              <a:t>,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jumladan</a:t>
            </a:r>
            <a:r>
              <a:rPr lang="en-US" dirty="0"/>
              <a:t> </a:t>
            </a:r>
            <a:r>
              <a:rPr lang="en-US" dirty="0" err="1"/>
              <a:t>oziq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,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jins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qo‘shilish</a:t>
            </a:r>
            <a:r>
              <a:rPr lang="en-US" dirty="0"/>
              <a:t>, </a:t>
            </a:r>
            <a:r>
              <a:rPr lang="en-US" dirty="0" err="1"/>
              <a:t>yashash</a:t>
            </a:r>
            <a:r>
              <a:rPr lang="en-US" dirty="0"/>
              <a:t> </a:t>
            </a:r>
            <a:r>
              <a:rPr lang="en-US" dirty="0" err="1"/>
              <a:t>joyini</a:t>
            </a:r>
            <a:r>
              <a:rPr lang="en-US" dirty="0"/>
              <a:t> </a:t>
            </a:r>
            <a:r>
              <a:rPr lang="en-US" dirty="0" err="1"/>
              <a:t>egallashdagi</a:t>
            </a:r>
            <a:r>
              <a:rPr lang="en-US" dirty="0"/>
              <a:t> </a:t>
            </a:r>
            <a:r>
              <a:rPr lang="en-US" dirty="0" err="1"/>
              <a:t>qarshiliklarni</a:t>
            </a:r>
            <a:r>
              <a:rPr lang="en-US" dirty="0"/>
              <a:t> </a:t>
            </a:r>
            <a:r>
              <a:rPr lang="en-US" dirty="0" err="1"/>
              <a:t>yengishidir</a:t>
            </a:r>
            <a:r>
              <a:rPr lang="en-US" dirty="0"/>
              <a:t>.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organizm</a:t>
            </a:r>
            <a:r>
              <a:rPr lang="en-US" dirty="0"/>
              <a:t> </a:t>
            </a:r>
            <a:r>
              <a:rPr lang="en-US" dirty="0" err="1"/>
              <a:t>yashovchan</a:t>
            </a:r>
            <a:r>
              <a:rPr lang="en-US" dirty="0"/>
              <a:t> </a:t>
            </a:r>
            <a:r>
              <a:rPr lang="en-US" dirty="0" err="1"/>
              <a:t>bo‘lsa-da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raqobatchanligi</a:t>
            </a:r>
            <a:r>
              <a:rPr lang="en-US" dirty="0"/>
              <a:t> </a:t>
            </a:r>
            <a:r>
              <a:rPr lang="en-US" dirty="0" err="1"/>
              <a:t>sust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r>
              <a:rPr lang="en-US" dirty="0"/>
              <a:t>Ch. </a:t>
            </a:r>
            <a:r>
              <a:rPr lang="en-US" dirty="0" err="1"/>
              <a:t>Darvinning</a:t>
            </a:r>
            <a:r>
              <a:rPr lang="en-US" dirty="0"/>
              <a:t> </a:t>
            </a:r>
            <a:r>
              <a:rPr lang="en-US" dirty="0" err="1"/>
              <a:t>ulug</a:t>
            </a:r>
            <a:r>
              <a:rPr lang="en-US" dirty="0"/>
              <a:t>‘ </a:t>
            </a:r>
            <a:r>
              <a:rPr lang="en-US" dirty="0" err="1"/>
              <a:t>xizmatlari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tarixiy</a:t>
            </a:r>
            <a:r>
              <a:rPr lang="en-US" dirty="0"/>
              <a:t> </a:t>
            </a:r>
            <a:r>
              <a:rPr lang="en-US" dirty="0" err="1"/>
              <a:t>jarayonda</a:t>
            </a:r>
            <a:r>
              <a:rPr lang="en-US" dirty="0"/>
              <a:t> </a:t>
            </a:r>
            <a:r>
              <a:rPr lang="en-US" dirty="0" err="1"/>
              <a:t>turlarning</a:t>
            </a:r>
            <a:r>
              <a:rPr lang="en-US" dirty="0"/>
              <a:t> </a:t>
            </a:r>
            <a:r>
              <a:rPr lang="en-US" dirty="0" err="1"/>
              <a:t>o‘zgarganligini</a:t>
            </a:r>
            <a:r>
              <a:rPr lang="en-US" dirty="0"/>
              <a:t> </a:t>
            </a:r>
            <a:r>
              <a:rPr lang="en-US" dirty="0" err="1"/>
              <a:t>isbotlash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cheklanmaydi</a:t>
            </a:r>
            <a:r>
              <a:rPr lang="en-US" dirty="0"/>
              <a:t>. </a:t>
            </a:r>
            <a:r>
              <a:rPr lang="en-US" dirty="0" err="1"/>
              <a:t>Olim</a:t>
            </a:r>
            <a:r>
              <a:rPr lang="en-US" dirty="0"/>
              <a:t> fan </a:t>
            </a:r>
            <a:r>
              <a:rPr lang="en-US" dirty="0" err="1"/>
              <a:t>tarixida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moslanish</a:t>
            </a:r>
            <a:r>
              <a:rPr lang="en-US" dirty="0"/>
              <a:t> </a:t>
            </a:r>
            <a:r>
              <a:rPr lang="en-US" dirty="0" err="1"/>
              <a:t>muammosini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asosda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berdi</a:t>
            </a:r>
            <a:r>
              <a:rPr lang="en-US" dirty="0"/>
              <a:t>. </a:t>
            </a:r>
            <a:r>
              <a:rPr lang="en-US" dirty="0" err="1"/>
              <a:t>Sizlar</a:t>
            </a:r>
            <a:r>
              <a:rPr lang="en-US" dirty="0"/>
              <a:t> </a:t>
            </a:r>
            <a:r>
              <a:rPr lang="en-US" dirty="0" err="1"/>
              <a:t>kundalik</a:t>
            </a:r>
            <a:r>
              <a:rPr lang="en-US" dirty="0"/>
              <a:t> </a:t>
            </a:r>
            <a:r>
              <a:rPr lang="en-US" dirty="0" err="1"/>
              <a:t>hayotda</a:t>
            </a:r>
            <a:r>
              <a:rPr lang="en-US" dirty="0"/>
              <a:t> </a:t>
            </a:r>
            <a:r>
              <a:rPr lang="en-US" dirty="0" err="1"/>
              <a:t>baliqlarning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muhitiga</a:t>
            </a:r>
            <a:r>
              <a:rPr lang="en-US" dirty="0"/>
              <a:t>, </a:t>
            </a:r>
            <a:r>
              <a:rPr lang="en-US" dirty="0" err="1"/>
              <a:t>qushlarning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havo</a:t>
            </a:r>
            <a:r>
              <a:rPr lang="en-US" dirty="0"/>
              <a:t> </a:t>
            </a:r>
            <a:r>
              <a:rPr lang="en-US" dirty="0" err="1"/>
              <a:t>muhitiga</a:t>
            </a:r>
            <a:r>
              <a:rPr lang="en-US" dirty="0"/>
              <a:t> </a:t>
            </a:r>
            <a:r>
              <a:rPr lang="en-US" dirty="0" err="1"/>
              <a:t>moslashganligini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bilasizlar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misollar</a:t>
            </a:r>
            <a:r>
              <a:rPr lang="en-US" dirty="0"/>
              <a:t>, </a:t>
            </a:r>
            <a:r>
              <a:rPr lang="en-US" dirty="0" err="1"/>
              <a:t>xolos</a:t>
            </a:r>
            <a:r>
              <a:rPr lang="en-US" dirty="0"/>
              <a:t>. </a:t>
            </a:r>
            <a:r>
              <a:rPr lang="en-US" dirty="0" err="1"/>
              <a:t>Aslini</a:t>
            </a:r>
            <a:r>
              <a:rPr lang="en-US" dirty="0"/>
              <a:t> </a:t>
            </a:r>
            <a:r>
              <a:rPr lang="en-US" dirty="0" err="1"/>
              <a:t>olganda</a:t>
            </a:r>
            <a:r>
              <a:rPr lang="en-US" dirty="0"/>
              <a:t> </a:t>
            </a:r>
            <a:r>
              <a:rPr lang="en-US" dirty="0" err="1"/>
              <a:t>tirik</a:t>
            </a:r>
            <a:r>
              <a:rPr lang="en-US" dirty="0"/>
              <a:t> </a:t>
            </a:r>
            <a:r>
              <a:rPr lang="en-US" dirty="0" err="1"/>
              <a:t>mavjudotlarning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sharoitiga</a:t>
            </a:r>
            <a:r>
              <a:rPr lang="en-US" dirty="0"/>
              <a:t> </a:t>
            </a:r>
            <a:r>
              <a:rPr lang="en-US" dirty="0" err="1"/>
              <a:t>moslanishi</a:t>
            </a:r>
            <a:r>
              <a:rPr lang="en-US" dirty="0"/>
              <a:t> </a:t>
            </a:r>
            <a:r>
              <a:rPr lang="en-US" dirty="0" err="1"/>
              <a:t>nihoyatda</a:t>
            </a:r>
            <a:r>
              <a:rPr lang="en-US" dirty="0"/>
              <a:t> </a:t>
            </a:r>
            <a:r>
              <a:rPr lang="en-US" dirty="0" err="1"/>
              <a:t>xilma-xil</a:t>
            </a:r>
            <a:endParaRPr lang="ru-RU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hamele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606" y="285728"/>
            <a:ext cx="8955394" cy="6286520"/>
          </a:xfr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42917"/>
            <a:ext cx="4038600" cy="5929355"/>
          </a:xfrm>
        </p:spPr>
        <p:txBody>
          <a:bodyPr>
            <a:normAutofit/>
          </a:bodyPr>
          <a:lstStyle/>
          <a:p>
            <a:r>
              <a:rPr lang="en-US" sz="2800" dirty="0"/>
              <a:t>. </a:t>
            </a:r>
            <a:r>
              <a:rPr lang="en-US" sz="2800" dirty="0" err="1"/>
              <a:t>Hayvonlarning</a:t>
            </a:r>
            <a:r>
              <a:rPr lang="en-US" sz="2800" dirty="0"/>
              <a:t> </a:t>
            </a:r>
            <a:r>
              <a:rPr lang="en-US" sz="2800" dirty="0" err="1"/>
              <a:t>muhit</a:t>
            </a:r>
            <a:r>
              <a:rPr lang="en-US" sz="2800" dirty="0"/>
              <a:t> </a:t>
            </a:r>
            <a:r>
              <a:rPr lang="en-US" sz="2800" dirty="0" err="1"/>
              <a:t>sharoitiga</a:t>
            </a:r>
            <a:r>
              <a:rPr lang="en-US" sz="2800" dirty="0"/>
              <a:t> </a:t>
            </a:r>
            <a:r>
              <a:rPr lang="en-US" sz="2800" dirty="0" err="1"/>
              <a:t>moslanishi</a:t>
            </a:r>
            <a:r>
              <a:rPr lang="en-US" sz="2800" dirty="0"/>
              <a:t> </a:t>
            </a:r>
            <a:r>
              <a:rPr lang="en-US" sz="2800" dirty="0" err="1"/>
              <a:t>tashqi</a:t>
            </a:r>
            <a:r>
              <a:rPr lang="en-US" sz="2800" dirty="0"/>
              <a:t>,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tuzilishida</a:t>
            </a:r>
            <a:r>
              <a:rPr lang="en-US" sz="2800" dirty="0"/>
              <a:t>, </a:t>
            </a:r>
            <a:r>
              <a:rPr lang="en-US" sz="2800" dirty="0" err="1"/>
              <a:t>bajaradigan</a:t>
            </a:r>
            <a:r>
              <a:rPr lang="en-US" sz="2800" dirty="0"/>
              <a:t> </a:t>
            </a:r>
            <a:r>
              <a:rPr lang="en-US" sz="2800" dirty="0" err="1"/>
              <a:t>funksiyasida</a:t>
            </a:r>
            <a:r>
              <a:rPr lang="en-US" sz="2800" dirty="0"/>
              <a:t>, </a:t>
            </a:r>
            <a:r>
              <a:rPr lang="en-US" sz="2800" dirty="0" err="1"/>
              <a:t>urchishida</a:t>
            </a:r>
            <a:r>
              <a:rPr lang="en-US" sz="2800" dirty="0"/>
              <a:t>, </a:t>
            </a:r>
            <a:r>
              <a:rPr lang="en-US" sz="2800" dirty="0" err="1"/>
              <a:t>nasl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qayg‘urishida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boshqa</a:t>
            </a:r>
            <a:r>
              <a:rPr lang="en-US" sz="2800" dirty="0"/>
              <a:t> </a:t>
            </a:r>
            <a:r>
              <a:rPr lang="en-US" sz="2800" dirty="0" err="1"/>
              <a:t>xatti-harakatlarida</a:t>
            </a:r>
            <a:r>
              <a:rPr lang="en-US" sz="2800" dirty="0"/>
              <a:t> </a:t>
            </a:r>
            <a:r>
              <a:rPr lang="en-US" sz="2800" dirty="0" err="1"/>
              <a:t>namoyon</a:t>
            </a:r>
            <a:r>
              <a:rPr lang="en-US" sz="2800" dirty="0"/>
              <a:t> </a:t>
            </a:r>
            <a:r>
              <a:rPr lang="en-US" sz="2800" dirty="0" err="1"/>
              <a:t>bo‘ladi</a:t>
            </a:r>
            <a:r>
              <a:rPr lang="en-US" sz="2800" dirty="0" smtClean="0"/>
              <a:t>.</a:t>
            </a:r>
          </a:p>
          <a:p>
            <a:endParaRPr lang="ru-RU" sz="2800" dirty="0"/>
          </a:p>
        </p:txBody>
      </p:sp>
      <p:pic>
        <p:nvPicPr>
          <p:cNvPr id="8" name="Содержимое 7" descr="how48-7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14810" y="214290"/>
            <a:ext cx="4929190" cy="3071834"/>
          </a:xfrm>
        </p:spPr>
      </p:pic>
      <p:pic>
        <p:nvPicPr>
          <p:cNvPr id="1026" name="Picture 2" descr="C:\Users\asdfd\Pictures\1256146208_lizard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238496"/>
            <a:ext cx="4929190" cy="361950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17523"/>
            <a:ext cx="8229600" cy="5697559"/>
          </a:xfrm>
        </p:spPr>
        <p:txBody>
          <a:bodyPr>
            <a:normAutofit fontScale="92500"/>
          </a:bodyPr>
          <a:lstStyle/>
          <a:p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Himoya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rangi</a:t>
            </a:r>
            <a:r>
              <a:rPr lang="en-US" dirty="0"/>
              <a:t>. </a:t>
            </a:r>
            <a:r>
              <a:rPr lang="en-US" dirty="0" err="1"/>
              <a:t>Ko‘pchilik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hayvonlarning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</a:t>
            </a:r>
            <a:r>
              <a:rPr lang="en-US" dirty="0" err="1"/>
              <a:t>o‘zi</a:t>
            </a:r>
            <a:r>
              <a:rPr lang="en-US" dirty="0"/>
              <a:t> </a:t>
            </a:r>
            <a:r>
              <a:rPr lang="en-US" dirty="0" err="1"/>
              <a:t>yashayotgan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rangiga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 (32-rasm).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cho‘lda</a:t>
            </a:r>
            <a:r>
              <a:rPr lang="en-US" dirty="0"/>
              <a:t> </a:t>
            </a:r>
            <a:r>
              <a:rPr lang="en-US" dirty="0" err="1"/>
              <a:t>yashaydigan</a:t>
            </a:r>
            <a:r>
              <a:rPr lang="en-US" dirty="0"/>
              <a:t> </a:t>
            </a:r>
            <a:r>
              <a:rPr lang="en-US" dirty="0" err="1"/>
              <a:t>toshbaqa</a:t>
            </a:r>
            <a:r>
              <a:rPr lang="en-US" dirty="0"/>
              <a:t>, </a:t>
            </a:r>
            <a:r>
              <a:rPr lang="en-US" dirty="0" err="1"/>
              <a:t>kaltakesak</a:t>
            </a:r>
            <a:r>
              <a:rPr lang="en-US" dirty="0"/>
              <a:t>, </a:t>
            </a:r>
            <a:r>
              <a:rPr lang="en-US" dirty="0" err="1"/>
              <a:t>ilonlar</a:t>
            </a:r>
            <a:r>
              <a:rPr lang="en-US" dirty="0"/>
              <a:t> </a:t>
            </a:r>
            <a:r>
              <a:rPr lang="en-US" dirty="0" err="1"/>
              <a:t>qum</a:t>
            </a:r>
            <a:r>
              <a:rPr lang="en-US" dirty="0"/>
              <a:t> </a:t>
            </a:r>
            <a:r>
              <a:rPr lang="en-US" dirty="0" err="1"/>
              <a:t>rangida</a:t>
            </a:r>
            <a:r>
              <a:rPr lang="en-US" dirty="0"/>
              <a:t>, </a:t>
            </a:r>
            <a:r>
              <a:rPr lang="en-US" dirty="0" err="1"/>
              <a:t>shimoliy</a:t>
            </a:r>
            <a:r>
              <a:rPr lang="en-US" dirty="0"/>
              <a:t> </a:t>
            </a:r>
            <a:r>
              <a:rPr lang="en-US" dirty="0" err="1"/>
              <a:t>o‘lka</a:t>
            </a:r>
            <a:r>
              <a:rPr lang="en-US" dirty="0"/>
              <a:t> </a:t>
            </a:r>
            <a:r>
              <a:rPr lang="en-US" dirty="0" err="1"/>
              <a:t>hayvonlari</a:t>
            </a:r>
            <a:r>
              <a:rPr lang="en-US" dirty="0"/>
              <a:t> — </a:t>
            </a:r>
            <a:r>
              <a:rPr lang="en-US" dirty="0" err="1"/>
              <a:t>ayiq</a:t>
            </a:r>
            <a:r>
              <a:rPr lang="en-US" dirty="0"/>
              <a:t>, </a:t>
            </a:r>
            <a:r>
              <a:rPr lang="en-US" dirty="0" err="1"/>
              <a:t>kuropat</a:t>
            </a:r>
            <a:r>
              <a:rPr lang="en-US" dirty="0"/>
              <a:t>-ka, </a:t>
            </a:r>
            <a:r>
              <a:rPr lang="en-US" dirty="0" err="1"/>
              <a:t>tulkilar</a:t>
            </a:r>
            <a:r>
              <a:rPr lang="en-US" dirty="0"/>
              <a:t> </a:t>
            </a:r>
            <a:r>
              <a:rPr lang="en-US" dirty="0" err="1"/>
              <a:t>oq</a:t>
            </a:r>
            <a:r>
              <a:rPr lang="en-US" dirty="0"/>
              <a:t> </a:t>
            </a:r>
            <a:r>
              <a:rPr lang="en-US" dirty="0" err="1"/>
              <a:t>rangda</a:t>
            </a:r>
            <a:r>
              <a:rPr lang="en-US" dirty="0"/>
              <a:t>, </a:t>
            </a:r>
            <a:r>
              <a:rPr lang="en-US" dirty="0" err="1"/>
              <a:t>beshiktervatar</a:t>
            </a:r>
            <a:r>
              <a:rPr lang="en-US" dirty="0"/>
              <a:t>, </a:t>
            </a:r>
            <a:r>
              <a:rPr lang="en-US" dirty="0" err="1"/>
              <a:t>ninachilar</a:t>
            </a:r>
            <a:r>
              <a:rPr lang="en-US" dirty="0"/>
              <a:t> </a:t>
            </a:r>
            <a:r>
              <a:rPr lang="en-US" dirty="0" err="1"/>
              <a:t>yashil</a:t>
            </a:r>
            <a:r>
              <a:rPr lang="en-US" dirty="0"/>
              <a:t> </a:t>
            </a:r>
            <a:r>
              <a:rPr lang="en-US" dirty="0" err="1"/>
              <a:t>barglar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yashagani</a:t>
            </a:r>
            <a:r>
              <a:rPr lang="en-US" dirty="0"/>
              <a:t>, </a:t>
            </a:r>
            <a:r>
              <a:rPr lang="en-US" dirty="0" err="1"/>
              <a:t>karam</a:t>
            </a:r>
            <a:r>
              <a:rPr lang="en-US" dirty="0"/>
              <a:t> </a:t>
            </a:r>
            <a:r>
              <a:rPr lang="en-US" dirty="0" err="1"/>
              <a:t>kapalagi</a:t>
            </a:r>
            <a:r>
              <a:rPr lang="en-US" dirty="0"/>
              <a:t> </a:t>
            </a:r>
            <a:r>
              <a:rPr lang="en-US" dirty="0" err="1"/>
              <a:t>qurti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barglari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oziqlangani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 </a:t>
            </a:r>
            <a:r>
              <a:rPr lang="en-US" dirty="0" err="1"/>
              <a:t>yashil</a:t>
            </a:r>
            <a:r>
              <a:rPr lang="en-US" dirty="0"/>
              <a:t> </a:t>
            </a:r>
            <a:r>
              <a:rPr lang="en-US" dirty="0" err="1"/>
              <a:t>rangda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Agar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</a:t>
            </a:r>
            <a:r>
              <a:rPr lang="en-US" dirty="0" err="1"/>
              <a:t>fasllarga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o‘zgarsa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hayvonlar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ham </a:t>
            </a:r>
            <a:r>
              <a:rPr lang="en-US" dirty="0" err="1"/>
              <a:t>o‘zgaruv-chan</a:t>
            </a:r>
            <a:r>
              <a:rPr lang="en-US" dirty="0"/>
              <a:t> 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Yevropaning</a:t>
            </a:r>
            <a:r>
              <a:rPr lang="en-US" dirty="0"/>
              <a:t> </a:t>
            </a:r>
            <a:r>
              <a:rPr lang="en-US" dirty="0" err="1"/>
              <a:t>o‘rta</a:t>
            </a:r>
            <a:r>
              <a:rPr lang="en-US" dirty="0"/>
              <a:t> </a:t>
            </a:r>
            <a:r>
              <a:rPr lang="en-US" dirty="0" err="1"/>
              <a:t>mintaqasida</a:t>
            </a:r>
            <a:r>
              <a:rPr lang="en-US" dirty="0"/>
              <a:t> </a:t>
            </a:r>
            <a:r>
              <a:rPr lang="en-US" dirty="0" err="1"/>
              <a:t>yashovchi</a:t>
            </a:r>
            <a:r>
              <a:rPr lang="en-US" dirty="0"/>
              <a:t> </a:t>
            </a:r>
            <a:r>
              <a:rPr lang="en-US" dirty="0" err="1"/>
              <a:t>tulki</a:t>
            </a:r>
            <a:r>
              <a:rPr lang="en-US" dirty="0"/>
              <a:t>, </a:t>
            </a:r>
            <a:r>
              <a:rPr lang="en-US" dirty="0" err="1"/>
              <a:t>tovushqon</a:t>
            </a:r>
            <a:r>
              <a:rPr lang="en-US" dirty="0"/>
              <a:t>, </a:t>
            </a:r>
            <a:r>
              <a:rPr lang="en-US" dirty="0" err="1"/>
              <a:t>kuropatka</a:t>
            </a:r>
            <a:r>
              <a:rPr lang="en-US" dirty="0"/>
              <a:t>, </a:t>
            </a:r>
            <a:r>
              <a:rPr lang="en-US" dirty="0" err="1"/>
              <a:t>gornostay</a:t>
            </a:r>
            <a:r>
              <a:rPr lang="en-US" dirty="0"/>
              <a:t> </a:t>
            </a:r>
            <a:r>
              <a:rPr lang="en-US" dirty="0" err="1"/>
              <a:t>qishda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, </a:t>
            </a:r>
            <a:r>
              <a:rPr lang="en-US" dirty="0" err="1"/>
              <a:t>yozda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rangda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28015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214290"/>
            <a:ext cx="8858280" cy="6126163"/>
          </a:xfr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8604" b="8604"/>
          <a:stretch>
            <a:fillRect/>
          </a:stretch>
        </p:blipFill>
        <p:spPr bwMode="auto">
          <a:xfrm>
            <a:off x="0" y="214290"/>
            <a:ext cx="5643570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715008" y="500042"/>
            <a:ext cx="3143272" cy="5929354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Hayvonlarda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himoya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rangi</a:t>
            </a:r>
            <a:r>
              <a:rPr lang="en-US" dirty="0"/>
              <a:t>:</a:t>
            </a:r>
          </a:p>
          <a:p>
            <a:r>
              <a:rPr lang="en-US" sz="2000" dirty="0"/>
              <a:t>1—yashil </a:t>
            </a:r>
            <a:r>
              <a:rPr lang="en-US" sz="2000" dirty="0" err="1"/>
              <a:t>chigirtka</a:t>
            </a:r>
            <a:r>
              <a:rPr lang="en-US" sz="2000" dirty="0"/>
              <a:t>; 2—odimchi </a:t>
            </a:r>
            <a:r>
              <a:rPr lang="en-US" sz="2000" dirty="0" err="1"/>
              <a:t>qurt</a:t>
            </a:r>
            <a:r>
              <a:rPr lang="en-US" sz="2000" dirty="0"/>
              <a:t>; 3—kvaksha </a:t>
            </a:r>
            <a:r>
              <a:rPr lang="en-US" sz="2000" dirty="0" err="1"/>
              <a:t>baqasi</a:t>
            </a:r>
            <a:r>
              <a:rPr lang="en-US" sz="2000" dirty="0"/>
              <a:t>;</a:t>
            </a:r>
          </a:p>
          <a:p>
            <a:r>
              <a:rPr lang="en-US" sz="2000" dirty="0"/>
              <a:t>4—kuropatkaning </a:t>
            </a:r>
            <a:r>
              <a:rPr lang="en-US" sz="2000" dirty="0" err="1"/>
              <a:t>yozgi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5—qishki </a:t>
            </a:r>
            <a:r>
              <a:rPr lang="en-US" sz="2000" dirty="0" err="1"/>
              <a:t>qiyofasi</a:t>
            </a:r>
            <a:r>
              <a:rPr lang="en-US" sz="2000" dirty="0"/>
              <a:t>; 6—tentak </a:t>
            </a:r>
            <a:r>
              <a:rPr lang="en-US" sz="2000" dirty="0" err="1"/>
              <a:t>qush</a:t>
            </a:r>
            <a:r>
              <a:rPr lang="en-US" sz="2000" dirty="0"/>
              <a:t>;</a:t>
            </a:r>
          </a:p>
          <a:p>
            <a:r>
              <a:rPr lang="en-US" sz="2000" dirty="0"/>
              <a:t>7—gornostoyning </a:t>
            </a:r>
            <a:r>
              <a:rPr lang="en-US" sz="2000" dirty="0" err="1"/>
              <a:t>yozgi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8—qishki </a:t>
            </a:r>
            <a:r>
              <a:rPr lang="en-US" sz="2000" dirty="0" err="1"/>
              <a:t>qiyofasi</a:t>
            </a:r>
            <a:r>
              <a:rPr lang="en-US" sz="2000" dirty="0"/>
              <a:t>.</a:t>
            </a:r>
            <a:endParaRPr lang="ru-RU" sz="20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askir.png"/>
          <p:cNvPicPr>
            <a:picLocks noGrp="1" noChangeAspect="1"/>
          </p:cNvPicPr>
          <p:nvPr>
            <p:ph sz="half" idx="1"/>
          </p:nvPr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714356"/>
            <a:ext cx="4143372" cy="5072098"/>
          </a:xfrm>
        </p:spPr>
      </p:pic>
      <p:pic>
        <p:nvPicPr>
          <p:cNvPr id="7" name="Содержимое 6" descr="yt8mas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143372" y="537053"/>
            <a:ext cx="5000628" cy="582090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  <a:noFill/>
        </p:spPr>
        <p:txBody>
          <a:bodyPr>
            <a:normAutofit/>
          </a:bodyPr>
          <a:lstStyle/>
          <a:p>
            <a:r>
              <a:rPr lang="en-US" dirty="0" err="1">
                <a:solidFill>
                  <a:srgbClr val="D8D026"/>
                </a:solidFill>
              </a:rPr>
              <a:t>Maskirovka</a:t>
            </a:r>
            <a:r>
              <a:rPr lang="en-US" dirty="0">
                <a:solidFill>
                  <a:srgbClr val="D8D026"/>
                </a:solidFill>
              </a:rPr>
              <a:t>.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hayvonning</a:t>
            </a:r>
            <a:r>
              <a:rPr lang="en-US" dirty="0"/>
              <a:t> </a:t>
            </a:r>
            <a:r>
              <a:rPr lang="en-US" dirty="0" err="1"/>
              <a:t>tana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</a:t>
            </a:r>
            <a:r>
              <a:rPr lang="en-US" dirty="0" err="1"/>
              <a:t>atrofidagi</a:t>
            </a:r>
            <a:r>
              <a:rPr lang="en-US" dirty="0"/>
              <a:t> </a:t>
            </a:r>
            <a:r>
              <a:rPr lang="en-US" dirty="0" err="1"/>
              <a:t>barg</a:t>
            </a:r>
            <a:r>
              <a:rPr lang="en-US" dirty="0"/>
              <a:t>, </a:t>
            </a:r>
            <a:r>
              <a:rPr lang="en-US" dirty="0" err="1"/>
              <a:t>novda</a:t>
            </a:r>
            <a:r>
              <a:rPr lang="en-US" dirty="0"/>
              <a:t>, </a:t>
            </a:r>
            <a:r>
              <a:rPr lang="en-US" dirty="0" err="1"/>
              <a:t>kurtak</a:t>
            </a:r>
            <a:r>
              <a:rPr lang="en-US" dirty="0"/>
              <a:t>, </a:t>
            </a:r>
            <a:r>
              <a:rPr lang="en-US" dirty="0" err="1"/>
              <a:t>o‘simliklarga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Chunonchi</a:t>
            </a:r>
            <a:r>
              <a:rPr lang="en-US" dirty="0"/>
              <a:t>, </a:t>
            </a:r>
            <a:r>
              <a:rPr lang="en-US" dirty="0" err="1"/>
              <a:t>chupchik</a:t>
            </a:r>
            <a:r>
              <a:rPr lang="en-US" dirty="0"/>
              <a:t> </a:t>
            </a:r>
            <a:r>
              <a:rPr lang="en-US" dirty="0" err="1"/>
              <a:t>degan</a:t>
            </a:r>
            <a:r>
              <a:rPr lang="en-US" dirty="0"/>
              <a:t> </a:t>
            </a:r>
            <a:r>
              <a:rPr lang="en-US" dirty="0" err="1"/>
              <a:t>hasharot</a:t>
            </a:r>
            <a:r>
              <a:rPr lang="en-US" dirty="0"/>
              <a:t> </a:t>
            </a:r>
            <a:r>
              <a:rPr lang="en-US" dirty="0" err="1"/>
              <a:t>rangi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ingichka</a:t>
            </a:r>
            <a:r>
              <a:rPr lang="en-US" dirty="0"/>
              <a:t> </a:t>
            </a:r>
            <a:r>
              <a:rPr lang="en-US" dirty="0" err="1"/>
              <a:t>novdani</a:t>
            </a:r>
            <a:r>
              <a:rPr lang="en-US" dirty="0"/>
              <a:t>, </a:t>
            </a:r>
            <a:r>
              <a:rPr lang="en-US" dirty="0" err="1"/>
              <a:t>ninabaliq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o‘tlarini</a:t>
            </a:r>
            <a:r>
              <a:rPr lang="en-US" dirty="0"/>
              <a:t>, </a:t>
            </a:r>
            <a:r>
              <a:rPr lang="en-US" dirty="0" err="1"/>
              <a:t>dengiz</a:t>
            </a:r>
            <a:r>
              <a:rPr lang="en-US" dirty="0"/>
              <a:t> </a:t>
            </a:r>
            <a:r>
              <a:rPr lang="en-US" dirty="0" err="1"/>
              <a:t>paxmoq</a:t>
            </a:r>
            <a:r>
              <a:rPr lang="en-US" dirty="0"/>
              <a:t> </a:t>
            </a:r>
            <a:r>
              <a:rPr lang="en-US" dirty="0" err="1"/>
              <a:t>otchasi</a:t>
            </a:r>
            <a:r>
              <a:rPr lang="en-US" dirty="0"/>
              <a:t> </a:t>
            </a:r>
            <a:r>
              <a:rPr lang="en-US" dirty="0" err="1"/>
              <a:t>deb</a:t>
            </a:r>
            <a:r>
              <a:rPr lang="en-US" dirty="0"/>
              <a:t> </a:t>
            </a:r>
            <a:r>
              <a:rPr lang="en-US" dirty="0" err="1"/>
              <a:t>ataluvchi</a:t>
            </a:r>
            <a:r>
              <a:rPr lang="en-US" dirty="0"/>
              <a:t> </a:t>
            </a:r>
            <a:r>
              <a:rPr lang="en-US" dirty="0" err="1"/>
              <a:t>baliq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o‘simliklarini</a:t>
            </a:r>
            <a:r>
              <a:rPr lang="en-US" dirty="0"/>
              <a:t> </a:t>
            </a:r>
            <a:r>
              <a:rPr lang="en-US" dirty="0" err="1"/>
              <a:t>eslatadi</a:t>
            </a:r>
            <a:r>
              <a:rPr lang="en-US" dirty="0" smtClean="0"/>
              <a:t>.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baqachanoqlar</a:t>
            </a:r>
            <a:r>
              <a:rPr lang="en-US" dirty="0"/>
              <a:t> </a:t>
            </a:r>
            <a:r>
              <a:rPr lang="en-US" dirty="0" err="1"/>
              <a:t>daraxt</a:t>
            </a:r>
            <a:r>
              <a:rPr lang="en-US" dirty="0"/>
              <a:t> </a:t>
            </a:r>
            <a:r>
              <a:rPr lang="en-US" dirty="0" err="1"/>
              <a:t>kurtaklariga</a:t>
            </a:r>
            <a:r>
              <a:rPr lang="en-US" dirty="0"/>
              <a:t> </a:t>
            </a:r>
            <a:r>
              <a:rPr lang="en-US" dirty="0" err="1"/>
              <a:t>o‘xshashdir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Malayada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kallima</a:t>
            </a:r>
            <a:r>
              <a:rPr lang="en-US" dirty="0"/>
              <a:t> </a:t>
            </a:r>
            <a:r>
              <a:rPr lang="en-US" dirty="0" err="1"/>
              <a:t>kapalagining</a:t>
            </a:r>
            <a:r>
              <a:rPr lang="en-US" dirty="0"/>
              <a:t> </a:t>
            </a:r>
            <a:r>
              <a:rPr lang="en-US" dirty="0" err="1"/>
              <a:t>qanotlari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, </a:t>
            </a:r>
            <a:r>
              <a:rPr lang="en-US" dirty="0" err="1"/>
              <a:t>naqsh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tomirlari</a:t>
            </a:r>
            <a:r>
              <a:rPr lang="en-US" dirty="0"/>
              <a:t> </a:t>
            </a:r>
            <a:r>
              <a:rPr lang="en-US" dirty="0" err="1"/>
              <a:t>bargga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912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</a:rPr>
              <a:t>Hayvonlarda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bg2">
                    <a:lumMod val="25000"/>
                  </a:schemeClr>
                </a:solidFill>
              </a:rPr>
              <a:t>maskirovka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: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400" dirty="0"/>
              <a:t>1—beshiktervatar; 2—chupchuk; 3—ko‘lbuqa; 4—dengiz </a:t>
            </a:r>
            <a:r>
              <a:rPr lang="en-US" sz="2400" dirty="0" smtClean="0"/>
              <a:t>toychasi;5—lattachi </a:t>
            </a:r>
            <a:r>
              <a:rPr lang="en-US" sz="2400" dirty="0" err="1"/>
              <a:t>baliq</a:t>
            </a:r>
            <a:r>
              <a:rPr lang="en-US" sz="2400" dirty="0" smtClean="0"/>
              <a:t>; </a:t>
            </a:r>
            <a:r>
              <a:rPr lang="en-US" sz="2400" dirty="0"/>
              <a:t>6—dengiz «</a:t>
            </a:r>
            <a:r>
              <a:rPr lang="en-US" sz="2400" dirty="0" err="1"/>
              <a:t>masxarabozi</a:t>
            </a:r>
            <a:r>
              <a:rPr lang="en-US" sz="2400" dirty="0"/>
              <a:t>»; 7—ninabaliq</a:t>
            </a:r>
            <a:endParaRPr lang="ru-RU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500166" y="2000240"/>
            <a:ext cx="5429288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_camouf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428604"/>
            <a:ext cx="9144000" cy="61436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007801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1796" y="0"/>
            <a:ext cx="9175796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820458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357166"/>
            <a:ext cx="8781574" cy="60722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02494518_maskirovka-zhivotnyh-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mimi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785794"/>
            <a:ext cx="3731029" cy="5481743"/>
          </a:xfrm>
        </p:spPr>
      </p:pic>
      <p:pic>
        <p:nvPicPr>
          <p:cNvPr id="7" name="Содержимое 6" descr="imagesCA5S0ERA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071934" y="1071546"/>
            <a:ext cx="5072066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lnSpcReduction="10000"/>
          </a:bodyPr>
          <a:lstStyle/>
          <a:p>
            <a:r>
              <a:rPr lang="en-US" b="1" dirty="0" err="1">
                <a:solidFill>
                  <a:srgbClr val="00B050"/>
                </a:solidFill>
              </a:rPr>
              <a:t>Ogohlantiruvchi</a:t>
            </a:r>
            <a:r>
              <a:rPr lang="en-US" b="1" dirty="0">
                <a:solidFill>
                  <a:srgbClr val="00B050"/>
                </a:solidFill>
              </a:rPr>
              <a:t> rang</a:t>
            </a:r>
            <a:r>
              <a:rPr lang="en-US" dirty="0"/>
              <a:t>.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hayvonlarning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ko‘rinishi</a:t>
            </a:r>
            <a:r>
              <a:rPr lang="en-US" dirty="0"/>
              <a:t> rang-</a:t>
            </a:r>
            <a:r>
              <a:rPr lang="en-US" dirty="0" err="1"/>
              <a:t>barang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ko‘zga</a:t>
            </a:r>
            <a:r>
              <a:rPr lang="en-US" dirty="0"/>
              <a:t> </a:t>
            </a:r>
            <a:r>
              <a:rPr lang="en-US" dirty="0" err="1"/>
              <a:t>yaqqol</a:t>
            </a:r>
            <a:r>
              <a:rPr lang="en-US" dirty="0"/>
              <a:t> </a:t>
            </a:r>
            <a:r>
              <a:rPr lang="en-US" dirty="0" err="1"/>
              <a:t>tashlanadi</a:t>
            </a:r>
            <a:r>
              <a:rPr lang="en-US" dirty="0"/>
              <a:t>. </a:t>
            </a:r>
            <a:r>
              <a:rPr lang="en-US" dirty="0" err="1"/>
              <a:t>Tillaqo‘ng‘izlar</a:t>
            </a:r>
            <a:r>
              <a:rPr lang="en-US" dirty="0"/>
              <a:t>, </a:t>
            </a:r>
            <a:r>
              <a:rPr lang="en-US" dirty="0" err="1"/>
              <a:t>tugmachaqo‘ng‘izlar</a:t>
            </a:r>
            <a:r>
              <a:rPr lang="en-US" dirty="0"/>
              <a:t>, </a:t>
            </a:r>
            <a:r>
              <a:rPr lang="en-US" dirty="0" err="1"/>
              <a:t>qovog‘ari</a:t>
            </a:r>
            <a:r>
              <a:rPr lang="en-US" dirty="0"/>
              <a:t>, </a:t>
            </a:r>
            <a:r>
              <a:rPr lang="en-US" dirty="0" err="1"/>
              <a:t>tukli</a:t>
            </a:r>
            <a:r>
              <a:rPr lang="en-US" dirty="0"/>
              <a:t> </a:t>
            </a:r>
            <a:r>
              <a:rPr lang="en-US" dirty="0" err="1"/>
              <a:t>ari</a:t>
            </a:r>
            <a:r>
              <a:rPr lang="en-US" dirty="0"/>
              <a:t>, </a:t>
            </a:r>
            <a:r>
              <a:rPr lang="en-US" dirty="0" err="1"/>
              <a:t>ko‘pgina</a:t>
            </a:r>
            <a:r>
              <a:rPr lang="en-US" dirty="0"/>
              <a:t> </a:t>
            </a:r>
            <a:r>
              <a:rPr lang="en-US" dirty="0" err="1"/>
              <a:t>kapalaklar</a:t>
            </a:r>
            <a:r>
              <a:rPr lang="en-US" dirty="0"/>
              <a:t>, «</a:t>
            </a:r>
            <a:r>
              <a:rPr lang="en-US" dirty="0" err="1"/>
              <a:t>do‘st-dushman</a:t>
            </a:r>
            <a:r>
              <a:rPr lang="en-US" dirty="0"/>
              <a:t>»  </a:t>
            </a:r>
            <a:r>
              <a:rPr lang="en-US" dirty="0" err="1"/>
              <a:t>ko‘ziga</a:t>
            </a:r>
            <a:r>
              <a:rPr lang="en-US" dirty="0"/>
              <a:t>  </a:t>
            </a:r>
            <a:r>
              <a:rPr lang="en-US" dirty="0" err="1"/>
              <a:t>yaqqol</a:t>
            </a:r>
            <a:r>
              <a:rPr lang="en-US" dirty="0"/>
              <a:t>  </a:t>
            </a:r>
            <a:r>
              <a:rPr lang="en-US" dirty="0" err="1"/>
              <a:t>tashlanib</a:t>
            </a:r>
            <a:r>
              <a:rPr lang="en-US" dirty="0"/>
              <a:t>,  </a:t>
            </a:r>
            <a:r>
              <a:rPr lang="en-US" dirty="0" err="1"/>
              <a:t>o‘z</a:t>
            </a:r>
            <a:r>
              <a:rPr lang="en-US" dirty="0"/>
              <a:t>  </a:t>
            </a:r>
            <a:r>
              <a:rPr lang="en-US" dirty="0" err="1"/>
              <a:t>ranglari</a:t>
            </a:r>
            <a:r>
              <a:rPr lang="en-US" dirty="0"/>
              <a:t> 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/>
              <a:t>ularni</a:t>
            </a:r>
            <a:r>
              <a:rPr lang="en-US" dirty="0"/>
              <a:t> «</a:t>
            </a:r>
            <a:r>
              <a:rPr lang="en-US" dirty="0" err="1"/>
              <a:t>ogohlantiradilar</a:t>
            </a:r>
            <a:r>
              <a:rPr lang="en-US" dirty="0"/>
              <a:t>».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ogohlantiruvchi</a:t>
            </a:r>
            <a:r>
              <a:rPr lang="en-US" dirty="0"/>
              <a:t> </a:t>
            </a:r>
            <a:r>
              <a:rPr lang="en-US" dirty="0" err="1"/>
              <a:t>rangga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hayvonlarning</a:t>
            </a:r>
            <a:r>
              <a:rPr lang="en-US" dirty="0"/>
              <a:t> </a:t>
            </a:r>
            <a:r>
              <a:rPr lang="en-US" dirty="0" err="1"/>
              <a:t>dushmanlardan</a:t>
            </a:r>
            <a:r>
              <a:rPr lang="en-US" dirty="0"/>
              <a:t> </a:t>
            </a:r>
            <a:r>
              <a:rPr lang="en-US" dirty="0" err="1"/>
              <a:t>himoya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himoya</a:t>
            </a:r>
            <a:r>
              <a:rPr lang="en-US" dirty="0"/>
              <a:t> </a:t>
            </a:r>
            <a:r>
              <a:rPr lang="en-US" dirty="0" err="1"/>
              <a:t>vositalariga</a:t>
            </a:r>
            <a:r>
              <a:rPr lang="en-US" dirty="0"/>
              <a:t> </a:t>
            </a:r>
            <a:r>
              <a:rPr lang="en-US" dirty="0" err="1"/>
              <a:t>tanada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chiqariladigan</a:t>
            </a:r>
            <a:r>
              <a:rPr lang="en-US" dirty="0"/>
              <a:t> </a:t>
            </a:r>
            <a:r>
              <a:rPr lang="en-US" dirty="0" err="1"/>
              <a:t>qo‘lansa</a:t>
            </a:r>
            <a:r>
              <a:rPr lang="en-US" dirty="0"/>
              <a:t> </a:t>
            </a:r>
            <a:r>
              <a:rPr lang="en-US" dirty="0" err="1"/>
              <a:t>hidlar</a:t>
            </a:r>
            <a:r>
              <a:rPr lang="en-US" dirty="0"/>
              <a:t>, </a:t>
            </a:r>
            <a:r>
              <a:rPr lang="en-US" dirty="0" err="1"/>
              <a:t>zaharli</a:t>
            </a:r>
            <a:r>
              <a:rPr lang="en-US" dirty="0"/>
              <a:t> </a:t>
            </a:r>
            <a:r>
              <a:rPr lang="en-US" dirty="0" err="1"/>
              <a:t>suyuqliMar</a:t>
            </a:r>
            <a:r>
              <a:rPr lang="en-US" dirty="0"/>
              <a:t>, </a:t>
            </a:r>
            <a:r>
              <a:rPr lang="en-US" dirty="0" err="1"/>
              <a:t>tananing</a:t>
            </a:r>
            <a:r>
              <a:rPr lang="en-US" dirty="0"/>
              <a:t> </a:t>
            </a:r>
            <a:r>
              <a:rPr lang="en-US" dirty="0" err="1"/>
              <a:t>tuklar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qoplanganligi</a:t>
            </a:r>
            <a:r>
              <a:rPr lang="en-US" dirty="0"/>
              <a:t>, </a:t>
            </a:r>
            <a:r>
              <a:rPr lang="en-US" dirty="0" err="1"/>
              <a:t>nayzalar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hokazolar</a:t>
            </a:r>
            <a:r>
              <a:rPr lang="en-US" dirty="0"/>
              <a:t> </a:t>
            </a:r>
            <a:r>
              <a:rPr lang="en-US" dirty="0" err="1"/>
              <a:t>kkadi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dborka_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711" y="642918"/>
            <a:ext cx="9047289" cy="5929330"/>
          </a:xfr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0760" y="0"/>
            <a:ext cx="3143240" cy="5643578"/>
          </a:xfrm>
        </p:spPr>
        <p:txBody>
          <a:bodyPr>
            <a:noAutofit/>
          </a:bodyPr>
          <a:lstStyle/>
          <a:p>
            <a:r>
              <a:rPr lang="en-US" sz="2400" b="1" dirty="0" err="1">
                <a:solidFill>
                  <a:srgbClr val="00B050"/>
                </a:solidFill>
              </a:rPr>
              <a:t>Hayvonlarda</a:t>
            </a:r>
            <a:r>
              <a:rPr lang="en-US" sz="2400" b="1" dirty="0">
                <a:solidFill>
                  <a:srgbClr val="00B050"/>
                </a:solidFill>
              </a:rPr>
              <a:t> «</a:t>
            </a:r>
            <a:r>
              <a:rPr lang="en-US" sz="2400" b="1" dirty="0" err="1">
                <a:solidFill>
                  <a:srgbClr val="00B050"/>
                </a:solidFill>
              </a:rPr>
              <a:t>ogohlantiruvchi</a:t>
            </a:r>
            <a:r>
              <a:rPr lang="en-US" sz="2400" b="1" dirty="0">
                <a:solidFill>
                  <a:srgbClr val="00B050"/>
                </a:solidFill>
              </a:rPr>
              <a:t>» rang </a:t>
            </a:r>
            <a:r>
              <a:rPr lang="en-US" sz="2400" b="1" dirty="0" err="1">
                <a:solidFill>
                  <a:srgbClr val="00B050"/>
                </a:solidFill>
              </a:rPr>
              <a:t>va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mimikriya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hodisasi</a:t>
            </a:r>
            <a:r>
              <a:rPr lang="en-US" sz="2400" b="1" dirty="0">
                <a:solidFill>
                  <a:srgbClr val="00B050"/>
                </a:solidFill>
              </a:rPr>
              <a:t>: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1—belyanka; 2—zaharli </a:t>
            </a:r>
            <a:r>
              <a:rPr lang="en-US" sz="2000" dirty="0" err="1"/>
              <a:t>gelekonius</a:t>
            </a:r>
            <a:r>
              <a:rPr lang="en-US" sz="2000" dirty="0"/>
              <a:t> </a:t>
            </a:r>
            <a:r>
              <a:rPr lang="en-US" sz="2000" dirty="0" err="1"/>
              <a:t>kapalak</a:t>
            </a:r>
            <a:r>
              <a:rPr lang="en-US" sz="2000" dirty="0"/>
              <a:t>; 3—oynasimon </a:t>
            </a:r>
            <a:r>
              <a:rPr lang="en-US" sz="2000" dirty="0" err="1"/>
              <a:t>kapalak</a:t>
            </a:r>
            <a:r>
              <a:rPr lang="en-US" sz="2000" dirty="0"/>
              <a:t>;</a:t>
            </a:r>
            <a:br>
              <a:rPr lang="en-US" sz="2000" dirty="0"/>
            </a:br>
            <a:r>
              <a:rPr lang="en-US" sz="2000" dirty="0"/>
              <a:t>4—g‘o‘ng‘illovchi </a:t>
            </a:r>
            <a:r>
              <a:rPr lang="en-US" sz="2000" dirty="0" err="1"/>
              <a:t>pashsha</a:t>
            </a:r>
            <a:r>
              <a:rPr lang="en-US" sz="2000" dirty="0"/>
              <a:t>; 5—oddiy </a:t>
            </a:r>
            <a:r>
              <a:rPr lang="en-US" sz="2000" dirty="0" err="1"/>
              <a:t>ari</a:t>
            </a:r>
            <a:r>
              <a:rPr lang="en-US" sz="2000" dirty="0"/>
              <a:t>; 6—zaharli </a:t>
            </a:r>
            <a:r>
              <a:rPr lang="en-US" sz="2000" dirty="0" err="1"/>
              <a:t>korall</a:t>
            </a:r>
            <a:r>
              <a:rPr lang="en-US" sz="2000" dirty="0"/>
              <a:t> </a:t>
            </a:r>
            <a:r>
              <a:rPr lang="en-US" sz="2000" dirty="0" err="1"/>
              <a:t>aspidi</a:t>
            </a:r>
            <a:r>
              <a:rPr lang="en-US" sz="2000" dirty="0"/>
              <a:t>;</a:t>
            </a:r>
            <a:br>
              <a:rPr lang="en-US" sz="2000" dirty="0"/>
            </a:br>
            <a:r>
              <a:rPr lang="en-US" sz="2000" dirty="0"/>
              <a:t>7—zaharsiz </a:t>
            </a:r>
            <a:r>
              <a:rPr lang="en-US" sz="2000" dirty="0" err="1"/>
              <a:t>Amerika</a:t>
            </a:r>
            <a:r>
              <a:rPr lang="en-US" sz="2000" dirty="0"/>
              <a:t> </a:t>
            </a:r>
            <a:r>
              <a:rPr lang="en-US" sz="2000" dirty="0" err="1"/>
              <a:t>suviloni</a:t>
            </a:r>
            <a:r>
              <a:rPr lang="en-US" sz="2000" dirty="0"/>
              <a:t>; 8—«</a:t>
            </a:r>
            <a:r>
              <a:rPr lang="en-US" sz="2000" dirty="0" err="1"/>
              <a:t>xonqizi</a:t>
            </a:r>
            <a:r>
              <a:rPr lang="en-US" sz="2000" dirty="0"/>
              <a:t>» </a:t>
            </a:r>
            <a:r>
              <a:rPr lang="en-US" sz="2000" dirty="0" err="1"/>
              <a:t>qo‘ng‘izi</a:t>
            </a:r>
            <a:r>
              <a:rPr lang="en-US" sz="2000" dirty="0"/>
              <a:t>; 9—suvarak.</a:t>
            </a:r>
            <a:endParaRPr lang="ru-RU" sz="20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007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14-014-Mimikrij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702050"/>
            <a:ext cx="8429683" cy="5870222"/>
          </a:xfrm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71_MAS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970" y="500042"/>
            <a:ext cx="8868030" cy="5710388"/>
          </a:xfr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amele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902432"/>
            <a:ext cx="8143932" cy="5811841"/>
          </a:xfr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71472" y="571480"/>
            <a:ext cx="8358214" cy="587059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Rang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shakl</a:t>
            </a:r>
            <a:r>
              <a:rPr lang="en-US" dirty="0"/>
              <a:t> </a:t>
            </a:r>
            <a:r>
              <a:rPr lang="en-US" dirty="0" err="1"/>
              <a:t>jihatidan</a:t>
            </a:r>
            <a:r>
              <a:rPr lang="en-US" dirty="0"/>
              <a:t> </a:t>
            </a:r>
            <a:r>
              <a:rPr lang="en-US" dirty="0" err="1"/>
              <a:t>taqlid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organizmlargagina</a:t>
            </a:r>
            <a:endParaRPr lang="en-US" dirty="0"/>
          </a:p>
          <a:p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hatto</a:t>
            </a:r>
            <a:r>
              <a:rPr lang="en-US" dirty="0"/>
              <a:t> </a:t>
            </a:r>
            <a:r>
              <a:rPr lang="en-US" dirty="0" err="1"/>
              <a:t>tuxumlarga</a:t>
            </a:r>
            <a:r>
              <a:rPr lang="en-US" dirty="0"/>
              <a:t> ham </a:t>
            </a:r>
            <a:r>
              <a:rPr lang="en-US" dirty="0" err="1"/>
              <a:t>xos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kakku</a:t>
            </a:r>
            <a:r>
              <a:rPr lang="en-US" dirty="0"/>
              <a:t> </a:t>
            </a:r>
            <a:r>
              <a:rPr lang="en-US" dirty="0" err="1"/>
              <a:t>qush</a:t>
            </a:r>
            <a:r>
              <a:rPr lang="en-US" dirty="0"/>
              <a:t> </a:t>
            </a:r>
            <a:r>
              <a:rPr lang="en-US" dirty="0" err="1"/>
              <a:t>urchishi</a:t>
            </a:r>
            <a:endParaRPr lang="en-US" dirty="0"/>
          </a:p>
          <a:p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qushlar</a:t>
            </a:r>
            <a:r>
              <a:rPr lang="en-US" dirty="0"/>
              <a:t> </a:t>
            </a:r>
            <a:r>
              <a:rPr lang="en-US" dirty="0" err="1"/>
              <a:t>singari</a:t>
            </a:r>
            <a:r>
              <a:rPr lang="en-US" dirty="0"/>
              <a:t> in </a:t>
            </a:r>
            <a:r>
              <a:rPr lang="en-US" dirty="0" err="1"/>
              <a:t>qurmaydi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tuxumini</a:t>
            </a:r>
            <a:r>
              <a:rPr lang="en-US" dirty="0"/>
              <a:t> </a:t>
            </a:r>
            <a:r>
              <a:rPr lang="en-US" dirty="0" err="1"/>
              <a:t>mayda</a:t>
            </a:r>
            <a:endParaRPr lang="en-US" dirty="0"/>
          </a:p>
          <a:p>
            <a:r>
              <a:rPr lang="en-US" dirty="0" err="1"/>
              <a:t>qushlar</a:t>
            </a:r>
            <a:r>
              <a:rPr lang="en-US" dirty="0"/>
              <a:t> — </a:t>
            </a:r>
            <a:r>
              <a:rPr lang="en-US" dirty="0" err="1"/>
              <a:t>qorayaloqlar</a:t>
            </a:r>
            <a:r>
              <a:rPr lang="en-US" dirty="0"/>
              <a:t>, </a:t>
            </a:r>
            <a:r>
              <a:rPr lang="en-US" dirty="0" err="1"/>
              <a:t>jibilajibonlar</a:t>
            </a:r>
            <a:r>
              <a:rPr lang="en-US" dirty="0"/>
              <a:t>, bulbul, </a:t>
            </a:r>
            <a:r>
              <a:rPr lang="en-US" dirty="0" err="1"/>
              <a:t>sirchumchuqlarning</a:t>
            </a:r>
            <a:endParaRPr lang="en-US" dirty="0"/>
          </a:p>
          <a:p>
            <a:r>
              <a:rPr lang="en-US" dirty="0" err="1"/>
              <a:t>inlariga</a:t>
            </a:r>
            <a:r>
              <a:rPr lang="en-US" dirty="0"/>
              <a:t> </a:t>
            </a:r>
            <a:r>
              <a:rPr lang="en-US" dirty="0" err="1"/>
              <a:t>qo‘yadi</a:t>
            </a:r>
            <a:r>
              <a:rPr lang="en-US" dirty="0"/>
              <a:t>. Eng </a:t>
            </a:r>
            <a:r>
              <a:rPr lang="en-US" dirty="0" err="1"/>
              <a:t>muhimi</a:t>
            </a:r>
            <a:r>
              <a:rPr lang="en-US" dirty="0"/>
              <a:t> </a:t>
            </a:r>
            <a:r>
              <a:rPr lang="en-US" dirty="0" err="1"/>
              <a:t>shundan</a:t>
            </a:r>
            <a:r>
              <a:rPr lang="en-US" dirty="0"/>
              <a:t> </a:t>
            </a:r>
            <a:r>
              <a:rPr lang="en-US" dirty="0" err="1"/>
              <a:t>iboratki</a:t>
            </a:r>
            <a:r>
              <a:rPr lang="en-US" dirty="0"/>
              <a:t>, </a:t>
            </a:r>
            <a:r>
              <a:rPr lang="en-US" dirty="0" err="1"/>
              <a:t>kakku</a:t>
            </a:r>
            <a:r>
              <a:rPr lang="en-US" dirty="0"/>
              <a:t> </a:t>
            </a:r>
            <a:r>
              <a:rPr lang="en-US" dirty="0" err="1"/>
              <a:t>tuxum</a:t>
            </a:r>
            <a:endParaRPr lang="en-US" dirty="0"/>
          </a:p>
          <a:p>
            <a:r>
              <a:rPr lang="en-US" dirty="0" err="1"/>
              <a:t>qo‘yishdan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ana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qushlarning</a:t>
            </a:r>
            <a:r>
              <a:rPr lang="en-US" dirty="0"/>
              <a:t> </a:t>
            </a:r>
            <a:r>
              <a:rPr lang="en-US" dirty="0" err="1"/>
              <a:t>inlaridagi</a:t>
            </a:r>
            <a:r>
              <a:rPr lang="en-US" dirty="0"/>
              <a:t> </a:t>
            </a:r>
            <a:r>
              <a:rPr lang="en-US" dirty="0" err="1"/>
              <a:t>tuxumlarni</a:t>
            </a:r>
            <a:r>
              <a:rPr lang="en-US" dirty="0"/>
              <a:t> </a:t>
            </a:r>
            <a:r>
              <a:rPr lang="en-US" dirty="0" err="1"/>
              <a:t>ko‘rib</a:t>
            </a:r>
            <a:endParaRPr lang="en-US" dirty="0"/>
          </a:p>
          <a:p>
            <a:r>
              <a:rPr lang="en-US" dirty="0" err="1"/>
              <a:t>ularga</a:t>
            </a:r>
            <a:r>
              <a:rPr lang="en-US" dirty="0"/>
              <a:t> </a:t>
            </a:r>
            <a:r>
              <a:rPr lang="en-US" dirty="0" err="1"/>
              <a:t>taqlid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tuxum</a:t>
            </a:r>
            <a:r>
              <a:rPr lang="en-US" dirty="0"/>
              <a:t> </a:t>
            </a:r>
            <a:r>
              <a:rPr lang="en-US" dirty="0" err="1"/>
              <a:t>qo‘yadi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qo‘ygan</a:t>
            </a:r>
            <a:r>
              <a:rPr lang="en-US" dirty="0"/>
              <a:t> </a:t>
            </a:r>
            <a:r>
              <a:rPr lang="en-US" dirty="0" err="1"/>
              <a:t>tuxumlarining</a:t>
            </a:r>
            <a:endParaRPr lang="en-US" dirty="0"/>
          </a:p>
          <a:p>
            <a:r>
              <a:rPr lang="en-US" dirty="0" err="1"/>
              <a:t>rangi</a:t>
            </a:r>
            <a:r>
              <a:rPr lang="en-US" dirty="0"/>
              <a:t>, </a:t>
            </a:r>
            <a:r>
              <a:rPr lang="en-US" dirty="0" err="1"/>
              <a:t>hajmi</a:t>
            </a:r>
            <a:r>
              <a:rPr lang="en-US" dirty="0"/>
              <a:t> in </a:t>
            </a:r>
            <a:r>
              <a:rPr lang="en-US" dirty="0" err="1"/>
              <a:t>egalarining</a:t>
            </a:r>
            <a:r>
              <a:rPr lang="en-US" dirty="0"/>
              <a:t> </a:t>
            </a:r>
            <a:r>
              <a:rPr lang="en-US" dirty="0" err="1"/>
              <a:t>tuxumlariga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 </a:t>
            </a:r>
            <a:r>
              <a:rPr lang="en-US" dirty="0" err="1"/>
              <a:t>bo‘ladi</a:t>
            </a:r>
            <a:endParaRPr lang="ru-RU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8429652" cy="522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8847"/>
            <a:ext cx="750099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300" b="1" dirty="0" err="1"/>
              <a:t>O‘simliklar</a:t>
            </a:r>
            <a:r>
              <a:rPr lang="en-US" sz="2300" b="1" dirty="0"/>
              <a:t> </a:t>
            </a:r>
            <a:r>
              <a:rPr lang="en-US" sz="2300" b="1" dirty="0" err="1"/>
              <a:t>olamidagi</a:t>
            </a:r>
            <a:r>
              <a:rPr lang="en-US" sz="2300" b="1" dirty="0"/>
              <a:t> </a:t>
            </a:r>
            <a:r>
              <a:rPr lang="en-US" sz="2300" b="1" dirty="0" err="1"/>
              <a:t>moslanish</a:t>
            </a:r>
            <a:r>
              <a:rPr lang="en-US" sz="2300" dirty="0"/>
              <a:t>. </a:t>
            </a:r>
            <a:r>
              <a:rPr lang="en-US" sz="2300" dirty="0" err="1"/>
              <a:t>Hayvonlar</a:t>
            </a:r>
            <a:r>
              <a:rPr lang="en-US" sz="2300" dirty="0"/>
              <a:t> </a:t>
            </a:r>
            <a:r>
              <a:rPr lang="en-US" sz="2300" dirty="0" err="1"/>
              <a:t>singari</a:t>
            </a:r>
            <a:r>
              <a:rPr lang="en-US" sz="2300" dirty="0"/>
              <a:t> </a:t>
            </a:r>
            <a:r>
              <a:rPr lang="en-US" sz="2300" dirty="0" err="1"/>
              <a:t>o‘simliklarda</a:t>
            </a:r>
            <a:endParaRPr lang="en-US" sz="2300" dirty="0"/>
          </a:p>
          <a:p>
            <a:r>
              <a:rPr lang="en-US" sz="2300" dirty="0"/>
              <a:t>ham </a:t>
            </a:r>
            <a:r>
              <a:rPr lang="en-US" sz="2300" dirty="0" err="1"/>
              <a:t>tashqi</a:t>
            </a:r>
            <a:r>
              <a:rPr lang="en-US" sz="2300" dirty="0"/>
              <a:t> </a:t>
            </a:r>
            <a:r>
              <a:rPr lang="en-US" sz="2300" dirty="0" err="1"/>
              <a:t>muhit</a:t>
            </a:r>
            <a:r>
              <a:rPr lang="en-US" sz="2300" dirty="0"/>
              <a:t> </a:t>
            </a:r>
            <a:r>
              <a:rPr lang="en-US" sz="2300" dirty="0" err="1"/>
              <a:t>omillariga</a:t>
            </a:r>
            <a:r>
              <a:rPr lang="en-US" sz="2300" dirty="0"/>
              <a:t> </a:t>
            </a:r>
            <a:r>
              <a:rPr lang="en-US" sz="2300" dirty="0" err="1"/>
              <a:t>nisbatan</a:t>
            </a:r>
            <a:r>
              <a:rPr lang="en-US" sz="2300" dirty="0"/>
              <a:t> </a:t>
            </a:r>
            <a:r>
              <a:rPr lang="en-US" sz="2300" dirty="0" err="1"/>
              <a:t>bir</a:t>
            </a:r>
            <a:r>
              <a:rPr lang="en-US" sz="2300" dirty="0"/>
              <a:t> </a:t>
            </a:r>
            <a:r>
              <a:rPr lang="en-US" sz="2300" dirty="0" err="1"/>
              <a:t>qancha</a:t>
            </a:r>
            <a:r>
              <a:rPr lang="en-US" sz="2300" dirty="0"/>
              <a:t> </a:t>
            </a:r>
            <a:r>
              <a:rPr lang="en-US" sz="2300" dirty="0" err="1"/>
              <a:t>moslanishlar</a:t>
            </a:r>
            <a:endParaRPr lang="en-US" sz="2300" dirty="0"/>
          </a:p>
          <a:p>
            <a:r>
              <a:rPr lang="en-US" sz="2300" dirty="0" err="1"/>
              <a:t>mavjud</a:t>
            </a:r>
            <a:r>
              <a:rPr lang="en-US" sz="2300" dirty="0"/>
              <a:t>. </a:t>
            </a:r>
            <a:r>
              <a:rPr lang="en-US" sz="2300" dirty="0" err="1"/>
              <a:t>Masalan</a:t>
            </a:r>
            <a:r>
              <a:rPr lang="en-US" sz="2300" dirty="0"/>
              <a:t>, </a:t>
            </a:r>
            <a:r>
              <a:rPr lang="en-US" sz="2300" dirty="0" err="1"/>
              <a:t>nam</a:t>
            </a:r>
            <a:r>
              <a:rPr lang="en-US" sz="2300" dirty="0"/>
              <a:t> </a:t>
            </a:r>
            <a:r>
              <a:rPr lang="en-US" sz="2300" dirty="0" err="1"/>
              <a:t>tanqisligiga</a:t>
            </a:r>
            <a:r>
              <a:rPr lang="en-US" sz="2300" dirty="0"/>
              <a:t> </a:t>
            </a:r>
            <a:r>
              <a:rPr lang="en-US" sz="2300" dirty="0" err="1"/>
              <a:t>o‘simliklar</a:t>
            </a:r>
            <a:r>
              <a:rPr lang="en-US" sz="2300" dirty="0"/>
              <a:t> </a:t>
            </a:r>
            <a:r>
              <a:rPr lang="en-US" sz="2300" dirty="0" err="1"/>
              <a:t>turlicha</a:t>
            </a:r>
            <a:endParaRPr lang="en-US" sz="2300" dirty="0"/>
          </a:p>
          <a:p>
            <a:r>
              <a:rPr lang="en-US" sz="2300" dirty="0" err="1"/>
              <a:t>moslashgan</a:t>
            </a:r>
            <a:r>
              <a:rPr lang="en-US" sz="2300" dirty="0"/>
              <a:t> </a:t>
            </a:r>
            <a:r>
              <a:rPr lang="en-US" sz="2300" dirty="0" err="1"/>
              <a:t>bo‘ladi</a:t>
            </a:r>
            <a:r>
              <a:rPr lang="en-US" sz="2300" dirty="0"/>
              <a:t>. </a:t>
            </a:r>
            <a:r>
              <a:rPr lang="en-US" sz="2300" dirty="0" err="1"/>
              <a:t>Bir</a:t>
            </a:r>
            <a:r>
              <a:rPr lang="en-US" sz="2300" dirty="0"/>
              <a:t> </a:t>
            </a:r>
            <a:r>
              <a:rPr lang="en-US" sz="2300" dirty="0" err="1"/>
              <a:t>xil</a:t>
            </a:r>
            <a:r>
              <a:rPr lang="en-US" sz="2300" dirty="0"/>
              <a:t> </a:t>
            </a:r>
            <a:r>
              <a:rPr lang="en-US" sz="2300" dirty="0" err="1"/>
              <a:t>o‘simliklarning</a:t>
            </a:r>
            <a:r>
              <a:rPr lang="en-US" sz="2300" dirty="0"/>
              <a:t> </a:t>
            </a:r>
            <a:r>
              <a:rPr lang="en-US" sz="2300" dirty="0" err="1"/>
              <a:t>bargi</a:t>
            </a:r>
            <a:r>
              <a:rPr lang="en-US" sz="2300" dirty="0"/>
              <a:t> </a:t>
            </a:r>
            <a:r>
              <a:rPr lang="en-US" sz="2300" dirty="0" err="1"/>
              <a:t>ustki</a:t>
            </a:r>
            <a:r>
              <a:rPr lang="en-US" sz="2300" dirty="0"/>
              <a:t> </a:t>
            </a:r>
            <a:r>
              <a:rPr lang="en-US" sz="2300" dirty="0" err="1"/>
              <a:t>tomondan</a:t>
            </a:r>
            <a:endParaRPr lang="en-US" sz="2300" dirty="0"/>
          </a:p>
          <a:p>
            <a:r>
              <a:rPr lang="en-US" sz="2300" dirty="0"/>
              <a:t>mum </a:t>
            </a:r>
            <a:r>
              <a:rPr lang="en-US" sz="2300" dirty="0" err="1"/>
              <a:t>qavat</a:t>
            </a:r>
            <a:r>
              <a:rPr lang="en-US" sz="2300" dirty="0"/>
              <a:t> (</a:t>
            </a:r>
            <a:r>
              <a:rPr lang="en-US" sz="2300" dirty="0" err="1"/>
              <a:t>fikus</a:t>
            </a:r>
            <a:r>
              <a:rPr lang="en-US" sz="2300" dirty="0"/>
              <a:t>), </a:t>
            </a:r>
            <a:r>
              <a:rPr lang="en-US" sz="2300" dirty="0" err="1"/>
              <a:t>ikkinchi</a:t>
            </a:r>
            <a:r>
              <a:rPr lang="en-US" sz="2300" dirty="0"/>
              <a:t> </a:t>
            </a:r>
            <a:r>
              <a:rPr lang="en-US" sz="2300" dirty="0" err="1"/>
              <a:t>xillarda</a:t>
            </a:r>
            <a:r>
              <a:rPr lang="en-US" sz="2300" dirty="0"/>
              <a:t> </a:t>
            </a:r>
            <a:r>
              <a:rPr lang="en-US" sz="2300" dirty="0" err="1"/>
              <a:t>qalin</a:t>
            </a:r>
            <a:r>
              <a:rPr lang="en-US" sz="2300" dirty="0"/>
              <a:t> </a:t>
            </a:r>
            <a:r>
              <a:rPr lang="en-US" sz="2300" dirty="0" err="1"/>
              <a:t>tuklar</a:t>
            </a:r>
            <a:r>
              <a:rPr lang="en-US" sz="2300" dirty="0"/>
              <a:t> (</a:t>
            </a:r>
            <a:r>
              <a:rPr lang="en-US" sz="2300" dirty="0" err="1"/>
              <a:t>sigir</a:t>
            </a:r>
            <a:r>
              <a:rPr lang="en-US" sz="2300" dirty="0"/>
              <a:t> </a:t>
            </a:r>
            <a:r>
              <a:rPr lang="en-US" sz="2300" dirty="0" err="1"/>
              <a:t>quyruq</a:t>
            </a:r>
            <a:r>
              <a:rPr lang="en-US" sz="2300" dirty="0"/>
              <a:t>)</a:t>
            </a:r>
          </a:p>
          <a:p>
            <a:r>
              <a:rPr lang="en-US" sz="2300" dirty="0" err="1"/>
              <a:t>bilan</a:t>
            </a:r>
            <a:r>
              <a:rPr lang="en-US" sz="2300" dirty="0"/>
              <a:t> </a:t>
            </a:r>
            <a:r>
              <a:rPr lang="en-US" sz="2300" dirty="0" err="1"/>
              <a:t>qoplangan</a:t>
            </a:r>
            <a:r>
              <a:rPr lang="en-US" sz="2300" dirty="0"/>
              <a:t>. </a:t>
            </a:r>
            <a:r>
              <a:rPr lang="en-US" sz="2300" dirty="0" err="1"/>
              <a:t>Saksovulda</a:t>
            </a:r>
            <a:r>
              <a:rPr lang="en-US" sz="2300" dirty="0"/>
              <a:t> </a:t>
            </a:r>
            <a:r>
              <a:rPr lang="en-US" sz="2300" dirty="0" err="1"/>
              <a:t>barglar</a:t>
            </a:r>
            <a:r>
              <a:rPr lang="en-US" sz="2300" dirty="0"/>
              <a:t> </a:t>
            </a:r>
            <a:r>
              <a:rPr lang="en-US" sz="2300" dirty="0" err="1"/>
              <a:t>kichik</a:t>
            </a:r>
            <a:r>
              <a:rPr lang="en-US" sz="2300" dirty="0"/>
              <a:t> «</a:t>
            </a:r>
            <a:r>
              <a:rPr lang="en-US" sz="2300" dirty="0" err="1"/>
              <a:t>tangacha»larga</a:t>
            </a:r>
            <a:endParaRPr lang="en-US" sz="2300" dirty="0"/>
          </a:p>
          <a:p>
            <a:r>
              <a:rPr lang="en-US" sz="2300" dirty="0" err="1"/>
              <a:t>aylangan</a:t>
            </a:r>
            <a:r>
              <a:rPr lang="en-US" sz="2300" dirty="0"/>
              <a:t>. </a:t>
            </a:r>
            <a:r>
              <a:rPr lang="en-US" sz="2300" dirty="0" err="1"/>
              <a:t>Yantoqning</a:t>
            </a:r>
            <a:r>
              <a:rPr lang="en-US" sz="2300" dirty="0"/>
              <a:t> </a:t>
            </a:r>
            <a:r>
              <a:rPr lang="en-US" sz="2300" dirty="0" err="1"/>
              <a:t>barglari</a:t>
            </a:r>
            <a:r>
              <a:rPr lang="en-US" sz="2300" dirty="0"/>
              <a:t> </a:t>
            </a:r>
            <a:r>
              <a:rPr lang="en-US" sz="2300" dirty="0" err="1"/>
              <a:t>mayda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qattiq</a:t>
            </a:r>
            <a:r>
              <a:rPr lang="en-US" sz="2300" dirty="0"/>
              <a:t>, </a:t>
            </a:r>
            <a:r>
              <a:rPr lang="en-US" sz="2300" dirty="0" err="1"/>
              <a:t>ko‘pgina</a:t>
            </a:r>
            <a:r>
              <a:rPr lang="en-US" sz="2300" dirty="0"/>
              <a:t> </a:t>
            </a:r>
            <a:r>
              <a:rPr lang="en-US" sz="2300" dirty="0" err="1"/>
              <a:t>shoxchalari</a:t>
            </a:r>
            <a:endParaRPr lang="en-US" sz="2300" dirty="0"/>
          </a:p>
          <a:p>
            <a:r>
              <a:rPr lang="en-US" sz="2300" dirty="0" err="1"/>
              <a:t>tikan</a:t>
            </a:r>
            <a:r>
              <a:rPr lang="en-US" sz="2300" dirty="0"/>
              <a:t> </a:t>
            </a:r>
            <a:r>
              <a:rPr lang="en-US" sz="2300" dirty="0" err="1"/>
              <a:t>shaklida</a:t>
            </a:r>
            <a:r>
              <a:rPr lang="en-US" sz="2300" dirty="0"/>
              <a:t>. </a:t>
            </a:r>
            <a:r>
              <a:rPr lang="en-US" sz="2300" dirty="0" err="1"/>
              <a:t>Kaktus</a:t>
            </a:r>
            <a:r>
              <a:rPr lang="en-US" sz="2300" dirty="0"/>
              <a:t>, aloe, </a:t>
            </a:r>
            <a:r>
              <a:rPr lang="en-US" sz="2300" dirty="0" err="1"/>
              <a:t>agavalar</a:t>
            </a:r>
            <a:r>
              <a:rPr lang="en-US" sz="2300" dirty="0"/>
              <a:t> </a:t>
            </a:r>
            <a:r>
              <a:rPr lang="en-US" sz="2300" dirty="0" err="1"/>
              <a:t>sersuv</a:t>
            </a:r>
            <a:r>
              <a:rPr lang="en-US" sz="2300" dirty="0"/>
              <a:t> </a:t>
            </a:r>
            <a:r>
              <a:rPr lang="en-US" sz="2300" dirty="0" err="1"/>
              <a:t>o‘simliklar</a:t>
            </a:r>
            <a:endParaRPr lang="en-US" sz="2300" dirty="0"/>
          </a:p>
          <a:p>
            <a:r>
              <a:rPr lang="en-US" sz="2300" dirty="0" err="1"/>
              <a:t>hisoblanadi</a:t>
            </a:r>
            <a:r>
              <a:rPr lang="en-US" sz="2300" dirty="0"/>
              <a:t>. </a:t>
            </a:r>
            <a:r>
              <a:rPr lang="en-US" sz="2300" dirty="0" err="1"/>
              <a:t>Ba’zi</a:t>
            </a:r>
            <a:r>
              <a:rPr lang="en-US" sz="2300" dirty="0"/>
              <a:t> </a:t>
            </a:r>
            <a:r>
              <a:rPr lang="en-US" sz="2300" dirty="0" err="1"/>
              <a:t>o‘simliklarning</a:t>
            </a:r>
            <a:r>
              <a:rPr lang="en-US" sz="2300" dirty="0"/>
              <a:t> </a:t>
            </a:r>
            <a:r>
              <a:rPr lang="en-US" sz="2300" dirty="0" err="1"/>
              <a:t>vegetatsiya</a:t>
            </a:r>
            <a:r>
              <a:rPr lang="en-US" sz="2300" dirty="0"/>
              <a:t> </a:t>
            </a:r>
            <a:r>
              <a:rPr lang="en-US" sz="2300" dirty="0" err="1"/>
              <a:t>davri</a:t>
            </a:r>
            <a:r>
              <a:rPr lang="en-US" sz="2300" dirty="0"/>
              <a:t> </a:t>
            </a:r>
            <a:r>
              <a:rPr lang="en-US" sz="2300" dirty="0" err="1"/>
              <a:t>juda</a:t>
            </a:r>
            <a:r>
              <a:rPr lang="en-US" sz="2300" dirty="0"/>
              <a:t> </a:t>
            </a:r>
            <a:r>
              <a:rPr lang="en-US" sz="2300" dirty="0" err="1"/>
              <a:t>qisqa</a:t>
            </a:r>
            <a:r>
              <a:rPr lang="en-US" sz="2300" dirty="0"/>
              <a:t>,</a:t>
            </a:r>
          </a:p>
          <a:p>
            <a:r>
              <a:rPr lang="en-US" sz="2300" dirty="0" err="1"/>
              <a:t>masalan</a:t>
            </a:r>
            <a:r>
              <a:rPr lang="en-US" sz="2300" dirty="0"/>
              <a:t>, </a:t>
            </a:r>
            <a:r>
              <a:rPr lang="en-US" sz="2300" dirty="0" err="1"/>
              <a:t>ayiqtovon</a:t>
            </a:r>
            <a:r>
              <a:rPr lang="en-US" sz="2300" dirty="0"/>
              <a:t>, </a:t>
            </a:r>
            <a:r>
              <a:rPr lang="en-US" sz="2300" dirty="0" err="1"/>
              <a:t>yaltirbosh</a:t>
            </a:r>
            <a:r>
              <a:rPr lang="en-US" sz="2300" dirty="0"/>
              <a:t> </a:t>
            </a:r>
            <a:r>
              <a:rPr lang="en-US" sz="2300" dirty="0" err="1"/>
              <a:t>erta</a:t>
            </a:r>
            <a:r>
              <a:rPr lang="en-US" sz="2300" dirty="0"/>
              <a:t> </a:t>
            </a:r>
            <a:r>
              <a:rPr lang="en-US" sz="2300" dirty="0" err="1"/>
              <a:t>bahorda</a:t>
            </a:r>
            <a:r>
              <a:rPr lang="en-US" sz="2300" dirty="0"/>
              <a:t> </a:t>
            </a:r>
            <a:r>
              <a:rPr lang="en-US" sz="2300" dirty="0" err="1"/>
              <a:t>o‘sib</a:t>
            </a:r>
            <a:r>
              <a:rPr lang="en-US" sz="2300" dirty="0"/>
              <a:t>, </a:t>
            </a:r>
            <a:r>
              <a:rPr lang="en-US" sz="2300" dirty="0" err="1"/>
              <a:t>rivojlanib</a:t>
            </a:r>
            <a:r>
              <a:rPr lang="en-US" sz="2300" dirty="0"/>
              <a:t>,</a:t>
            </a:r>
          </a:p>
          <a:p>
            <a:r>
              <a:rPr lang="en-US" sz="2300" dirty="0" err="1"/>
              <a:t>urug</a:t>
            </a:r>
            <a:r>
              <a:rPr lang="en-US" sz="2300" dirty="0"/>
              <a:t>‘ </a:t>
            </a:r>
            <a:r>
              <a:rPr lang="en-US" sz="2300" dirty="0" err="1"/>
              <a:t>berishga</a:t>
            </a:r>
            <a:r>
              <a:rPr lang="en-US" sz="2300" dirty="0"/>
              <a:t> </a:t>
            </a:r>
            <a:r>
              <a:rPr lang="en-US" sz="2300" dirty="0" err="1"/>
              <a:t>ulguradi</a:t>
            </a:r>
            <a:r>
              <a:rPr lang="en-US" sz="2300" dirty="0"/>
              <a:t>. </a:t>
            </a:r>
            <a:r>
              <a:rPr lang="en-US" sz="2300" dirty="0" err="1"/>
              <a:t>Yantoq</a:t>
            </a:r>
            <a:r>
              <a:rPr lang="en-US" sz="2300" dirty="0"/>
              <a:t>, </a:t>
            </a:r>
            <a:r>
              <a:rPr lang="en-US" sz="2300" dirty="0" err="1"/>
              <a:t>shuvoq</a:t>
            </a:r>
            <a:r>
              <a:rPr lang="en-US" sz="2300" dirty="0"/>
              <a:t> </a:t>
            </a:r>
            <a:r>
              <a:rPr lang="en-US" sz="2300" dirty="0" err="1"/>
              <a:t>kabi</a:t>
            </a:r>
            <a:r>
              <a:rPr lang="en-US" sz="2300" dirty="0"/>
              <a:t> </a:t>
            </a:r>
            <a:r>
              <a:rPr lang="en-US" sz="2300" dirty="0" err="1"/>
              <a:t>o‘simliklar</a:t>
            </a:r>
            <a:r>
              <a:rPr lang="en-US" sz="2300" dirty="0"/>
              <a:t> </a:t>
            </a:r>
            <a:r>
              <a:rPr lang="en-US" sz="2300" dirty="0" err="1"/>
              <a:t>qurg</a:t>
            </a:r>
            <a:r>
              <a:rPr lang="en-US" sz="2300" dirty="0"/>
              <a:t>‘</a:t>
            </a:r>
          </a:p>
          <a:p>
            <a:r>
              <a:rPr lang="en-US" sz="2300" dirty="0" err="1"/>
              <a:t>oqchilik</a:t>
            </a:r>
            <a:r>
              <a:rPr lang="en-US" sz="2300" dirty="0"/>
              <a:t> </a:t>
            </a:r>
            <a:r>
              <a:rPr lang="en-US" sz="2300" dirty="0" err="1"/>
              <a:t>paytida</a:t>
            </a:r>
            <a:r>
              <a:rPr lang="en-US" sz="2300" dirty="0"/>
              <a:t> </a:t>
            </a:r>
            <a:r>
              <a:rPr lang="en-US" sz="2300" dirty="0" err="1"/>
              <a:t>barglarini</a:t>
            </a:r>
            <a:r>
              <a:rPr lang="en-US" sz="2300" dirty="0"/>
              <a:t> </a:t>
            </a:r>
            <a:r>
              <a:rPr lang="en-US" sz="2300" dirty="0" err="1"/>
              <a:t>to‘kish</a:t>
            </a:r>
            <a:r>
              <a:rPr lang="en-US" sz="2300" dirty="0"/>
              <a:t> </a:t>
            </a:r>
            <a:r>
              <a:rPr lang="en-US" sz="2300" dirty="0" err="1"/>
              <a:t>orqali</a:t>
            </a:r>
            <a:r>
              <a:rPr lang="en-US" sz="2300" dirty="0"/>
              <a:t> </a:t>
            </a:r>
            <a:r>
              <a:rPr lang="en-US" sz="2300" dirty="0" err="1"/>
              <a:t>o‘z</a:t>
            </a:r>
            <a:r>
              <a:rPr lang="en-US" sz="2300" dirty="0"/>
              <a:t> </a:t>
            </a:r>
            <a:r>
              <a:rPr lang="en-US" sz="2300" dirty="0" err="1"/>
              <a:t>hayotini</a:t>
            </a:r>
            <a:r>
              <a:rPr lang="en-US" sz="2300" dirty="0"/>
              <a:t> </a:t>
            </a:r>
            <a:r>
              <a:rPr lang="en-US" sz="2300" dirty="0" err="1"/>
              <a:t>saqlaydi</a:t>
            </a:r>
            <a:r>
              <a:rPr lang="en-US" sz="2300" dirty="0"/>
              <a:t>.</a:t>
            </a:r>
            <a:endParaRPr lang="ru-RU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425" y="742950"/>
            <a:ext cx="843915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O‘simliklarda</a:t>
            </a:r>
            <a:r>
              <a:rPr lang="en-US" dirty="0"/>
              <a:t>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urug‘larning</a:t>
            </a:r>
            <a:r>
              <a:rPr lang="en-US" dirty="0"/>
              <a:t> </a:t>
            </a:r>
            <a:r>
              <a:rPr lang="en-US" dirty="0" err="1"/>
              <a:t>tarqalishiga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ham </a:t>
            </a:r>
            <a:r>
              <a:rPr lang="en-US" dirty="0" err="1"/>
              <a:t>bir</a:t>
            </a:r>
            <a:endParaRPr lang="en-US" dirty="0"/>
          </a:p>
          <a:p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moslanishlarni</a:t>
            </a:r>
            <a:r>
              <a:rPr lang="en-US" dirty="0"/>
              <a:t> </a:t>
            </a:r>
            <a:r>
              <a:rPr lang="en-US" dirty="0" err="1"/>
              <a:t>ko‘rish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Shamol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tarqaladigan</a:t>
            </a:r>
            <a:endParaRPr lang="en-US" dirty="0"/>
          </a:p>
          <a:p>
            <a:r>
              <a:rPr lang="en-US" dirty="0" err="1"/>
              <a:t>qayin</a:t>
            </a:r>
            <a:r>
              <a:rPr lang="en-US" dirty="0"/>
              <a:t>, </a:t>
            </a:r>
            <a:r>
              <a:rPr lang="en-US" dirty="0" err="1"/>
              <a:t>qayrag‘och</a:t>
            </a:r>
            <a:r>
              <a:rPr lang="en-US" dirty="0"/>
              <a:t> </a:t>
            </a:r>
            <a:r>
              <a:rPr lang="en-US" dirty="0" err="1"/>
              <a:t>aylant</a:t>
            </a:r>
            <a:r>
              <a:rPr lang="en-US" dirty="0"/>
              <a:t>, </a:t>
            </a:r>
            <a:r>
              <a:rPr lang="en-US" dirty="0" err="1"/>
              <a:t>zarang</a:t>
            </a:r>
            <a:r>
              <a:rPr lang="en-US" dirty="0"/>
              <a:t>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urug‘larida</a:t>
            </a:r>
            <a:endParaRPr lang="en-US" dirty="0"/>
          </a:p>
          <a:p>
            <a:r>
              <a:rPr lang="en-US" dirty="0" err="1"/>
              <a:t>qanotsimon</a:t>
            </a:r>
            <a:r>
              <a:rPr lang="en-US" dirty="0"/>
              <a:t> </a:t>
            </a:r>
            <a:r>
              <a:rPr lang="en-US" dirty="0" err="1"/>
              <a:t>o‘simtalar</a:t>
            </a:r>
            <a:r>
              <a:rPr lang="en-US" dirty="0"/>
              <a:t>, </a:t>
            </a:r>
            <a:r>
              <a:rPr lang="en-US" dirty="0" err="1"/>
              <a:t>g‘o‘za</a:t>
            </a:r>
            <a:r>
              <a:rPr lang="en-US" dirty="0"/>
              <a:t> </a:t>
            </a:r>
            <a:r>
              <a:rPr lang="en-US" dirty="0" err="1"/>
              <a:t>chigitida</a:t>
            </a:r>
            <a:r>
              <a:rPr lang="en-US" dirty="0"/>
              <a:t> </a:t>
            </a:r>
            <a:r>
              <a:rPr lang="en-US" dirty="0" err="1"/>
              <a:t>tuklar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Ittikanak</a:t>
            </a:r>
            <a:r>
              <a:rPr lang="en-US" dirty="0"/>
              <a:t>,</a:t>
            </a:r>
          </a:p>
          <a:p>
            <a:r>
              <a:rPr lang="en-US" dirty="0" err="1"/>
              <a:t>sariqchoy</a:t>
            </a:r>
            <a:r>
              <a:rPr lang="en-US" dirty="0"/>
              <a:t>, </a:t>
            </a:r>
            <a:r>
              <a:rPr lang="en-US" dirty="0" err="1"/>
              <a:t>yovvoyi</a:t>
            </a:r>
            <a:r>
              <a:rPr lang="en-US" dirty="0"/>
              <a:t> </a:t>
            </a:r>
            <a:r>
              <a:rPr lang="en-US" dirty="0" err="1"/>
              <a:t>sabzi</a:t>
            </a:r>
            <a:r>
              <a:rPr lang="en-US" dirty="0"/>
              <a:t>, </a:t>
            </a:r>
            <a:r>
              <a:rPr lang="en-US" dirty="0" err="1"/>
              <a:t>qariqiz</a:t>
            </a:r>
            <a:r>
              <a:rPr lang="en-US" dirty="0"/>
              <a:t>, </a:t>
            </a:r>
            <a:r>
              <a:rPr lang="en-US" dirty="0" err="1"/>
              <a:t>qo‘ytikan</a:t>
            </a:r>
            <a:r>
              <a:rPr lang="en-US" dirty="0"/>
              <a:t> </a:t>
            </a:r>
            <a:r>
              <a:rPr lang="en-US" dirty="0" err="1"/>
              <a:t>mevalarida</a:t>
            </a:r>
            <a:r>
              <a:rPr lang="en-US" dirty="0"/>
              <a:t> </a:t>
            </a:r>
            <a:r>
              <a:rPr lang="en-US" dirty="0" err="1"/>
              <a:t>ilgak</a:t>
            </a:r>
            <a:r>
              <a:rPr lang="en-US" dirty="0"/>
              <a:t>,</a:t>
            </a:r>
          </a:p>
          <a:p>
            <a:r>
              <a:rPr lang="sv-SE" dirty="0"/>
              <a:t>tikan, tuklar bo‘lib, ular hayvonlarning juniga, qushlarning patiga,</a:t>
            </a:r>
          </a:p>
          <a:p>
            <a:r>
              <a:rPr lang="en-US" dirty="0" err="1"/>
              <a:t>odamlarning</a:t>
            </a:r>
            <a:r>
              <a:rPr lang="en-US" dirty="0"/>
              <a:t> </a:t>
            </a:r>
            <a:r>
              <a:rPr lang="en-US" dirty="0" err="1"/>
              <a:t>kiyimiga</a:t>
            </a:r>
            <a:r>
              <a:rPr lang="en-US" dirty="0"/>
              <a:t> </a:t>
            </a:r>
            <a:r>
              <a:rPr lang="en-US" dirty="0" err="1"/>
              <a:t>yopishishi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masofalarga</a:t>
            </a:r>
            <a:endParaRPr lang="en-US" dirty="0"/>
          </a:p>
          <a:p>
            <a:r>
              <a:rPr lang="en-US" dirty="0" err="1"/>
              <a:t>tarqaladi</a:t>
            </a:r>
            <a:r>
              <a:rPr lang="en-US" dirty="0"/>
              <a:t> (36—37-rasmlar). </a:t>
            </a:r>
            <a:r>
              <a:rPr lang="en-US" dirty="0" err="1"/>
              <a:t>Etdor</a:t>
            </a:r>
            <a:r>
              <a:rPr lang="en-US" dirty="0"/>
              <a:t>, </a:t>
            </a:r>
            <a:r>
              <a:rPr lang="en-US" dirty="0" err="1"/>
              <a:t>sersuv</a:t>
            </a:r>
            <a:r>
              <a:rPr lang="en-US" dirty="0"/>
              <a:t> </a:t>
            </a:r>
            <a:r>
              <a:rPr lang="en-US" dirty="0" err="1"/>
              <a:t>danakli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danaksiz</a:t>
            </a:r>
            <a:endParaRPr lang="en-US" dirty="0"/>
          </a:p>
          <a:p>
            <a:r>
              <a:rPr lang="en-US" dirty="0" err="1"/>
              <a:t>mevalar</a:t>
            </a:r>
            <a:r>
              <a:rPr lang="en-US" dirty="0"/>
              <a:t> </a:t>
            </a:r>
            <a:r>
              <a:rPr lang="en-US" dirty="0" err="1"/>
              <a:t>qushlar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hayvonlar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yeyilib</a:t>
            </a:r>
            <a:r>
              <a:rPr lang="en-US" dirty="0"/>
              <a:t>, </a:t>
            </a:r>
            <a:r>
              <a:rPr lang="en-US" dirty="0" err="1"/>
              <a:t>hazm</a:t>
            </a:r>
            <a:endParaRPr lang="en-US" dirty="0"/>
          </a:p>
          <a:p>
            <a:r>
              <a:rPr lang="en-US" dirty="0" err="1"/>
              <a:t>bo‘lmagan</a:t>
            </a:r>
            <a:r>
              <a:rPr lang="en-US" dirty="0"/>
              <a:t> </a:t>
            </a:r>
            <a:r>
              <a:rPr lang="en-US" dirty="0" err="1"/>
              <a:t>urug‘lar</a:t>
            </a:r>
            <a:r>
              <a:rPr lang="en-US" dirty="0"/>
              <a:t> </a:t>
            </a:r>
            <a:r>
              <a:rPr lang="en-US" dirty="0" err="1"/>
              <a:t>axlat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tashqariga</a:t>
            </a:r>
            <a:r>
              <a:rPr lang="en-US" dirty="0"/>
              <a:t> </a:t>
            </a:r>
            <a:r>
              <a:rPr lang="en-US" dirty="0" err="1"/>
              <a:t>chiqarib</a:t>
            </a:r>
            <a:r>
              <a:rPr lang="en-US" dirty="0"/>
              <a:t> </a:t>
            </a:r>
            <a:r>
              <a:rPr lang="en-US" dirty="0" err="1"/>
              <a:t>tashlanadi</a:t>
            </a:r>
            <a:r>
              <a:rPr lang="en-US" dirty="0"/>
              <a:t>.</a:t>
            </a:r>
          </a:p>
          <a:p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yo‘sinda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joylarga</a:t>
            </a:r>
            <a:r>
              <a:rPr lang="en-US" dirty="0"/>
              <a:t> </a:t>
            </a:r>
            <a:r>
              <a:rPr lang="en-US" dirty="0" err="1"/>
              <a:t>tarqaladi</a:t>
            </a:r>
            <a:r>
              <a:rPr lang="en-US" dirty="0"/>
              <a:t>.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tarqaladigan</a:t>
            </a:r>
            <a:endParaRPr lang="en-US" dirty="0"/>
          </a:p>
          <a:p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urug‘larda</a:t>
            </a:r>
            <a:r>
              <a:rPr lang="en-US" dirty="0"/>
              <a:t> ham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moslanishlar</a:t>
            </a:r>
            <a:r>
              <a:rPr lang="en-US" dirty="0"/>
              <a:t> bor.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err="1"/>
              <a:t>Mevalarni</a:t>
            </a:r>
            <a:r>
              <a:rPr lang="en-US" sz="2400" dirty="0"/>
              <a:t> </a:t>
            </a:r>
            <a:r>
              <a:rPr lang="en-US" sz="2400" dirty="0" err="1"/>
              <a:t>shamol</a:t>
            </a:r>
            <a:r>
              <a:rPr lang="en-US" sz="2400" dirty="0"/>
              <a:t> </a:t>
            </a:r>
            <a:r>
              <a:rPr lang="en-US" sz="2400" dirty="0" err="1"/>
              <a:t>yordamidagi</a:t>
            </a:r>
            <a:r>
              <a:rPr lang="en-US" sz="2400" dirty="0"/>
              <a:t> </a:t>
            </a:r>
            <a:r>
              <a:rPr lang="en-US" sz="2400" dirty="0" err="1"/>
              <a:t>tarqalishi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/>
              <a:t>1—qayin; 2—qayrag‘och; 3—zarang; 4—sassiqdaraxt; 5—shumtol;</a:t>
            </a:r>
            <a:br>
              <a:rPr lang="en-US" sz="2400" dirty="0"/>
            </a:br>
            <a:r>
              <a:rPr lang="en-US" sz="2400" dirty="0"/>
              <a:t>6—qarag‘ay.</a:t>
            </a:r>
            <a:endParaRPr lang="ru-RU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57200" y="2670071"/>
            <a:ext cx="8229600" cy="3483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1714488"/>
            <a:ext cx="626165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ETIBORINGIZ </a:t>
            </a:r>
            <a:r>
              <a:rPr lang="en-US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UCHUN</a:t>
            </a:r>
            <a:endParaRPr lang="ru-RU" sz="40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en-US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RAHMAT</a:t>
            </a:r>
          </a:p>
          <a:p>
            <a:pPr algn="ctr"/>
            <a:endParaRPr lang="ru-RU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90</TotalTime>
  <Words>765</Words>
  <Application>Microsoft Office PowerPoint</Application>
  <PresentationFormat>Экран (4:3)</PresentationFormat>
  <Paragraphs>53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Городская</vt:lpstr>
      <vt:lpstr>TABIATSHUNOSLIK FAKULTETI Biologiya yo’nalishi  34-11 guruh talabasi  Turayeva Alfiya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Hayvonlarda maskirovka: 1—beshiktervatar; 2—chupchuk; 3—ko‘lbuqa; 4—dengiz toychasi;5—lattachi baliq; 6—dengiz «masxarabozi»; 7—ninabaliq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Hayvonlarda «ogohlantiruvchi» rang va mimikriya hodisasi: 1—belyanka; 2—zaharli gelekonius kapalak; 3—oynasimon kapalak; 4—g‘o‘ng‘illovchi pashsha; 5—oddiy ari; 6—zaharli korall aspidi; 7—zaharsiz Amerika suviloni; 8—«xonqizi» qo‘ng‘izi; 9—suvarak.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Mevalarni shamol yordamidagi tarqalishi: 1—qayin; 2—qayrag‘och; 3—zarang; 4—sassiqdaraxt; 5—shumtol; 6—qarag‘ay.</vt:lpstr>
      <vt:lpstr>Слайд 29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TABIATSHUNOSLIK FAKULTETI Biologiya yo’nalishi  34-11 guruh talabasi  Turayeva Alfiya</dc:title>
  <dc:creator>asdfd</dc:creator>
  <cp:lastModifiedBy>asdfd</cp:lastModifiedBy>
  <cp:revision>10</cp:revision>
  <dcterms:created xsi:type="dcterms:W3CDTF">2015-03-25T02:38:19Z</dcterms:created>
  <dcterms:modified xsi:type="dcterms:W3CDTF">2015-03-25T08:08:14Z</dcterms:modified>
</cp:coreProperties>
</file>