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3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A0E87F3-B064-459C-8C0A-A7C2BC7152AE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7948" y="188640"/>
            <a:ext cx="779051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MA’LUMOTNOMA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voqea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tasdiqlash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tuziladigan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fuqarolarning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lavozimi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maoshi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mutaxassisligi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ahvoli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to`g`risida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ko`ra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bo`linadi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voqea-hodisalar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turli-tuman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boqg`iq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boqg`iq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bog`liq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etilayotgan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doirasidagi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raqamlar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74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0842">
              <a:schemeClr val="accent6">
                <a:lumMod val="20000"/>
                <a:lumOff val="80000"/>
              </a:schemeClr>
            </a:gs>
            <a:gs pos="22000">
              <a:schemeClr val="accent5"/>
            </a:gs>
            <a:gs pos="88000">
              <a:schemeClr val="accent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mazmundagi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mahalla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kengashlari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avvaldan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tayyorlab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qo`yilgan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andozalarga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to`ldirib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imzolanadi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andozalarning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qulayligi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o`zida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qo`yilgan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fuqaro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o`qiyotgan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o`quv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ishlayotgan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ma’muriyati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yashayotgan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mutasaddilar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kursda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o`qishi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maoshi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-joy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moddiy-maishiy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ahvoli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to`g`risida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tasdiqlanadi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muassasalar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salomatligi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betobligi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mazmundagi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ma’lumotnomalarni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berishlari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4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34481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Shaxsiy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ma’lumotnomalarning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zaruriy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qismlari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tashkilot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manzili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tartib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raqami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hujjat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shaxsning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familiyasi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otasining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matn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tasdiqlanayotgan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voqea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dalillar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qisqa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ravishda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hujjatning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qayerga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taqdim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etilishi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haqidagi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tasdiqlovchi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mutasaddilarning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lavozimi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familiyasi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imzosi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muhr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8868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35846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O`zbekiston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o`rta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Alisher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Navoiy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Samarqand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universiteti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12-yanvar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131         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iyoboni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15.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uz-Latn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Fattoyeva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Feruza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Hamid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Samarqand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universitetining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filologiya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sirtqi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mutaxassislik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yo`nalishi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to`rtinchi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2016-yil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2-yanvardan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12-yanvargacha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qishki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imtihonlar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sessiyasi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mashg`ulotlarida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Ma’lumotnoma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Samarqand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viloyati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Narpay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tumanidagi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g`isht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zavodi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ma’muriyatiga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SamDU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o`limi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boshligi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              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imzo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Hasanov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O.U.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Muhr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64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32</TotalTime>
  <Words>441</Words>
  <Application>Microsoft Office PowerPoint</Application>
  <PresentationFormat>Экран 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Times New Roman</vt:lpstr>
      <vt:lpstr>Trebuchet MS</vt:lpstr>
      <vt:lpstr>Verdana</vt:lpstr>
      <vt:lpstr>Wingdings 2</vt:lpstr>
      <vt:lpstr>Spring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admin</cp:lastModifiedBy>
  <cp:revision>9</cp:revision>
  <dcterms:created xsi:type="dcterms:W3CDTF">2015-05-27T08:56:39Z</dcterms:created>
  <dcterms:modified xsi:type="dcterms:W3CDTF">2017-01-15T14:39:04Z</dcterms:modified>
</cp:coreProperties>
</file>