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  <p:sldMasterId id="2147483754" r:id="rId2"/>
  </p:sldMasterIdLst>
  <p:notesMasterIdLst>
    <p:notesMasterId r:id="rId3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6" r:id="rId14"/>
    <p:sldId id="267" r:id="rId15"/>
    <p:sldId id="269" r:id="rId16"/>
    <p:sldId id="272" r:id="rId17"/>
    <p:sldId id="270" r:id="rId18"/>
    <p:sldId id="271" r:id="rId19"/>
    <p:sldId id="273" r:id="rId20"/>
    <p:sldId id="274" r:id="rId21"/>
    <p:sldId id="275" r:id="rId22"/>
    <p:sldId id="276" r:id="rId23"/>
    <p:sldId id="282" r:id="rId24"/>
    <p:sldId id="277" r:id="rId25"/>
    <p:sldId id="278" r:id="rId26"/>
    <p:sldId id="287" r:id="rId27"/>
    <p:sldId id="279" r:id="rId28"/>
    <p:sldId id="286" r:id="rId2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eorgia" panose="02040502050405020303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eorgia" panose="02040502050405020303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eorgia" panose="02040502050405020303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eorgia" panose="02040502050405020303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eorgia" panose="02040502050405020303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eorgia" panose="02040502050405020303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eorgia" panose="02040502050405020303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eorgia" panose="02040502050405020303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eorgia" panose="020405020504050203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669900"/>
    <a:srgbClr val="0033CC"/>
    <a:srgbClr val="FF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655" autoAdjust="0"/>
  </p:normalViewPr>
  <p:slideViewPr>
    <p:cSldViewPr>
      <p:cViewPr varScale="1">
        <p:scale>
          <a:sx n="101" d="100"/>
          <a:sy n="101" d="100"/>
        </p:scale>
        <p:origin x="102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9CC98A7-03A5-482A-B712-746E004ACEBA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2EDE630-C8EA-4EA6-A709-D2628972E5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48A803F3-AB39-4AAA-A695-159BBFD372E8}" type="slidenum">
              <a:rPr lang="ru-RU" altLang="ru-RU" smtClean="0"/>
              <a:pPr/>
              <a:t>4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147483646 w 3985"/>
              <a:gd name="T1" fmla="*/ 0 h 3619"/>
              <a:gd name="T2" fmla="*/ 0 w 3985"/>
              <a:gd name="T3" fmla="*/ 2147483646 h 3619"/>
              <a:gd name="T4" fmla="*/ 2147483646 w 3985"/>
              <a:gd name="T5" fmla="*/ 2147483646 h 3619"/>
              <a:gd name="T6" fmla="*/ 2147483646 w 3985"/>
              <a:gd name="T7" fmla="*/ 2147483646 h 3619"/>
              <a:gd name="T8" fmla="*/ 2147483646 w 3985"/>
              <a:gd name="T9" fmla="*/ 0 h 3619"/>
              <a:gd name="T10" fmla="*/ 2147483646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51200 w 794"/>
                <a:gd name="T1" fmla="*/ 14380 h 414"/>
                <a:gd name="T2" fmla="*/ 45788 w 794"/>
                <a:gd name="T3" fmla="*/ 11580 h 414"/>
                <a:gd name="T4" fmla="*/ 35864 w 794"/>
                <a:gd name="T5" fmla="*/ 7652 h 414"/>
                <a:gd name="T6" fmla="*/ 4577 w 794"/>
                <a:gd name="T7" fmla="*/ 0 h 414"/>
                <a:gd name="T8" fmla="*/ 1476 w 794"/>
                <a:gd name="T9" fmla="*/ 725 h 414"/>
                <a:gd name="T10" fmla="*/ 0 w 794"/>
                <a:gd name="T11" fmla="*/ 3024 h 414"/>
                <a:gd name="T12" fmla="*/ 1799 w 794"/>
                <a:gd name="T13" fmla="*/ 5648 h 414"/>
                <a:gd name="T14" fmla="*/ 36754 w 794"/>
                <a:gd name="T15" fmla="*/ 14899 h 414"/>
                <a:gd name="T16" fmla="*/ 44413 w 794"/>
                <a:gd name="T17" fmla="*/ 14307 h 414"/>
                <a:gd name="T18" fmla="*/ 50605 w 794"/>
                <a:gd name="T19" fmla="*/ 15073 h 414"/>
                <a:gd name="T20" fmla="*/ 51200 w 794"/>
                <a:gd name="T21" fmla="*/ 14380 h 414"/>
                <a:gd name="T22" fmla="*/ 51200 w 794"/>
                <a:gd name="T23" fmla="*/ 1438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549 w 1586"/>
                <a:gd name="T1" fmla="*/ 0 h 821"/>
                <a:gd name="T2" fmla="*/ 5333 w 1586"/>
                <a:gd name="T3" fmla="*/ 1175 h 821"/>
                <a:gd name="T4" fmla="*/ 5722 w 1586"/>
                <a:gd name="T5" fmla="*/ 1444 h 821"/>
                <a:gd name="T6" fmla="*/ 6356 w 1586"/>
                <a:gd name="T7" fmla="*/ 1792 h 821"/>
                <a:gd name="T8" fmla="*/ 6272 w 1586"/>
                <a:gd name="T9" fmla="*/ 1858 h 821"/>
                <a:gd name="T10" fmla="*/ 5409 w 1586"/>
                <a:gd name="T11" fmla="*/ 1781 h 821"/>
                <a:gd name="T12" fmla="*/ 4588 w 1586"/>
                <a:gd name="T13" fmla="*/ 1835 h 821"/>
                <a:gd name="T14" fmla="*/ 166 w 1586"/>
                <a:gd name="T15" fmla="*/ 676 h 821"/>
                <a:gd name="T16" fmla="*/ 0 w 1586"/>
                <a:gd name="T17" fmla="*/ 340 h 821"/>
                <a:gd name="T18" fmla="*/ 184 w 1586"/>
                <a:gd name="T19" fmla="*/ 72 h 821"/>
                <a:gd name="T20" fmla="*/ 549 w 1586"/>
                <a:gd name="T21" fmla="*/ 0 h 821"/>
                <a:gd name="T22" fmla="*/ 549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744 h 747"/>
                <a:gd name="T2" fmla="*/ 3732 w 1049"/>
                <a:gd name="T3" fmla="*/ 1711 h 747"/>
                <a:gd name="T4" fmla="*/ 3802 w 1049"/>
                <a:gd name="T5" fmla="*/ 1223 h 747"/>
                <a:gd name="T6" fmla="*/ 4247 w 1049"/>
                <a:gd name="T7" fmla="*/ 967 h 747"/>
                <a:gd name="T8" fmla="*/ 316 w 1049"/>
                <a:gd name="T9" fmla="*/ 0 h 747"/>
                <a:gd name="T10" fmla="*/ 0 w 1049"/>
                <a:gd name="T11" fmla="*/ 290 h 747"/>
                <a:gd name="T12" fmla="*/ 0 w 1049"/>
                <a:gd name="T13" fmla="*/ 744 h 747"/>
                <a:gd name="T14" fmla="*/ 0 w 1049"/>
                <a:gd name="T15" fmla="*/ 744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438 w 150"/>
                  <a:gd name="T1" fmla="*/ 0 h 173"/>
                  <a:gd name="T2" fmla="*/ 161 w 150"/>
                  <a:gd name="T3" fmla="*/ 155 h 173"/>
                  <a:gd name="T4" fmla="*/ 0 w 150"/>
                  <a:gd name="T5" fmla="*/ 406 h 173"/>
                  <a:gd name="T6" fmla="*/ 319 w 150"/>
                  <a:gd name="T7" fmla="*/ 375 h 173"/>
                  <a:gd name="T8" fmla="*/ 411 w 150"/>
                  <a:gd name="T9" fmla="*/ 198 h 173"/>
                  <a:gd name="T10" fmla="*/ 599 w 150"/>
                  <a:gd name="T11" fmla="*/ 63 h 173"/>
                  <a:gd name="T12" fmla="*/ 438 w 150"/>
                  <a:gd name="T13" fmla="*/ 0 h 173"/>
                  <a:gd name="T14" fmla="*/ 438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628 w 1684"/>
                  <a:gd name="T1" fmla="*/ 0 h 880"/>
                  <a:gd name="T2" fmla="*/ 254 w 1684"/>
                  <a:gd name="T3" fmla="*/ 119 h 880"/>
                  <a:gd name="T4" fmla="*/ 0 w 1684"/>
                  <a:gd name="T5" fmla="*/ 474 h 880"/>
                  <a:gd name="T6" fmla="*/ 271 w 1684"/>
                  <a:gd name="T7" fmla="*/ 817 h 880"/>
                  <a:gd name="T8" fmla="*/ 4763 w 1684"/>
                  <a:gd name="T9" fmla="*/ 1974 h 880"/>
                  <a:gd name="T10" fmla="*/ 5731 w 1684"/>
                  <a:gd name="T11" fmla="*/ 1902 h 880"/>
                  <a:gd name="T12" fmla="*/ 6515 w 1684"/>
                  <a:gd name="T13" fmla="*/ 2004 h 880"/>
                  <a:gd name="T14" fmla="*/ 6787 w 1684"/>
                  <a:gd name="T15" fmla="*/ 1841 h 880"/>
                  <a:gd name="T16" fmla="*/ 6053 w 1684"/>
                  <a:gd name="T17" fmla="*/ 1512 h 880"/>
                  <a:gd name="T18" fmla="*/ 5754 w 1684"/>
                  <a:gd name="T19" fmla="*/ 1167 h 880"/>
                  <a:gd name="T20" fmla="*/ 5519 w 1684"/>
                  <a:gd name="T21" fmla="*/ 1200 h 880"/>
                  <a:gd name="T22" fmla="*/ 5799 w 1684"/>
                  <a:gd name="T23" fmla="*/ 1512 h 880"/>
                  <a:gd name="T24" fmla="*/ 6360 w 1684"/>
                  <a:gd name="T25" fmla="*/ 1844 h 880"/>
                  <a:gd name="T26" fmla="*/ 5696 w 1684"/>
                  <a:gd name="T27" fmla="*/ 1792 h 880"/>
                  <a:gd name="T28" fmla="*/ 4912 w 1684"/>
                  <a:gd name="T29" fmla="*/ 1852 h 880"/>
                  <a:gd name="T30" fmla="*/ 5057 w 1684"/>
                  <a:gd name="T31" fmla="*/ 1479 h 880"/>
                  <a:gd name="T32" fmla="*/ 5393 w 1684"/>
                  <a:gd name="T33" fmla="*/ 1225 h 880"/>
                  <a:gd name="T34" fmla="*/ 5000 w 1684"/>
                  <a:gd name="T35" fmla="*/ 1257 h 880"/>
                  <a:gd name="T36" fmla="*/ 4695 w 1684"/>
                  <a:gd name="T37" fmla="*/ 1499 h 880"/>
                  <a:gd name="T38" fmla="*/ 4591 w 1684"/>
                  <a:gd name="T39" fmla="*/ 1802 h 880"/>
                  <a:gd name="T40" fmla="*/ 432 w 1684"/>
                  <a:gd name="T41" fmla="*/ 706 h 880"/>
                  <a:gd name="T42" fmla="*/ 322 w 1684"/>
                  <a:gd name="T43" fmla="*/ 489 h 880"/>
                  <a:gd name="T44" fmla="*/ 415 w 1684"/>
                  <a:gd name="T45" fmla="*/ 217 h 880"/>
                  <a:gd name="T46" fmla="*/ 873 w 1684"/>
                  <a:gd name="T47" fmla="*/ 0 h 880"/>
                  <a:gd name="T48" fmla="*/ 628 w 1684"/>
                  <a:gd name="T49" fmla="*/ 0 h 880"/>
                  <a:gd name="T50" fmla="*/ 628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404 w 1190"/>
                  <a:gd name="T1" fmla="*/ 0 h 500"/>
                  <a:gd name="T2" fmla="*/ 4796 w 1190"/>
                  <a:gd name="T3" fmla="*/ 1114 h 500"/>
                  <a:gd name="T4" fmla="*/ 4334 w 1190"/>
                  <a:gd name="T5" fmla="*/ 1137 h 500"/>
                  <a:gd name="T6" fmla="*/ 0 w 1190"/>
                  <a:gd name="T7" fmla="*/ 61 h 500"/>
                  <a:gd name="T8" fmla="*/ 404 w 1190"/>
                  <a:gd name="T9" fmla="*/ 0 h 500"/>
                  <a:gd name="T10" fmla="*/ 404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471 w 160"/>
                  <a:gd name="T1" fmla="*/ 0 h 335"/>
                  <a:gd name="T2" fmla="*/ 77 w 160"/>
                  <a:gd name="T3" fmla="*/ 239 h 335"/>
                  <a:gd name="T4" fmla="*/ 0 w 160"/>
                  <a:gd name="T5" fmla="*/ 515 h 335"/>
                  <a:gd name="T6" fmla="*/ 135 w 160"/>
                  <a:gd name="T7" fmla="*/ 704 h 335"/>
                  <a:gd name="T8" fmla="*/ 380 w 160"/>
                  <a:gd name="T9" fmla="*/ 751 h 335"/>
                  <a:gd name="T10" fmla="*/ 308 w 160"/>
                  <a:gd name="T11" fmla="*/ 344 h 335"/>
                  <a:gd name="T12" fmla="*/ 648 w 160"/>
                  <a:gd name="T13" fmla="*/ 39 h 335"/>
                  <a:gd name="T14" fmla="*/ 471 w 160"/>
                  <a:gd name="T15" fmla="*/ 0 h 335"/>
                  <a:gd name="T16" fmla="*/ 471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57 w 489"/>
                  <a:gd name="T1" fmla="*/ 79 h 296"/>
                  <a:gd name="T2" fmla="*/ 637 w 489"/>
                  <a:gd name="T3" fmla="*/ 151 h 296"/>
                  <a:gd name="T4" fmla="*/ 1292 w 489"/>
                  <a:gd name="T5" fmla="*/ 314 h 296"/>
                  <a:gd name="T6" fmla="*/ 1755 w 489"/>
                  <a:gd name="T7" fmla="*/ 557 h 296"/>
                  <a:gd name="T8" fmla="*/ 1300 w 489"/>
                  <a:gd name="T9" fmla="*/ 526 h 296"/>
                  <a:gd name="T10" fmla="*/ 553 w 489"/>
                  <a:gd name="T11" fmla="*/ 334 h 296"/>
                  <a:gd name="T12" fmla="*/ 199 w 489"/>
                  <a:gd name="T13" fmla="*/ 183 h 296"/>
                  <a:gd name="T14" fmla="*/ 425 w 489"/>
                  <a:gd name="T15" fmla="*/ 373 h 296"/>
                  <a:gd name="T16" fmla="*/ 1084 w 489"/>
                  <a:gd name="T17" fmla="*/ 617 h 296"/>
                  <a:gd name="T18" fmla="*/ 1857 w 489"/>
                  <a:gd name="T19" fmla="*/ 678 h 296"/>
                  <a:gd name="T20" fmla="*/ 1949 w 489"/>
                  <a:gd name="T21" fmla="*/ 512 h 296"/>
                  <a:gd name="T22" fmla="*/ 1571 w 489"/>
                  <a:gd name="T23" fmla="*/ 275 h 296"/>
                  <a:gd name="T24" fmla="*/ 677 w 489"/>
                  <a:gd name="T25" fmla="*/ 39 h 296"/>
                  <a:gd name="T26" fmla="*/ 0 w 489"/>
                  <a:gd name="T27" fmla="*/ 0 h 296"/>
                  <a:gd name="T28" fmla="*/ 57 w 489"/>
                  <a:gd name="T29" fmla="*/ 79 h 296"/>
                  <a:gd name="T30" fmla="*/ 57 w 489"/>
                  <a:gd name="T31" fmla="*/ 79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313 w 794"/>
                <a:gd name="T1" fmla="*/ 99 h 414"/>
                <a:gd name="T2" fmla="*/ 280 w 794"/>
                <a:gd name="T3" fmla="*/ 80 h 414"/>
                <a:gd name="T4" fmla="*/ 219 w 794"/>
                <a:gd name="T5" fmla="*/ 52 h 414"/>
                <a:gd name="T6" fmla="*/ 28 w 794"/>
                <a:gd name="T7" fmla="*/ 0 h 414"/>
                <a:gd name="T8" fmla="*/ 9 w 794"/>
                <a:gd name="T9" fmla="*/ 5 h 414"/>
                <a:gd name="T10" fmla="*/ 0 w 794"/>
                <a:gd name="T11" fmla="*/ 21 h 414"/>
                <a:gd name="T12" fmla="*/ 10 w 794"/>
                <a:gd name="T13" fmla="*/ 39 h 414"/>
                <a:gd name="T14" fmla="*/ 225 w 794"/>
                <a:gd name="T15" fmla="*/ 103 h 414"/>
                <a:gd name="T16" fmla="*/ 272 w 794"/>
                <a:gd name="T17" fmla="*/ 98 h 414"/>
                <a:gd name="T18" fmla="*/ 310 w 794"/>
                <a:gd name="T19" fmla="*/ 104 h 414"/>
                <a:gd name="T20" fmla="*/ 313 w 794"/>
                <a:gd name="T21" fmla="*/ 99 h 414"/>
                <a:gd name="T22" fmla="*/ 313 w 794"/>
                <a:gd name="T23" fmla="*/ 99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3 w 1586"/>
                <a:gd name="T1" fmla="*/ 0 h 821"/>
                <a:gd name="T2" fmla="*/ 32 w 1586"/>
                <a:gd name="T3" fmla="*/ 8 h 821"/>
                <a:gd name="T4" fmla="*/ 35 w 1586"/>
                <a:gd name="T5" fmla="*/ 10 h 821"/>
                <a:gd name="T6" fmla="*/ 39 w 1586"/>
                <a:gd name="T7" fmla="*/ 12 h 821"/>
                <a:gd name="T8" fmla="*/ 38 w 1586"/>
                <a:gd name="T9" fmla="*/ 13 h 821"/>
                <a:gd name="T10" fmla="*/ 33 w 1586"/>
                <a:gd name="T11" fmla="*/ 12 h 821"/>
                <a:gd name="T12" fmla="*/ 28 w 1586"/>
                <a:gd name="T13" fmla="*/ 13 h 821"/>
                <a:gd name="T14" fmla="*/ 1 w 1586"/>
                <a:gd name="T15" fmla="*/ 5 h 821"/>
                <a:gd name="T16" fmla="*/ 0 w 1586"/>
                <a:gd name="T17" fmla="*/ 2 h 821"/>
                <a:gd name="T18" fmla="*/ 1 w 1586"/>
                <a:gd name="T19" fmla="*/ 0 h 821"/>
                <a:gd name="T20" fmla="*/ 3 w 1586"/>
                <a:gd name="T21" fmla="*/ 0 h 821"/>
                <a:gd name="T22" fmla="*/ 3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5 h 747"/>
                <a:gd name="T2" fmla="*/ 23 w 1049"/>
                <a:gd name="T3" fmla="*/ 12 h 747"/>
                <a:gd name="T4" fmla="*/ 23 w 1049"/>
                <a:gd name="T5" fmla="*/ 9 h 747"/>
                <a:gd name="T6" fmla="*/ 26 w 1049"/>
                <a:gd name="T7" fmla="*/ 7 h 747"/>
                <a:gd name="T8" fmla="*/ 2 w 1049"/>
                <a:gd name="T9" fmla="*/ 0 h 747"/>
                <a:gd name="T10" fmla="*/ 0 w 1049"/>
                <a:gd name="T11" fmla="*/ 2 h 747"/>
                <a:gd name="T12" fmla="*/ 0 w 1049"/>
                <a:gd name="T13" fmla="*/ 5 h 747"/>
                <a:gd name="T14" fmla="*/ 0 w 1049"/>
                <a:gd name="T15" fmla="*/ 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3 w 150"/>
                  <a:gd name="T1" fmla="*/ 0 h 173"/>
                  <a:gd name="T2" fmla="*/ 1 w 150"/>
                  <a:gd name="T3" fmla="*/ 1 h 173"/>
                  <a:gd name="T4" fmla="*/ 0 w 150"/>
                  <a:gd name="T5" fmla="*/ 3 h 173"/>
                  <a:gd name="T6" fmla="*/ 2 w 150"/>
                  <a:gd name="T7" fmla="*/ 2 h 173"/>
                  <a:gd name="T8" fmla="*/ 2 w 150"/>
                  <a:gd name="T9" fmla="*/ 1 h 173"/>
                  <a:gd name="T10" fmla="*/ 4 w 150"/>
                  <a:gd name="T11" fmla="*/ 0 h 173"/>
                  <a:gd name="T12" fmla="*/ 3 w 150"/>
                  <a:gd name="T13" fmla="*/ 0 h 173"/>
                  <a:gd name="T14" fmla="*/ 3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4 w 1684"/>
                  <a:gd name="T1" fmla="*/ 0 h 880"/>
                  <a:gd name="T2" fmla="*/ 2 w 1684"/>
                  <a:gd name="T3" fmla="*/ 1 h 880"/>
                  <a:gd name="T4" fmla="*/ 0 w 1684"/>
                  <a:gd name="T5" fmla="*/ 3 h 880"/>
                  <a:gd name="T6" fmla="*/ 2 w 1684"/>
                  <a:gd name="T7" fmla="*/ 6 h 880"/>
                  <a:gd name="T8" fmla="*/ 29 w 1684"/>
                  <a:gd name="T9" fmla="*/ 13 h 880"/>
                  <a:gd name="T10" fmla="*/ 35 w 1684"/>
                  <a:gd name="T11" fmla="*/ 13 h 880"/>
                  <a:gd name="T12" fmla="*/ 40 w 1684"/>
                  <a:gd name="T13" fmla="*/ 14 h 880"/>
                  <a:gd name="T14" fmla="*/ 42 w 1684"/>
                  <a:gd name="T15" fmla="*/ 13 h 880"/>
                  <a:gd name="T16" fmla="*/ 37 w 1684"/>
                  <a:gd name="T17" fmla="*/ 10 h 880"/>
                  <a:gd name="T18" fmla="*/ 35 w 1684"/>
                  <a:gd name="T19" fmla="*/ 8 h 880"/>
                  <a:gd name="T20" fmla="*/ 34 w 1684"/>
                  <a:gd name="T21" fmla="*/ 8 h 880"/>
                  <a:gd name="T22" fmla="*/ 36 w 1684"/>
                  <a:gd name="T23" fmla="*/ 10 h 880"/>
                  <a:gd name="T24" fmla="*/ 39 w 1684"/>
                  <a:gd name="T25" fmla="*/ 13 h 880"/>
                  <a:gd name="T26" fmla="*/ 35 w 1684"/>
                  <a:gd name="T27" fmla="*/ 12 h 880"/>
                  <a:gd name="T28" fmla="*/ 30 w 1684"/>
                  <a:gd name="T29" fmla="*/ 13 h 880"/>
                  <a:gd name="T30" fmla="*/ 31 w 1684"/>
                  <a:gd name="T31" fmla="*/ 10 h 880"/>
                  <a:gd name="T32" fmla="*/ 33 w 1684"/>
                  <a:gd name="T33" fmla="*/ 8 h 880"/>
                  <a:gd name="T34" fmla="*/ 30 w 1684"/>
                  <a:gd name="T35" fmla="*/ 8 h 880"/>
                  <a:gd name="T36" fmla="*/ 29 w 1684"/>
                  <a:gd name="T37" fmla="*/ 10 h 880"/>
                  <a:gd name="T38" fmla="*/ 28 w 1684"/>
                  <a:gd name="T39" fmla="*/ 12 h 880"/>
                  <a:gd name="T40" fmla="*/ 3 w 1684"/>
                  <a:gd name="T41" fmla="*/ 5 h 880"/>
                  <a:gd name="T42" fmla="*/ 2 w 1684"/>
                  <a:gd name="T43" fmla="*/ 4 h 880"/>
                  <a:gd name="T44" fmla="*/ 2 w 1684"/>
                  <a:gd name="T45" fmla="*/ 1 h 880"/>
                  <a:gd name="T46" fmla="*/ 5 w 1684"/>
                  <a:gd name="T47" fmla="*/ 0 h 880"/>
                  <a:gd name="T48" fmla="*/ 4 w 1684"/>
                  <a:gd name="T49" fmla="*/ 0 h 880"/>
                  <a:gd name="T50" fmla="*/ 4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2 w 1190"/>
                  <a:gd name="T1" fmla="*/ 0 h 500"/>
                  <a:gd name="T2" fmla="*/ 29 w 1190"/>
                  <a:gd name="T3" fmla="*/ 7 h 500"/>
                  <a:gd name="T4" fmla="*/ 27 w 1190"/>
                  <a:gd name="T5" fmla="*/ 8 h 500"/>
                  <a:gd name="T6" fmla="*/ 0 w 1190"/>
                  <a:gd name="T7" fmla="*/ 0 h 500"/>
                  <a:gd name="T8" fmla="*/ 2 w 1190"/>
                  <a:gd name="T9" fmla="*/ 0 h 500"/>
                  <a:gd name="T10" fmla="*/ 2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3 w 160"/>
                  <a:gd name="T1" fmla="*/ 0 h 335"/>
                  <a:gd name="T2" fmla="*/ 0 w 160"/>
                  <a:gd name="T3" fmla="*/ 2 h 335"/>
                  <a:gd name="T4" fmla="*/ 0 w 160"/>
                  <a:gd name="T5" fmla="*/ 4 h 335"/>
                  <a:gd name="T6" fmla="*/ 1 w 160"/>
                  <a:gd name="T7" fmla="*/ 5 h 335"/>
                  <a:gd name="T8" fmla="*/ 2 w 160"/>
                  <a:gd name="T9" fmla="*/ 5 h 335"/>
                  <a:gd name="T10" fmla="*/ 2 w 160"/>
                  <a:gd name="T11" fmla="*/ 2 h 335"/>
                  <a:gd name="T12" fmla="*/ 4 w 160"/>
                  <a:gd name="T13" fmla="*/ 0 h 335"/>
                  <a:gd name="T14" fmla="*/ 3 w 160"/>
                  <a:gd name="T15" fmla="*/ 0 h 335"/>
                  <a:gd name="T16" fmla="*/ 3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0 w 489"/>
                  <a:gd name="T1" fmla="*/ 0 h 296"/>
                  <a:gd name="T2" fmla="*/ 4 w 489"/>
                  <a:gd name="T3" fmla="*/ 1 h 296"/>
                  <a:gd name="T4" fmla="*/ 8 w 489"/>
                  <a:gd name="T5" fmla="*/ 2 h 296"/>
                  <a:gd name="T6" fmla="*/ 11 w 489"/>
                  <a:gd name="T7" fmla="*/ 4 h 296"/>
                  <a:gd name="T8" fmla="*/ 8 w 489"/>
                  <a:gd name="T9" fmla="*/ 4 h 296"/>
                  <a:gd name="T10" fmla="*/ 4 w 489"/>
                  <a:gd name="T11" fmla="*/ 2 h 296"/>
                  <a:gd name="T12" fmla="*/ 1 w 489"/>
                  <a:gd name="T13" fmla="*/ 1 h 296"/>
                  <a:gd name="T14" fmla="*/ 3 w 489"/>
                  <a:gd name="T15" fmla="*/ 2 h 296"/>
                  <a:gd name="T16" fmla="*/ 7 w 489"/>
                  <a:gd name="T17" fmla="*/ 4 h 296"/>
                  <a:gd name="T18" fmla="*/ 11 w 489"/>
                  <a:gd name="T19" fmla="*/ 5 h 296"/>
                  <a:gd name="T20" fmla="*/ 12 w 489"/>
                  <a:gd name="T21" fmla="*/ 4 h 296"/>
                  <a:gd name="T22" fmla="*/ 9 w 489"/>
                  <a:gd name="T23" fmla="*/ 2 h 296"/>
                  <a:gd name="T24" fmla="*/ 4 w 489"/>
                  <a:gd name="T25" fmla="*/ 0 h 296"/>
                  <a:gd name="T26" fmla="*/ 0 w 489"/>
                  <a:gd name="T27" fmla="*/ 0 h 296"/>
                  <a:gd name="T28" fmla="*/ 0 w 489"/>
                  <a:gd name="T29" fmla="*/ 0 h 296"/>
                  <a:gd name="T30" fmla="*/ 0 w 489"/>
                  <a:gd name="T31" fmla="*/ 0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2147483646 w 4288"/>
              <a:gd name="T3" fmla="*/ 2147483646 h 459"/>
              <a:gd name="T4" fmla="*/ 2147483646 w 4288"/>
              <a:gd name="T5" fmla="*/ 2147483646 h 459"/>
              <a:gd name="T6" fmla="*/ 2147483646 w 4288"/>
              <a:gd name="T7" fmla="*/ 2147483646 h 459"/>
              <a:gd name="T8" fmla="*/ 2147483646 w 4288"/>
              <a:gd name="T9" fmla="*/ 2147483646 h 459"/>
              <a:gd name="T10" fmla="*/ 2147483646 w 4288"/>
              <a:gd name="T11" fmla="*/ 2147483646 h 459"/>
              <a:gd name="T12" fmla="*/ 2147483646 w 4288"/>
              <a:gd name="T13" fmla="*/ 214748364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2147483646 h 240"/>
              <a:gd name="T2" fmla="*/ 2147483646 w 560"/>
              <a:gd name="T3" fmla="*/ 2147483646 h 240"/>
              <a:gd name="T4" fmla="*/ 2147483646 w 560"/>
              <a:gd name="T5" fmla="*/ 2147483646 h 240"/>
              <a:gd name="T6" fmla="*/ 2147483646 w 560"/>
              <a:gd name="T7" fmla="*/ 2147483646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ru-RU" noProof="0" smtClean="0"/>
              <a:t>Click to edit Master title style</a:t>
            </a:r>
          </a:p>
        </p:txBody>
      </p:sp>
      <p:sp>
        <p:nvSpPr>
          <p:cNvPr id="1597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ru-RU" noProof="0" smtClean="0"/>
              <a:t>Click to edit Master subtitle style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FDEF0-5077-4870-8654-CDEF9DBC6B5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85917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EEFAD-FA69-4EA9-829A-2AFDEEB5BD5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13219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C91B3-8B05-4A05-823E-8EA78899BBE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06815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AB573-7526-4C43-8859-7093260947A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47228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38830-4912-43EF-A31D-C6249468D88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78051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3F313-69F1-4A38-953E-69077FFCFA1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12558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7E2CE-6420-4777-9266-7DB8D7EAB6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886964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88C2F2-C28E-4C6A-841A-6A862BE09FD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58214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01BB1-7E6D-4C0E-9E14-B58644E9CAA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260367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F8881-13D4-4E52-8277-95E23E8BBE6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6289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6CD95-FD45-44A3-B17C-6A1F93E1701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83327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94C5FA-6954-46ED-AC1E-5A8DF07710F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769602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0F54B-6707-4424-A49F-5582CF82C21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839782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C5327-FBCD-40B3-A656-3DBBD212A5B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767332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C4DCC-5E8A-437F-B700-B16520F0F2B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255205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250BD-BD0E-450B-B5D9-79F9F4927CD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333580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F8D9A-5E9A-4DA9-91D9-CEFD2A877E1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99782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64CDA3-DF6D-4E62-9209-3BEEC33451A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76224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DF929-2322-4658-8204-37E94E7B0ED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89792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D7E60-BCBA-4CB2-8FEA-4579A4CB4CC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48052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11070-A096-4212-9C83-3F6EC76B654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75024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8AAE5-013E-4489-8391-1AAD70FE075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48090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94362-1925-440A-B1D8-E9ADD7A8A26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51529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E28A0-40B0-4DC2-8150-AB53F1BB75B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10736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20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147483646 w 2903"/>
              <a:gd name="T1" fmla="*/ 2147483646 h 3686"/>
              <a:gd name="T2" fmla="*/ 2147483646 w 2903"/>
              <a:gd name="T3" fmla="*/ 2147483646 h 3686"/>
              <a:gd name="T4" fmla="*/ 2147483646 w 2903"/>
              <a:gd name="T5" fmla="*/ 0 h 3686"/>
              <a:gd name="T6" fmla="*/ 2147483646 w 2903"/>
              <a:gd name="T7" fmla="*/ 2147483646 h 3686"/>
              <a:gd name="T8" fmla="*/ 2147483646 w 2903"/>
              <a:gd name="T9" fmla="*/ 2147483646 h 3686"/>
              <a:gd name="T10" fmla="*/ 0 w 2903"/>
              <a:gd name="T11" fmla="*/ 2147483646 h 3686"/>
              <a:gd name="T12" fmla="*/ 2147483646 w 2903"/>
              <a:gd name="T13" fmla="*/ 2147483646 h 3686"/>
              <a:gd name="T14" fmla="*/ 2147483646 w 2903"/>
              <a:gd name="T15" fmla="*/ 2147483646 h 3686"/>
              <a:gd name="T16" fmla="*/ 2147483646 w 2903"/>
              <a:gd name="T17" fmla="*/ 2147483646 h 3686"/>
              <a:gd name="T18" fmla="*/ 2147483646 w 2903"/>
              <a:gd name="T19" fmla="*/ 2147483646 h 3686"/>
              <a:gd name="T20" fmla="*/ 2147483646 w 2903"/>
              <a:gd name="T21" fmla="*/ 2147483646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15872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15872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15872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24113068-B41A-44A3-BF83-73D91685340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147483646 w 2911"/>
              <a:gd name="T1" fmla="*/ 0 h 3703"/>
              <a:gd name="T2" fmla="*/ 2147483646 w 2911"/>
              <a:gd name="T3" fmla="*/ 2147483646 h 3703"/>
              <a:gd name="T4" fmla="*/ 2147483646 w 2911"/>
              <a:gd name="T5" fmla="*/ 2147483646 h 3703"/>
              <a:gd name="T6" fmla="*/ 0 w 2911"/>
              <a:gd name="T7" fmla="*/ 2147483646 h 3703"/>
              <a:gd name="T8" fmla="*/ 2147483646 w 2911"/>
              <a:gd name="T9" fmla="*/ 2147483646 h 3703"/>
              <a:gd name="T10" fmla="*/ 2147483646 w 2911"/>
              <a:gd name="T11" fmla="*/ 2147483646 h 3703"/>
              <a:gd name="T12" fmla="*/ 2147483646 w 2911"/>
              <a:gd name="T13" fmla="*/ 2147483646 h 3703"/>
              <a:gd name="T14" fmla="*/ 2147483646 w 2911"/>
              <a:gd name="T15" fmla="*/ 2147483646 h 3703"/>
              <a:gd name="T16" fmla="*/ 2147483646 w 2911"/>
              <a:gd name="T17" fmla="*/ 2147483646 h 3703"/>
              <a:gd name="T18" fmla="*/ 2147483646 w 2911"/>
              <a:gd name="T19" fmla="*/ 0 h 3703"/>
              <a:gd name="T20" fmla="*/ 2147483646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147483646 h 2777"/>
              <a:gd name="T2" fmla="*/ 2147483646 w 2561"/>
              <a:gd name="T3" fmla="*/ 2147483646 h 2777"/>
              <a:gd name="T4" fmla="*/ 2147483646 w 2561"/>
              <a:gd name="T5" fmla="*/ 2147483646 h 2777"/>
              <a:gd name="T6" fmla="*/ 2147483646 w 2561"/>
              <a:gd name="T7" fmla="*/ 2147483646 h 2777"/>
              <a:gd name="T8" fmla="*/ 2147483646 w 2561"/>
              <a:gd name="T9" fmla="*/ 2147483646 h 2777"/>
              <a:gd name="T10" fmla="*/ 2147483646 w 2561"/>
              <a:gd name="T11" fmla="*/ 0 h 2777"/>
              <a:gd name="T12" fmla="*/ 0 w 2561"/>
              <a:gd name="T13" fmla="*/ 2147483646 h 2777"/>
              <a:gd name="T14" fmla="*/ 0 w 2561"/>
              <a:gd name="T15" fmla="*/ 2147483646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00 w 2177"/>
                <a:gd name="T1" fmla="*/ 79 h 1298"/>
                <a:gd name="T2" fmla="*/ 89 w 2177"/>
                <a:gd name="T3" fmla="*/ 70 h 1298"/>
                <a:gd name="T4" fmla="*/ 84 w 2177"/>
                <a:gd name="T5" fmla="*/ 30 h 1298"/>
                <a:gd name="T6" fmla="*/ 134 w 2177"/>
                <a:gd name="T7" fmla="*/ 21 h 1298"/>
                <a:gd name="T8" fmla="*/ 137 w 2177"/>
                <a:gd name="T9" fmla="*/ 13 h 1298"/>
                <a:gd name="T10" fmla="*/ 132 w 2177"/>
                <a:gd name="T11" fmla="*/ 7 h 1298"/>
                <a:gd name="T12" fmla="*/ 80 w 2177"/>
                <a:gd name="T13" fmla="*/ 14 h 1298"/>
                <a:gd name="T14" fmla="*/ 77 w 2177"/>
                <a:gd name="T15" fmla="*/ 2 h 1298"/>
                <a:gd name="T16" fmla="*/ 68 w 2177"/>
                <a:gd name="T17" fmla="*/ 0 h 1298"/>
                <a:gd name="T18" fmla="*/ 60 w 2177"/>
                <a:gd name="T19" fmla="*/ 2 h 1298"/>
                <a:gd name="T20" fmla="*/ 56 w 2177"/>
                <a:gd name="T21" fmla="*/ 7 h 1298"/>
                <a:gd name="T22" fmla="*/ 59 w 2177"/>
                <a:gd name="T23" fmla="*/ 18 h 1298"/>
                <a:gd name="T24" fmla="*/ 42 w 2177"/>
                <a:gd name="T25" fmla="*/ 28 h 1298"/>
                <a:gd name="T26" fmla="*/ 62 w 2177"/>
                <a:gd name="T27" fmla="*/ 30 h 1298"/>
                <a:gd name="T28" fmla="*/ 70 w 2177"/>
                <a:gd name="T29" fmla="*/ 56 h 1298"/>
                <a:gd name="T30" fmla="*/ 9 w 2177"/>
                <a:gd name="T31" fmla="*/ 30 h 1298"/>
                <a:gd name="T32" fmla="*/ 3 w 2177"/>
                <a:gd name="T33" fmla="*/ 32 h 1298"/>
                <a:gd name="T34" fmla="*/ 0 w 2177"/>
                <a:gd name="T35" fmla="*/ 40 h 1298"/>
                <a:gd name="T36" fmla="*/ 4 w 2177"/>
                <a:gd name="T37" fmla="*/ 49 h 1298"/>
                <a:gd name="T38" fmla="*/ 72 w 2177"/>
                <a:gd name="T39" fmla="*/ 81 h 1298"/>
                <a:gd name="T40" fmla="*/ 87 w 2177"/>
                <a:gd name="T41" fmla="*/ 79 h 1298"/>
                <a:gd name="T42" fmla="*/ 99 w 2177"/>
                <a:gd name="T43" fmla="*/ 82 h 1298"/>
                <a:gd name="T44" fmla="*/ 100 w 2177"/>
                <a:gd name="T45" fmla="*/ 79 h 1298"/>
                <a:gd name="T46" fmla="*/ 100 w 2177"/>
                <a:gd name="T47" fmla="*/ 79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1 h 258"/>
                <a:gd name="T2" fmla="*/ 7 w 143"/>
                <a:gd name="T3" fmla="*/ 0 h 258"/>
                <a:gd name="T4" fmla="*/ 8 w 143"/>
                <a:gd name="T5" fmla="*/ 15 h 258"/>
                <a:gd name="T6" fmla="*/ 0 w 143"/>
                <a:gd name="T7" fmla="*/ 17 h 258"/>
                <a:gd name="T8" fmla="*/ 0 w 143"/>
                <a:gd name="T9" fmla="*/ 1 h 258"/>
                <a:gd name="T10" fmla="*/ 0 w 143"/>
                <a:gd name="T11" fmla="*/ 1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8 w 1586"/>
                <a:gd name="T1" fmla="*/ 0 h 821"/>
                <a:gd name="T2" fmla="*/ 83 w 1586"/>
                <a:gd name="T3" fmla="*/ 32 h 821"/>
                <a:gd name="T4" fmla="*/ 89 w 1586"/>
                <a:gd name="T5" fmla="*/ 39 h 821"/>
                <a:gd name="T6" fmla="*/ 99 w 1586"/>
                <a:gd name="T7" fmla="*/ 49 h 821"/>
                <a:gd name="T8" fmla="*/ 97 w 1586"/>
                <a:gd name="T9" fmla="*/ 51 h 821"/>
                <a:gd name="T10" fmla="*/ 84 w 1586"/>
                <a:gd name="T11" fmla="*/ 49 h 821"/>
                <a:gd name="T12" fmla="*/ 71 w 1586"/>
                <a:gd name="T13" fmla="*/ 50 h 821"/>
                <a:gd name="T14" fmla="*/ 2 w 1586"/>
                <a:gd name="T15" fmla="*/ 18 h 821"/>
                <a:gd name="T16" fmla="*/ 0 w 1586"/>
                <a:gd name="T17" fmla="*/ 9 h 821"/>
                <a:gd name="T18" fmla="*/ 2 w 1586"/>
                <a:gd name="T19" fmla="*/ 2 h 821"/>
                <a:gd name="T20" fmla="*/ 8 w 1586"/>
                <a:gd name="T21" fmla="*/ 0 h 821"/>
                <a:gd name="T22" fmla="*/ 8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21 h 747"/>
                <a:gd name="T2" fmla="*/ 58 w 1049"/>
                <a:gd name="T3" fmla="*/ 47 h 747"/>
                <a:gd name="T4" fmla="*/ 59 w 1049"/>
                <a:gd name="T5" fmla="*/ 34 h 747"/>
                <a:gd name="T6" fmla="*/ 66 w 1049"/>
                <a:gd name="T7" fmla="*/ 27 h 747"/>
                <a:gd name="T8" fmla="*/ 5 w 1049"/>
                <a:gd name="T9" fmla="*/ 0 h 747"/>
                <a:gd name="T10" fmla="*/ 0 w 1049"/>
                <a:gd name="T11" fmla="*/ 8 h 747"/>
                <a:gd name="T12" fmla="*/ 0 w 1049"/>
                <a:gd name="T13" fmla="*/ 21 h 747"/>
                <a:gd name="T14" fmla="*/ 0 w 1049"/>
                <a:gd name="T15" fmla="*/ 21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 h 241"/>
                <a:gd name="T2" fmla="*/ 9 w 272"/>
                <a:gd name="T3" fmla="*/ 0 h 241"/>
                <a:gd name="T4" fmla="*/ 15 w 272"/>
                <a:gd name="T5" fmla="*/ 3 h 241"/>
                <a:gd name="T6" fmla="*/ 16 w 272"/>
                <a:gd name="T7" fmla="*/ 9 h 241"/>
                <a:gd name="T8" fmla="*/ 10 w 272"/>
                <a:gd name="T9" fmla="*/ 10 h 241"/>
                <a:gd name="T10" fmla="*/ 2 w 272"/>
                <a:gd name="T11" fmla="*/ 16 h 241"/>
                <a:gd name="T12" fmla="*/ 0 w 272"/>
                <a:gd name="T13" fmla="*/ 2 h 241"/>
                <a:gd name="T14" fmla="*/ 0 w 272"/>
                <a:gd name="T15" fmla="*/ 2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0 w 152"/>
                <a:gd name="T1" fmla="*/ 1 h 224"/>
                <a:gd name="T2" fmla="*/ 10 w 152"/>
                <a:gd name="T3" fmla="*/ 14 h 224"/>
                <a:gd name="T4" fmla="*/ 0 w 152"/>
                <a:gd name="T5" fmla="*/ 1 h 224"/>
                <a:gd name="T6" fmla="*/ 5 w 152"/>
                <a:gd name="T7" fmla="*/ 0 h 224"/>
                <a:gd name="T8" fmla="*/ 10 w 152"/>
                <a:gd name="T9" fmla="*/ 1 h 224"/>
                <a:gd name="T10" fmla="*/ 10 w 152"/>
                <a:gd name="T11" fmla="*/ 1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5 h 764"/>
                <a:gd name="T2" fmla="*/ 6 w 386"/>
                <a:gd name="T3" fmla="*/ 0 h 764"/>
                <a:gd name="T4" fmla="*/ 15 w 386"/>
                <a:gd name="T5" fmla="*/ 1 h 764"/>
                <a:gd name="T6" fmla="*/ 25 w 386"/>
                <a:gd name="T7" fmla="*/ 48 h 764"/>
                <a:gd name="T8" fmla="*/ 18 w 386"/>
                <a:gd name="T9" fmla="*/ 46 h 764"/>
                <a:gd name="T10" fmla="*/ 10 w 386"/>
                <a:gd name="T11" fmla="*/ 43 h 764"/>
                <a:gd name="T12" fmla="*/ 0 w 386"/>
                <a:gd name="T13" fmla="*/ 5 h 764"/>
                <a:gd name="T14" fmla="*/ 0 w 386"/>
                <a:gd name="T15" fmla="*/ 5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44 w 728"/>
                <a:gd name="T1" fmla="*/ 0 h 348"/>
                <a:gd name="T2" fmla="*/ 0 w 728"/>
                <a:gd name="T3" fmla="*/ 7 h 348"/>
                <a:gd name="T4" fmla="*/ 2 w 728"/>
                <a:gd name="T5" fmla="*/ 22 h 348"/>
                <a:gd name="T6" fmla="*/ 45 w 728"/>
                <a:gd name="T7" fmla="*/ 15 h 348"/>
                <a:gd name="T8" fmla="*/ 46 w 728"/>
                <a:gd name="T9" fmla="*/ 3 h 348"/>
                <a:gd name="T10" fmla="*/ 44 w 728"/>
                <a:gd name="T11" fmla="*/ 0 h 348"/>
                <a:gd name="T12" fmla="*/ 44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17 w 312"/>
                <a:gd name="T1" fmla="*/ 0 h 135"/>
                <a:gd name="T2" fmla="*/ 0 w 312"/>
                <a:gd name="T3" fmla="*/ 4 h 135"/>
                <a:gd name="T4" fmla="*/ 20 w 312"/>
                <a:gd name="T5" fmla="*/ 8 h 135"/>
                <a:gd name="T6" fmla="*/ 17 w 312"/>
                <a:gd name="T7" fmla="*/ 0 h 135"/>
                <a:gd name="T8" fmla="*/ 17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6 h 175"/>
                    <a:gd name="T2" fmla="*/ 8 w 313"/>
                    <a:gd name="T3" fmla="*/ 0 h 175"/>
                    <a:gd name="T4" fmla="*/ 14 w 313"/>
                    <a:gd name="T5" fmla="*/ 0 h 175"/>
                    <a:gd name="T6" fmla="*/ 19 w 313"/>
                    <a:gd name="T7" fmla="*/ 1 h 175"/>
                    <a:gd name="T8" fmla="*/ 20 w 313"/>
                    <a:gd name="T9" fmla="*/ 5 h 175"/>
                    <a:gd name="T10" fmla="*/ 11 w 313"/>
                    <a:gd name="T11" fmla="*/ 4 h 175"/>
                    <a:gd name="T12" fmla="*/ 5 w 313"/>
                    <a:gd name="T13" fmla="*/ 6 h 175"/>
                    <a:gd name="T14" fmla="*/ 1 w 313"/>
                    <a:gd name="T15" fmla="*/ 10 h 175"/>
                    <a:gd name="T16" fmla="*/ 0 w 313"/>
                    <a:gd name="T17" fmla="*/ 6 h 175"/>
                    <a:gd name="T18" fmla="*/ 0 w 313"/>
                    <a:gd name="T19" fmla="*/ 6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3 h 266"/>
                    <a:gd name="T2" fmla="*/ 10 w 230"/>
                    <a:gd name="T3" fmla="*/ 17 h 266"/>
                    <a:gd name="T4" fmla="*/ 15 w 230"/>
                    <a:gd name="T5" fmla="*/ 16 h 266"/>
                    <a:gd name="T6" fmla="*/ 14 w 230"/>
                    <a:gd name="T7" fmla="*/ 2 h 266"/>
                    <a:gd name="T8" fmla="*/ 11 w 230"/>
                    <a:gd name="T9" fmla="*/ 0 h 266"/>
                    <a:gd name="T10" fmla="*/ 12 w 230"/>
                    <a:gd name="T11" fmla="*/ 13 h 266"/>
                    <a:gd name="T12" fmla="*/ 5 w 230"/>
                    <a:gd name="T13" fmla="*/ 1 h 266"/>
                    <a:gd name="T14" fmla="*/ 0 w 230"/>
                    <a:gd name="T15" fmla="*/ 3 h 266"/>
                    <a:gd name="T16" fmla="*/ 0 w 230"/>
                    <a:gd name="T17" fmla="*/ 3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2 h 234"/>
                    <a:gd name="T2" fmla="*/ 2 w 87"/>
                    <a:gd name="T3" fmla="*/ 6 h 234"/>
                    <a:gd name="T4" fmla="*/ 2 w 87"/>
                    <a:gd name="T5" fmla="*/ 10 h 234"/>
                    <a:gd name="T6" fmla="*/ 1 w 87"/>
                    <a:gd name="T7" fmla="*/ 15 h 234"/>
                    <a:gd name="T8" fmla="*/ 5 w 87"/>
                    <a:gd name="T9" fmla="*/ 14 h 234"/>
                    <a:gd name="T10" fmla="*/ 5 w 87"/>
                    <a:gd name="T11" fmla="*/ 8 h 234"/>
                    <a:gd name="T12" fmla="*/ 2 w 87"/>
                    <a:gd name="T13" fmla="*/ 0 h 234"/>
                    <a:gd name="T14" fmla="*/ 0 w 87"/>
                    <a:gd name="T15" fmla="*/ 2 h 234"/>
                    <a:gd name="T16" fmla="*/ 0 w 87"/>
                    <a:gd name="T17" fmla="*/ 2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62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7 w 1190"/>
                  <a:gd name="T1" fmla="*/ 0 h 500"/>
                  <a:gd name="T2" fmla="*/ 75 w 1190"/>
                  <a:gd name="T3" fmla="*/ 31 h 500"/>
                  <a:gd name="T4" fmla="*/ 68 w 1190"/>
                  <a:gd name="T5" fmla="*/ 32 h 500"/>
                  <a:gd name="T6" fmla="*/ 0 w 1190"/>
                  <a:gd name="T7" fmla="*/ 2 h 500"/>
                  <a:gd name="T8" fmla="*/ 7 w 1190"/>
                  <a:gd name="T9" fmla="*/ 0 h 500"/>
                  <a:gd name="T10" fmla="*/ 7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3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0 w 489"/>
                  <a:gd name="T1" fmla="*/ 3 h 296"/>
                  <a:gd name="T2" fmla="*/ 10 w 489"/>
                  <a:gd name="T3" fmla="*/ 5 h 296"/>
                  <a:gd name="T4" fmla="*/ 20 w 489"/>
                  <a:gd name="T5" fmla="*/ 9 h 296"/>
                  <a:gd name="T6" fmla="*/ 27 w 489"/>
                  <a:gd name="T7" fmla="*/ 16 h 296"/>
                  <a:gd name="T8" fmla="*/ 20 w 489"/>
                  <a:gd name="T9" fmla="*/ 15 h 296"/>
                  <a:gd name="T10" fmla="*/ 8 w 489"/>
                  <a:gd name="T11" fmla="*/ 10 h 296"/>
                  <a:gd name="T12" fmla="*/ 3 w 489"/>
                  <a:gd name="T13" fmla="*/ 5 h 296"/>
                  <a:gd name="T14" fmla="*/ 6 w 489"/>
                  <a:gd name="T15" fmla="*/ 11 h 296"/>
                  <a:gd name="T16" fmla="*/ 17 w 489"/>
                  <a:gd name="T17" fmla="*/ 17 h 296"/>
                  <a:gd name="T18" fmla="*/ 29 w 489"/>
                  <a:gd name="T19" fmla="*/ 19 h 296"/>
                  <a:gd name="T20" fmla="*/ 30 w 489"/>
                  <a:gd name="T21" fmla="*/ 14 h 296"/>
                  <a:gd name="T22" fmla="*/ 24 w 489"/>
                  <a:gd name="T23" fmla="*/ 8 h 296"/>
                  <a:gd name="T24" fmla="*/ 10 w 489"/>
                  <a:gd name="T25" fmla="*/ 2 h 296"/>
                  <a:gd name="T26" fmla="*/ 0 w 489"/>
                  <a:gd name="T27" fmla="*/ 0 h 296"/>
                  <a:gd name="T28" fmla="*/ 0 w 489"/>
                  <a:gd name="T29" fmla="*/ 3 h 296"/>
                  <a:gd name="T30" fmla="*/ 0 w 489"/>
                  <a:gd name="T31" fmla="*/ 3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4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 w 213"/>
                  <a:gd name="T1" fmla="*/ 0 h 478"/>
                  <a:gd name="T2" fmla="*/ 6 w 213"/>
                  <a:gd name="T3" fmla="*/ 1 h 478"/>
                  <a:gd name="T4" fmla="*/ 5 w 213"/>
                  <a:gd name="T5" fmla="*/ 12 h 478"/>
                  <a:gd name="T6" fmla="*/ 7 w 213"/>
                  <a:gd name="T7" fmla="*/ 20 h 478"/>
                  <a:gd name="T8" fmla="*/ 14 w 213"/>
                  <a:gd name="T9" fmla="*/ 28 h 478"/>
                  <a:gd name="T10" fmla="*/ 7 w 213"/>
                  <a:gd name="T11" fmla="*/ 29 h 478"/>
                  <a:gd name="T12" fmla="*/ 2 w 213"/>
                  <a:gd name="T13" fmla="*/ 21 h 478"/>
                  <a:gd name="T14" fmla="*/ 0 w 213"/>
                  <a:gd name="T15" fmla="*/ 3 h 478"/>
                  <a:gd name="T16" fmla="*/ 2 w 213"/>
                  <a:gd name="T17" fmla="*/ 0 h 478"/>
                  <a:gd name="T18" fmla="*/ 2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7 w 150"/>
                    <a:gd name="T1" fmla="*/ 0 h 173"/>
                    <a:gd name="T2" fmla="*/ 3 w 150"/>
                    <a:gd name="T3" fmla="*/ 5 h 173"/>
                    <a:gd name="T4" fmla="*/ 0 w 150"/>
                    <a:gd name="T5" fmla="*/ 11 h 173"/>
                    <a:gd name="T6" fmla="*/ 5 w 150"/>
                    <a:gd name="T7" fmla="*/ 10 h 173"/>
                    <a:gd name="T8" fmla="*/ 7 w 150"/>
                    <a:gd name="T9" fmla="*/ 6 h 173"/>
                    <a:gd name="T10" fmla="*/ 10 w 150"/>
                    <a:gd name="T11" fmla="*/ 2 h 173"/>
                    <a:gd name="T12" fmla="*/ 7 w 150"/>
                    <a:gd name="T13" fmla="*/ 0 h 173"/>
                    <a:gd name="T14" fmla="*/ 7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67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0 w 1684"/>
                    <a:gd name="T1" fmla="*/ 0 h 880"/>
                    <a:gd name="T2" fmla="*/ 4 w 1684"/>
                    <a:gd name="T3" fmla="*/ 4 h 880"/>
                    <a:gd name="T4" fmla="*/ 0 w 1684"/>
                    <a:gd name="T5" fmla="*/ 13 h 880"/>
                    <a:gd name="T6" fmla="*/ 5 w 1684"/>
                    <a:gd name="T7" fmla="*/ 23 h 880"/>
                    <a:gd name="T8" fmla="*/ 74 w 1684"/>
                    <a:gd name="T9" fmla="*/ 55 h 880"/>
                    <a:gd name="T10" fmla="*/ 89 w 1684"/>
                    <a:gd name="T11" fmla="*/ 53 h 880"/>
                    <a:gd name="T12" fmla="*/ 101 w 1684"/>
                    <a:gd name="T13" fmla="*/ 55 h 880"/>
                    <a:gd name="T14" fmla="*/ 106 w 1684"/>
                    <a:gd name="T15" fmla="*/ 51 h 880"/>
                    <a:gd name="T16" fmla="*/ 94 w 1684"/>
                    <a:gd name="T17" fmla="*/ 42 h 880"/>
                    <a:gd name="T18" fmla="*/ 90 w 1684"/>
                    <a:gd name="T19" fmla="*/ 32 h 880"/>
                    <a:gd name="T20" fmla="*/ 86 w 1684"/>
                    <a:gd name="T21" fmla="*/ 33 h 880"/>
                    <a:gd name="T22" fmla="*/ 90 w 1684"/>
                    <a:gd name="T23" fmla="*/ 42 h 880"/>
                    <a:gd name="T24" fmla="*/ 99 w 1684"/>
                    <a:gd name="T25" fmla="*/ 51 h 880"/>
                    <a:gd name="T26" fmla="*/ 89 w 1684"/>
                    <a:gd name="T27" fmla="*/ 50 h 880"/>
                    <a:gd name="T28" fmla="*/ 77 w 1684"/>
                    <a:gd name="T29" fmla="*/ 51 h 880"/>
                    <a:gd name="T30" fmla="*/ 79 w 1684"/>
                    <a:gd name="T31" fmla="*/ 41 h 880"/>
                    <a:gd name="T32" fmla="*/ 84 w 1684"/>
                    <a:gd name="T33" fmla="*/ 34 h 880"/>
                    <a:gd name="T34" fmla="*/ 78 w 1684"/>
                    <a:gd name="T35" fmla="*/ 35 h 880"/>
                    <a:gd name="T36" fmla="*/ 73 w 1684"/>
                    <a:gd name="T37" fmla="*/ 42 h 880"/>
                    <a:gd name="T38" fmla="*/ 72 w 1684"/>
                    <a:gd name="T39" fmla="*/ 50 h 880"/>
                    <a:gd name="T40" fmla="*/ 7 w 1684"/>
                    <a:gd name="T41" fmla="*/ 20 h 880"/>
                    <a:gd name="T42" fmla="*/ 5 w 1684"/>
                    <a:gd name="T43" fmla="*/ 14 h 880"/>
                    <a:gd name="T44" fmla="*/ 7 w 1684"/>
                    <a:gd name="T45" fmla="*/ 6 h 880"/>
                    <a:gd name="T46" fmla="*/ 14 w 1684"/>
                    <a:gd name="T47" fmla="*/ 0 h 880"/>
                    <a:gd name="T48" fmla="*/ 10 w 1684"/>
                    <a:gd name="T49" fmla="*/ 0 h 880"/>
                    <a:gd name="T50" fmla="*/ 10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68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8 w 160"/>
                    <a:gd name="T1" fmla="*/ 0 h 335"/>
                    <a:gd name="T2" fmla="*/ 2 w 160"/>
                    <a:gd name="T3" fmla="*/ 6 h 335"/>
                    <a:gd name="T4" fmla="*/ 0 w 160"/>
                    <a:gd name="T5" fmla="*/ 14 h 335"/>
                    <a:gd name="T6" fmla="*/ 3 w 160"/>
                    <a:gd name="T7" fmla="*/ 19 h 335"/>
                    <a:gd name="T8" fmla="*/ 6 w 160"/>
                    <a:gd name="T9" fmla="*/ 20 h 335"/>
                    <a:gd name="T10" fmla="*/ 5 w 160"/>
                    <a:gd name="T11" fmla="*/ 9 h 335"/>
                    <a:gd name="T12" fmla="*/ 10 w 160"/>
                    <a:gd name="T13" fmla="*/ 1 h 335"/>
                    <a:gd name="T14" fmla="*/ 8 w 160"/>
                    <a:gd name="T15" fmla="*/ 0 h 335"/>
                    <a:gd name="T16" fmla="*/ 8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69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14 w 642"/>
                    <a:gd name="T1" fmla="*/ 56 h 1188"/>
                    <a:gd name="T2" fmla="*/ 0 w 642"/>
                    <a:gd name="T3" fmla="*/ 8 h 1188"/>
                    <a:gd name="T4" fmla="*/ 6 w 642"/>
                    <a:gd name="T5" fmla="*/ 3 h 1188"/>
                    <a:gd name="T6" fmla="*/ 17 w 642"/>
                    <a:gd name="T7" fmla="*/ 0 h 1188"/>
                    <a:gd name="T8" fmla="*/ 25 w 642"/>
                    <a:gd name="T9" fmla="*/ 4 h 1188"/>
                    <a:gd name="T10" fmla="*/ 41 w 642"/>
                    <a:gd name="T11" fmla="*/ 75 h 1188"/>
                    <a:gd name="T12" fmla="*/ 35 w 642"/>
                    <a:gd name="T13" fmla="*/ 69 h 1188"/>
                    <a:gd name="T14" fmla="*/ 23 w 642"/>
                    <a:gd name="T15" fmla="*/ 7 h 1188"/>
                    <a:gd name="T16" fmla="*/ 15 w 642"/>
                    <a:gd name="T17" fmla="*/ 4 h 1188"/>
                    <a:gd name="T18" fmla="*/ 8 w 642"/>
                    <a:gd name="T19" fmla="*/ 5 h 1188"/>
                    <a:gd name="T20" fmla="*/ 5 w 642"/>
                    <a:gd name="T21" fmla="*/ 9 h 1188"/>
                    <a:gd name="T22" fmla="*/ 20 w 642"/>
                    <a:gd name="T23" fmla="*/ 58 h 1188"/>
                    <a:gd name="T24" fmla="*/ 14 w 642"/>
                    <a:gd name="T25" fmla="*/ 56 h 1188"/>
                    <a:gd name="T26" fmla="*/ 14 w 642"/>
                    <a:gd name="T27" fmla="*/ 56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0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 h 504"/>
                    <a:gd name="T2" fmla="*/ 5 w 192"/>
                    <a:gd name="T3" fmla="*/ 13 h 504"/>
                    <a:gd name="T4" fmla="*/ 8 w 192"/>
                    <a:gd name="T5" fmla="*/ 20 h 504"/>
                    <a:gd name="T6" fmla="*/ 8 w 192"/>
                    <a:gd name="T7" fmla="*/ 32 h 504"/>
                    <a:gd name="T8" fmla="*/ 12 w 192"/>
                    <a:gd name="T9" fmla="*/ 32 h 504"/>
                    <a:gd name="T10" fmla="*/ 12 w 192"/>
                    <a:gd name="T11" fmla="*/ 23 h 504"/>
                    <a:gd name="T12" fmla="*/ 11 w 192"/>
                    <a:gd name="T13" fmla="*/ 13 h 504"/>
                    <a:gd name="T14" fmla="*/ 7 w 192"/>
                    <a:gd name="T15" fmla="*/ 4 h 504"/>
                    <a:gd name="T16" fmla="*/ 4 w 192"/>
                    <a:gd name="T17" fmla="*/ 0 h 504"/>
                    <a:gd name="T18" fmla="*/ 0 w 192"/>
                    <a:gd name="T19" fmla="*/ 2 h 504"/>
                    <a:gd name="T20" fmla="*/ 0 w 192"/>
                    <a:gd name="T21" fmla="*/ 2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1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19 w 390"/>
                    <a:gd name="T1" fmla="*/ 0 h 269"/>
                    <a:gd name="T2" fmla="*/ 17 w 390"/>
                    <a:gd name="T3" fmla="*/ 2 h 269"/>
                    <a:gd name="T4" fmla="*/ 16 w 390"/>
                    <a:gd name="T5" fmla="*/ 5 h 269"/>
                    <a:gd name="T6" fmla="*/ 0 w 390"/>
                    <a:gd name="T7" fmla="*/ 11 h 269"/>
                    <a:gd name="T8" fmla="*/ 0 w 390"/>
                    <a:gd name="T9" fmla="*/ 14 h 269"/>
                    <a:gd name="T10" fmla="*/ 18 w 390"/>
                    <a:gd name="T11" fmla="*/ 15 h 269"/>
                    <a:gd name="T12" fmla="*/ 20 w 390"/>
                    <a:gd name="T13" fmla="*/ 17 h 269"/>
                    <a:gd name="T14" fmla="*/ 25 w 390"/>
                    <a:gd name="T15" fmla="*/ 17 h 269"/>
                    <a:gd name="T16" fmla="*/ 24 w 390"/>
                    <a:gd name="T17" fmla="*/ 12 h 269"/>
                    <a:gd name="T18" fmla="*/ 8 w 390"/>
                    <a:gd name="T19" fmla="*/ 11 h 269"/>
                    <a:gd name="T20" fmla="*/ 21 w 390"/>
                    <a:gd name="T21" fmla="*/ 6 h 269"/>
                    <a:gd name="T22" fmla="*/ 19 w 390"/>
                    <a:gd name="T23" fmla="*/ 0 h 269"/>
                    <a:gd name="T24" fmla="*/ 19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2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9 h 424"/>
                    <a:gd name="T2" fmla="*/ 54 w 941"/>
                    <a:gd name="T3" fmla="*/ 0 h 424"/>
                    <a:gd name="T4" fmla="*/ 58 w 941"/>
                    <a:gd name="T5" fmla="*/ 5 h 424"/>
                    <a:gd name="T6" fmla="*/ 59 w 941"/>
                    <a:gd name="T7" fmla="*/ 12 h 424"/>
                    <a:gd name="T8" fmla="*/ 57 w 941"/>
                    <a:gd name="T9" fmla="*/ 18 h 424"/>
                    <a:gd name="T10" fmla="*/ 4 w 941"/>
                    <a:gd name="T11" fmla="*/ 27 h 424"/>
                    <a:gd name="T12" fmla="*/ 4 w 941"/>
                    <a:gd name="T13" fmla="*/ 24 h 424"/>
                    <a:gd name="T14" fmla="*/ 54 w 941"/>
                    <a:gd name="T15" fmla="*/ 16 h 424"/>
                    <a:gd name="T16" fmla="*/ 56 w 941"/>
                    <a:gd name="T17" fmla="*/ 10 h 424"/>
                    <a:gd name="T18" fmla="*/ 53 w 941"/>
                    <a:gd name="T19" fmla="*/ 4 h 424"/>
                    <a:gd name="T20" fmla="*/ 0 w 941"/>
                    <a:gd name="T21" fmla="*/ 12 h 424"/>
                    <a:gd name="T22" fmla="*/ 0 w 941"/>
                    <a:gd name="T23" fmla="*/ 9 h 424"/>
                    <a:gd name="T24" fmla="*/ 0 w 941"/>
                    <a:gd name="T25" fmla="*/ 9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3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7 h 173"/>
                    <a:gd name="T2" fmla="*/ 5 w 488"/>
                    <a:gd name="T3" fmla="*/ 10 h 173"/>
                    <a:gd name="T4" fmla="*/ 14 w 488"/>
                    <a:gd name="T5" fmla="*/ 10 h 173"/>
                    <a:gd name="T6" fmla="*/ 27 w 488"/>
                    <a:gd name="T7" fmla="*/ 7 h 173"/>
                    <a:gd name="T8" fmla="*/ 31 w 488"/>
                    <a:gd name="T9" fmla="*/ 2 h 173"/>
                    <a:gd name="T10" fmla="*/ 28 w 488"/>
                    <a:gd name="T11" fmla="*/ 0 h 173"/>
                    <a:gd name="T12" fmla="*/ 16 w 488"/>
                    <a:gd name="T13" fmla="*/ 0 h 173"/>
                    <a:gd name="T14" fmla="*/ 7 w 488"/>
                    <a:gd name="T15" fmla="*/ 0 h 173"/>
                    <a:gd name="T16" fmla="*/ 1 w 488"/>
                    <a:gd name="T17" fmla="*/ 4 h 173"/>
                    <a:gd name="T18" fmla="*/ 7 w 488"/>
                    <a:gd name="T19" fmla="*/ 5 h 173"/>
                    <a:gd name="T20" fmla="*/ 18 w 488"/>
                    <a:gd name="T21" fmla="*/ 3 h 173"/>
                    <a:gd name="T22" fmla="*/ 27 w 488"/>
                    <a:gd name="T23" fmla="*/ 3 h 173"/>
                    <a:gd name="T24" fmla="*/ 17 w 488"/>
                    <a:gd name="T25" fmla="*/ 6 h 173"/>
                    <a:gd name="T26" fmla="*/ 9 w 488"/>
                    <a:gd name="T27" fmla="*/ 7 h 173"/>
                    <a:gd name="T28" fmla="*/ 0 w 488"/>
                    <a:gd name="T29" fmla="*/ 7 h 173"/>
                    <a:gd name="T30" fmla="*/ 0 w 488"/>
                    <a:gd name="T31" fmla="*/ 7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3 w 772"/>
                <a:gd name="T1" fmla="*/ 115 h 3266"/>
                <a:gd name="T2" fmla="*/ 2 w 772"/>
                <a:gd name="T3" fmla="*/ 107 h 3266"/>
                <a:gd name="T4" fmla="*/ 2 w 772"/>
                <a:gd name="T5" fmla="*/ 101 h 3266"/>
                <a:gd name="T6" fmla="*/ 2 w 772"/>
                <a:gd name="T7" fmla="*/ 93 h 3266"/>
                <a:gd name="T8" fmla="*/ 3 w 772"/>
                <a:gd name="T9" fmla="*/ 82 h 3266"/>
                <a:gd name="T10" fmla="*/ 3 w 772"/>
                <a:gd name="T11" fmla="*/ 76 h 3266"/>
                <a:gd name="T12" fmla="*/ 3 w 772"/>
                <a:gd name="T13" fmla="*/ 71 h 3266"/>
                <a:gd name="T14" fmla="*/ 2 w 772"/>
                <a:gd name="T15" fmla="*/ 68 h 3266"/>
                <a:gd name="T16" fmla="*/ 2 w 772"/>
                <a:gd name="T17" fmla="*/ 63 h 3266"/>
                <a:gd name="T18" fmla="*/ 2 w 772"/>
                <a:gd name="T19" fmla="*/ 58 h 3266"/>
                <a:gd name="T20" fmla="*/ 4 w 772"/>
                <a:gd name="T21" fmla="*/ 42 h 3266"/>
                <a:gd name="T22" fmla="*/ 4 w 772"/>
                <a:gd name="T23" fmla="*/ 35 h 3266"/>
                <a:gd name="T24" fmla="*/ 3 w 772"/>
                <a:gd name="T25" fmla="*/ 26 h 3266"/>
                <a:gd name="T26" fmla="*/ 2 w 772"/>
                <a:gd name="T27" fmla="*/ 22 h 3266"/>
                <a:gd name="T28" fmla="*/ 1 w 772"/>
                <a:gd name="T29" fmla="*/ 15 h 3266"/>
                <a:gd name="T30" fmla="*/ 0 w 772"/>
                <a:gd name="T31" fmla="*/ 0 h 3266"/>
                <a:gd name="T32" fmla="*/ 0 w 772"/>
                <a:gd name="T33" fmla="*/ 14 h 3266"/>
                <a:gd name="T34" fmla="*/ 1 w 772"/>
                <a:gd name="T35" fmla="*/ 22 h 3266"/>
                <a:gd name="T36" fmla="*/ 2 w 772"/>
                <a:gd name="T37" fmla="*/ 28 h 3266"/>
                <a:gd name="T38" fmla="*/ 3 w 772"/>
                <a:gd name="T39" fmla="*/ 30 h 3266"/>
                <a:gd name="T40" fmla="*/ 3 w 772"/>
                <a:gd name="T41" fmla="*/ 38 h 3266"/>
                <a:gd name="T42" fmla="*/ 2 w 772"/>
                <a:gd name="T43" fmla="*/ 46 h 3266"/>
                <a:gd name="T44" fmla="*/ 1 w 772"/>
                <a:gd name="T45" fmla="*/ 60 h 3266"/>
                <a:gd name="T46" fmla="*/ 1 w 772"/>
                <a:gd name="T47" fmla="*/ 69 h 3266"/>
                <a:gd name="T48" fmla="*/ 2 w 772"/>
                <a:gd name="T49" fmla="*/ 75 h 3266"/>
                <a:gd name="T50" fmla="*/ 2 w 772"/>
                <a:gd name="T51" fmla="*/ 80 h 3266"/>
                <a:gd name="T52" fmla="*/ 1 w 772"/>
                <a:gd name="T53" fmla="*/ 89 h 3266"/>
                <a:gd name="T54" fmla="*/ 1 w 772"/>
                <a:gd name="T55" fmla="*/ 99 h 3266"/>
                <a:gd name="T56" fmla="*/ 1 w 772"/>
                <a:gd name="T57" fmla="*/ 109 h 3266"/>
                <a:gd name="T58" fmla="*/ 2 w 772"/>
                <a:gd name="T59" fmla="*/ 114 h 3266"/>
                <a:gd name="T60" fmla="*/ 3 w 772"/>
                <a:gd name="T61" fmla="*/ 119 h 3266"/>
                <a:gd name="T62" fmla="*/ 3 w 772"/>
                <a:gd name="T63" fmla="*/ 115 h 3266"/>
                <a:gd name="T64" fmla="*/ 3 w 772"/>
                <a:gd name="T65" fmla="*/ 115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3 w 772"/>
                <a:gd name="T1" fmla="*/ 198 h 3266"/>
                <a:gd name="T2" fmla="*/ 2 w 772"/>
                <a:gd name="T3" fmla="*/ 185 h 3266"/>
                <a:gd name="T4" fmla="*/ 2 w 772"/>
                <a:gd name="T5" fmla="*/ 174 h 3266"/>
                <a:gd name="T6" fmla="*/ 2 w 772"/>
                <a:gd name="T7" fmla="*/ 159 h 3266"/>
                <a:gd name="T8" fmla="*/ 3 w 772"/>
                <a:gd name="T9" fmla="*/ 141 h 3266"/>
                <a:gd name="T10" fmla="*/ 3 w 772"/>
                <a:gd name="T11" fmla="*/ 130 h 3266"/>
                <a:gd name="T12" fmla="*/ 3 w 772"/>
                <a:gd name="T13" fmla="*/ 122 h 3266"/>
                <a:gd name="T14" fmla="*/ 2 w 772"/>
                <a:gd name="T15" fmla="*/ 117 h 3266"/>
                <a:gd name="T16" fmla="*/ 2 w 772"/>
                <a:gd name="T17" fmla="*/ 110 h 3266"/>
                <a:gd name="T18" fmla="*/ 2 w 772"/>
                <a:gd name="T19" fmla="*/ 100 h 3266"/>
                <a:gd name="T20" fmla="*/ 4 w 772"/>
                <a:gd name="T21" fmla="*/ 73 h 3266"/>
                <a:gd name="T22" fmla="*/ 4 w 772"/>
                <a:gd name="T23" fmla="*/ 60 h 3266"/>
                <a:gd name="T24" fmla="*/ 3 w 772"/>
                <a:gd name="T25" fmla="*/ 45 h 3266"/>
                <a:gd name="T26" fmla="*/ 2 w 772"/>
                <a:gd name="T27" fmla="*/ 38 h 3266"/>
                <a:gd name="T28" fmla="*/ 1 w 772"/>
                <a:gd name="T29" fmla="*/ 27 h 3266"/>
                <a:gd name="T30" fmla="*/ 0 w 772"/>
                <a:gd name="T31" fmla="*/ 0 h 3266"/>
                <a:gd name="T32" fmla="*/ 0 w 772"/>
                <a:gd name="T33" fmla="*/ 24 h 3266"/>
                <a:gd name="T34" fmla="*/ 1 w 772"/>
                <a:gd name="T35" fmla="*/ 39 h 3266"/>
                <a:gd name="T36" fmla="*/ 2 w 772"/>
                <a:gd name="T37" fmla="*/ 48 h 3266"/>
                <a:gd name="T38" fmla="*/ 3 w 772"/>
                <a:gd name="T39" fmla="*/ 53 h 3266"/>
                <a:gd name="T40" fmla="*/ 3 w 772"/>
                <a:gd name="T41" fmla="*/ 66 h 3266"/>
                <a:gd name="T42" fmla="*/ 2 w 772"/>
                <a:gd name="T43" fmla="*/ 80 h 3266"/>
                <a:gd name="T44" fmla="*/ 1 w 772"/>
                <a:gd name="T45" fmla="*/ 104 h 3266"/>
                <a:gd name="T46" fmla="*/ 1 w 772"/>
                <a:gd name="T47" fmla="*/ 120 h 3266"/>
                <a:gd name="T48" fmla="*/ 2 w 772"/>
                <a:gd name="T49" fmla="*/ 129 h 3266"/>
                <a:gd name="T50" fmla="*/ 2 w 772"/>
                <a:gd name="T51" fmla="*/ 137 h 3266"/>
                <a:gd name="T52" fmla="*/ 1 w 772"/>
                <a:gd name="T53" fmla="*/ 154 h 3266"/>
                <a:gd name="T54" fmla="*/ 1 w 772"/>
                <a:gd name="T55" fmla="*/ 170 h 3266"/>
                <a:gd name="T56" fmla="*/ 1 w 772"/>
                <a:gd name="T57" fmla="*/ 188 h 3266"/>
                <a:gd name="T58" fmla="*/ 2 w 772"/>
                <a:gd name="T59" fmla="*/ 197 h 3266"/>
                <a:gd name="T60" fmla="*/ 3 w 772"/>
                <a:gd name="T61" fmla="*/ 205 h 3266"/>
                <a:gd name="T62" fmla="*/ 3 w 772"/>
                <a:gd name="T63" fmla="*/ 198 h 3266"/>
                <a:gd name="T64" fmla="*/ 3 w 772"/>
                <a:gd name="T65" fmla="*/ 198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 w 245"/>
                  <a:gd name="T1" fmla="*/ 0 h 806"/>
                  <a:gd name="T2" fmla="*/ 1 w 245"/>
                  <a:gd name="T3" fmla="*/ 6 h 806"/>
                  <a:gd name="T4" fmla="*/ 0 w 245"/>
                  <a:gd name="T5" fmla="*/ 13 h 806"/>
                  <a:gd name="T6" fmla="*/ 0 w 245"/>
                  <a:gd name="T7" fmla="*/ 13 h 806"/>
                  <a:gd name="T8" fmla="*/ 1 w 245"/>
                  <a:gd name="T9" fmla="*/ 6 h 806"/>
                  <a:gd name="T10" fmla="*/ 1 w 245"/>
                  <a:gd name="T11" fmla="*/ 0 h 806"/>
                  <a:gd name="T12" fmla="*/ 1 w 245"/>
                  <a:gd name="T13" fmla="*/ 0 h 806"/>
                  <a:gd name="T14" fmla="*/ 1 w 245"/>
                  <a:gd name="T15" fmla="*/ 0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1 w 604"/>
                    <a:gd name="T3" fmla="*/ 3 h 349"/>
                    <a:gd name="T4" fmla="*/ 2 w 604"/>
                    <a:gd name="T5" fmla="*/ 6 h 349"/>
                    <a:gd name="T6" fmla="*/ 3 w 604"/>
                    <a:gd name="T7" fmla="*/ 2 h 349"/>
                    <a:gd name="T8" fmla="*/ 2 w 604"/>
                    <a:gd name="T9" fmla="*/ 0 h 349"/>
                    <a:gd name="T10" fmla="*/ 2 w 604"/>
                    <a:gd name="T11" fmla="*/ 3 h 349"/>
                    <a:gd name="T12" fmla="*/ 1 w 604"/>
                    <a:gd name="T13" fmla="*/ 0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2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3 w 1064"/>
                    <a:gd name="T1" fmla="*/ 2 h 1230"/>
                    <a:gd name="T2" fmla="*/ 2 w 1064"/>
                    <a:gd name="T3" fmla="*/ 6 h 1230"/>
                    <a:gd name="T4" fmla="*/ 1 w 1064"/>
                    <a:gd name="T5" fmla="*/ 12 h 1230"/>
                    <a:gd name="T6" fmla="*/ 0 w 1064"/>
                    <a:gd name="T7" fmla="*/ 18 h 1230"/>
                    <a:gd name="T8" fmla="*/ 0 w 1064"/>
                    <a:gd name="T9" fmla="*/ 20 h 1230"/>
                    <a:gd name="T10" fmla="*/ 1 w 1064"/>
                    <a:gd name="T11" fmla="*/ 19 h 1230"/>
                    <a:gd name="T12" fmla="*/ 2 w 1064"/>
                    <a:gd name="T13" fmla="*/ 15 h 1230"/>
                    <a:gd name="T14" fmla="*/ 4 w 1064"/>
                    <a:gd name="T15" fmla="*/ 9 h 1230"/>
                    <a:gd name="T16" fmla="*/ 4 w 1064"/>
                    <a:gd name="T17" fmla="*/ 4 h 1230"/>
                    <a:gd name="T18" fmla="*/ 4 w 1064"/>
                    <a:gd name="T19" fmla="*/ 1 h 1230"/>
                    <a:gd name="T20" fmla="*/ 4 w 1064"/>
                    <a:gd name="T21" fmla="*/ 0 h 1230"/>
                    <a:gd name="T22" fmla="*/ 3 w 1064"/>
                    <a:gd name="T23" fmla="*/ 1 h 1230"/>
                    <a:gd name="T24" fmla="*/ 4 w 1064"/>
                    <a:gd name="T25" fmla="*/ 2 h 1230"/>
                    <a:gd name="T26" fmla="*/ 4 w 1064"/>
                    <a:gd name="T27" fmla="*/ 6 h 1230"/>
                    <a:gd name="T28" fmla="*/ 3 w 1064"/>
                    <a:gd name="T29" fmla="*/ 11 h 1230"/>
                    <a:gd name="T30" fmla="*/ 2 w 1064"/>
                    <a:gd name="T31" fmla="*/ 16 h 1230"/>
                    <a:gd name="T32" fmla="*/ 1 w 1064"/>
                    <a:gd name="T33" fmla="*/ 18 h 1230"/>
                    <a:gd name="T34" fmla="*/ 1 w 1064"/>
                    <a:gd name="T35" fmla="*/ 15 h 1230"/>
                    <a:gd name="T36" fmla="*/ 2 w 1064"/>
                    <a:gd name="T37" fmla="*/ 8 h 1230"/>
                    <a:gd name="T38" fmla="*/ 3 w 1064"/>
                    <a:gd name="T39" fmla="*/ 2 h 1230"/>
                    <a:gd name="T40" fmla="*/ 3 w 1064"/>
                    <a:gd name="T41" fmla="*/ 2 h 1230"/>
                    <a:gd name="T42" fmla="*/ 3 w 1064"/>
                    <a:gd name="T43" fmla="*/ 2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3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8 w 2002"/>
                    <a:gd name="T1" fmla="*/ 0 h 2521"/>
                    <a:gd name="T2" fmla="*/ 0 w 2002"/>
                    <a:gd name="T3" fmla="*/ 41 h 2521"/>
                    <a:gd name="T4" fmla="*/ 1 w 2002"/>
                    <a:gd name="T5" fmla="*/ 40 h 2521"/>
                    <a:gd name="T6" fmla="*/ 8 w 2002"/>
                    <a:gd name="T7" fmla="*/ 1 h 2521"/>
                    <a:gd name="T8" fmla="*/ 8 w 2002"/>
                    <a:gd name="T9" fmla="*/ 0 h 2521"/>
                    <a:gd name="T10" fmla="*/ 8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4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1 w 3007"/>
                    <a:gd name="T1" fmla="*/ 46 h 3771"/>
                    <a:gd name="T2" fmla="*/ 2 w 3007"/>
                    <a:gd name="T3" fmla="*/ 46 h 3771"/>
                    <a:gd name="T4" fmla="*/ 3 w 3007"/>
                    <a:gd name="T5" fmla="*/ 48 h 3771"/>
                    <a:gd name="T6" fmla="*/ 3 w 3007"/>
                    <a:gd name="T7" fmla="*/ 46 h 3771"/>
                    <a:gd name="T8" fmla="*/ 2 w 3007"/>
                    <a:gd name="T9" fmla="*/ 43 h 3771"/>
                    <a:gd name="T10" fmla="*/ 3 w 3007"/>
                    <a:gd name="T11" fmla="*/ 44 h 3771"/>
                    <a:gd name="T12" fmla="*/ 4 w 3007"/>
                    <a:gd name="T13" fmla="*/ 46 h 3771"/>
                    <a:gd name="T14" fmla="*/ 12 w 3007"/>
                    <a:gd name="T15" fmla="*/ 7 h 3771"/>
                    <a:gd name="T16" fmla="*/ 10 w 3007"/>
                    <a:gd name="T17" fmla="*/ 2 h 3771"/>
                    <a:gd name="T18" fmla="*/ 9 w 3007"/>
                    <a:gd name="T19" fmla="*/ 0 h 3771"/>
                    <a:gd name="T20" fmla="*/ 11 w 3007"/>
                    <a:gd name="T21" fmla="*/ 1 h 3771"/>
                    <a:gd name="T22" fmla="*/ 12 w 3007"/>
                    <a:gd name="T23" fmla="*/ 7 h 3771"/>
                    <a:gd name="T24" fmla="*/ 3 w 3007"/>
                    <a:gd name="T25" fmla="*/ 53 h 3771"/>
                    <a:gd name="T26" fmla="*/ 2 w 3007"/>
                    <a:gd name="T27" fmla="*/ 55 h 3771"/>
                    <a:gd name="T28" fmla="*/ 1 w 3007"/>
                    <a:gd name="T29" fmla="*/ 61 h 3771"/>
                    <a:gd name="T30" fmla="*/ 0 w 3007"/>
                    <a:gd name="T31" fmla="*/ 59 h 3771"/>
                    <a:gd name="T32" fmla="*/ 1 w 3007"/>
                    <a:gd name="T33" fmla="*/ 58 h 3771"/>
                    <a:gd name="T34" fmla="*/ 2 w 3007"/>
                    <a:gd name="T35" fmla="*/ 55 h 3771"/>
                    <a:gd name="T36" fmla="*/ 1 w 3007"/>
                    <a:gd name="T37" fmla="*/ 53 h 3771"/>
                    <a:gd name="T38" fmla="*/ 1 w 3007"/>
                    <a:gd name="T39" fmla="*/ 51 h 3771"/>
                    <a:gd name="T40" fmla="*/ 2 w 3007"/>
                    <a:gd name="T41" fmla="*/ 53 h 3771"/>
                    <a:gd name="T42" fmla="*/ 2 w 3007"/>
                    <a:gd name="T43" fmla="*/ 51 h 3771"/>
                    <a:gd name="T44" fmla="*/ 3 w 3007"/>
                    <a:gd name="T45" fmla="*/ 52 h 3771"/>
                    <a:gd name="T46" fmla="*/ 2 w 3007"/>
                    <a:gd name="T47" fmla="*/ 50 h 3771"/>
                    <a:gd name="T48" fmla="*/ 3 w 3007"/>
                    <a:gd name="T49" fmla="*/ 50 h 3771"/>
                    <a:gd name="T50" fmla="*/ 1 w 3007"/>
                    <a:gd name="T51" fmla="*/ 46 h 3771"/>
                    <a:gd name="T52" fmla="*/ 1 w 3007"/>
                    <a:gd name="T53" fmla="*/ 46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5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1 h 342"/>
                    <a:gd name="T2" fmla="*/ 1 w 673"/>
                    <a:gd name="T3" fmla="*/ 2 h 342"/>
                    <a:gd name="T4" fmla="*/ 3 w 673"/>
                    <a:gd name="T5" fmla="*/ 6 h 342"/>
                    <a:gd name="T6" fmla="*/ 3 w 673"/>
                    <a:gd name="T7" fmla="*/ 5 h 342"/>
                    <a:gd name="T8" fmla="*/ 2 w 673"/>
                    <a:gd name="T9" fmla="*/ 2 h 342"/>
                    <a:gd name="T10" fmla="*/ 0 w 673"/>
                    <a:gd name="T11" fmla="*/ 0 h 342"/>
                    <a:gd name="T12" fmla="*/ 0 w 673"/>
                    <a:gd name="T13" fmla="*/ 1 h 342"/>
                    <a:gd name="T14" fmla="*/ 0 w 673"/>
                    <a:gd name="T15" fmla="*/ 1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6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1 h 403"/>
                    <a:gd name="T2" fmla="*/ 2 w 716"/>
                    <a:gd name="T3" fmla="*/ 3 h 403"/>
                    <a:gd name="T4" fmla="*/ 3 w 716"/>
                    <a:gd name="T5" fmla="*/ 6 h 403"/>
                    <a:gd name="T6" fmla="*/ 3 w 716"/>
                    <a:gd name="T7" fmla="*/ 5 h 403"/>
                    <a:gd name="T8" fmla="*/ 2 w 716"/>
                    <a:gd name="T9" fmla="*/ 2 h 403"/>
                    <a:gd name="T10" fmla="*/ 0 w 716"/>
                    <a:gd name="T11" fmla="*/ 0 h 403"/>
                    <a:gd name="T12" fmla="*/ 0 w 716"/>
                    <a:gd name="T13" fmla="*/ 1 h 403"/>
                    <a:gd name="T14" fmla="*/ 0 w 716"/>
                    <a:gd name="T15" fmla="*/ 1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7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1 h 411"/>
                    <a:gd name="T2" fmla="*/ 1 w 717"/>
                    <a:gd name="T3" fmla="*/ 2 h 411"/>
                    <a:gd name="T4" fmla="*/ 3 w 717"/>
                    <a:gd name="T5" fmla="*/ 7 h 411"/>
                    <a:gd name="T6" fmla="*/ 3 w 717"/>
                    <a:gd name="T7" fmla="*/ 5 h 411"/>
                    <a:gd name="T8" fmla="*/ 2 w 717"/>
                    <a:gd name="T9" fmla="*/ 1 h 411"/>
                    <a:gd name="T10" fmla="*/ 0 w 717"/>
                    <a:gd name="T11" fmla="*/ 0 h 411"/>
                    <a:gd name="T12" fmla="*/ 0 w 717"/>
                    <a:gd name="T13" fmla="*/ 1 h 411"/>
                    <a:gd name="T14" fmla="*/ 0 w 717"/>
                    <a:gd name="T15" fmla="*/ 1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8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1 h 386"/>
                    <a:gd name="T2" fmla="*/ 1 w 709"/>
                    <a:gd name="T3" fmla="*/ 2 h 386"/>
                    <a:gd name="T4" fmla="*/ 3 w 709"/>
                    <a:gd name="T5" fmla="*/ 6 h 386"/>
                    <a:gd name="T6" fmla="*/ 3 w 709"/>
                    <a:gd name="T7" fmla="*/ 5 h 386"/>
                    <a:gd name="T8" fmla="*/ 1 w 709"/>
                    <a:gd name="T9" fmla="*/ 1 h 386"/>
                    <a:gd name="T10" fmla="*/ 0 w 709"/>
                    <a:gd name="T11" fmla="*/ 0 h 386"/>
                    <a:gd name="T12" fmla="*/ 0 w 709"/>
                    <a:gd name="T13" fmla="*/ 1 h 386"/>
                    <a:gd name="T14" fmla="*/ 0 w 709"/>
                    <a:gd name="T15" fmla="*/ 1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03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20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2129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2129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2129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5D73E56C-0FE7-4513-8C18-E7CBAEBD433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0"/>
          <p:cNvSpPr>
            <a:spLocks noGrp="1" noChangeArrowheads="1"/>
          </p:cNvSpPr>
          <p:nvPr>
            <p:ph type="ctrTitle"/>
          </p:nvPr>
        </p:nvSpPr>
        <p:spPr>
          <a:xfrm>
            <a:off x="609600" y="1371600"/>
            <a:ext cx="8305800" cy="2286000"/>
          </a:xfrm>
        </p:spPr>
        <p:txBody>
          <a:bodyPr/>
          <a:lstStyle/>
          <a:p>
            <a:pPr eaLnBrk="1" hangingPunct="1"/>
            <a:r>
              <a:rPr lang="ru-RU" altLang="ru-RU" sz="4800" b="1" dirty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3-мавзу. Ген </a:t>
            </a:r>
            <a:r>
              <a:rPr lang="ru-RU" altLang="ru-RU" sz="4800" b="1" dirty="0" err="1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ва</a:t>
            </a:r>
            <a:r>
              <a:rPr lang="ru-RU" altLang="ru-RU" sz="4800" b="1" dirty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 ген </a:t>
            </a:r>
            <a:r>
              <a:rPr lang="ru-RU" altLang="ru-RU" sz="4800" b="1" dirty="0" err="1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концепцияси</a:t>
            </a:r>
            <a:r>
              <a:rPr lang="ru-RU" altLang="ru-RU" sz="4800" b="1" dirty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4800" b="1" dirty="0" err="1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ҳақида</a:t>
            </a:r>
            <a:r>
              <a:rPr lang="ru-RU" altLang="ru-RU" sz="4800" b="1" dirty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4800" b="1" dirty="0" err="1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тушунча</a:t>
            </a:r>
            <a:r>
              <a:rPr lang="ru-RU" altLang="ru-RU" sz="4800" b="1" dirty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.</a:t>
            </a:r>
            <a:endParaRPr lang="en-US" altLang="ru-RU" sz="4800" b="1" dirty="0" smtClean="0">
              <a:solidFill>
                <a:schemeClr val="bg2">
                  <a:lumMod val="10000"/>
                </a:schemeClr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457200"/>
            <a:ext cx="8153400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33CC"/>
              </a:buClr>
              <a:buFont typeface="Wingdings" panose="05000000000000000000" pitchFamily="2" charset="2"/>
              <a:buChar char="v"/>
            </a:pPr>
            <a:r>
              <a:rPr lang="ru-RU" altLang="ru-RU" sz="3000" u="sng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 - </a:t>
            </a:r>
            <a:r>
              <a:rPr lang="ru-RU" altLang="ru-RU" sz="3000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кроссенговер ва рекомбинацияга учровчи ДНКнинг энг кичик бирлиги.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 typeface="Wingdings" panose="05000000000000000000" pitchFamily="2" charset="2"/>
              <a:buChar char="v"/>
            </a:pPr>
            <a:r>
              <a:rPr lang="ru-RU" altLang="ru-RU" sz="3000" u="sng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Мутон - </a:t>
            </a:r>
            <a:r>
              <a:rPr lang="ru-RU" altLang="ru-RU" sz="3000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мутация содир бўлиши мумкин бўлган ДНКнинг энг кичик бирлиги.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 typeface="Wingdings" panose="05000000000000000000" pitchFamily="2" charset="2"/>
              <a:buChar char="v"/>
            </a:pPr>
            <a:r>
              <a:rPr lang="ru-RU" altLang="ru-RU" sz="3000" u="sng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Цистрон - </a:t>
            </a:r>
            <a:r>
              <a:rPr lang="ru-RU" altLang="ru-RU" sz="3000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 бирлиги. Ҳақиқий маънода бир энзимнинг полипептид занжирини синтезлаш қобилиятига эга ген.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 typeface="Wingdings" panose="05000000000000000000" pitchFamily="2" charset="2"/>
              <a:buChar char="v"/>
            </a:pPr>
            <a:r>
              <a:rPr lang="ru-RU" altLang="ru-RU" sz="3000" u="sng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Комплон - </a:t>
            </a:r>
            <a:r>
              <a:rPr lang="ru-RU" altLang="ru-RU" sz="3000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комплиментария бирлиги.</a:t>
            </a:r>
            <a:endParaRPr lang="en-US" altLang="ru-RU" sz="3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2" descr="ch9fb19[2]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3581400"/>
            <a:ext cx="6781800" cy="1752600"/>
          </a:xfrm>
        </p:spPr>
      </p:pic>
      <p:pic>
        <p:nvPicPr>
          <p:cNvPr id="16387" name="Picture 13" descr="ch9f30[2]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00200" y="1066800"/>
            <a:ext cx="6096000" cy="1600200"/>
          </a:xfrm>
        </p:spPr>
      </p:pic>
      <p:sp>
        <p:nvSpPr>
          <p:cNvPr id="16388" name="Rectangle 17"/>
          <p:cNvSpPr>
            <a:spLocks noChangeArrowheads="1"/>
          </p:cNvSpPr>
          <p:nvPr/>
        </p:nvSpPr>
        <p:spPr bwMode="auto">
          <a:xfrm>
            <a:off x="609600" y="3124200"/>
            <a:ext cx="766921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uz-Cyrl-UZ" altLang="ru-RU" sz="1800" u="sng">
                <a:solidFill>
                  <a:srgbClr val="0033CC"/>
                </a:solidFill>
                <a:latin typeface="Georgia" panose="02040502050405020303" pitchFamily="18" charset="0"/>
              </a:rPr>
              <a:t>Ген аллеллари рекомбинация ва мутацион сайтларни намоён этади.</a:t>
            </a:r>
            <a:r>
              <a:rPr lang="en-US" altLang="ru-RU" sz="1800" u="sng">
                <a:solidFill>
                  <a:srgbClr val="0033CC"/>
                </a:solidFill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16389" name="Rectangle 18"/>
          <p:cNvSpPr>
            <a:spLocks noChangeArrowheads="1"/>
          </p:cNvSpPr>
          <p:nvPr/>
        </p:nvSpPr>
        <p:spPr bwMode="auto">
          <a:xfrm>
            <a:off x="2209800" y="457200"/>
            <a:ext cx="42751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u="sng">
                <a:solidFill>
                  <a:srgbClr val="0033CC"/>
                </a:solidFill>
                <a:latin typeface="Georgia" panose="02040502050405020303" pitchFamily="18" charset="0"/>
              </a:rPr>
              <a:t>Регион иккита цистронни кўрсатади.</a:t>
            </a:r>
            <a:endParaRPr lang="en-US" altLang="ru-RU" sz="1800" u="sng">
              <a:solidFill>
                <a:srgbClr val="0033CC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47800"/>
            <a:ext cx="8991600" cy="3276600"/>
          </a:xfrm>
        </p:spPr>
        <p:txBody>
          <a:bodyPr/>
          <a:lstStyle/>
          <a:p>
            <a:pPr eaLnBrk="1" hangingPunct="1">
              <a:buClr>
                <a:srgbClr val="0033CC"/>
              </a:buClr>
              <a:buFont typeface="Wingdings" panose="05000000000000000000" pitchFamily="2" charset="2"/>
              <a:buChar char="Ø"/>
            </a:pP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 псевдоаллеллар томонидан кўрсатилган феномендир.</a:t>
            </a:r>
          </a:p>
          <a:p>
            <a:pPr eaLnBrk="1" hangingPunct="1">
              <a:buClr>
                <a:srgbClr val="0033CC"/>
              </a:buClr>
              <a:buFont typeface="Wingdings" panose="05000000000000000000" pitchFamily="2" charset="2"/>
              <a:buChar char="Ø"/>
            </a:pP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Ушбу атама Морган (1928) ва Левиш томонидан берилган.</a:t>
            </a:r>
          </a:p>
          <a:p>
            <a:pPr eaLnBrk="1" hangingPunct="1">
              <a:buClr>
                <a:srgbClr val="0033CC"/>
              </a:buClr>
              <a:buFont typeface="Wingdings" panose="05000000000000000000" pitchFamily="2" charset="2"/>
              <a:buChar char="Ø"/>
            </a:pP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Улар бириккан харитада деярли бир хил жойда жойлаш-ган бўлиб, жуда яқин алоқада ва функционал боғланган генлардир.</a:t>
            </a:r>
          </a:p>
          <a:p>
            <a:pPr eaLnBrk="1" hangingPunct="1">
              <a:buClr>
                <a:srgbClr val="0033CC"/>
              </a:buClr>
              <a:buFont typeface="Wingdings" panose="05000000000000000000" pitchFamily="2" charset="2"/>
              <a:buChar char="Ø"/>
            </a:pP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Функциядаги аллел (ўхшаш) бўлган, лекин тузилишга эга бўлмаган икки ёки ундан ортиқ мутациялар деб аталади.</a:t>
            </a:r>
          </a:p>
          <a:p>
            <a:pPr eaLnBrk="1" hangingPunct="1">
              <a:buClr>
                <a:srgbClr val="0033CC"/>
              </a:buClr>
              <a:buFont typeface="Wingdings" panose="05000000000000000000" pitchFamily="2" charset="2"/>
              <a:buChar char="Ø"/>
            </a:pP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Кластрлар псевдоаллеллик сериялар ёки комплекс "лосай" деб аталади.</a:t>
            </a:r>
            <a:endParaRPr lang="en-US" altLang="ru-RU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76200"/>
            <a:ext cx="6629400" cy="762000"/>
          </a:xfrm>
        </p:spPr>
        <p:txBody>
          <a:bodyPr/>
          <a:lstStyle/>
          <a:p>
            <a:pPr eaLnBrk="1" hangingPunct="1"/>
            <a:r>
              <a:rPr lang="uz-Cyrl-UZ" altLang="ru-RU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Псевдоаллелизм</a:t>
            </a:r>
            <a:endParaRPr lang="en-US" altLang="ru-RU" u="sng" smtClean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838200"/>
          </a:xfrm>
        </p:spPr>
        <p:txBody>
          <a:bodyPr/>
          <a:lstStyle/>
          <a:p>
            <a:pPr eaLnBrk="1" hangingPunct="1"/>
            <a:r>
              <a:rPr lang="ru-RU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Цис-транс тести</a:t>
            </a:r>
            <a:endParaRPr lang="en-US" altLang="ru-RU" sz="4000" u="sng" smtClean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843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066800"/>
            <a:ext cx="4419600" cy="5257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uz-Cyrl-UZ" altLang="ru-RU" sz="2800" u="sng" smtClean="0">
                <a:solidFill>
                  <a:srgbClr val="66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Цис-гетерозиготалар</a:t>
            </a:r>
            <a:endParaRPr lang="en-US" altLang="ru-RU" sz="2800" u="sng" smtClean="0">
              <a:solidFill>
                <a:srgbClr val="66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rgbClr val="0033CC"/>
              </a:buClr>
              <a:buFontTx/>
              <a:buChar char="o"/>
            </a:pPr>
            <a:r>
              <a:rPr lang="ru-RU" altLang="ru-RU" sz="2800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Иккала мутант аллеллар бир хил хромосомада жойлашади, ваҳоланки, одатдаги аллеллар гомолог хромосомада жойлашган бўлади.</a:t>
            </a:r>
            <a:endParaRPr lang="en-US" altLang="ru-RU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076325"/>
            <a:ext cx="3771900" cy="52578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uz-Cyrl-UZ" altLang="ru-RU" sz="2800" u="sng" dirty="0" smtClean="0">
                <a:solidFill>
                  <a:srgbClr val="66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Транс-гетерозиготалар</a:t>
            </a:r>
          </a:p>
          <a:p>
            <a:pPr indent="19050" eaLnBrk="1" hangingPunct="1">
              <a:buFontTx/>
              <a:buNone/>
              <a:defRPr/>
            </a:pPr>
            <a:r>
              <a:rPr lang="ru-RU" altLang="ru-RU" sz="28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Битта</a:t>
            </a:r>
            <a:r>
              <a:rPr lang="ru-RU" alt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мутант </a:t>
            </a:r>
            <a:r>
              <a:rPr lang="ru-RU" altLang="ru-RU" sz="28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аллел</a:t>
            </a:r>
            <a:r>
              <a:rPr lang="ru-RU" alt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бир</a:t>
            </a:r>
            <a:r>
              <a:rPr lang="ru-RU" alt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хромосомада</a:t>
            </a:r>
            <a:r>
              <a:rPr lang="ru-RU" alt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8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бошқаси</a:t>
            </a:r>
            <a:r>
              <a:rPr lang="ru-RU" alt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гомолог </a:t>
            </a:r>
            <a:r>
              <a:rPr lang="ru-RU" altLang="ru-RU" sz="28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хромосомада</a:t>
            </a:r>
            <a:r>
              <a:rPr lang="ru-RU" alt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жойлашган</a:t>
            </a:r>
            <a:r>
              <a:rPr lang="ru-RU" alt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бўлади</a:t>
            </a:r>
            <a:r>
              <a:rPr lang="ru-RU" alt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23875" y="363538"/>
            <a:ext cx="4038600" cy="6858000"/>
          </a:xfrm>
        </p:spPr>
        <p:txBody>
          <a:bodyPr/>
          <a:lstStyle/>
          <a:p>
            <a:pPr eaLnBrk="1" hangingPunct="1">
              <a:buClr>
                <a:srgbClr val="0033CC"/>
              </a:buClr>
              <a:buFontTx/>
              <a:buChar char="o"/>
            </a:pPr>
            <a:r>
              <a:rPr lang="ru-RU" altLang="ru-RU" sz="2800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Икки мутант аллелнинг бир ёки турли хил генларда мавжудлигидан қатъий назар, ёввойи турлардаги фенотип ҳосил бўлади.</a:t>
            </a:r>
            <a:endParaRPr lang="en-US" altLang="ru-RU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59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191000" y="363538"/>
            <a:ext cx="4114800" cy="6858000"/>
          </a:xfrm>
        </p:spPr>
        <p:txBody>
          <a:bodyPr/>
          <a:lstStyle/>
          <a:p>
            <a:pPr eaLnBrk="1" hangingPunct="1">
              <a:buClr>
                <a:srgbClr val="0033CC"/>
              </a:buClr>
              <a:buFontTx/>
              <a:buChar char="o"/>
            </a:pPr>
            <a:r>
              <a:rPr lang="ru-RU" altLang="ru-RU" sz="2800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Агар икки аллел бир хил генда жойлашган бўлса, мутант фенотип, агар икки хил генларда жойлашган бўлса, ёввойи тур фенотипи ҳосил бўлади.</a:t>
            </a:r>
            <a:endParaRPr lang="en-US" altLang="ru-RU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0" name="Rectangle 8"/>
          <p:cNvSpPr>
            <a:spLocks noChangeArrowheads="1"/>
          </p:cNvSpPr>
          <p:nvPr/>
        </p:nvSpPr>
        <p:spPr bwMode="auto">
          <a:xfrm>
            <a:off x="838200" y="3792538"/>
            <a:ext cx="7848600" cy="181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Шундай қилиб, цис ва транс гетерозиготада ишлаб чиқилган фенотипларни таққослаб, мутант аллелларнинг бир ёки икки хил генда мавжудлиги аниқланади.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370013" y="274638"/>
            <a:ext cx="6496050" cy="598487"/>
          </a:xfrm>
        </p:spPr>
        <p:txBody>
          <a:bodyPr/>
          <a:lstStyle/>
          <a:p>
            <a:pPr eaLnBrk="1" hangingPunct="1"/>
            <a:r>
              <a:rPr lang="uz-Cyrl-UZ" altLang="ru-RU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Цис-транс тести</a:t>
            </a:r>
            <a:endParaRPr lang="en-US" altLang="ru-RU" u="sng" smtClean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20483" name="Object 7"/>
          <p:cNvGraphicFramePr>
            <a:graphicFrameLocks noChangeAspect="1"/>
          </p:cNvGraphicFramePr>
          <p:nvPr>
            <p:ph idx="4294967295"/>
          </p:nvPr>
        </p:nvGraphicFramePr>
        <p:xfrm>
          <a:off x="381000" y="973138"/>
          <a:ext cx="7924800" cy="562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4" name="Bitmap Image" r:id="rId3" imgW="4761905" imgH="2800741" progId="Paint.Picture">
                  <p:embed/>
                </p:oleObj>
              </mc:Choice>
              <mc:Fallback>
                <p:oleObj name="Bitmap Image" r:id="rId3" imgW="4761905" imgH="2800741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973138"/>
                        <a:ext cx="7924800" cy="562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6870700" cy="609600"/>
          </a:xfrm>
        </p:spPr>
        <p:txBody>
          <a:bodyPr/>
          <a:lstStyle/>
          <a:p>
            <a:pPr eaLnBrk="1" hangingPunct="1"/>
            <a:r>
              <a:rPr lang="ru-RU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Якуний тест</a:t>
            </a:r>
            <a:endParaRPr lang="en-US" altLang="ru-RU" sz="4000" u="sng" smtClean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7696200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Икки мутант аллел учун транс-гетерозиготада ёввойи турдаги фенотип пайдо қилиш "комплементация" дейилади.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Бундай текширув якуний синов деб номланади.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Натижалар жуда аниқ, ишончли ва генни операционал чегаралаш имконини беради.</a:t>
            </a:r>
            <a:endParaRPr lang="en-US" altLang="ru-RU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z-Cyrl-UZ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Интергеник</a:t>
            </a:r>
            <a:r>
              <a:rPr lang="en-US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 </a:t>
            </a:r>
            <a:r>
              <a:rPr lang="uz-Cyrl-UZ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комплиментация</a:t>
            </a:r>
            <a:endParaRPr lang="en-US" altLang="ru-RU" sz="4000" u="sng" smtClean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0033CC"/>
              </a:buClr>
              <a:buFont typeface="Wingdings" panose="05000000000000000000" pitchFamily="2" charset="2"/>
              <a:buChar char="v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Комплементация гендаги аллел мутациялар томонидан намоён бўлади.</a:t>
            </a:r>
          </a:p>
          <a:p>
            <a:pPr eaLnBrk="1" hangingPunct="1">
              <a:buClr>
                <a:srgbClr val="0033CC"/>
              </a:buClr>
              <a:buFont typeface="Wingdings" panose="05000000000000000000" pitchFamily="2" charset="2"/>
              <a:buChar char="v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Уларнинг фаол маҳсулотлари гомолог полипептидларнинг мултимерлари бўлиб, улар гомомултимер ёки гетеромултимер бўлиши мумкин.</a:t>
            </a:r>
          </a:p>
          <a:p>
            <a:pPr eaLnBrk="1" hangingPunct="1">
              <a:buClr>
                <a:srgbClr val="0033CC"/>
              </a:buClr>
              <a:buFont typeface="Wingdings" panose="05000000000000000000" pitchFamily="2" charset="2"/>
              <a:buChar char="v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Фаол ёки қисман фаол бўлиши мумкин.</a:t>
            </a:r>
            <a:endParaRPr lang="en-US" altLang="ru-RU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762000"/>
          </a:xfrm>
        </p:spPr>
        <p:txBody>
          <a:bodyPr/>
          <a:lstStyle/>
          <a:p>
            <a:pPr eaLnBrk="1" hangingPunct="1"/>
            <a:r>
              <a:rPr lang="uz-Cyrl-UZ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Чекловлар</a:t>
            </a:r>
            <a:endParaRPr lang="en-US" altLang="ru-RU" sz="4000" u="sng" smtClean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8305800" cy="4876800"/>
          </a:xfrm>
        </p:spPr>
        <p:txBody>
          <a:bodyPr/>
          <a:lstStyle/>
          <a:p>
            <a:pPr eaLnBrk="1" hangingPunct="1"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Доминант ёки кодоминант аллелларга қўлланилмайди.</a:t>
            </a:r>
          </a:p>
          <a:p>
            <a:pPr eaLnBrk="1" hangingPunct="1"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Фақат қутбсиз мутациялар учун амал қилади.</a:t>
            </a:r>
          </a:p>
          <a:p>
            <a:pPr eaLnBrk="1" hangingPunct="1"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Синов учун идеал мутантлар асосан делеция, нон-сенс мутациялар ва бошқалардир.</a:t>
            </a:r>
          </a:p>
          <a:p>
            <a:pPr eaLnBrk="1" hangingPunct="1"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Цис-фаол генлар комплиментацияни намоён этолмайди.</a:t>
            </a:r>
          </a:p>
          <a:p>
            <a:pPr eaLnBrk="1" hangingPunct="1"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Бир генда жойлашган мутант аллеллар компилементацияни кўрсата олади.</a:t>
            </a:r>
            <a:endParaRPr lang="en-US" altLang="ru-RU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>
          <a:xfrm>
            <a:off x="-28575" y="228600"/>
            <a:ext cx="7924800" cy="1219200"/>
          </a:xfrm>
        </p:spPr>
        <p:txBody>
          <a:bodyPr/>
          <a:lstStyle/>
          <a:p>
            <a:pPr eaLnBrk="1" hangingPunct="1"/>
            <a:r>
              <a:rPr lang="ru-RU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Т4 бактериофагининг rII локуси устидаги тадқиқотлар</a:t>
            </a:r>
            <a:endParaRPr lang="en-US" altLang="ru-RU" sz="4000" u="sng" smtClean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457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3771900" cy="3429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800" u="sng" smtClean="0">
                <a:solidFill>
                  <a:srgbClr val="66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1962 йилда амалга оширилган Рекомбинант хариталашга Сиймон Бензер катта қўшган.</a:t>
            </a:r>
            <a:endParaRPr lang="en-US" altLang="ru-RU" sz="2800" u="sng" smtClean="0">
              <a:solidFill>
                <a:srgbClr val="66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80" name="Picture 7" descr="images[16]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1828800"/>
            <a:ext cx="3352800" cy="42672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9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6870700" cy="609600"/>
          </a:xfrm>
        </p:spPr>
        <p:txBody>
          <a:bodyPr/>
          <a:lstStyle/>
          <a:p>
            <a:pPr eaLnBrk="1" hangingPunct="1"/>
            <a:r>
              <a:rPr lang="uz-Cyrl-UZ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Мундарижа:</a:t>
            </a:r>
            <a:endParaRPr lang="en-US" altLang="ru-RU" sz="4000" u="sng" smtClean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147" name="Rectangle 30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696200" cy="3505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0033CC"/>
              </a:buClr>
              <a:buFont typeface="Wingdings" panose="05000000000000000000" pitchFamily="2" charset="2"/>
              <a:buChar char="Ø"/>
            </a:pPr>
            <a:r>
              <a:rPr lang="uz-Cyrl-UZ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en-US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Clr>
                <a:srgbClr val="0033CC"/>
              </a:buClr>
              <a:buFont typeface="Wingdings" panose="05000000000000000000" pitchFamily="2" charset="2"/>
              <a:buChar char="Ø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Геннинг таърифи</a:t>
            </a:r>
          </a:p>
          <a:p>
            <a:pPr eaLnBrk="1" hangingPunct="1">
              <a:lnSpc>
                <a:spcPct val="80000"/>
              </a:lnSpc>
              <a:buClr>
                <a:srgbClr val="0033CC"/>
              </a:buClr>
              <a:buFont typeface="Wingdings" panose="05000000000000000000" pitchFamily="2" charset="2"/>
              <a:buChar char="Ø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Геннинг таркиби</a:t>
            </a:r>
          </a:p>
          <a:p>
            <a:pPr eaLnBrk="1" hangingPunct="1">
              <a:lnSpc>
                <a:spcPct val="80000"/>
              </a:lnSpc>
              <a:buClr>
                <a:srgbClr val="0033CC"/>
              </a:buClr>
              <a:buFont typeface="Wingdings" panose="05000000000000000000" pitchFamily="2" charset="2"/>
              <a:buChar char="Ø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Псевдоаллелизм</a:t>
            </a:r>
          </a:p>
          <a:p>
            <a:pPr eaLnBrk="1" hangingPunct="1">
              <a:lnSpc>
                <a:spcPct val="80000"/>
              </a:lnSpc>
              <a:buClr>
                <a:srgbClr val="0033CC"/>
              </a:buClr>
              <a:buFont typeface="Wingdings" panose="05000000000000000000" pitchFamily="2" charset="2"/>
              <a:buChar char="Ø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цис-транс тести</a:t>
            </a:r>
          </a:p>
          <a:p>
            <a:pPr eaLnBrk="1" hangingPunct="1">
              <a:lnSpc>
                <a:spcPct val="80000"/>
              </a:lnSpc>
              <a:buClr>
                <a:srgbClr val="0033CC"/>
              </a:buClr>
              <a:buFont typeface="Wingdings" panose="05000000000000000000" pitchFamily="2" charset="2"/>
              <a:buChar char="Ø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якунловчи тест</a:t>
            </a:r>
          </a:p>
          <a:p>
            <a:pPr eaLnBrk="1" hangingPunct="1">
              <a:lnSpc>
                <a:spcPct val="80000"/>
              </a:lnSpc>
              <a:buClr>
                <a:srgbClr val="0033CC"/>
              </a:buClr>
              <a:buFont typeface="Wingdings" panose="05000000000000000000" pitchFamily="2" charset="2"/>
              <a:buChar char="Ø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Т4 бактериофаг</a:t>
            </a:r>
          </a:p>
          <a:p>
            <a:pPr eaLnBrk="1" hangingPunct="1">
              <a:lnSpc>
                <a:spcPct val="80000"/>
              </a:lnSpc>
              <a:buClr>
                <a:srgbClr val="0033CC"/>
              </a:buClr>
              <a:buFont typeface="Wingdings" panose="05000000000000000000" pitchFamily="2" charset="2"/>
              <a:buChar char="Ø"/>
            </a:pPr>
            <a:r>
              <a:rPr lang="en-US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rII </a:t>
            </a: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локус ҳақида Бензернинг тажрибаси</a:t>
            </a:r>
            <a:endParaRPr lang="en-US" altLang="ru-RU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28600"/>
            <a:ext cx="7086600" cy="685800"/>
          </a:xfrm>
        </p:spPr>
        <p:txBody>
          <a:bodyPr/>
          <a:lstStyle/>
          <a:p>
            <a:pPr eaLnBrk="1" hangingPunct="1"/>
            <a:r>
              <a:rPr lang="en-US" altLang="ru-RU" sz="32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T4 </a:t>
            </a:r>
            <a:r>
              <a:rPr lang="uz-Cyrl-UZ" altLang="ru-RU" sz="32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бактериофагининг тузилиши</a:t>
            </a:r>
            <a:endParaRPr lang="en-US" altLang="ru-RU" sz="3200" u="sng" smtClean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5603" name="Picture 8" descr="ch7f17[2]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066800"/>
            <a:ext cx="7924800" cy="56261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3733800" cy="533400"/>
          </a:xfrm>
        </p:spPr>
        <p:txBody>
          <a:bodyPr/>
          <a:lstStyle/>
          <a:p>
            <a:pPr eaLnBrk="1" hangingPunct="1"/>
            <a:r>
              <a:rPr lang="uz-Cyrl-UZ" altLang="ru-RU" sz="36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Хусусиятлари</a:t>
            </a:r>
            <a:r>
              <a:rPr lang="en-US" altLang="ru-RU" sz="36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:-</a:t>
            </a:r>
          </a:p>
        </p:txBody>
      </p:sp>
      <p:sp>
        <p:nvSpPr>
          <p:cNvPr id="2662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143000"/>
            <a:ext cx="4191000" cy="49831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Тахминан 200 кб хромосомани ўз ичига олади.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ҳужайраларни 20-25 дақиқада 200-300га яқин зарраларни зарарсизлантириш учун озод қилади.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Тоза худудлар ёки тошмалар ҳосил қилади.</a:t>
            </a:r>
            <a:endParaRPr lang="en-US" altLang="ru-RU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8" name="Picture 11" descr="rtjre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1143000"/>
            <a:ext cx="3657600" cy="464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6" descr="plaque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838200"/>
          </a:xfrm>
        </p:spPr>
        <p:txBody>
          <a:bodyPr/>
          <a:lstStyle/>
          <a:p>
            <a:pPr eaLnBrk="1" hangingPunct="1"/>
            <a:r>
              <a:rPr lang="en-US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T4 </a:t>
            </a:r>
            <a:r>
              <a:rPr lang="uz-Cyrl-UZ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фагининг </a:t>
            </a:r>
            <a:r>
              <a:rPr lang="en-US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rII </a:t>
            </a:r>
            <a:r>
              <a:rPr lang="uz-Cyrl-UZ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локуси</a:t>
            </a:r>
            <a:endParaRPr lang="en-US" altLang="ru-RU" sz="4000" u="sng" smtClean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6962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Баъзи фагларда "Р" билан ифодаланадиган тез лизисловчи мутантлар деб аталган аниқ чегаралар билан ўралган катта тошмалар ишлаб чиқаради. 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учта алоҳида </a:t>
            </a:r>
            <a:r>
              <a:rPr lang="en-US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rI, rII, </a:t>
            </a: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 </a:t>
            </a:r>
            <a:r>
              <a:rPr lang="en-US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rIII </a:t>
            </a: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деб номланувчи локусга эга.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en-US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rII </a:t>
            </a: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локусидаги мутантлар </a:t>
            </a:r>
            <a:r>
              <a:rPr lang="en-US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E.coli </a:t>
            </a: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нинг </a:t>
            </a:r>
            <a:r>
              <a:rPr lang="en-US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K12(</a:t>
            </a:r>
            <a:r>
              <a:rPr lang="el-GR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λ) </a:t>
            </a: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штаммида ўса олмаслиги билан танилган.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Улар шартли ўлимга сабаб бўлувчилар бўлиб, Безер томонидан ишлаб чиқилган.</a:t>
            </a:r>
            <a:endParaRPr lang="el-GR" altLang="ru-RU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838200"/>
          </a:xfrm>
        </p:spPr>
        <p:txBody>
          <a:bodyPr/>
          <a:lstStyle/>
          <a:p>
            <a:pPr eaLnBrk="1" hangingPunct="1"/>
            <a:r>
              <a:rPr lang="uz-Cyrl-UZ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Тадқиқот</a:t>
            </a:r>
            <a:endParaRPr lang="en-US" altLang="ru-RU" sz="4000" u="sng" smtClean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696200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E.coli </a:t>
            </a: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нинг </a:t>
            </a:r>
            <a:r>
              <a:rPr lang="en-US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K12(</a:t>
            </a:r>
            <a:r>
              <a:rPr lang="el-GR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λ) </a:t>
            </a: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штаммини </a:t>
            </a:r>
            <a:r>
              <a:rPr lang="en-US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rII </a:t>
            </a: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мутантларининг (</a:t>
            </a:r>
            <a:r>
              <a:rPr lang="en-US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rII mutant I &amp; II) </a:t>
            </a: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аралашмаси билан иннокуляция қилган.</a:t>
            </a:r>
          </a:p>
          <a:p>
            <a:pPr eaLnBrk="1" hangingPunct="1">
              <a:lnSpc>
                <a:spcPct val="8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Фагнинг кўпайиши ва ҳужайранинг лизисга учраши учун 90-120 дақиқа давомида сақлаган.</a:t>
            </a:r>
          </a:p>
          <a:p>
            <a:pPr eaLnBrk="1" hangingPunct="1">
              <a:lnSpc>
                <a:spcPct val="8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Иккала мутантлар билан зарарланган ҳужайралар сараланган.</a:t>
            </a:r>
          </a:p>
          <a:p>
            <a:pPr eaLnBrk="1" hangingPunct="1">
              <a:lnSpc>
                <a:spcPct val="8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Фаг заррачаларининг мавжудлигини аниқлаш ва улар ўртасидаги қўшимчани ўрганиш учун </a:t>
            </a:r>
            <a:r>
              <a:rPr lang="en-US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E.coli </a:t>
            </a: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штамми озуқага қўйилди. </a:t>
            </a:r>
            <a:endParaRPr lang="el-GR" alt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381000"/>
            <a:ext cx="6870700" cy="533400"/>
          </a:xfrm>
        </p:spPr>
        <p:txBody>
          <a:bodyPr/>
          <a:lstStyle/>
          <a:p>
            <a:pPr eaLnBrk="1" hangingPunct="1"/>
            <a:r>
              <a:rPr lang="ru-RU" altLang="ru-RU" sz="4000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Комплементацион</a:t>
            </a:r>
            <a:r>
              <a:rPr lang="uz-Cyrl-UZ" altLang="ru-RU" sz="4000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тест</a:t>
            </a:r>
            <a:endParaRPr lang="en-US" altLang="ru-RU" sz="4000" u="sng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6962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  <a:defRPr/>
            </a:pPr>
            <a:r>
              <a:rPr lang="uz-Cyrl-UZ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Бензер </a:t>
            </a:r>
            <a:r>
              <a:rPr lang="en-US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rII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локусидаги иккита гуруҳни А ва Б деб белгилади.</a:t>
            </a:r>
          </a:p>
          <a:p>
            <a:pPr marL="0" indent="0" eaLnBrk="1" hangingPunct="1">
              <a:lnSpc>
                <a:spcPct val="90000"/>
              </a:lnSpc>
              <a:buClr>
                <a:srgbClr val="0033CC"/>
              </a:buClr>
              <a:buFontTx/>
              <a:buNone/>
              <a:defRPr/>
            </a:pPr>
            <a:r>
              <a:rPr lang="uz-Cyrl-UZ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  <a:defRPr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 га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тегишли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мутациялар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комплиментацияни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кўрсатди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А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ёки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 га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тегишли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бўлганлар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эса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бир-бирини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тўлдира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олмади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152400"/>
            <a:ext cx="6858000" cy="685800"/>
          </a:xfrm>
        </p:spPr>
        <p:txBody>
          <a:bodyPr/>
          <a:lstStyle/>
          <a:p>
            <a:pPr eaLnBrk="1" hangingPunct="1"/>
            <a:r>
              <a:rPr lang="ru-RU" altLang="ru-RU" sz="3600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Комплементацион</a:t>
            </a:r>
            <a:r>
              <a:rPr lang="uz-Cyrl-UZ" altLang="ru-RU" sz="3600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тест</a:t>
            </a:r>
            <a:endParaRPr lang="en-US" altLang="ru-RU" sz="3600" u="sng" smtClean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1747" name="Picture 5" descr="ch9f29[2]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90600"/>
            <a:ext cx="9144000" cy="5848350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7772400" cy="1066800"/>
          </a:xfrm>
        </p:spPr>
        <p:txBody>
          <a:bodyPr/>
          <a:lstStyle/>
          <a:p>
            <a:pPr eaLnBrk="1" hangingPunct="1"/>
            <a:r>
              <a:rPr lang="uz-Cyrl-UZ" altLang="ru-RU" smtClean="0">
                <a:solidFill>
                  <a:srgbClr val="0033CC"/>
                </a:solidFill>
                <a:latin typeface="Bookman Old Style" panose="02050604050505020204" pitchFamily="18" charset="0"/>
              </a:rPr>
              <a:t>Саволлар бўлса, марҳамат</a:t>
            </a:r>
            <a:endParaRPr lang="en-US" altLang="ru-RU" smtClean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2771" name="Picture 5" descr="j029912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2200" y="2133600"/>
            <a:ext cx="4191000" cy="37338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6870700" cy="1219200"/>
          </a:xfrm>
        </p:spPr>
        <p:txBody>
          <a:bodyPr/>
          <a:lstStyle/>
          <a:p>
            <a:pPr eaLnBrk="1" hangingPunct="1"/>
            <a:r>
              <a:rPr lang="uz-Cyrl-UZ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Тарихи</a:t>
            </a:r>
            <a:r>
              <a:rPr lang="en-US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/>
            </a:r>
            <a:br>
              <a:rPr lang="en-US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</a:br>
            <a:endParaRPr lang="en-US" altLang="ru-RU" sz="4000" u="sng" smtClean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066800"/>
            <a:ext cx="7696200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33CC"/>
              </a:buClr>
              <a:buFont typeface="Wingdings" panose="05000000000000000000" pitchFamily="2" charset="2"/>
              <a:buChar char="Ø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 атамаси 1909 йилда Ёхансон томонидан Мендел факторлари асосида жорий этилган.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 typeface="Wingdings" panose="05000000000000000000" pitchFamily="2" charset="2"/>
              <a:buChar char="Ø"/>
            </a:pPr>
            <a:endParaRPr lang="en-US" altLang="ru-RU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 typeface="Wingdings" panose="05000000000000000000" pitchFamily="2" charset="2"/>
              <a:buChar char="Ø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 концепцияси Суттон томонидан берилган.</a:t>
            </a:r>
            <a:endParaRPr lang="en-US" altLang="ru-RU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 typeface="Wingdings" panose="05000000000000000000" pitchFamily="2" charset="2"/>
              <a:buNone/>
            </a:pPr>
            <a:endParaRPr lang="en-US" altLang="ru-RU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 typeface="Wingdings" panose="05000000000000000000" pitchFamily="2" charset="2"/>
              <a:buChar char="Ø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Кейинчалик, Морган, Бриджес ва Мюллер томонидан ўрганилган ва ишлаб чиқилган.</a:t>
            </a:r>
            <a:r>
              <a:rPr lang="en-US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8382000" cy="1143000"/>
          </a:xfrm>
        </p:spPr>
        <p:txBody>
          <a:bodyPr/>
          <a:lstStyle/>
          <a:p>
            <a:pPr eaLnBrk="1" hangingPunct="1"/>
            <a:r>
              <a:rPr lang="ru-RU" altLang="ru-RU" sz="2800" u="sng" smtClean="0">
                <a:solidFill>
                  <a:srgbClr val="0033CC"/>
                </a:solidFill>
              </a:rPr>
              <a:t>Ген концепцияси эволюцияси ҳақида умумий тушунча</a:t>
            </a:r>
            <a:endParaRPr lang="en-US" altLang="ru-RU" sz="2800" u="sng" smtClean="0">
              <a:solidFill>
                <a:srgbClr val="0033CC"/>
              </a:solidFill>
            </a:endParaRPr>
          </a:p>
        </p:txBody>
      </p:sp>
      <p:graphicFrame>
        <p:nvGraphicFramePr>
          <p:cNvPr id="139399" name="Group 135"/>
          <p:cNvGraphicFramePr>
            <a:graphicFrameLocks noGrp="1"/>
          </p:cNvGraphicFramePr>
          <p:nvPr>
            <p:ph type="tbl" idx="4294967295"/>
          </p:nvPr>
        </p:nvGraphicFramePr>
        <p:xfrm>
          <a:off x="228600" y="1295400"/>
          <a:ext cx="8686800" cy="5167314"/>
        </p:xfrm>
        <a:graphic>
          <a:graphicData uri="http://schemas.openxmlformats.org/drawingml/2006/table">
            <a:tbl>
              <a:tblPr/>
              <a:tblGrid>
                <a:gridCol w="2819400">
                  <a:extLst>
                    <a:ext uri="{9D8B030D-6E8A-4147-A177-3AD203B41FA5}">
                      <a16:colId xmlns:a16="http://schemas.microsoft.com/office/drawing/2014/main" val="229042776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153288499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3608525455"/>
                    </a:ext>
                  </a:extLst>
                </a:gridCol>
              </a:tblGrid>
              <a:tr h="60974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9900"/>
                          </a:solidFill>
                          <a:effectLst/>
                          <a:latin typeface="Arial" panose="020B0604020202020204" pitchFamily="34" charset="0"/>
                        </a:rPr>
                        <a:t>Йил</a:t>
                      </a:r>
                      <a:endParaRPr kumimoji="0" lang="en-US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99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9900"/>
                          </a:solidFill>
                          <a:effectLst/>
                          <a:latin typeface="Arial" panose="020B0604020202020204" pitchFamily="34" charset="0"/>
                        </a:rPr>
                        <a:t>Олимлар</a:t>
                      </a:r>
                      <a:endParaRPr kumimoji="0" lang="en-US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99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9900"/>
                          </a:solidFill>
                          <a:effectLst/>
                          <a:latin typeface="Arial" panose="020B0604020202020204" pitchFamily="34" charset="0"/>
                        </a:rPr>
                        <a:t>Ген концепцияси</a:t>
                      </a:r>
                      <a:endParaRPr kumimoji="0" lang="en-US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99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3476142"/>
                  </a:ext>
                </a:extLst>
              </a:tr>
              <a:tr h="10060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1866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G.J. Mendel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Аниқ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фенотипик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белгини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назорат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қилувчи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ягона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омил</a:t>
                      </a:r>
                      <a:endParaRPr kumimoji="0" lang="en-US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8074123"/>
                  </a:ext>
                </a:extLst>
              </a:tr>
              <a:tr h="7466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1902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SIR </a:t>
                      </a:r>
                      <a:r>
                        <a:rPr kumimoji="0" lang="en-US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A.E.Garrod</a:t>
                      </a:r>
                      <a:endParaRPr kumimoji="0" lang="en-US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Бир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ген - </a:t>
                      </a: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бир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метаболик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оқсил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назарияси</a:t>
                      </a:r>
                      <a:endParaRPr kumimoji="0" lang="en-US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1675538"/>
                  </a:ext>
                </a:extLst>
              </a:tr>
              <a:tr h="70120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1940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Beadle &amp; Tatum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Бир ген – бир фермент назарияси</a:t>
                      </a:r>
                      <a:endParaRPr kumimoji="0" lang="en-US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7666227"/>
                  </a:ext>
                </a:extLst>
              </a:tr>
              <a:tr h="70120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1957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U.M.Ingram</a:t>
                      </a:r>
                      <a:endParaRPr kumimoji="0" lang="en-US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Бир ген – бир полипептид назарияси</a:t>
                      </a:r>
                      <a:endParaRPr kumimoji="0" lang="en-US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4207590"/>
                  </a:ext>
                </a:extLst>
              </a:tr>
              <a:tr h="70120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1960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C.Yanofsky</a:t>
                      </a: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&amp; co-workers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Ген – рекомбинация </a:t>
                      </a: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бирлиги</a:t>
                      </a:r>
                      <a:endParaRPr kumimoji="0" lang="en-US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4791245"/>
                  </a:ext>
                </a:extLst>
              </a:tr>
              <a:tr h="70120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1970</a:t>
                      </a:r>
                      <a:r>
                        <a:rPr kumimoji="0" lang="uz-Cyrl-UZ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йиллар бошлари</a:t>
                      </a:r>
                      <a:endParaRPr kumimoji="0" lang="en-US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E.B.Lewis</a:t>
                      </a:r>
                      <a:endParaRPr kumimoji="0" lang="en-US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Дрозофилла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устидаги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тажрибаларнинг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якунланиши</a:t>
                      </a:r>
                      <a:endParaRPr kumimoji="0" lang="en-US" altLang="ru-RU" sz="2000" b="0" i="1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850389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676275" y="533400"/>
            <a:ext cx="7086600" cy="609600"/>
          </a:xfrm>
        </p:spPr>
        <p:txBody>
          <a:bodyPr/>
          <a:lstStyle/>
          <a:p>
            <a:pPr eaLnBrk="1" hangingPunct="1"/>
            <a:r>
              <a:rPr lang="uz-Cyrl-UZ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Геннинг классик таърифи</a:t>
            </a:r>
            <a:endParaRPr lang="en-US" altLang="ru-RU" sz="4000" u="sng" smtClean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024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3776663" cy="3657600"/>
          </a:xfrm>
        </p:spPr>
        <p:txBody>
          <a:bodyPr/>
          <a:lstStyle/>
          <a:p>
            <a:pPr eaLnBrk="1" hangingPunct="1"/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 рекомбинация ва мутация функцияси бирлиги (битта ген бир белгини ифодалайди).</a:t>
            </a:r>
            <a:endParaRPr lang="en-US" altLang="ru-RU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4" name="Picture 7" descr="Chromosom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1828800"/>
            <a:ext cx="3232150" cy="36576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Геннинг замонавий таърифи</a:t>
            </a:r>
            <a:endParaRPr lang="en-US" altLang="ru-RU" sz="4000" u="sng" smtClean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126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43075"/>
            <a:ext cx="4495800" cy="4648200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 генетик маълумотнинг бирлиги, яъни битта полипептид белгилайдиган ДНК кетма-кетлиги.</a:t>
            </a:r>
          </a:p>
          <a:p>
            <a:pPr eaLnBrk="1" hangingPunct="1"/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кодловчи ва кодламайдиган бошқарув кетма-кетликларини ҳам ўз ичига олади.</a:t>
            </a:r>
          </a:p>
        </p:txBody>
      </p:sp>
      <p:pic>
        <p:nvPicPr>
          <p:cNvPr id="11268" name="Picture 7" descr="gene_chromosom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5800" y="1828800"/>
            <a:ext cx="4025900" cy="4191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6870700" cy="990600"/>
          </a:xfrm>
        </p:spPr>
        <p:txBody>
          <a:bodyPr/>
          <a:lstStyle/>
          <a:p>
            <a:pPr eaLnBrk="1" hangingPunct="1"/>
            <a:r>
              <a:rPr lang="uz-Cyrl-UZ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Муҳим хусусиятлари</a:t>
            </a:r>
            <a:endParaRPr lang="en-US" altLang="ru-RU" sz="4000" u="sng" smtClean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69620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 ва физиологик белгиларни аниқлайди.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Хромосомада жойлашган.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Локус деб номланган маълум бир позицияни эгаллайди.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Битта йўналишда тартибланган.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Аллел деб аталган функционал ҳолатларда пайдо бўлади.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Баъзиларда кўп аллел деб номланадиган 2 тадан ортиқ аллел мавжуд.</a:t>
            </a:r>
            <a:endParaRPr lang="en-US" altLang="ru-RU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533400"/>
            <a:ext cx="7543800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Баъзилар мутант ген (мутация) деб аталадиган ифодада тўсатдан ўзгариши мумкин.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унинг гомолог (кроссовер) ёки ногомолог контактига (транслокация) ўтказилиши мумкин.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Ўзини жуда аниқлик билан кўпайтириши (репликация) мумкин.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Маълум бир оқсилни синтез қилади.</a:t>
            </a:r>
          </a:p>
          <a:p>
            <a:pPr eaLnBrk="1" hangingPunct="1">
              <a:lnSpc>
                <a:spcPct val="90000"/>
              </a:lnSpc>
              <a:buClr>
                <a:srgbClr val="0033CC"/>
              </a:buClr>
              <a:buFontTx/>
              <a:buChar char="o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Полипептид занжирида амино кислота секвенсини аниқлайди (генетик код).</a:t>
            </a:r>
            <a:endParaRPr lang="en-US" alt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0"/>
            <a:ext cx="6870700" cy="533400"/>
          </a:xfrm>
        </p:spPr>
        <p:txBody>
          <a:bodyPr/>
          <a:lstStyle/>
          <a:p>
            <a:pPr eaLnBrk="1" hangingPunct="1"/>
            <a:r>
              <a:rPr lang="ru-RU" altLang="ru-RU" sz="4000" u="sng" smtClean="0">
                <a:solidFill>
                  <a:srgbClr val="0033CC"/>
                </a:solidFill>
                <a:latin typeface="Bookman Old Style" panose="02050604050505020204" pitchFamily="18" charset="0"/>
              </a:rPr>
              <a:t>Генга алоқадор атамалар</a:t>
            </a:r>
            <a:endParaRPr lang="en-US" altLang="ru-RU" sz="4000" u="sng" smtClean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514600"/>
            <a:ext cx="7696200" cy="1905000"/>
          </a:xfrm>
        </p:spPr>
        <p:txBody>
          <a:bodyPr/>
          <a:lstStyle/>
          <a:p>
            <a:pPr algn="ctr" eaLnBrk="1" hangingPunct="1">
              <a:buClr>
                <a:srgbClr val="0033CC"/>
              </a:buClr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66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u="sng" smtClean="0">
                <a:solidFill>
                  <a:srgbClr val="66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Бенза - </a:t>
            </a:r>
            <a:r>
              <a:rPr lang="ru-RU" altLang="ru-RU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ДНК молекуласи ва генетик феномен ўртасидаги муносабатни белгиловчи янги атама.</a:t>
            </a:r>
            <a:endParaRPr lang="en-US" alt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rayons">
  <a:themeElements>
    <a:clrScheme name="Crayons 2">
      <a:dk1>
        <a:srgbClr val="000000"/>
      </a:dk1>
      <a:lt1>
        <a:srgbClr val="FFFFFF"/>
      </a:lt1>
      <a:dk2>
        <a:srgbClr val="000000"/>
      </a:dk2>
      <a:lt2>
        <a:srgbClr val="99CCFF"/>
      </a:lt2>
      <a:accent1>
        <a:srgbClr val="CCCCFF"/>
      </a:accent1>
      <a:accent2>
        <a:srgbClr val="000066"/>
      </a:accent2>
      <a:accent3>
        <a:srgbClr val="FFFFFF"/>
      </a:accent3>
      <a:accent4>
        <a:srgbClr val="000000"/>
      </a:accent4>
      <a:accent5>
        <a:srgbClr val="E2E2FF"/>
      </a:accent5>
      <a:accent6>
        <a:srgbClr val="00005C"/>
      </a:accent6>
      <a:hlink>
        <a:srgbClr val="00B200"/>
      </a:hlink>
      <a:folHlink>
        <a:srgbClr val="CCFF33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eorgia" panose="02040502050405020303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eorgia" panose="02040502050405020303" pitchFamily="18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eorgia" panose="02040502050405020303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eorgia" panose="02040502050405020303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2205</TotalTime>
  <Words>825</Words>
  <Application>Microsoft Office PowerPoint</Application>
  <PresentationFormat>Экран (4:3)</PresentationFormat>
  <Paragraphs>116</Paragraphs>
  <Slides>27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7" baseType="lpstr">
      <vt:lpstr>Georgia</vt:lpstr>
      <vt:lpstr>Arial</vt:lpstr>
      <vt:lpstr>Comic Sans MS</vt:lpstr>
      <vt:lpstr>Calibri</vt:lpstr>
      <vt:lpstr>Bookman Old Style</vt:lpstr>
      <vt:lpstr>Times New Roman</vt:lpstr>
      <vt:lpstr>Wingdings</vt:lpstr>
      <vt:lpstr>Crayons</vt:lpstr>
      <vt:lpstr>Default Design</vt:lpstr>
      <vt:lpstr>Bitmap Image</vt:lpstr>
      <vt:lpstr>3-мавзу. Ген ва ген концепцияси ҳақида тушунча.</vt:lpstr>
      <vt:lpstr>Мундарижа:</vt:lpstr>
      <vt:lpstr>Тарихи </vt:lpstr>
      <vt:lpstr>Ген концепцияси эволюцияси ҳақида умумий тушунча</vt:lpstr>
      <vt:lpstr>Геннинг классик таърифи</vt:lpstr>
      <vt:lpstr>Геннинг замонавий таърифи</vt:lpstr>
      <vt:lpstr>Муҳим хусусиятлари</vt:lpstr>
      <vt:lpstr>Презентация PowerPoint</vt:lpstr>
      <vt:lpstr>Генга алоқадор атамалар</vt:lpstr>
      <vt:lpstr>Презентация PowerPoint</vt:lpstr>
      <vt:lpstr>Презентация PowerPoint</vt:lpstr>
      <vt:lpstr>Псевдоаллелизм</vt:lpstr>
      <vt:lpstr>Цис-транс тести</vt:lpstr>
      <vt:lpstr>Презентация PowerPoint</vt:lpstr>
      <vt:lpstr>Цис-транс тести</vt:lpstr>
      <vt:lpstr>Якуний тест</vt:lpstr>
      <vt:lpstr>Интергеник комплиментация</vt:lpstr>
      <vt:lpstr>Чекловлар</vt:lpstr>
      <vt:lpstr>Т4 бактериофагининг rII локуси устидаги тадқиқотлар</vt:lpstr>
      <vt:lpstr>T4 бактериофагининг тузилиши</vt:lpstr>
      <vt:lpstr>Хусусиятлари:-</vt:lpstr>
      <vt:lpstr>Презентация PowerPoint</vt:lpstr>
      <vt:lpstr>T4 фагининг rII локуси</vt:lpstr>
      <vt:lpstr>Тадқиқот</vt:lpstr>
      <vt:lpstr>Комплементацион тест</vt:lpstr>
      <vt:lpstr>Комплементацион тест</vt:lpstr>
      <vt:lpstr>Саволлар бўлса, марҳамат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ACSS</dc:creator>
  <cp:lastModifiedBy>Пользователь</cp:lastModifiedBy>
  <cp:revision>72</cp:revision>
  <dcterms:created xsi:type="dcterms:W3CDTF">2010-09-24T10:11:40Z</dcterms:created>
  <dcterms:modified xsi:type="dcterms:W3CDTF">2020-05-11T12:47:22Z</dcterms:modified>
</cp:coreProperties>
</file>