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72" r:id="rId4"/>
    <p:sldId id="273" r:id="rId5"/>
    <p:sldId id="271" r:id="rId6"/>
    <p:sldId id="270" r:id="rId7"/>
    <p:sldId id="269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19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86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0428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265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438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414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311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82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10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95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31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02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82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71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12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15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CDE38-FF40-4A5B-8076-E723339747FA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F656AE-8896-42A5-8B81-AACB5CFD8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43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BC331-BDB9-CD27-BDB5-3D35E5BCE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8270" y="1809815"/>
            <a:ext cx="8915399" cy="1619185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хо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5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kasbiy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fa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lang="en-US" sz="5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liyati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psi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хо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lang="en-US" sz="5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giya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sz="5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lang="en-US" sz="5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dlari</a:t>
            </a:r>
            <a:endParaRPr lang="ru-RU" sz="5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C150F25-7CD1-EFA3-85DA-15E904FEF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8270" y="3634798"/>
            <a:ext cx="8915399" cy="1126283"/>
          </a:xfrm>
        </p:spPr>
        <p:txBody>
          <a:bodyPr/>
          <a:lstStyle/>
          <a:p>
            <a:pPr algn="ctr"/>
            <a:r>
              <a:rPr lang="en-US" b="1" dirty="0" err="1"/>
              <a:t>Tuzuvchi</a:t>
            </a:r>
            <a:r>
              <a:rPr lang="en-US" b="1" dirty="0"/>
              <a:t>: </a:t>
            </a:r>
            <a:r>
              <a:rPr lang="en-US" b="1" dirty="0" err="1"/>
              <a:t>Pedagogika</a:t>
            </a:r>
            <a:r>
              <a:rPr lang="en-US" b="1" dirty="0"/>
              <a:t> </a:t>
            </a:r>
            <a:r>
              <a:rPr lang="en-US" b="1" dirty="0" err="1"/>
              <a:t>fanlari</a:t>
            </a:r>
            <a:r>
              <a:rPr lang="en-US" b="1" dirty="0"/>
              <a:t> </a:t>
            </a:r>
            <a:r>
              <a:rPr lang="en-US" b="1" dirty="0" err="1"/>
              <a:t>doktori</a:t>
            </a:r>
            <a:r>
              <a:rPr lang="en-US" b="1" dirty="0"/>
              <a:t> </a:t>
            </a:r>
            <a:r>
              <a:rPr lang="en-US" b="1" dirty="0" err="1"/>
              <a:t>B.Raximov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2414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34C39-F7E5-3ABC-F530-DE93E4BC5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9D98C-3837-0034-1663-4153B2988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675" y="496290"/>
            <a:ext cx="8911687" cy="62458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/>
              <a:t>Asosiy</a:t>
            </a:r>
            <a:r>
              <a:rPr lang="en-US" sz="4000" b="1" dirty="0"/>
              <a:t> </a:t>
            </a:r>
            <a:r>
              <a:rPr lang="en-US" sz="4000" b="1" dirty="0" err="1"/>
              <a:t>tushunchalar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5A41F2-6BB9-0328-19EF-7FC8738CA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426" y="1523999"/>
            <a:ext cx="9302186" cy="49849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b="1" dirty="0" err="1"/>
              <a:t>Psixolog</a:t>
            </a:r>
            <a:r>
              <a:rPr lang="en-US" sz="2000" b="1" dirty="0"/>
              <a:t> </a:t>
            </a:r>
            <a:r>
              <a:rPr lang="en-US" sz="2000" b="1" dirty="0" err="1"/>
              <a:t>nima</a:t>
            </a:r>
            <a:r>
              <a:rPr lang="en-US" sz="2000" b="1" dirty="0"/>
              <a:t> </a:t>
            </a:r>
            <a:r>
              <a:rPr lang="en-US" sz="2000" b="1" dirty="0" err="1"/>
              <a:t>qiladi</a:t>
            </a:r>
            <a:r>
              <a:rPr lang="en-US" sz="2000" b="1" dirty="0"/>
              <a:t>?</a:t>
            </a:r>
          </a:p>
          <a:p>
            <a:r>
              <a:rPr lang="en-US" sz="2000" dirty="0" err="1"/>
              <a:t>Psixolog</a:t>
            </a:r>
            <a:r>
              <a:rPr lang="en-US" sz="2000" dirty="0"/>
              <a:t> — </a:t>
            </a:r>
            <a:r>
              <a:rPr lang="en-US" sz="2000" dirty="0" err="1"/>
              <a:t>insonning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xulq-atvori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hissiyotlari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tafakkuri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ruhiy</a:t>
            </a:r>
            <a:r>
              <a:rPr lang="en-US" sz="2000" dirty="0"/>
              <a:t> </a:t>
            </a:r>
            <a:r>
              <a:rPr lang="en-US" sz="2000" dirty="0" err="1"/>
              <a:t>holatini</a:t>
            </a:r>
            <a:r>
              <a:rPr lang="en-US" sz="2000" dirty="0"/>
              <a:t> </a:t>
            </a:r>
            <a:r>
              <a:rPr lang="en-US" sz="2000" dirty="0" err="1"/>
              <a:t>o‘rganadi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b="1" dirty="0" err="1"/>
              <a:t>Psixolog</a:t>
            </a:r>
            <a:r>
              <a:rPr lang="en-US" sz="2000" b="1" dirty="0"/>
              <a:t> </a:t>
            </a:r>
            <a:r>
              <a:rPr lang="en-US" sz="2000" b="1" dirty="0" err="1"/>
              <a:t>va</a:t>
            </a:r>
            <a:r>
              <a:rPr lang="en-US" sz="2000" b="1" dirty="0"/>
              <a:t> </a:t>
            </a:r>
            <a:r>
              <a:rPr lang="en-US" sz="2000" b="1" dirty="0" err="1"/>
              <a:t>psixiatr</a:t>
            </a:r>
            <a:r>
              <a:rPr lang="en-US" sz="2000" b="1" dirty="0"/>
              <a:t> </a:t>
            </a:r>
            <a:r>
              <a:rPr lang="en-US" sz="2000" b="1" dirty="0" err="1"/>
              <a:t>farqi</a:t>
            </a:r>
            <a:r>
              <a:rPr lang="en-US" sz="2000" b="1" dirty="0"/>
              <a:t>:</a:t>
            </a:r>
          </a:p>
          <a:p>
            <a:r>
              <a:rPr lang="en-US" sz="2000" dirty="0" err="1"/>
              <a:t>Psixolog</a:t>
            </a:r>
            <a:r>
              <a:rPr lang="en-US" sz="2000" dirty="0"/>
              <a:t> → </a:t>
            </a:r>
            <a:r>
              <a:rPr lang="en-US" sz="2000" dirty="0" err="1"/>
              <a:t>suhbat</a:t>
            </a:r>
            <a:r>
              <a:rPr lang="en-US" sz="2000" dirty="0"/>
              <a:t>, test, </a:t>
            </a:r>
            <a:r>
              <a:rPr lang="en-US" sz="2000" dirty="0" err="1"/>
              <a:t>maslahat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Psixiatr</a:t>
            </a:r>
            <a:r>
              <a:rPr lang="en-US" sz="2000" dirty="0"/>
              <a:t> → </a:t>
            </a:r>
            <a:r>
              <a:rPr lang="en-US" sz="2000" dirty="0" err="1"/>
              <a:t>tibbiy</a:t>
            </a:r>
            <a:r>
              <a:rPr lang="en-US" sz="2000" dirty="0"/>
              <a:t> </a:t>
            </a:r>
            <a:r>
              <a:rPr lang="en-US" sz="2000" dirty="0" err="1"/>
              <a:t>davolash</a:t>
            </a:r>
            <a:r>
              <a:rPr lang="en-US" sz="2000" dirty="0"/>
              <a:t> (</a:t>
            </a:r>
            <a:r>
              <a:rPr lang="en-US" sz="2000" dirty="0" err="1"/>
              <a:t>dori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682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B6335-682B-B254-95E9-093CEE62F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D760E-9B90-AA48-347A-B699B390F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675" y="496290"/>
            <a:ext cx="8911687" cy="62458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/>
              <a:t>Asosiy</a:t>
            </a:r>
            <a:r>
              <a:rPr lang="en-US" sz="4000" b="1" dirty="0"/>
              <a:t> </a:t>
            </a:r>
            <a:r>
              <a:rPr lang="en-US" sz="4000" b="1" dirty="0" err="1"/>
              <a:t>tushunchalar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F9B2C3-9D7F-A5D1-5C30-23E6F99D3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426" y="1523999"/>
            <a:ext cx="9302186" cy="49849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b="1" dirty="0" err="1"/>
              <a:t>Psixolog</a:t>
            </a:r>
            <a:r>
              <a:rPr lang="en-US" sz="2000" b="1" dirty="0"/>
              <a:t> </a:t>
            </a:r>
            <a:r>
              <a:rPr lang="en-US" sz="2000" b="1" dirty="0" err="1"/>
              <a:t>faoliyatining</a:t>
            </a:r>
            <a:r>
              <a:rPr lang="en-US" sz="2000" b="1" dirty="0"/>
              <a:t> </a:t>
            </a:r>
            <a:r>
              <a:rPr lang="en-US" sz="2000" b="1" dirty="0" err="1"/>
              <a:t>yo‘nalishlari</a:t>
            </a:r>
            <a:r>
              <a:rPr lang="en-US" sz="2000" b="1" dirty="0"/>
              <a:t>:</a:t>
            </a:r>
          </a:p>
          <a:p>
            <a:r>
              <a:rPr lang="en-US" sz="2000" b="1" dirty="0" err="1"/>
              <a:t>Ta’lim</a:t>
            </a:r>
            <a:r>
              <a:rPr lang="en-US" sz="2000" b="1" dirty="0"/>
              <a:t> </a:t>
            </a:r>
            <a:r>
              <a:rPr lang="en-US" sz="2000" b="1" dirty="0" err="1"/>
              <a:t>psixologi</a:t>
            </a:r>
            <a:r>
              <a:rPr lang="en-US" sz="2000" dirty="0"/>
              <a:t> – </a:t>
            </a:r>
            <a:r>
              <a:rPr lang="en-US" sz="2000" dirty="0" err="1"/>
              <a:t>o‘quvchilar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ishlaydi</a:t>
            </a:r>
            <a:r>
              <a:rPr lang="en-US" sz="2000" dirty="0"/>
              <a:t> </a:t>
            </a:r>
          </a:p>
          <a:p>
            <a:r>
              <a:rPr lang="en-US" sz="2000" b="1" dirty="0"/>
              <a:t>Klinik </a:t>
            </a:r>
            <a:r>
              <a:rPr lang="en-US" sz="2000" b="1" dirty="0" err="1"/>
              <a:t>psixolog</a:t>
            </a:r>
            <a:r>
              <a:rPr lang="en-US" sz="2000" dirty="0"/>
              <a:t> – </a:t>
            </a:r>
            <a:r>
              <a:rPr lang="en-US" sz="2000" dirty="0" err="1"/>
              <a:t>ruhiy</a:t>
            </a:r>
            <a:r>
              <a:rPr lang="en-US" sz="2000" dirty="0"/>
              <a:t> </a:t>
            </a:r>
            <a:r>
              <a:rPr lang="en-US" sz="2000" dirty="0" err="1"/>
              <a:t>muammolar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ishlaydi</a:t>
            </a:r>
            <a:r>
              <a:rPr lang="en-US" sz="2000" dirty="0"/>
              <a:t> </a:t>
            </a:r>
          </a:p>
          <a:p>
            <a:r>
              <a:rPr lang="en-US" sz="2000" b="1" dirty="0" err="1"/>
              <a:t>Tashkilot</a:t>
            </a:r>
            <a:r>
              <a:rPr lang="en-US" sz="2000" b="1" dirty="0"/>
              <a:t> </a:t>
            </a:r>
            <a:r>
              <a:rPr lang="en-US" sz="2000" b="1" dirty="0" err="1"/>
              <a:t>psixologi</a:t>
            </a:r>
            <a:r>
              <a:rPr lang="en-US" sz="2000" dirty="0"/>
              <a:t> – </a:t>
            </a:r>
            <a:r>
              <a:rPr lang="en-US" sz="2000" dirty="0" err="1"/>
              <a:t>ish</a:t>
            </a:r>
            <a:r>
              <a:rPr lang="en-US" sz="2000" dirty="0"/>
              <a:t> </a:t>
            </a:r>
            <a:r>
              <a:rPr lang="en-US" sz="2000" dirty="0" err="1"/>
              <a:t>joyidagi</a:t>
            </a:r>
            <a:r>
              <a:rPr lang="en-US" sz="2000" dirty="0"/>
              <a:t> </a:t>
            </a:r>
            <a:r>
              <a:rPr lang="en-US" sz="2000" dirty="0" err="1"/>
              <a:t>muhitni</a:t>
            </a:r>
            <a:r>
              <a:rPr lang="en-US" sz="2000" dirty="0"/>
              <a:t> </a:t>
            </a:r>
            <a:r>
              <a:rPr lang="en-US" sz="2000" dirty="0" err="1"/>
              <a:t>yaxshilaydi</a:t>
            </a:r>
            <a:r>
              <a:rPr lang="en-US" sz="2000" dirty="0"/>
              <a:t> </a:t>
            </a:r>
          </a:p>
          <a:p>
            <a:r>
              <a:rPr lang="en-US" sz="2000" b="1" dirty="0" err="1"/>
              <a:t>Oilaviy</a:t>
            </a:r>
            <a:r>
              <a:rPr lang="en-US" sz="2000" b="1" dirty="0"/>
              <a:t> </a:t>
            </a:r>
            <a:r>
              <a:rPr lang="en-US" sz="2000" b="1" dirty="0" err="1"/>
              <a:t>psixolog</a:t>
            </a:r>
            <a:r>
              <a:rPr lang="en-US" sz="2000" dirty="0"/>
              <a:t> – </a:t>
            </a:r>
            <a:r>
              <a:rPr lang="en-US" sz="2000" dirty="0" err="1"/>
              <a:t>oilaviy</a:t>
            </a:r>
            <a:r>
              <a:rPr lang="en-US" sz="2000" dirty="0"/>
              <a:t> </a:t>
            </a:r>
            <a:r>
              <a:rPr lang="en-US" sz="2000" dirty="0" err="1"/>
              <a:t>nizolarni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qiladi</a:t>
            </a:r>
            <a:r>
              <a:rPr lang="en-US" sz="2000" dirty="0"/>
              <a:t> </a:t>
            </a:r>
          </a:p>
          <a:p>
            <a:r>
              <a:rPr lang="en-US" sz="2000" b="1" dirty="0"/>
              <a:t>Sport </a:t>
            </a:r>
            <a:r>
              <a:rPr lang="en-US" sz="2000" b="1" dirty="0" err="1"/>
              <a:t>psixologi</a:t>
            </a:r>
            <a:r>
              <a:rPr lang="en-US" sz="2000" dirty="0"/>
              <a:t> – </a:t>
            </a:r>
            <a:r>
              <a:rPr lang="en-US" sz="2000" dirty="0" err="1"/>
              <a:t>sportchilarni</a:t>
            </a:r>
            <a:r>
              <a:rPr lang="en-US" sz="2000" dirty="0"/>
              <a:t> </a:t>
            </a:r>
            <a:r>
              <a:rPr lang="en-US" sz="2000" dirty="0" err="1"/>
              <a:t>ruhiy</a:t>
            </a:r>
            <a:r>
              <a:rPr lang="en-US" sz="2000" dirty="0"/>
              <a:t> </a:t>
            </a:r>
            <a:r>
              <a:rPr lang="en-US" sz="2000" dirty="0" err="1"/>
              <a:t>tayyorlaydi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b="1" dirty="0" err="1"/>
              <a:t>Psixologning</a:t>
            </a:r>
            <a:r>
              <a:rPr lang="en-US" sz="2000" b="1" dirty="0"/>
              <a:t> </a:t>
            </a:r>
            <a:r>
              <a:rPr lang="en-US" sz="2000" b="1" dirty="0" err="1"/>
              <a:t>asosiy</a:t>
            </a:r>
            <a:r>
              <a:rPr lang="en-US" sz="2000" b="1" dirty="0"/>
              <a:t> </a:t>
            </a:r>
            <a:r>
              <a:rPr lang="en-US" sz="2000" b="1" dirty="0" err="1"/>
              <a:t>vazifalari</a:t>
            </a:r>
            <a:r>
              <a:rPr lang="en-US" sz="2000" b="1" dirty="0"/>
              <a:t>:</a:t>
            </a:r>
          </a:p>
          <a:p>
            <a:r>
              <a:rPr lang="en-US" sz="2000" dirty="0"/>
              <a:t>Psixologik </a:t>
            </a:r>
            <a:r>
              <a:rPr lang="en-US" sz="2000" dirty="0" err="1"/>
              <a:t>diagnostika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Konsultatsiya</a:t>
            </a:r>
            <a:r>
              <a:rPr lang="en-US" sz="2000" dirty="0"/>
              <a:t> (</a:t>
            </a:r>
            <a:r>
              <a:rPr lang="en-US" sz="2000" dirty="0" err="1"/>
              <a:t>maslahat</a:t>
            </a:r>
            <a:r>
              <a:rPr lang="en-US" sz="2000" dirty="0"/>
              <a:t> </a:t>
            </a:r>
            <a:r>
              <a:rPr lang="en-US" sz="2000" dirty="0" err="1"/>
              <a:t>berish</a:t>
            </a:r>
            <a:r>
              <a:rPr lang="en-US" sz="2000" dirty="0"/>
              <a:t>) </a:t>
            </a:r>
          </a:p>
          <a:p>
            <a:r>
              <a:rPr lang="en-US" sz="2000" dirty="0" err="1"/>
              <a:t>Psixokorreksiya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Profilaktika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Trening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rivojlantirish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3709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DEC3A-FE65-03A6-06AC-2AAFD461A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BD69C0-B052-9B67-A987-A26F9B6F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675" y="496290"/>
            <a:ext cx="8911687" cy="62458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/>
              <a:t>Asosiy</a:t>
            </a:r>
            <a:r>
              <a:rPr lang="en-US" sz="4000" b="1" dirty="0"/>
              <a:t> </a:t>
            </a:r>
            <a:r>
              <a:rPr lang="en-US" sz="4000" b="1" dirty="0" err="1"/>
              <a:t>tushunchalar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01E860-14A7-2D90-9C81-F43E015D8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426" y="1523999"/>
            <a:ext cx="9302186" cy="4984955"/>
          </a:xfrm>
        </p:spPr>
        <p:txBody>
          <a:bodyPr>
            <a:noAutofit/>
          </a:bodyPr>
          <a:lstStyle/>
          <a:p>
            <a:r>
              <a:rPr lang="en-US" sz="2000" b="1" dirty="0" err="1"/>
              <a:t>Psixolog</a:t>
            </a:r>
            <a:r>
              <a:rPr lang="en-US" sz="2000" b="1" dirty="0"/>
              <a:t> </a:t>
            </a:r>
            <a:r>
              <a:rPr lang="en-US" sz="2000" b="1" dirty="0" err="1"/>
              <a:t>uchun</a:t>
            </a:r>
            <a:r>
              <a:rPr lang="en-US" sz="2000" b="1" dirty="0"/>
              <a:t> </a:t>
            </a:r>
            <a:r>
              <a:rPr lang="en-US" sz="2000" b="1" dirty="0" err="1"/>
              <a:t>zarur</a:t>
            </a:r>
            <a:r>
              <a:rPr lang="en-US" sz="2000" b="1" dirty="0"/>
              <a:t> </a:t>
            </a:r>
            <a:r>
              <a:rPr lang="en-US" sz="2000" b="1" dirty="0" err="1"/>
              <a:t>sifatlar</a:t>
            </a:r>
            <a:r>
              <a:rPr lang="en-US" sz="2000" b="1" dirty="0"/>
              <a:t>:</a:t>
            </a:r>
          </a:p>
          <a:p>
            <a:r>
              <a:rPr lang="en-US" sz="2000" dirty="0" err="1"/>
              <a:t>Empatiya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Tinglash</a:t>
            </a:r>
            <a:r>
              <a:rPr lang="en-US" sz="2000" dirty="0"/>
              <a:t> </a:t>
            </a:r>
            <a:r>
              <a:rPr lang="en-US" sz="2000" dirty="0" err="1"/>
              <a:t>qobiliyati</a:t>
            </a:r>
            <a:r>
              <a:rPr lang="en-US" sz="2000" dirty="0"/>
              <a:t> </a:t>
            </a:r>
          </a:p>
          <a:p>
            <a:r>
              <a:rPr lang="en-US" sz="2000" dirty="0"/>
              <a:t>Sabr </a:t>
            </a:r>
          </a:p>
          <a:p>
            <a:r>
              <a:rPr lang="en-US" sz="2000" dirty="0" err="1"/>
              <a:t>Tahliliy</a:t>
            </a:r>
            <a:r>
              <a:rPr lang="en-US" sz="2000" dirty="0"/>
              <a:t> </a:t>
            </a:r>
            <a:r>
              <a:rPr lang="en-US" sz="2000" dirty="0" err="1"/>
              <a:t>fikrlash</a:t>
            </a:r>
            <a:r>
              <a:rPr lang="en-US" sz="2000" dirty="0"/>
              <a:t> </a:t>
            </a:r>
          </a:p>
          <a:p>
            <a:r>
              <a:rPr lang="en-US" sz="2000" dirty="0"/>
              <a:t>Maxfiylikni </a:t>
            </a:r>
            <a:r>
              <a:rPr lang="en-US" sz="2000" dirty="0" err="1"/>
              <a:t>saqlash</a:t>
            </a:r>
            <a:endParaRPr lang="en-US" sz="2000" dirty="0"/>
          </a:p>
          <a:p>
            <a:r>
              <a:rPr lang="en-US" sz="2000" b="1" dirty="0"/>
              <a:t>Kasbiy </a:t>
            </a:r>
            <a:r>
              <a:rPr lang="en-US" sz="2000" b="1" dirty="0" err="1"/>
              <a:t>etika</a:t>
            </a:r>
            <a:r>
              <a:rPr lang="en-US" sz="2000" b="1" dirty="0"/>
              <a:t>:</a:t>
            </a:r>
          </a:p>
          <a:p>
            <a:r>
              <a:rPr lang="en-US" sz="2000" dirty="0"/>
              <a:t>Sir </a:t>
            </a:r>
            <a:r>
              <a:rPr lang="en-US" sz="2000" dirty="0" err="1"/>
              <a:t>saqlash</a:t>
            </a:r>
            <a:r>
              <a:rPr lang="en-US" sz="2000" dirty="0"/>
              <a:t> </a:t>
            </a:r>
          </a:p>
          <a:p>
            <a:r>
              <a:rPr lang="en-US" sz="2000" dirty="0"/>
              <a:t>Hurmat </a:t>
            </a:r>
          </a:p>
          <a:p>
            <a:r>
              <a:rPr lang="en-US" sz="2000" dirty="0" err="1"/>
              <a:t>Baholamaslik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Neytrallik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20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A7C0B-16A5-0F7A-ADA7-3DE494C99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3E4B5-E4B1-9112-218C-9EA453B0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675" y="496290"/>
            <a:ext cx="8911687" cy="62458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/>
              <a:t>Psixolog</a:t>
            </a:r>
            <a:r>
              <a:rPr lang="en-US" sz="4000" b="1" dirty="0"/>
              <a:t> </a:t>
            </a:r>
            <a:r>
              <a:rPr lang="en-US" sz="4000" b="1" dirty="0" err="1"/>
              <a:t>kasbiy</a:t>
            </a:r>
            <a:r>
              <a:rPr lang="en-US" sz="4000" b="1" dirty="0"/>
              <a:t> </a:t>
            </a:r>
            <a:r>
              <a:rPr lang="en-US" sz="4000" b="1" dirty="0" err="1"/>
              <a:t>faoliyati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296D77-012B-DBF3-CB4D-B1A5ADA40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426" y="1523999"/>
            <a:ext cx="9302186" cy="4984955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/>
              <a:t>Psixolog</a:t>
            </a:r>
            <a:r>
              <a:rPr lang="en-US" sz="2000" dirty="0"/>
              <a:t> — </a:t>
            </a:r>
            <a:r>
              <a:rPr lang="en-US" sz="2000" dirty="0" err="1"/>
              <a:t>insonning</a:t>
            </a:r>
            <a:r>
              <a:rPr lang="en-US" sz="2000" dirty="0"/>
              <a:t> </a:t>
            </a:r>
            <a:r>
              <a:rPr lang="en-US" sz="2000" dirty="0" err="1"/>
              <a:t>ruhiy</a:t>
            </a:r>
            <a:r>
              <a:rPr lang="en-US" sz="2000" dirty="0"/>
              <a:t> </a:t>
            </a:r>
            <a:r>
              <a:rPr lang="en-US" sz="2000" dirty="0" err="1"/>
              <a:t>holati</a:t>
            </a:r>
            <a:r>
              <a:rPr lang="en-US" sz="2000" dirty="0"/>
              <a:t>, </a:t>
            </a:r>
            <a:r>
              <a:rPr lang="en-US" sz="2000" dirty="0" err="1"/>
              <a:t>xatti-harakati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psixik</a:t>
            </a:r>
            <a:r>
              <a:rPr lang="en-US" sz="2000" dirty="0"/>
              <a:t> </a:t>
            </a:r>
            <a:r>
              <a:rPr lang="en-US" sz="2000" dirty="0" err="1"/>
              <a:t>jarayonlarini</a:t>
            </a:r>
            <a:r>
              <a:rPr lang="en-US" sz="2000" dirty="0"/>
              <a:t> </a:t>
            </a:r>
            <a:r>
              <a:rPr lang="en-US" sz="2000" dirty="0" err="1"/>
              <a:t>o‘rganadigan</a:t>
            </a:r>
            <a:r>
              <a:rPr lang="en-US" sz="2000" dirty="0"/>
              <a:t> </a:t>
            </a:r>
            <a:r>
              <a:rPr lang="en-US" sz="2000" dirty="0" err="1"/>
              <a:t>mutaxassisdir</a:t>
            </a:r>
            <a:r>
              <a:rPr lang="en-US" sz="2000" dirty="0"/>
              <a:t>. U </a:t>
            </a:r>
            <a:r>
              <a:rPr lang="en-US" sz="2000" dirty="0" err="1"/>
              <a:t>turli</a:t>
            </a:r>
            <a:r>
              <a:rPr lang="en-US" sz="2000" dirty="0"/>
              <a:t> </a:t>
            </a:r>
            <a:r>
              <a:rPr lang="en-US" sz="2000" dirty="0" err="1"/>
              <a:t>sohalarda</a:t>
            </a:r>
            <a:r>
              <a:rPr lang="en-US" sz="2000" dirty="0"/>
              <a:t> </a:t>
            </a:r>
            <a:r>
              <a:rPr lang="en-US" sz="2000" dirty="0" err="1"/>
              <a:t>faoliyat</a:t>
            </a:r>
            <a:r>
              <a:rPr lang="en-US" sz="2000" dirty="0"/>
              <a:t> </a:t>
            </a:r>
            <a:r>
              <a:rPr lang="en-US" sz="2000" dirty="0" err="1"/>
              <a:t>yuritishi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:</a:t>
            </a:r>
          </a:p>
          <a:p>
            <a:pPr algn="just"/>
            <a:r>
              <a:rPr lang="en-US" sz="2000" b="1" dirty="0" err="1"/>
              <a:t>Psixologning</a:t>
            </a:r>
            <a:r>
              <a:rPr lang="en-US" sz="2000" b="1" dirty="0"/>
              <a:t> </a:t>
            </a:r>
            <a:r>
              <a:rPr lang="en-US" sz="2000" b="1" dirty="0" err="1"/>
              <a:t>asosiy</a:t>
            </a:r>
            <a:r>
              <a:rPr lang="en-US" sz="2000" b="1" dirty="0"/>
              <a:t> </a:t>
            </a:r>
            <a:r>
              <a:rPr lang="en-US" sz="2000" b="1" dirty="0" err="1"/>
              <a:t>vazifalari</a:t>
            </a:r>
            <a:r>
              <a:rPr lang="en-US" sz="2000" b="1" dirty="0"/>
              <a:t>:</a:t>
            </a:r>
          </a:p>
          <a:p>
            <a:pPr algn="just"/>
            <a:r>
              <a:rPr lang="en-US" sz="2000" dirty="0" err="1"/>
              <a:t>Shaxsning</a:t>
            </a:r>
            <a:r>
              <a:rPr lang="en-US" sz="2000" dirty="0"/>
              <a:t> </a:t>
            </a:r>
            <a:r>
              <a:rPr lang="en-US" sz="2000" dirty="0" err="1"/>
              <a:t>psixologik</a:t>
            </a:r>
            <a:r>
              <a:rPr lang="en-US" sz="2000" dirty="0"/>
              <a:t> </a:t>
            </a:r>
            <a:r>
              <a:rPr lang="en-US" sz="2000" dirty="0" err="1"/>
              <a:t>xususiyatlarini</a:t>
            </a:r>
            <a:r>
              <a:rPr lang="en-US" sz="2000" dirty="0"/>
              <a:t> </a:t>
            </a:r>
            <a:r>
              <a:rPr lang="en-US" sz="2000" dirty="0" err="1"/>
              <a:t>aniqlash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 err="1"/>
              <a:t>Muammoli</a:t>
            </a:r>
            <a:r>
              <a:rPr lang="en-US" sz="2000" dirty="0"/>
              <a:t> </a:t>
            </a:r>
            <a:r>
              <a:rPr lang="en-US" sz="2000" dirty="0" err="1"/>
              <a:t>vaziyatlarda</a:t>
            </a:r>
            <a:r>
              <a:rPr lang="en-US" sz="2000" dirty="0"/>
              <a:t> </a:t>
            </a:r>
            <a:r>
              <a:rPr lang="en-US" sz="2000" dirty="0" err="1"/>
              <a:t>maslahat</a:t>
            </a:r>
            <a:r>
              <a:rPr lang="en-US" sz="2000" dirty="0"/>
              <a:t> (</a:t>
            </a:r>
            <a:r>
              <a:rPr lang="en-US" sz="2000" dirty="0" err="1"/>
              <a:t>konsultatsiya</a:t>
            </a:r>
            <a:r>
              <a:rPr lang="en-US" sz="2000" dirty="0"/>
              <a:t>) </a:t>
            </a:r>
            <a:r>
              <a:rPr lang="en-US" sz="2000" dirty="0" err="1"/>
              <a:t>berish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 err="1"/>
              <a:t>Psixodiagnostika</a:t>
            </a:r>
            <a:r>
              <a:rPr lang="en-US" sz="2000" dirty="0"/>
              <a:t> (</a:t>
            </a:r>
            <a:r>
              <a:rPr lang="en-US" sz="2000" dirty="0" err="1"/>
              <a:t>testlar</a:t>
            </a:r>
            <a:r>
              <a:rPr lang="en-US" sz="2000" dirty="0"/>
              <a:t>, </a:t>
            </a:r>
            <a:r>
              <a:rPr lang="en-US" sz="2000" dirty="0" err="1"/>
              <a:t>so‘rovnomalar</a:t>
            </a:r>
            <a:r>
              <a:rPr lang="en-US" sz="2000" dirty="0"/>
              <a:t> </a:t>
            </a:r>
            <a:r>
              <a:rPr lang="en-US" sz="2000" dirty="0" err="1"/>
              <a:t>orqali</a:t>
            </a:r>
            <a:r>
              <a:rPr lang="en-US" sz="2000" dirty="0"/>
              <a:t> </a:t>
            </a:r>
            <a:r>
              <a:rPr lang="en-US" sz="2000" dirty="0" err="1"/>
              <a:t>tahlil</a:t>
            </a:r>
            <a:r>
              <a:rPr lang="en-US" sz="2000" dirty="0"/>
              <a:t>) </a:t>
            </a:r>
          </a:p>
          <a:p>
            <a:pPr algn="just"/>
            <a:r>
              <a:rPr lang="en-US" sz="2000" dirty="0" err="1"/>
              <a:t>Psixokorreksiya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psixoterapiya</a:t>
            </a:r>
            <a:r>
              <a:rPr lang="en-US" sz="2000" dirty="0"/>
              <a:t> </a:t>
            </a:r>
            <a:r>
              <a:rPr lang="en-US" sz="2000" dirty="0" err="1"/>
              <a:t>ishlari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 err="1"/>
              <a:t>Rivojlantiruvchi</a:t>
            </a:r>
            <a:r>
              <a:rPr lang="en-US" sz="2000" dirty="0"/>
              <a:t> </a:t>
            </a:r>
            <a:r>
              <a:rPr lang="en-US" sz="2000" dirty="0" err="1"/>
              <a:t>treninglar</a:t>
            </a:r>
            <a:r>
              <a:rPr lang="en-US" sz="2000" dirty="0"/>
              <a:t> </a:t>
            </a:r>
            <a:r>
              <a:rPr lang="en-US" sz="2000" dirty="0" err="1"/>
              <a:t>o‘tkazish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/>
              <a:t>Stress, </a:t>
            </a:r>
            <a:r>
              <a:rPr lang="en-US" sz="2000" dirty="0" err="1"/>
              <a:t>depressiya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boshqa</a:t>
            </a:r>
            <a:r>
              <a:rPr lang="en-US" sz="2000" dirty="0"/>
              <a:t> </a:t>
            </a:r>
            <a:r>
              <a:rPr lang="en-US" sz="2000" dirty="0" err="1"/>
              <a:t>holatlarda</a:t>
            </a:r>
            <a:r>
              <a:rPr lang="en-US" sz="2000" dirty="0"/>
              <a:t> </a:t>
            </a:r>
            <a:r>
              <a:rPr lang="en-US" sz="2000" dirty="0" err="1"/>
              <a:t>yordam</a:t>
            </a:r>
            <a:r>
              <a:rPr lang="en-US" sz="2000" dirty="0"/>
              <a:t> </a:t>
            </a:r>
            <a:r>
              <a:rPr lang="en-US" sz="2000" dirty="0" err="1"/>
              <a:t>berish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569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C8FFF-D0EB-626C-8973-90FBDC2F1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07910-A6EE-C27C-C46C-E27583AAA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426" y="388136"/>
            <a:ext cx="9302186" cy="78190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/>
              <a:t>Psixolog</a:t>
            </a:r>
            <a:r>
              <a:rPr lang="en-US" sz="4000" b="1" dirty="0"/>
              <a:t> </a:t>
            </a:r>
            <a:r>
              <a:rPr lang="en-US" sz="4000" b="1" dirty="0" err="1"/>
              <a:t>faoliyat</a:t>
            </a:r>
            <a:r>
              <a:rPr lang="en-US" sz="4000" b="1" dirty="0"/>
              <a:t> </a:t>
            </a:r>
            <a:r>
              <a:rPr lang="en-US" sz="4000" b="1" dirty="0" err="1"/>
              <a:t>yuritadigan</a:t>
            </a:r>
            <a:r>
              <a:rPr lang="en-US" sz="4000" b="1" dirty="0"/>
              <a:t> </a:t>
            </a:r>
            <a:r>
              <a:rPr lang="en-US" sz="4000" b="1" dirty="0" err="1"/>
              <a:t>sohalar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56CB125-0B0B-7B50-DA80-5B3437FC91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5249" y="1170039"/>
            <a:ext cx="9449363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Ta’lim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maktab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universitet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psixologi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Tibbiyot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klinik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Korxona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tashkilotlar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(HR,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tashkilot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psixologi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psixologiyasi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Harbiy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psixologiya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Oilaviy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kumimoji="0" lang="en-US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aslahat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ru-RU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markazlari</a:t>
            </a:r>
            <a:r>
              <a:rPr kumimoji="0" lang="ru-RU" alt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n-US" alt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5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Psixologga</a:t>
            </a:r>
            <a:r>
              <a:rPr lang="en-US" sz="2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qo‘yiladigan</a:t>
            </a:r>
            <a:r>
              <a:rPr lang="en-US" sz="2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talablar</a:t>
            </a:r>
            <a:r>
              <a:rPr lang="en-US" sz="2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Empatiya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boshqalarni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tushuna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olish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Muloqot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qobiliyati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Maxfiylikni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saqlash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Tahlil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qilish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kuzatish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ko‘nikmalari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etikaga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rioya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qilish</a:t>
            </a: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6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9100F-9A0E-80BE-956E-5298963E5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82C3C-D7C4-70D5-CCF8-96861E3B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944" y="614278"/>
            <a:ext cx="8911687" cy="74257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Psixologiya </a:t>
            </a:r>
            <a:r>
              <a:rPr lang="en-US" sz="4000" b="1" dirty="0" err="1"/>
              <a:t>metodlari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155253-E171-8975-6542-9CE7D7D38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4" y="1543663"/>
            <a:ext cx="9302186" cy="50439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/>
              <a:t>	</a:t>
            </a:r>
            <a:r>
              <a:rPr lang="en-US" sz="2000" dirty="0" err="1"/>
              <a:t>Psixologiya</a:t>
            </a:r>
            <a:r>
              <a:rPr lang="en-US" sz="2000" dirty="0"/>
              <a:t> </a:t>
            </a:r>
            <a:r>
              <a:rPr lang="en-US" sz="2000" dirty="0" err="1"/>
              <a:t>metodlari</a:t>
            </a:r>
            <a:r>
              <a:rPr lang="en-US" sz="2000" dirty="0"/>
              <a:t> —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inson</a:t>
            </a:r>
            <a:r>
              <a:rPr lang="en-US" sz="2000" dirty="0"/>
              <a:t> </a:t>
            </a:r>
            <a:r>
              <a:rPr lang="en-US" sz="2000" dirty="0" err="1"/>
              <a:t>psixikasini</a:t>
            </a:r>
            <a:r>
              <a:rPr lang="en-US" sz="2000" dirty="0"/>
              <a:t> </a:t>
            </a:r>
            <a:r>
              <a:rPr lang="en-US" sz="2000" dirty="0" err="1"/>
              <a:t>o‘rganish</a:t>
            </a:r>
            <a:r>
              <a:rPr lang="en-US" sz="2000" dirty="0"/>
              <a:t> </a:t>
            </a:r>
            <a:r>
              <a:rPr lang="en-US" sz="2000" dirty="0" err="1"/>
              <a:t>uchun</a:t>
            </a:r>
            <a:r>
              <a:rPr lang="en-US" sz="2000" dirty="0"/>
              <a:t> </a:t>
            </a:r>
            <a:r>
              <a:rPr lang="en-US" sz="2000" dirty="0" err="1"/>
              <a:t>qo‘llaniladigan</a:t>
            </a:r>
            <a:r>
              <a:rPr lang="en-US" sz="2000" dirty="0"/>
              <a:t> </a:t>
            </a:r>
            <a:r>
              <a:rPr lang="en-US" sz="2000" dirty="0" err="1"/>
              <a:t>ilmiy</a:t>
            </a:r>
            <a:r>
              <a:rPr lang="en-US" sz="2000" dirty="0"/>
              <a:t> </a:t>
            </a:r>
            <a:r>
              <a:rPr lang="en-US" sz="2000" dirty="0" err="1"/>
              <a:t>usullardir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/>
              <a:t>1. Kuzatish </a:t>
            </a:r>
            <a:r>
              <a:rPr lang="en-US" sz="2000" b="1" dirty="0" err="1"/>
              <a:t>metodi</a:t>
            </a:r>
            <a:endParaRPr lang="en-US" sz="2000" b="1" dirty="0"/>
          </a:p>
          <a:p>
            <a:pPr algn="just"/>
            <a:r>
              <a:rPr lang="en-US" sz="2000" dirty="0"/>
              <a:t>Shaxsning </a:t>
            </a:r>
            <a:r>
              <a:rPr lang="en-US" sz="2000" dirty="0" err="1"/>
              <a:t>xatti-harakatlarini</a:t>
            </a:r>
            <a:r>
              <a:rPr lang="en-US" sz="2000" dirty="0"/>
              <a:t> </a:t>
            </a:r>
            <a:r>
              <a:rPr lang="en-US" sz="2000" dirty="0" err="1"/>
              <a:t>tabiiy</a:t>
            </a:r>
            <a:r>
              <a:rPr lang="en-US" sz="2000" dirty="0"/>
              <a:t> </a:t>
            </a:r>
            <a:r>
              <a:rPr lang="en-US" sz="2000" dirty="0" err="1"/>
              <a:t>sharoitda</a:t>
            </a:r>
            <a:r>
              <a:rPr lang="en-US" sz="2000" dirty="0"/>
              <a:t> </a:t>
            </a:r>
            <a:r>
              <a:rPr lang="en-US" sz="2000" dirty="0" err="1"/>
              <a:t>kuzatish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 err="1"/>
              <a:t>Masalan</a:t>
            </a:r>
            <a:r>
              <a:rPr lang="en-US" sz="2000" dirty="0"/>
              <a:t>: </a:t>
            </a:r>
            <a:r>
              <a:rPr lang="en-US" sz="2000" dirty="0" err="1"/>
              <a:t>o‘quvchilarning</a:t>
            </a:r>
            <a:r>
              <a:rPr lang="en-US" sz="2000" dirty="0"/>
              <a:t> </a:t>
            </a:r>
            <a:r>
              <a:rPr lang="en-US" sz="2000" dirty="0" err="1"/>
              <a:t>darsdagi</a:t>
            </a:r>
            <a:r>
              <a:rPr lang="en-US" sz="2000" dirty="0"/>
              <a:t> </a:t>
            </a:r>
            <a:r>
              <a:rPr lang="en-US" sz="2000" dirty="0" err="1"/>
              <a:t>faolligini</a:t>
            </a:r>
            <a:r>
              <a:rPr lang="en-US" sz="2000" dirty="0"/>
              <a:t> </a:t>
            </a:r>
            <a:r>
              <a:rPr lang="en-US" sz="2000" dirty="0" err="1"/>
              <a:t>kuzatish</a:t>
            </a:r>
            <a:r>
              <a:rPr lang="en-US" sz="2000" dirty="0"/>
              <a:t> </a:t>
            </a:r>
          </a:p>
          <a:p>
            <a:pPr algn="just"/>
            <a:r>
              <a:rPr lang="en-US" sz="2000" b="1" dirty="0"/>
              <a:t>2. </a:t>
            </a:r>
            <a:r>
              <a:rPr lang="en-US" sz="2000" b="1" dirty="0" err="1"/>
              <a:t>Suhbat</a:t>
            </a:r>
            <a:r>
              <a:rPr lang="en-US" sz="2000" b="1" dirty="0"/>
              <a:t> (</a:t>
            </a:r>
            <a:r>
              <a:rPr lang="en-US" sz="2000" b="1" dirty="0" err="1"/>
              <a:t>intervyu</a:t>
            </a:r>
            <a:r>
              <a:rPr lang="en-US" sz="2000" b="1" dirty="0"/>
              <a:t>) </a:t>
            </a:r>
            <a:r>
              <a:rPr lang="en-US" sz="2000" b="1" dirty="0" err="1"/>
              <a:t>metodi</a:t>
            </a:r>
            <a:endParaRPr lang="en-US" sz="2000" b="1" dirty="0"/>
          </a:p>
          <a:p>
            <a:pPr algn="just"/>
            <a:r>
              <a:rPr lang="en-US" sz="2000" dirty="0" err="1"/>
              <a:t>To‘g‘ridan-to‘g‘ri</a:t>
            </a:r>
            <a:r>
              <a:rPr lang="en-US" sz="2000" dirty="0"/>
              <a:t> </a:t>
            </a:r>
            <a:r>
              <a:rPr lang="en-US" sz="2000" dirty="0" err="1"/>
              <a:t>muloqot</a:t>
            </a:r>
            <a:r>
              <a:rPr lang="en-US" sz="2000" dirty="0"/>
              <a:t> </a:t>
            </a:r>
            <a:r>
              <a:rPr lang="en-US" sz="2000" dirty="0" err="1"/>
              <a:t>orqali</a:t>
            </a:r>
            <a:r>
              <a:rPr lang="en-US" sz="2000" dirty="0"/>
              <a:t> </a:t>
            </a:r>
            <a:r>
              <a:rPr lang="en-US" sz="2000" dirty="0" err="1"/>
              <a:t>ma’lumot</a:t>
            </a:r>
            <a:r>
              <a:rPr lang="en-US" sz="2000" dirty="0"/>
              <a:t> </a:t>
            </a:r>
            <a:r>
              <a:rPr lang="en-US" sz="2000" dirty="0" err="1"/>
              <a:t>olish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/>
              <a:t>Individual </a:t>
            </a:r>
            <a:r>
              <a:rPr lang="en-US" sz="2000" dirty="0" err="1"/>
              <a:t>yoki</a:t>
            </a:r>
            <a:r>
              <a:rPr lang="en-US" sz="2000" dirty="0"/>
              <a:t> </a:t>
            </a:r>
            <a:r>
              <a:rPr lang="en-US" sz="2000" dirty="0" err="1"/>
              <a:t>guruh</a:t>
            </a:r>
            <a:r>
              <a:rPr lang="en-US" sz="2000" dirty="0"/>
              <a:t> </a:t>
            </a:r>
            <a:r>
              <a:rPr lang="en-US" sz="2000" dirty="0" err="1"/>
              <a:t>shaklida</a:t>
            </a:r>
            <a:r>
              <a:rPr lang="en-US" sz="2000" dirty="0"/>
              <a:t> </a:t>
            </a:r>
            <a:r>
              <a:rPr lang="en-US" sz="2000" dirty="0" err="1"/>
              <a:t>bo‘lishi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 </a:t>
            </a:r>
          </a:p>
          <a:p>
            <a:pPr algn="just"/>
            <a:r>
              <a:rPr lang="en-US" sz="2000" b="1" dirty="0"/>
              <a:t>3. </a:t>
            </a:r>
            <a:r>
              <a:rPr lang="en-US" sz="2000" b="1" dirty="0" err="1"/>
              <a:t>So‘rovnoma</a:t>
            </a:r>
            <a:r>
              <a:rPr lang="en-US" sz="2000" b="1" dirty="0"/>
              <a:t> (</a:t>
            </a:r>
            <a:r>
              <a:rPr lang="en-US" sz="2000" b="1" dirty="0" err="1"/>
              <a:t>anketa</a:t>
            </a:r>
            <a:r>
              <a:rPr lang="en-US" sz="2000" b="1" dirty="0"/>
              <a:t>)</a:t>
            </a:r>
          </a:p>
          <a:p>
            <a:pPr algn="just"/>
            <a:r>
              <a:rPr lang="en-US" sz="2000" dirty="0" err="1"/>
              <a:t>Oldindan</a:t>
            </a:r>
            <a:r>
              <a:rPr lang="en-US" sz="2000" dirty="0"/>
              <a:t> </a:t>
            </a:r>
            <a:r>
              <a:rPr lang="en-US" sz="2000" dirty="0" err="1"/>
              <a:t>tuzilgan</a:t>
            </a:r>
            <a:r>
              <a:rPr lang="en-US" sz="2000" dirty="0"/>
              <a:t> </a:t>
            </a:r>
            <a:r>
              <a:rPr lang="en-US" sz="2000" dirty="0" err="1"/>
              <a:t>savollar</a:t>
            </a:r>
            <a:r>
              <a:rPr lang="en-US" sz="2000" dirty="0"/>
              <a:t> </a:t>
            </a:r>
            <a:r>
              <a:rPr lang="en-US" sz="2000" dirty="0" err="1"/>
              <a:t>orqali</a:t>
            </a:r>
            <a:r>
              <a:rPr lang="en-US" sz="2000" dirty="0"/>
              <a:t> </a:t>
            </a:r>
            <a:r>
              <a:rPr lang="en-US" sz="2000" dirty="0" err="1"/>
              <a:t>ma’lumot</a:t>
            </a:r>
            <a:r>
              <a:rPr lang="en-US" sz="2000" dirty="0"/>
              <a:t> </a:t>
            </a:r>
            <a:r>
              <a:rPr lang="en-US" sz="2000" dirty="0" err="1"/>
              <a:t>yig‘ish</a:t>
            </a:r>
            <a:r>
              <a:rPr lang="en-US" sz="2000" dirty="0"/>
              <a:t> </a:t>
            </a:r>
          </a:p>
          <a:p>
            <a:pPr algn="just"/>
            <a:r>
              <a:rPr lang="en-US" sz="2000" dirty="0"/>
              <a:t>Katta </a:t>
            </a:r>
            <a:r>
              <a:rPr lang="en-US" sz="2000" dirty="0" err="1"/>
              <a:t>guruhlarni</a:t>
            </a:r>
            <a:r>
              <a:rPr lang="en-US" sz="2000" dirty="0"/>
              <a:t> </a:t>
            </a:r>
            <a:r>
              <a:rPr lang="en-US" sz="2000" dirty="0" err="1"/>
              <a:t>o‘rganishda</a:t>
            </a:r>
            <a:r>
              <a:rPr lang="en-US" sz="2000" dirty="0"/>
              <a:t> </a:t>
            </a:r>
            <a:r>
              <a:rPr lang="en-US" sz="2000" dirty="0" err="1"/>
              <a:t>samarali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522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AD615-4C16-21F0-A652-834335567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CF022-9372-E7B6-3D27-E7C68E63E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9299" y="37830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Psixologiya </a:t>
            </a:r>
            <a:r>
              <a:rPr lang="en-US" sz="4000" b="1" dirty="0" err="1"/>
              <a:t>metodlari</a:t>
            </a:r>
            <a:endParaRPr lang="ru-RU" sz="4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CBDBB4-6441-C60E-C208-BDF5E71AB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49" y="1499658"/>
            <a:ext cx="9302186" cy="5358342"/>
          </a:xfrm>
        </p:spPr>
        <p:txBody>
          <a:bodyPr>
            <a:noAutofit/>
          </a:bodyPr>
          <a:lstStyle/>
          <a:p>
            <a:r>
              <a:rPr lang="en-US" sz="2000" b="1" dirty="0"/>
              <a:t>5. </a:t>
            </a:r>
            <a:r>
              <a:rPr lang="en-US" sz="2000" b="1" dirty="0" err="1"/>
              <a:t>Eksperiment</a:t>
            </a:r>
            <a:r>
              <a:rPr lang="en-US" sz="2000" b="1" dirty="0"/>
              <a:t> </a:t>
            </a:r>
            <a:r>
              <a:rPr lang="en-US" sz="2000" b="1" dirty="0" err="1"/>
              <a:t>metodi</a:t>
            </a:r>
            <a:endParaRPr lang="en-US" sz="2000" b="1" dirty="0"/>
          </a:p>
          <a:p>
            <a:r>
              <a:rPr lang="en-US" sz="2000" dirty="0"/>
              <a:t>Maxsus </a:t>
            </a:r>
            <a:r>
              <a:rPr lang="en-US" sz="2000" dirty="0" err="1"/>
              <a:t>sharoitda</a:t>
            </a:r>
            <a:r>
              <a:rPr lang="en-US" sz="2000" dirty="0"/>
              <a:t> </a:t>
            </a:r>
            <a:r>
              <a:rPr lang="en-US" sz="2000" dirty="0" err="1"/>
              <a:t>psixik</a:t>
            </a:r>
            <a:r>
              <a:rPr lang="en-US" sz="2000" dirty="0"/>
              <a:t> </a:t>
            </a:r>
            <a:r>
              <a:rPr lang="en-US" sz="2000" dirty="0" err="1"/>
              <a:t>jarayonlarni</a:t>
            </a:r>
            <a:r>
              <a:rPr lang="en-US" sz="2000" dirty="0"/>
              <a:t> </a:t>
            </a:r>
            <a:r>
              <a:rPr lang="en-US" sz="2000" dirty="0" err="1"/>
              <a:t>o‘rganish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Laboratoriya</a:t>
            </a:r>
            <a:r>
              <a:rPr lang="en-US" sz="2000" dirty="0"/>
              <a:t> </a:t>
            </a:r>
            <a:r>
              <a:rPr lang="en-US" sz="2000" dirty="0" err="1"/>
              <a:t>yoki</a:t>
            </a:r>
            <a:r>
              <a:rPr lang="en-US" sz="2000" dirty="0"/>
              <a:t> </a:t>
            </a:r>
            <a:r>
              <a:rPr lang="en-US" sz="2000" dirty="0" err="1"/>
              <a:t>tabiiy</a:t>
            </a:r>
            <a:r>
              <a:rPr lang="en-US" sz="2000" dirty="0"/>
              <a:t> </a:t>
            </a:r>
            <a:r>
              <a:rPr lang="en-US" sz="2000" dirty="0" err="1"/>
              <a:t>eksperiment</a:t>
            </a:r>
            <a:r>
              <a:rPr lang="en-US" sz="2000" dirty="0"/>
              <a:t> </a:t>
            </a:r>
            <a:r>
              <a:rPr lang="en-US" sz="2000" dirty="0" err="1"/>
              <a:t>bo‘lishi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 </a:t>
            </a:r>
          </a:p>
          <a:p>
            <a:r>
              <a:rPr lang="en-US" sz="2000" b="1" dirty="0"/>
              <a:t>6. Faoliyat </a:t>
            </a:r>
            <a:r>
              <a:rPr lang="en-US" sz="2000" b="1" dirty="0" err="1"/>
              <a:t>mahsulini</a:t>
            </a:r>
            <a:r>
              <a:rPr lang="en-US" sz="2000" b="1" dirty="0"/>
              <a:t> </a:t>
            </a:r>
            <a:r>
              <a:rPr lang="en-US" sz="2000" b="1" dirty="0" err="1"/>
              <a:t>tahlil</a:t>
            </a:r>
            <a:r>
              <a:rPr lang="en-US" sz="2000" b="1" dirty="0"/>
              <a:t> </a:t>
            </a:r>
            <a:r>
              <a:rPr lang="en-US" sz="2000" b="1" dirty="0" err="1"/>
              <a:t>qilish</a:t>
            </a:r>
            <a:endParaRPr lang="en-US" sz="2000" b="1" dirty="0"/>
          </a:p>
          <a:p>
            <a:r>
              <a:rPr lang="en-US" sz="2000" dirty="0"/>
              <a:t>Shaxs </a:t>
            </a:r>
            <a:r>
              <a:rPr lang="en-US" sz="2000" dirty="0" err="1"/>
              <a:t>yaratgan</a:t>
            </a:r>
            <a:r>
              <a:rPr lang="en-US" sz="2000" dirty="0"/>
              <a:t> </a:t>
            </a:r>
            <a:r>
              <a:rPr lang="en-US" sz="2000" dirty="0" err="1"/>
              <a:t>mahsulotlar</a:t>
            </a:r>
            <a:r>
              <a:rPr lang="en-US" sz="2000" dirty="0"/>
              <a:t> (rasm, </a:t>
            </a:r>
            <a:r>
              <a:rPr lang="en-US" sz="2000" dirty="0" err="1"/>
              <a:t>yozuv</a:t>
            </a:r>
            <a:r>
              <a:rPr lang="en-US" sz="2000" dirty="0"/>
              <a:t>, </a:t>
            </a:r>
            <a:r>
              <a:rPr lang="en-US" sz="2000" dirty="0" err="1"/>
              <a:t>loyiha</a:t>
            </a:r>
            <a:r>
              <a:rPr lang="en-US" sz="2000" dirty="0"/>
              <a:t>) </a:t>
            </a:r>
            <a:r>
              <a:rPr lang="en-US" sz="2000" dirty="0" err="1"/>
              <a:t>orqali</a:t>
            </a:r>
            <a:r>
              <a:rPr lang="en-US" sz="2000" dirty="0"/>
              <a:t> </a:t>
            </a:r>
            <a:r>
              <a:rPr lang="en-US" sz="2000" dirty="0" err="1"/>
              <a:t>tahlil</a:t>
            </a:r>
            <a:r>
              <a:rPr lang="en-US" sz="2000" dirty="0"/>
              <a:t> </a:t>
            </a:r>
          </a:p>
          <a:p>
            <a:r>
              <a:rPr lang="en-US" sz="2000" b="1" dirty="0"/>
              <a:t>7. </a:t>
            </a:r>
            <a:r>
              <a:rPr lang="en-US" sz="2000" b="1" dirty="0" err="1"/>
              <a:t>Biografik</a:t>
            </a:r>
            <a:r>
              <a:rPr lang="en-US" sz="2000" b="1" dirty="0"/>
              <a:t> </a:t>
            </a:r>
            <a:r>
              <a:rPr lang="en-US" sz="2000" b="1" dirty="0" err="1"/>
              <a:t>metod</a:t>
            </a:r>
            <a:endParaRPr lang="en-US" sz="2000" b="1" dirty="0"/>
          </a:p>
          <a:p>
            <a:r>
              <a:rPr lang="en-US" sz="2000" dirty="0"/>
              <a:t>Shaxs </a:t>
            </a:r>
            <a:r>
              <a:rPr lang="en-US" sz="2000" dirty="0" err="1"/>
              <a:t>hayot</a:t>
            </a:r>
            <a:r>
              <a:rPr lang="en-US" sz="2000" dirty="0"/>
              <a:t> </a:t>
            </a:r>
            <a:r>
              <a:rPr lang="en-US" sz="2000" dirty="0" err="1"/>
              <a:t>yo‘li</a:t>
            </a:r>
            <a:r>
              <a:rPr lang="en-US" sz="2000" dirty="0"/>
              <a:t>, </a:t>
            </a:r>
            <a:r>
              <a:rPr lang="en-US" sz="2000" dirty="0" err="1"/>
              <a:t>tajribasi</a:t>
            </a:r>
            <a:r>
              <a:rPr lang="en-US" sz="2000" dirty="0"/>
              <a:t> </a:t>
            </a:r>
            <a:r>
              <a:rPr lang="en-US" sz="2000" dirty="0" err="1"/>
              <a:t>asosida</a:t>
            </a:r>
            <a:r>
              <a:rPr lang="en-US" sz="2000" dirty="0"/>
              <a:t> </a:t>
            </a:r>
            <a:r>
              <a:rPr lang="en-US" sz="2000" dirty="0" err="1"/>
              <a:t>o‘rganish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9873989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215</TotalTime>
  <Words>421</Words>
  <Application>Microsoft Office PowerPoint</Application>
  <PresentationFormat>Широкоэкранный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Легкий дым</vt:lpstr>
      <vt:lpstr>Psiхоlоg kasbiy faоliyati va psiхоlоgiya mеtоdlari</vt:lpstr>
      <vt:lpstr>Asosiy tushunchalar</vt:lpstr>
      <vt:lpstr>Asosiy tushunchalar</vt:lpstr>
      <vt:lpstr>Asosiy tushunchalar</vt:lpstr>
      <vt:lpstr>Psixolog kasbiy faoliyati</vt:lpstr>
      <vt:lpstr>Psixolog faoliyat yuritadigan sohalar</vt:lpstr>
      <vt:lpstr>Psixologiya metodlari</vt:lpstr>
      <vt:lpstr>Psixologiya metodlari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8</cp:revision>
  <dcterms:created xsi:type="dcterms:W3CDTF">2026-03-30T17:33:22Z</dcterms:created>
  <dcterms:modified xsi:type="dcterms:W3CDTF">2026-04-28T17:50:58Z</dcterms:modified>
</cp:coreProperties>
</file>