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6" r:id="rId5"/>
    <p:sldId id="263" r:id="rId6"/>
    <p:sldId id="259" r:id="rId7"/>
    <p:sldId id="267" r:id="rId8"/>
    <p:sldId id="268" r:id="rId9"/>
    <p:sldId id="260" r:id="rId10"/>
    <p:sldId id="26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FF5AC89-D7FE-4AD9-B14C-8F42FB323F21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98F40FA-38AF-4F4B-82A5-A06B49450DAE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4313509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5AC89-D7FE-4AD9-B14C-8F42FB323F21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F40FA-38AF-4F4B-82A5-A06B49450D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4742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5AC89-D7FE-4AD9-B14C-8F42FB323F21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F40FA-38AF-4F4B-82A5-A06B49450D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7668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5AC89-D7FE-4AD9-B14C-8F42FB323F21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F40FA-38AF-4F4B-82A5-A06B49450D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8945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FF5AC89-D7FE-4AD9-B14C-8F42FB323F21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98F40FA-38AF-4F4B-82A5-A06B49450DAE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7986821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5AC89-D7FE-4AD9-B14C-8F42FB323F21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F40FA-38AF-4F4B-82A5-A06B49450D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4511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5AC89-D7FE-4AD9-B14C-8F42FB323F21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F40FA-38AF-4F4B-82A5-A06B49450D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3534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5AC89-D7FE-4AD9-B14C-8F42FB323F21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F40FA-38AF-4F4B-82A5-A06B49450D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0125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5AC89-D7FE-4AD9-B14C-8F42FB323F21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F40FA-38AF-4F4B-82A5-A06B49450D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5579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FF5AC89-D7FE-4AD9-B14C-8F42FB323F21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98F40FA-38AF-4F4B-82A5-A06B49450DAE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74148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FF5AC89-D7FE-4AD9-B14C-8F42FB323F21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98F40FA-38AF-4F4B-82A5-A06B49450DAE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16625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3FF5AC89-D7FE-4AD9-B14C-8F42FB323F21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798F40FA-38AF-4F4B-82A5-A06B49450DAE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25126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4C4987-AC9B-7C46-CDCC-8E9F30CC18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7" y="1621306"/>
            <a:ext cx="8361229" cy="2098226"/>
          </a:xfrm>
        </p:spPr>
        <p:txBody>
          <a:bodyPr/>
          <a:lstStyle/>
          <a:p>
            <a:r>
              <a:rPr lang="en-US" sz="5000" dirty="0"/>
              <a:t>Professional Activity of a Psychologist and Methods of Psychology</a:t>
            </a:r>
            <a:endParaRPr lang="ru-RU" sz="50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7964BC9-6D5A-D712-1084-892664C22A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Prof. Rakhimov Bakhtiyor Khudoyberdiyevich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51287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20D3F3-62B1-B2C7-3A7A-1B8E013FB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9587" y="247650"/>
            <a:ext cx="9601200" cy="14859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Discussion Questions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7428718-0255-E504-2AF9-251BB35C5B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9587" y="1638299"/>
            <a:ext cx="9601200" cy="4801829"/>
          </a:xfrm>
        </p:spPr>
        <p:txBody>
          <a:bodyPr/>
          <a:lstStyle/>
          <a:p>
            <a:r>
              <a:rPr lang="en-US" dirty="0"/>
              <a:t>What does a psychologist do? </a:t>
            </a:r>
          </a:p>
          <a:p>
            <a:r>
              <a:rPr lang="en-US" dirty="0"/>
              <a:t>Which method is most effective? </a:t>
            </a:r>
          </a:p>
          <a:p>
            <a:r>
              <a:rPr lang="en-US" dirty="0"/>
              <a:t>When should testing be used? </a:t>
            </a:r>
          </a:p>
          <a:p>
            <a:r>
              <a:rPr lang="en-US" dirty="0"/>
              <a:t>Why is ethics important</a:t>
            </a:r>
          </a:p>
          <a:p>
            <a:r>
              <a:rPr lang="en-US" b="1" dirty="0"/>
              <a:t>“Every person is a unique world.”</a:t>
            </a:r>
            <a:endParaRPr lang="en-US" dirty="0"/>
          </a:p>
          <a:p>
            <a:r>
              <a:rPr lang="en-US" dirty="0"/>
              <a:t>A psychologist:</a:t>
            </a:r>
          </a:p>
          <a:p>
            <a:r>
              <a:rPr lang="en-US" dirty="0"/>
              <a:t>Understands people </a:t>
            </a:r>
          </a:p>
          <a:p>
            <a:r>
              <a:rPr lang="en-US" dirty="0"/>
              <a:t>Helps them grow </a:t>
            </a:r>
          </a:p>
          <a:p>
            <a:r>
              <a:rPr lang="en-US" dirty="0"/>
              <a:t>Can change lives </a:t>
            </a:r>
          </a:p>
          <a:p>
            <a:r>
              <a:rPr lang="en-US" i="1" dirty="0"/>
              <a:t>One right word can transform a life.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581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07FD3A-505B-A201-AF1C-E74123FC4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184354"/>
            <a:ext cx="9601200" cy="1216742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Objectives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031CFE1-A6F8-8041-28F5-FDF9699B8F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292941"/>
            <a:ext cx="9601200" cy="5272549"/>
          </a:xfrm>
        </p:spPr>
        <p:txBody>
          <a:bodyPr>
            <a:noAutofit/>
          </a:bodyPr>
          <a:lstStyle/>
          <a:p>
            <a:r>
              <a:rPr lang="en-US" sz="2400" b="1" dirty="0"/>
              <a:t>By the end of this lecture, students will:</a:t>
            </a:r>
            <a:endParaRPr lang="en-US" sz="2400" dirty="0"/>
          </a:p>
          <a:p>
            <a:r>
              <a:rPr lang="en-US" sz="2400" dirty="0"/>
              <a:t>Understand the role of a psychologist </a:t>
            </a:r>
          </a:p>
          <a:p>
            <a:r>
              <a:rPr lang="en-US" sz="2400" dirty="0"/>
              <a:t>Learn key areas of professional activity </a:t>
            </a:r>
          </a:p>
          <a:p>
            <a:r>
              <a:rPr lang="en-US" sz="2400" dirty="0"/>
              <a:t>Explore main psychological methods </a:t>
            </a:r>
          </a:p>
          <a:p>
            <a:r>
              <a:rPr lang="en-US" sz="2400" dirty="0"/>
              <a:t>Apply knowledge to real-life situations</a:t>
            </a:r>
          </a:p>
          <a:p>
            <a:r>
              <a:rPr lang="en-US" sz="2400" dirty="0"/>
              <a:t>A psychologist studies:</a:t>
            </a:r>
          </a:p>
          <a:p>
            <a:r>
              <a:rPr lang="en-US" sz="2400" dirty="0"/>
              <a:t>Behavior </a:t>
            </a:r>
          </a:p>
          <a:p>
            <a:r>
              <a:rPr lang="en-US" sz="2400" dirty="0"/>
              <a:t>Emotions </a:t>
            </a:r>
          </a:p>
          <a:p>
            <a:r>
              <a:rPr lang="en-US" sz="2400" dirty="0"/>
              <a:t>Thinking processes </a:t>
            </a:r>
          </a:p>
          <a:p>
            <a:r>
              <a:rPr lang="en-US" sz="2400" dirty="0"/>
              <a:t>Mental states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30389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82F89F-3294-7604-A1DC-2DF99B3EF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52400"/>
            <a:ext cx="9601200" cy="14859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Psychologist vs Psychiatrist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509A165-C819-6788-091B-7EB974752C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052052"/>
            <a:ext cx="9601200" cy="5574890"/>
          </a:xfrm>
        </p:spPr>
        <p:txBody>
          <a:bodyPr>
            <a:normAutofit/>
          </a:bodyPr>
          <a:lstStyle/>
          <a:p>
            <a:r>
              <a:rPr lang="en-US" sz="1800" b="1" dirty="0"/>
              <a:t>Psychologist:</a:t>
            </a:r>
            <a:endParaRPr lang="en-US" sz="1800" dirty="0"/>
          </a:p>
          <a:p>
            <a:r>
              <a:rPr lang="en-US" sz="1800" dirty="0"/>
              <a:t>Provides counseling </a:t>
            </a:r>
          </a:p>
          <a:p>
            <a:r>
              <a:rPr lang="en-US" sz="1800" dirty="0"/>
              <a:t>Uses tests and interviews </a:t>
            </a:r>
          </a:p>
          <a:p>
            <a:r>
              <a:rPr lang="en-US" sz="1800" b="1" dirty="0"/>
              <a:t>Psychiatrist:</a:t>
            </a:r>
            <a:endParaRPr lang="en-US" sz="1800" dirty="0"/>
          </a:p>
          <a:p>
            <a:r>
              <a:rPr lang="en-US" sz="1800" dirty="0"/>
              <a:t>Medical doctor </a:t>
            </a:r>
          </a:p>
          <a:p>
            <a:r>
              <a:rPr lang="en-US" sz="1800" dirty="0"/>
              <a:t>Prescribes medication</a:t>
            </a:r>
          </a:p>
          <a:p>
            <a:r>
              <a:rPr lang="en-US" sz="1800" b="1" dirty="0"/>
              <a:t>Fields of Psychology</a:t>
            </a:r>
          </a:p>
          <a:p>
            <a:r>
              <a:rPr lang="en-US" sz="1800" dirty="0"/>
              <a:t>Educational Psychology </a:t>
            </a:r>
          </a:p>
          <a:p>
            <a:r>
              <a:rPr lang="en-US" sz="1800" dirty="0"/>
              <a:t>Clinical Psychology </a:t>
            </a:r>
          </a:p>
          <a:p>
            <a:r>
              <a:rPr lang="en-US" sz="1800" dirty="0"/>
              <a:t>Organizational Psychology </a:t>
            </a:r>
          </a:p>
          <a:p>
            <a:r>
              <a:rPr lang="en-US" sz="1800" dirty="0"/>
              <a:t>Family Psychology </a:t>
            </a:r>
          </a:p>
          <a:p>
            <a:r>
              <a:rPr lang="en-US" sz="1800" dirty="0"/>
              <a:t>Sports Psychology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206708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3AF535-ED31-EC43-DECE-94F712F780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C044BD-EE49-4358-8053-48AD6AC6E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52400"/>
            <a:ext cx="9601200" cy="14859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Professional Activities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90169D7-7E7B-C643-0EB3-0CAC4922C2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0091" y="1130710"/>
            <a:ext cx="9601200" cy="5574890"/>
          </a:xfrm>
        </p:spPr>
        <p:txBody>
          <a:bodyPr>
            <a:normAutofit/>
          </a:bodyPr>
          <a:lstStyle/>
          <a:p>
            <a:r>
              <a:rPr lang="en-US" dirty="0"/>
              <a:t>Main tasks:</a:t>
            </a:r>
          </a:p>
          <a:p>
            <a:r>
              <a:rPr lang="en-US" dirty="0"/>
              <a:t>Psychological assessment (diagnosis) </a:t>
            </a:r>
          </a:p>
          <a:p>
            <a:r>
              <a:rPr lang="en-US" dirty="0"/>
              <a:t>Counseling </a:t>
            </a:r>
          </a:p>
          <a:p>
            <a:r>
              <a:rPr lang="en-US" dirty="0" err="1"/>
              <a:t>Psychocorrection</a:t>
            </a:r>
            <a:r>
              <a:rPr lang="en-US" dirty="0"/>
              <a:t> </a:t>
            </a:r>
          </a:p>
          <a:p>
            <a:r>
              <a:rPr lang="en-US" dirty="0"/>
              <a:t>Prevention </a:t>
            </a:r>
          </a:p>
          <a:p>
            <a:r>
              <a:rPr lang="en-US" dirty="0"/>
              <a:t>Training and development</a:t>
            </a:r>
          </a:p>
          <a:p>
            <a:r>
              <a:rPr lang="en-US" b="1" dirty="0"/>
              <a:t>Key Skills of a Psychologist</a:t>
            </a:r>
          </a:p>
          <a:p>
            <a:r>
              <a:rPr lang="en-US" dirty="0"/>
              <a:t>Empathy </a:t>
            </a:r>
          </a:p>
          <a:p>
            <a:r>
              <a:rPr lang="en-US" dirty="0"/>
              <a:t>Communication skills </a:t>
            </a:r>
          </a:p>
          <a:p>
            <a:r>
              <a:rPr lang="en-US" dirty="0"/>
              <a:t>Patience </a:t>
            </a:r>
          </a:p>
          <a:p>
            <a:r>
              <a:rPr lang="en-US" dirty="0"/>
              <a:t>Analytical thinking </a:t>
            </a:r>
          </a:p>
          <a:p>
            <a:r>
              <a:rPr lang="en-US" dirty="0"/>
              <a:t>Confidentiality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904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062A46-E4B4-4797-F8E2-3560534F2E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C69DAA-1506-C39F-832B-28522788B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52400"/>
            <a:ext cx="9601200" cy="14859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Professional Activities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DE23108-7A43-D05F-809B-7354A50CC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86348"/>
            <a:ext cx="9601200" cy="5240594"/>
          </a:xfrm>
        </p:spPr>
        <p:txBody>
          <a:bodyPr>
            <a:normAutofit/>
          </a:bodyPr>
          <a:lstStyle/>
          <a:p>
            <a:r>
              <a:rPr lang="en-US" sz="3000" b="1" dirty="0"/>
              <a:t>Professional Ethics</a:t>
            </a:r>
          </a:p>
          <a:p>
            <a:r>
              <a:rPr lang="en-US" sz="3000" dirty="0"/>
              <a:t>Maintain confidentiality </a:t>
            </a:r>
          </a:p>
          <a:p>
            <a:r>
              <a:rPr lang="en-US" sz="3000" dirty="0"/>
              <a:t>Show respect </a:t>
            </a:r>
          </a:p>
          <a:p>
            <a:r>
              <a:rPr lang="en-US" sz="3000" dirty="0"/>
              <a:t>Avoid judgment </a:t>
            </a:r>
          </a:p>
          <a:p>
            <a:r>
              <a:rPr lang="en-US" sz="3000" dirty="0"/>
              <a:t>Stay neutral</a:t>
            </a:r>
          </a:p>
        </p:txBody>
      </p:sp>
    </p:spTree>
    <p:extLst>
      <p:ext uri="{BB962C8B-B14F-4D97-AF65-F5344CB8AC3E}">
        <p14:creationId xmlns:p14="http://schemas.microsoft.com/office/powerpoint/2010/main" val="2696006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550ADB-6748-EE6E-6486-A396B906A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47650"/>
            <a:ext cx="9601200" cy="14859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Psychological Methods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B69ABD5-435A-8FF9-639A-05E3BC2D04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01096"/>
            <a:ext cx="9601200" cy="5209254"/>
          </a:xfrm>
        </p:spPr>
        <p:txBody>
          <a:bodyPr>
            <a:normAutofit/>
          </a:bodyPr>
          <a:lstStyle/>
          <a:p>
            <a:r>
              <a:rPr lang="en-US" dirty="0"/>
              <a:t>Main research methods:</a:t>
            </a:r>
          </a:p>
          <a:p>
            <a:r>
              <a:rPr lang="en-US" dirty="0"/>
              <a:t>Observation </a:t>
            </a:r>
          </a:p>
          <a:p>
            <a:r>
              <a:rPr lang="en-US" dirty="0"/>
              <a:t>Interview </a:t>
            </a:r>
          </a:p>
          <a:p>
            <a:r>
              <a:rPr lang="en-US" dirty="0"/>
              <a:t>Questionnaire </a:t>
            </a:r>
          </a:p>
          <a:p>
            <a:r>
              <a:rPr lang="en-US" dirty="0"/>
              <a:t>Testing </a:t>
            </a:r>
          </a:p>
          <a:p>
            <a:r>
              <a:rPr lang="en-US" dirty="0"/>
              <a:t>Experiment </a:t>
            </a:r>
          </a:p>
          <a:p>
            <a:r>
              <a:rPr lang="en-US" dirty="0"/>
              <a:t>Product analysis </a:t>
            </a:r>
          </a:p>
          <a:p>
            <a:r>
              <a:rPr lang="en-US" dirty="0"/>
              <a:t>Biographical method</a:t>
            </a:r>
          </a:p>
        </p:txBody>
      </p:sp>
    </p:spTree>
    <p:extLst>
      <p:ext uri="{BB962C8B-B14F-4D97-AF65-F5344CB8AC3E}">
        <p14:creationId xmlns:p14="http://schemas.microsoft.com/office/powerpoint/2010/main" val="4524421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0C7EBE-26B6-304C-4E35-74EB43332A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9EFB94-8A6D-C008-C64B-C39A7CACE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47650"/>
            <a:ext cx="9601200" cy="14859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Psychological Methods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415C8B3-4A47-4D6F-4E28-08FE3690D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01096"/>
            <a:ext cx="9601200" cy="5209254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Observation Method</a:t>
            </a:r>
          </a:p>
          <a:p>
            <a:r>
              <a:rPr lang="en-US" dirty="0"/>
              <a:t>Study behavior in natural conditions</a:t>
            </a:r>
            <a:br>
              <a:rPr lang="en-US" dirty="0"/>
            </a:br>
            <a:r>
              <a:rPr lang="en-US" dirty="0"/>
              <a:t>Example: classroom participation</a:t>
            </a:r>
          </a:p>
          <a:p>
            <a:r>
              <a:rPr lang="en-US" b="1" dirty="0"/>
              <a:t>Interview Method</a:t>
            </a:r>
          </a:p>
          <a:p>
            <a:r>
              <a:rPr lang="en-US" dirty="0"/>
              <a:t>Direct communication</a:t>
            </a:r>
            <a:br>
              <a:rPr lang="en-US" dirty="0"/>
            </a:br>
            <a:r>
              <a:rPr lang="en-US" dirty="0"/>
              <a:t>Advantage: deep understanding</a:t>
            </a:r>
          </a:p>
          <a:p>
            <a:r>
              <a:rPr lang="en-US" b="1" dirty="0"/>
              <a:t>Questionnaire</a:t>
            </a:r>
          </a:p>
          <a:p>
            <a:r>
              <a:rPr lang="en-US" dirty="0"/>
              <a:t>Written set of questions</a:t>
            </a:r>
            <a:br>
              <a:rPr lang="en-US" dirty="0"/>
            </a:br>
            <a:r>
              <a:rPr lang="en-US" dirty="0"/>
              <a:t>Useful for large groups</a:t>
            </a:r>
          </a:p>
          <a:p>
            <a:r>
              <a:rPr lang="en-US" b="1" dirty="0" err="1"/>
              <a:t>esting</a:t>
            </a:r>
            <a:r>
              <a:rPr lang="en-US" b="1" dirty="0"/>
              <a:t> Method</a:t>
            </a:r>
          </a:p>
          <a:p>
            <a:r>
              <a:rPr lang="en-US" dirty="0"/>
              <a:t>Psychological tests</a:t>
            </a:r>
            <a:br>
              <a:rPr lang="en-US" dirty="0"/>
            </a:br>
            <a:r>
              <a:rPr lang="en-US" dirty="0"/>
              <a:t>Examples: </a:t>
            </a:r>
          </a:p>
          <a:p>
            <a:pPr lvl="1"/>
            <a:r>
              <a:rPr lang="en-US" dirty="0"/>
              <a:t>IQ tests </a:t>
            </a:r>
          </a:p>
          <a:p>
            <a:pPr lvl="1"/>
            <a:r>
              <a:rPr lang="en-US" dirty="0"/>
              <a:t>Personality tests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700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465A47-CB05-1C3D-5D74-DEA77039AA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9E4173-7296-5B9E-4A4A-0C8E9E447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47650"/>
            <a:ext cx="9601200" cy="14859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Psychological Methods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629F1CB-819E-610A-9175-A2A1293639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01096"/>
            <a:ext cx="9601200" cy="5209254"/>
          </a:xfrm>
        </p:spPr>
        <p:txBody>
          <a:bodyPr>
            <a:normAutofit/>
          </a:bodyPr>
          <a:lstStyle/>
          <a:p>
            <a:r>
              <a:rPr lang="en-US" b="1" dirty="0"/>
              <a:t>Experiment Method</a:t>
            </a:r>
          </a:p>
          <a:p>
            <a:r>
              <a:rPr lang="en-US" dirty="0"/>
              <a:t>Study behavior in controlled conditions</a:t>
            </a:r>
            <a:br>
              <a:rPr lang="en-US" dirty="0"/>
            </a:br>
            <a:r>
              <a:rPr lang="en-US" dirty="0"/>
              <a:t>Types: </a:t>
            </a:r>
          </a:p>
          <a:p>
            <a:pPr lvl="1"/>
            <a:r>
              <a:rPr lang="en-US" dirty="0"/>
              <a:t>Laboratory </a:t>
            </a:r>
          </a:p>
          <a:p>
            <a:pPr lvl="1"/>
            <a:r>
              <a:rPr lang="en-US" dirty="0"/>
              <a:t>Natural</a:t>
            </a:r>
          </a:p>
          <a:p>
            <a:r>
              <a:rPr lang="en-US" b="1" dirty="0"/>
              <a:t>Product Analysis</a:t>
            </a:r>
          </a:p>
          <a:p>
            <a:r>
              <a:rPr lang="en-US" dirty="0"/>
              <a:t>Analyze created work</a:t>
            </a:r>
            <a:br>
              <a:rPr lang="en-US" dirty="0"/>
            </a:br>
            <a:r>
              <a:rPr lang="en-US" dirty="0"/>
              <a:t>Example: </a:t>
            </a:r>
          </a:p>
          <a:p>
            <a:pPr lvl="1"/>
            <a:r>
              <a:rPr lang="en-US" dirty="0"/>
              <a:t>Essays </a:t>
            </a:r>
          </a:p>
          <a:p>
            <a:pPr lvl="1"/>
            <a:r>
              <a:rPr lang="en-US" dirty="0"/>
              <a:t>Drawings </a:t>
            </a:r>
          </a:p>
          <a:p>
            <a:pPr lvl="1"/>
            <a:r>
              <a:rPr lang="en-US" dirty="0"/>
              <a:t>Projects</a:t>
            </a:r>
          </a:p>
          <a:p>
            <a:r>
              <a:rPr lang="en-US" b="1" dirty="0"/>
              <a:t>Biographical Method</a:t>
            </a:r>
          </a:p>
          <a:p>
            <a:r>
              <a:rPr lang="en-US" dirty="0"/>
              <a:t>Study life history and experiences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9755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1F355D-2256-F5EC-8C4E-ADFB549AF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47650"/>
            <a:ext cx="9601200" cy="74295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Interactive Activity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8040BA2-BDA5-BA09-005D-A7D6801668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238250"/>
            <a:ext cx="9601200" cy="5372100"/>
          </a:xfrm>
        </p:spPr>
        <p:txBody>
          <a:bodyPr/>
          <a:lstStyle/>
          <a:p>
            <a:r>
              <a:rPr lang="en-US" b="1" dirty="0"/>
              <a:t>Group Task:</a:t>
            </a:r>
            <a:br>
              <a:rPr lang="en-US" dirty="0"/>
            </a:br>
            <a:r>
              <a:rPr lang="en-US" dirty="0"/>
              <a:t>Match the method to the situation:</a:t>
            </a:r>
          </a:p>
          <a:p>
            <a:r>
              <a:rPr lang="en-US" dirty="0"/>
              <a:t>Student under stress </a:t>
            </a:r>
          </a:p>
          <a:p>
            <a:r>
              <a:rPr lang="en-US" dirty="0"/>
              <a:t>Aggressive behavior </a:t>
            </a:r>
          </a:p>
          <a:p>
            <a:r>
              <a:rPr lang="en-US" dirty="0"/>
              <a:t>Low work motivation</a:t>
            </a:r>
          </a:p>
          <a:p>
            <a:r>
              <a:rPr lang="en-US" b="1" dirty="0"/>
              <a:t>Conclusion</a:t>
            </a:r>
          </a:p>
          <a:p>
            <a:r>
              <a:rPr lang="en-US" dirty="0"/>
              <a:t>Psychology is essential in society </a:t>
            </a:r>
          </a:p>
          <a:p>
            <a:r>
              <a:rPr lang="en-US" dirty="0"/>
              <a:t>Methods provide scientific understanding </a:t>
            </a:r>
          </a:p>
          <a:p>
            <a:r>
              <a:rPr lang="en-US" dirty="0"/>
              <a:t>Each method has its own purpose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7974669"/>
      </p:ext>
    </p:extLst>
  </p:cSld>
  <p:clrMapOvr>
    <a:masterClrMapping/>
  </p:clrMapOvr>
</p:sld>
</file>

<file path=ppt/theme/theme1.xml><?xml version="1.0" encoding="utf-8"?>
<a:theme xmlns:a="http://schemas.openxmlformats.org/drawingml/2006/main" name="Уголки">
  <a:themeElements>
    <a:clrScheme name="Уголки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Уголки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Уголки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TM10001105[[fn=Уголки]]</Template>
  <TotalTime>111</TotalTime>
  <Words>305</Words>
  <Application>Microsoft Office PowerPoint</Application>
  <PresentationFormat>Широкоэкранный</PresentationFormat>
  <Paragraphs>97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Franklin Gothic Book</vt:lpstr>
      <vt:lpstr>Уголки</vt:lpstr>
      <vt:lpstr>Professional Activity of a Psychologist and Methods of Psychology</vt:lpstr>
      <vt:lpstr>Objectives</vt:lpstr>
      <vt:lpstr>Psychologist vs Psychiatrist</vt:lpstr>
      <vt:lpstr>Professional Activities</vt:lpstr>
      <vt:lpstr>Professional Activities</vt:lpstr>
      <vt:lpstr>Psychological Methods</vt:lpstr>
      <vt:lpstr>Psychological Methods</vt:lpstr>
      <vt:lpstr>Psychological Methods</vt:lpstr>
      <vt:lpstr>Interactive Activity</vt:lpstr>
      <vt:lpstr>Discussion 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Пользователь</dc:creator>
  <cp:lastModifiedBy>Пользователь</cp:lastModifiedBy>
  <cp:revision>4</cp:revision>
  <dcterms:created xsi:type="dcterms:W3CDTF">2025-11-24T15:57:16Z</dcterms:created>
  <dcterms:modified xsi:type="dcterms:W3CDTF">2026-04-28T18:02:01Z</dcterms:modified>
</cp:coreProperties>
</file>