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732" y="-5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68EDCD-82D0-4665-B92F-77FDAC03FC47}" type="doc">
      <dgm:prSet loTypeId="urn:microsoft.com/office/officeart/2005/8/layout/vList3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CD3E78EB-4FB2-43B0-9729-A357C05B8883}">
      <dgm:prSet custT="1"/>
      <dgm:spPr/>
      <dgm:t>
        <a:bodyPr/>
        <a:lstStyle/>
        <a:p>
          <a:pPr rtl="0"/>
          <a:r>
            <a:rPr lang="en-US" sz="3200" baseline="0" dirty="0" err="1">
              <a:solidFill>
                <a:srgbClr val="FF0000"/>
              </a:solidFill>
            </a:rPr>
            <a:t>Oila</a:t>
          </a:r>
          <a:r>
            <a:rPr lang="en-US" sz="2400" baseline="0" dirty="0"/>
            <a:t>- </a:t>
          </a:r>
          <a:r>
            <a:rPr lang="en-US" sz="2400" baseline="0" dirty="0" err="1"/>
            <a:t>bu</a:t>
          </a:r>
          <a:r>
            <a:rPr lang="en-US" sz="2400" baseline="0" dirty="0"/>
            <a:t> </a:t>
          </a:r>
          <a:r>
            <a:rPr lang="en-US" sz="2400" baseline="0" dirty="0" err="1"/>
            <a:t>nikoh</a:t>
          </a:r>
          <a:r>
            <a:rPr lang="en-US" sz="2400" baseline="0" dirty="0"/>
            <a:t> </a:t>
          </a:r>
          <a:r>
            <a:rPr lang="en-US" sz="2400" baseline="0" dirty="0" err="1"/>
            <a:t>yoki</a:t>
          </a:r>
          <a:r>
            <a:rPr lang="en-US" sz="2400" baseline="0" dirty="0"/>
            <a:t> </a:t>
          </a:r>
          <a:r>
            <a:rPr lang="en-US" sz="2400" baseline="0" dirty="0" err="1"/>
            <a:t>qon-qarindoshchilikka</a:t>
          </a:r>
          <a:r>
            <a:rPr lang="en-US" sz="2400" baseline="0" dirty="0"/>
            <a:t> </a:t>
          </a:r>
          <a:r>
            <a:rPr lang="en-US" sz="2400" baseline="0" dirty="0" err="1"/>
            <a:t>asoslangan</a:t>
          </a:r>
          <a:r>
            <a:rPr lang="en-US" sz="2400" baseline="0" dirty="0"/>
            <a:t>, </a:t>
          </a:r>
          <a:r>
            <a:rPr lang="en-US" sz="2400" baseline="0" dirty="0" err="1"/>
            <a:t>turmush</a:t>
          </a:r>
          <a:r>
            <a:rPr lang="en-US" sz="2400" baseline="0" dirty="0"/>
            <a:t> </a:t>
          </a:r>
          <a:r>
            <a:rPr lang="en-US" sz="2400" baseline="0" dirty="0" err="1"/>
            <a:t>birligi</a:t>
          </a:r>
          <a:r>
            <a:rPr lang="en-US" sz="2400" baseline="0" dirty="0"/>
            <a:t> </a:t>
          </a:r>
          <a:r>
            <a:rPr lang="en-US" sz="2400" baseline="0" dirty="0" err="1"/>
            <a:t>va</a:t>
          </a:r>
          <a:r>
            <a:rPr lang="en-US" sz="2400" baseline="0" dirty="0"/>
            <a:t> </a:t>
          </a:r>
          <a:r>
            <a:rPr lang="en-US" sz="2400" baseline="0" dirty="0" err="1"/>
            <a:t>o’zaro</a:t>
          </a:r>
          <a:r>
            <a:rPr lang="en-US" sz="2400" baseline="0" dirty="0"/>
            <a:t> </a:t>
          </a:r>
          <a:r>
            <a:rPr lang="en-US" sz="2400" baseline="0" dirty="0" err="1"/>
            <a:t>mas’uliyatlar</a:t>
          </a:r>
          <a:r>
            <a:rPr lang="en-US" sz="2400" baseline="0" dirty="0"/>
            <a:t> </a:t>
          </a:r>
          <a:r>
            <a:rPr lang="en-US" sz="2400" baseline="0" dirty="0" err="1"/>
            <a:t>bilan</a:t>
          </a:r>
          <a:r>
            <a:rPr lang="en-US" sz="2400" baseline="0" dirty="0"/>
            <a:t> </a:t>
          </a:r>
          <a:r>
            <a:rPr lang="en-US" sz="2400" baseline="0" dirty="0" err="1"/>
            <a:t>bog’langan</a:t>
          </a:r>
          <a:r>
            <a:rPr lang="en-US" sz="2400" baseline="0" dirty="0"/>
            <a:t> </a:t>
          </a:r>
          <a:r>
            <a:rPr lang="en-US" sz="2400" baseline="0" dirty="0" err="1"/>
            <a:t>odamlar</a:t>
          </a:r>
          <a:r>
            <a:rPr lang="en-US" sz="2400" baseline="0" dirty="0"/>
            <a:t> </a:t>
          </a:r>
          <a:r>
            <a:rPr lang="en-US" sz="2400" baseline="0" dirty="0" err="1"/>
            <a:t>uyushmalari</a:t>
          </a:r>
          <a:r>
            <a:rPr lang="en-US" sz="2400" baseline="0" dirty="0"/>
            <a:t> </a:t>
          </a:r>
          <a:r>
            <a:rPr lang="en-US" sz="2400" baseline="0" dirty="0" err="1"/>
            <a:t>demakdir</a:t>
          </a:r>
          <a:r>
            <a:rPr lang="en-US" sz="2400" baseline="0" dirty="0"/>
            <a:t>. </a:t>
          </a:r>
          <a:r>
            <a:rPr lang="en-US" sz="2400" baseline="0" dirty="0" err="1"/>
            <a:t>Oila</a:t>
          </a:r>
          <a:r>
            <a:rPr lang="en-US" sz="2400" baseline="0" dirty="0"/>
            <a:t> </a:t>
          </a:r>
          <a:r>
            <a:rPr lang="en-US" sz="2400" baseline="0" dirty="0" err="1"/>
            <a:t>nikoh</a:t>
          </a:r>
          <a:r>
            <a:rPr lang="en-US" sz="2400" baseline="0" dirty="0"/>
            <a:t> </a:t>
          </a:r>
          <a:r>
            <a:rPr lang="en-US" sz="2400" baseline="0" dirty="0" err="1"/>
            <a:t>tushunchasidan</a:t>
          </a:r>
          <a:r>
            <a:rPr lang="en-US" sz="2400" baseline="0" dirty="0"/>
            <a:t> </a:t>
          </a:r>
          <a:r>
            <a:rPr lang="en-US" sz="2400" baseline="0" dirty="0" err="1"/>
            <a:t>ko’ra</a:t>
          </a:r>
          <a:r>
            <a:rPr lang="en-US" sz="2400" baseline="0" dirty="0"/>
            <a:t> </a:t>
          </a:r>
          <a:r>
            <a:rPr lang="en-US" sz="2400" baseline="0" dirty="0" err="1"/>
            <a:t>kengroq</a:t>
          </a:r>
          <a:r>
            <a:rPr lang="en-US" sz="2400" baseline="0" dirty="0"/>
            <a:t> </a:t>
          </a:r>
          <a:r>
            <a:rPr lang="en-US" sz="2400" baseline="0" dirty="0" err="1"/>
            <a:t>tushuncha</a:t>
          </a:r>
          <a:r>
            <a:rPr lang="en-US" sz="2400" baseline="0" dirty="0"/>
            <a:t> </a:t>
          </a:r>
          <a:r>
            <a:rPr lang="en-US" sz="2400" baseline="0" dirty="0" err="1"/>
            <a:t>bo’lib</a:t>
          </a:r>
          <a:r>
            <a:rPr lang="en-US" sz="2400" baseline="0" dirty="0"/>
            <a:t>, </a:t>
          </a:r>
          <a:r>
            <a:rPr lang="en-US" sz="2400" baseline="0" dirty="0" err="1"/>
            <a:t>bu</a:t>
          </a:r>
          <a:r>
            <a:rPr lang="en-US" sz="2400" baseline="0" dirty="0"/>
            <a:t> </a:t>
          </a:r>
          <a:r>
            <a:rPr lang="en-US" sz="2400" baseline="0" dirty="0" err="1"/>
            <a:t>nafaqat</a:t>
          </a:r>
          <a:r>
            <a:rPr lang="en-US" sz="2400" baseline="0" dirty="0"/>
            <a:t> </a:t>
          </a:r>
          <a:r>
            <a:rPr lang="en-US" sz="2400" baseline="0" dirty="0" err="1"/>
            <a:t>er-xotin</a:t>
          </a:r>
          <a:r>
            <a:rPr lang="en-US" sz="2400" baseline="0" dirty="0"/>
            <a:t> </a:t>
          </a:r>
          <a:r>
            <a:rPr lang="en-US" sz="2400" baseline="0" dirty="0" err="1"/>
            <a:t>munosabatlari</a:t>
          </a:r>
          <a:r>
            <a:rPr lang="en-US" sz="2400" baseline="0" dirty="0"/>
            <a:t>, </a:t>
          </a:r>
          <a:r>
            <a:rPr lang="en-US" sz="2400" baseline="0" dirty="0" err="1"/>
            <a:t>balki</a:t>
          </a:r>
          <a:r>
            <a:rPr lang="en-US" sz="2400" baseline="0" dirty="0"/>
            <a:t> </a:t>
          </a:r>
          <a:r>
            <a:rPr lang="en-US" sz="2400" baseline="0" dirty="0" err="1"/>
            <a:t>bir</a:t>
          </a:r>
          <a:r>
            <a:rPr lang="en-US" sz="2400" baseline="0" dirty="0"/>
            <a:t> </a:t>
          </a:r>
          <a:r>
            <a:rPr lang="en-US" sz="2400" baseline="0" dirty="0" err="1"/>
            <a:t>nechta</a:t>
          </a:r>
          <a:r>
            <a:rPr lang="en-US" sz="2400" baseline="0" dirty="0"/>
            <a:t> </a:t>
          </a:r>
          <a:r>
            <a:rPr lang="en-US" sz="2400" baseline="0" dirty="0" err="1"/>
            <a:t>avlodlar</a:t>
          </a:r>
          <a:r>
            <a:rPr lang="en-US" sz="2400" baseline="0" dirty="0"/>
            <a:t> </a:t>
          </a:r>
          <a:r>
            <a:rPr lang="en-US" sz="2400" baseline="0" dirty="0" err="1"/>
            <a:t>borib</a:t>
          </a:r>
          <a:r>
            <a:rPr lang="en-US" sz="2400" baseline="0" dirty="0"/>
            <a:t> </a:t>
          </a:r>
          <a:r>
            <a:rPr lang="en-US" sz="2400" baseline="0" dirty="0" err="1"/>
            <a:t>taqaluvchi</a:t>
          </a:r>
          <a:r>
            <a:rPr lang="en-US" sz="2400" baseline="0" dirty="0"/>
            <a:t> vertical </a:t>
          </a:r>
          <a:r>
            <a:rPr lang="en-US" sz="2400" baseline="0" dirty="0" err="1"/>
            <a:t>aloqalar</a:t>
          </a:r>
          <a:r>
            <a:rPr lang="en-US" sz="2400" baseline="0" dirty="0"/>
            <a:t> </a:t>
          </a:r>
          <a:r>
            <a:rPr lang="en-US" sz="2400" baseline="0" dirty="0" err="1"/>
            <a:t>va</a:t>
          </a:r>
          <a:r>
            <a:rPr lang="en-US" sz="2400" baseline="0" dirty="0"/>
            <a:t> </a:t>
          </a:r>
          <a:r>
            <a:rPr lang="en-US" sz="2400" baseline="0" dirty="0" err="1"/>
            <a:t>gorizontal</a:t>
          </a:r>
          <a:r>
            <a:rPr lang="en-US" sz="2400" baseline="0" dirty="0"/>
            <a:t> </a:t>
          </a:r>
          <a:r>
            <a:rPr lang="en-US" sz="2400" baseline="0" dirty="0" err="1"/>
            <a:t>aloqalar</a:t>
          </a:r>
          <a:r>
            <a:rPr lang="en-US" sz="2400" baseline="0" dirty="0"/>
            <a:t> (aka-</a:t>
          </a:r>
          <a:r>
            <a:rPr lang="en-US" sz="2400" baseline="0" dirty="0" err="1"/>
            <a:t>uka</a:t>
          </a:r>
          <a:r>
            <a:rPr lang="en-US" sz="2400" baseline="0" dirty="0"/>
            <a:t> </a:t>
          </a:r>
          <a:r>
            <a:rPr lang="en-US" sz="2400" baseline="0" dirty="0" err="1"/>
            <a:t>va</a:t>
          </a:r>
          <a:r>
            <a:rPr lang="en-US" sz="2400" baseline="0" dirty="0"/>
            <a:t> </a:t>
          </a:r>
          <a:r>
            <a:rPr lang="en-US" sz="2400" baseline="0" dirty="0" err="1"/>
            <a:t>opa-singillar</a:t>
          </a:r>
          <a:r>
            <a:rPr lang="en-US" sz="2400" baseline="0" dirty="0"/>
            <a:t>, </a:t>
          </a:r>
          <a:r>
            <a:rPr lang="en-US" sz="2400" baseline="0" dirty="0" err="1"/>
            <a:t>kelinlar</a:t>
          </a:r>
          <a:r>
            <a:rPr lang="en-US" sz="2400" baseline="0" dirty="0"/>
            <a:t>, </a:t>
          </a:r>
          <a:r>
            <a:rPr lang="en-US" sz="2400" baseline="0" dirty="0" err="1"/>
            <a:t>kuyovlar</a:t>
          </a:r>
          <a:r>
            <a:rPr lang="en-US" sz="2400" baseline="0" dirty="0"/>
            <a:t>, </a:t>
          </a:r>
          <a:r>
            <a:rPr lang="en-US" sz="2400" baseline="0" dirty="0" err="1"/>
            <a:t>jiyanlar</a:t>
          </a:r>
          <a:r>
            <a:rPr lang="en-US" sz="2400" baseline="0" dirty="0"/>
            <a:t>, </a:t>
          </a:r>
          <a:r>
            <a:rPr lang="en-US" sz="2400" baseline="0" dirty="0" err="1"/>
            <a:t>qudalar</a:t>
          </a:r>
          <a:r>
            <a:rPr lang="en-US" sz="2400" baseline="0" dirty="0"/>
            <a:t>) </a:t>
          </a:r>
          <a:r>
            <a:rPr lang="en-US" sz="2400" baseline="0" dirty="0" err="1"/>
            <a:t>o’rtasidagi</a:t>
          </a:r>
          <a:r>
            <a:rPr lang="en-US" sz="2400" baseline="0" dirty="0"/>
            <a:t> </a:t>
          </a:r>
          <a:r>
            <a:rPr lang="en-US" sz="2400" baseline="0" dirty="0" err="1"/>
            <a:t>munosabatlar</a:t>
          </a:r>
          <a:endParaRPr lang="ru-RU" sz="2400" dirty="0"/>
        </a:p>
      </dgm:t>
    </dgm:pt>
    <dgm:pt modelId="{83EAF608-386C-486B-BCB6-3C76D0587EB1}" type="parTrans" cxnId="{88F4C4CD-D2CF-4547-93B6-92877CB36D33}">
      <dgm:prSet/>
      <dgm:spPr/>
      <dgm:t>
        <a:bodyPr/>
        <a:lstStyle/>
        <a:p>
          <a:endParaRPr lang="ru-RU"/>
        </a:p>
      </dgm:t>
    </dgm:pt>
    <dgm:pt modelId="{E37A0155-CF76-48A2-AD84-BAB7852A80FD}" type="sibTrans" cxnId="{88F4C4CD-D2CF-4547-93B6-92877CB36D33}">
      <dgm:prSet/>
      <dgm:spPr/>
      <dgm:t>
        <a:bodyPr/>
        <a:lstStyle/>
        <a:p>
          <a:endParaRPr lang="ru-RU"/>
        </a:p>
      </dgm:t>
    </dgm:pt>
    <dgm:pt modelId="{01935169-DBE9-47F2-A457-98ACA0AA79D7}" type="pres">
      <dgm:prSet presAssocID="{6168EDCD-82D0-4665-B92F-77FDAC03FC47}" presName="linearFlow" presStyleCnt="0">
        <dgm:presLayoutVars>
          <dgm:dir/>
          <dgm:resizeHandles val="exact"/>
        </dgm:presLayoutVars>
      </dgm:prSet>
      <dgm:spPr/>
    </dgm:pt>
    <dgm:pt modelId="{7BCDE04E-35A6-4237-99C2-A4A06B27ADFE}" type="pres">
      <dgm:prSet presAssocID="{CD3E78EB-4FB2-43B0-9729-A357C05B8883}" presName="composite" presStyleCnt="0"/>
      <dgm:spPr/>
    </dgm:pt>
    <dgm:pt modelId="{FEC198E1-292E-4609-AC67-30430E77F865}" type="pres">
      <dgm:prSet presAssocID="{CD3E78EB-4FB2-43B0-9729-A357C05B8883}" presName="imgShp" presStyleLbl="fgImgPlace1" presStyleIdx="0" presStyleCnt="1" custScaleX="144492" custScaleY="143067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0F2D13AC-7082-4B81-B1EC-A4D44BA6E528}" type="pres">
      <dgm:prSet presAssocID="{CD3E78EB-4FB2-43B0-9729-A357C05B8883}" presName="txShp" presStyleLbl="node1" presStyleIdx="0" presStyleCnt="1" custScaleX="119648" custScaleY="186465">
        <dgm:presLayoutVars>
          <dgm:bulletEnabled val="1"/>
        </dgm:presLayoutVars>
      </dgm:prSet>
      <dgm:spPr/>
    </dgm:pt>
  </dgm:ptLst>
  <dgm:cxnLst>
    <dgm:cxn modelId="{21B0119E-0E85-44D8-8306-E3BE8F978470}" type="presOf" srcId="{6168EDCD-82D0-4665-B92F-77FDAC03FC47}" destId="{01935169-DBE9-47F2-A457-98ACA0AA79D7}" srcOrd="0" destOrd="0" presId="urn:microsoft.com/office/officeart/2005/8/layout/vList3"/>
    <dgm:cxn modelId="{B7B0A5AA-0F96-4221-B97A-1DC37FED6090}" type="presOf" srcId="{CD3E78EB-4FB2-43B0-9729-A357C05B8883}" destId="{0F2D13AC-7082-4B81-B1EC-A4D44BA6E528}" srcOrd="0" destOrd="0" presId="urn:microsoft.com/office/officeart/2005/8/layout/vList3"/>
    <dgm:cxn modelId="{88F4C4CD-D2CF-4547-93B6-92877CB36D33}" srcId="{6168EDCD-82D0-4665-B92F-77FDAC03FC47}" destId="{CD3E78EB-4FB2-43B0-9729-A357C05B8883}" srcOrd="0" destOrd="0" parTransId="{83EAF608-386C-486B-BCB6-3C76D0587EB1}" sibTransId="{E37A0155-CF76-48A2-AD84-BAB7852A80FD}"/>
    <dgm:cxn modelId="{797D01A6-44CB-4485-A0B0-A0B489AF83E9}" type="presParOf" srcId="{01935169-DBE9-47F2-A457-98ACA0AA79D7}" destId="{7BCDE04E-35A6-4237-99C2-A4A06B27ADFE}" srcOrd="0" destOrd="0" presId="urn:microsoft.com/office/officeart/2005/8/layout/vList3"/>
    <dgm:cxn modelId="{FA3A3883-F591-4646-933B-218E2E9F8229}" type="presParOf" srcId="{7BCDE04E-35A6-4237-99C2-A4A06B27ADFE}" destId="{FEC198E1-292E-4609-AC67-30430E77F865}" srcOrd="0" destOrd="0" presId="urn:microsoft.com/office/officeart/2005/8/layout/vList3"/>
    <dgm:cxn modelId="{8F8C721A-B95D-4769-AF3E-D6FF931341E4}" type="presParOf" srcId="{7BCDE04E-35A6-4237-99C2-A4A06B27ADFE}" destId="{0F2D13AC-7082-4B81-B1EC-A4D44BA6E52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FA9E00-EDBE-42FE-8866-E7C48977AA13}" type="doc">
      <dgm:prSet loTypeId="urn:microsoft.com/office/officeart/2005/8/layout/radial2" loCatId="relationship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25C2F0A9-0AD1-43C0-BDCD-E35C844AC3C7}">
      <dgm:prSet custT="1"/>
      <dgm:spPr/>
      <dgm:t>
        <a:bodyPr/>
        <a:lstStyle/>
        <a:p>
          <a:r>
            <a:rPr lang="en-US" sz="2000" dirty="0" err="1">
              <a:solidFill>
                <a:srgbClr val="FFFF00"/>
              </a:solidFill>
            </a:rPr>
            <a:t>Disfunksional</a:t>
          </a:r>
          <a:r>
            <a:rPr lang="en-US" sz="2000" dirty="0">
              <a:solidFill>
                <a:srgbClr val="FFFF00"/>
              </a:solidFill>
            </a:rPr>
            <a:t> (</a:t>
          </a:r>
          <a:r>
            <a:rPr lang="en-US" sz="2000" dirty="0" err="1">
              <a:solidFill>
                <a:srgbClr val="FFFF00"/>
              </a:solidFill>
            </a:rPr>
            <a:t>uyg’un</a:t>
          </a:r>
          <a:r>
            <a:rPr lang="en-US" sz="2000" dirty="0">
              <a:solidFill>
                <a:srgbClr val="FFFF00"/>
              </a:solidFill>
            </a:rPr>
            <a:t> </a:t>
          </a:r>
          <a:r>
            <a:rPr lang="en-US" sz="2000" dirty="0" err="1">
              <a:solidFill>
                <a:srgbClr val="FFFF00"/>
              </a:solidFill>
            </a:rPr>
            <a:t>bo’lmagan</a:t>
          </a:r>
          <a:r>
            <a:rPr lang="en-US" sz="2000" dirty="0">
              <a:solidFill>
                <a:srgbClr val="FFFF00"/>
              </a:solidFill>
            </a:rPr>
            <a:t>) </a:t>
          </a:r>
          <a:r>
            <a:rPr lang="en-US" sz="2000" dirty="0" err="1">
              <a:solidFill>
                <a:srgbClr val="FFFF00"/>
              </a:solidFill>
            </a:rPr>
            <a:t>oila</a:t>
          </a:r>
          <a:r>
            <a:rPr lang="en-US" sz="2000" dirty="0">
              <a:solidFill>
                <a:srgbClr val="FFFF00"/>
              </a:solidFill>
            </a:rPr>
            <a:t>–</a:t>
          </a:r>
          <a:r>
            <a:rPr lang="en-US" sz="2000" dirty="0" err="1"/>
            <a:t>bu</a:t>
          </a:r>
          <a:r>
            <a:rPr lang="en-US" sz="2000" dirty="0"/>
            <a:t> </a:t>
          </a:r>
          <a:r>
            <a:rPr lang="en-US" sz="2000" dirty="0" err="1"/>
            <a:t>vazifalarning</a:t>
          </a:r>
          <a:r>
            <a:rPr lang="en-US" sz="2000" dirty="0"/>
            <a:t> </a:t>
          </a:r>
          <a:r>
            <a:rPr lang="en-US" sz="2000" dirty="0" err="1"/>
            <a:t>bajarilishi</a:t>
          </a:r>
          <a:r>
            <a:rPr lang="en-US" sz="2000" dirty="0"/>
            <a:t> </a:t>
          </a:r>
          <a:r>
            <a:rPr lang="en-US" sz="2000" dirty="0" err="1"/>
            <a:t>buzilgan</a:t>
          </a:r>
          <a:r>
            <a:rPr lang="en-US" sz="2000" dirty="0"/>
            <a:t>, </a:t>
          </a:r>
          <a:r>
            <a:rPr lang="en-US" sz="2000" dirty="0" err="1"/>
            <a:t>buning</a:t>
          </a:r>
          <a:r>
            <a:rPr lang="en-US" sz="2000" dirty="0"/>
            <a:t> </a:t>
          </a:r>
          <a:r>
            <a:rPr lang="en-US" sz="2000" dirty="0" err="1"/>
            <a:t>natijasida</a:t>
          </a:r>
          <a:r>
            <a:rPr lang="en-US" sz="2000" dirty="0"/>
            <a:t> </a:t>
          </a:r>
          <a:r>
            <a:rPr lang="en-US" sz="2000" dirty="0" err="1"/>
            <a:t>esa</a:t>
          </a:r>
          <a:r>
            <a:rPr lang="en-US" sz="2000" dirty="0"/>
            <a:t> </a:t>
          </a:r>
          <a:r>
            <a:rPr lang="en-US" sz="2000" dirty="0" err="1"/>
            <a:t>gorizontal</a:t>
          </a:r>
          <a:r>
            <a:rPr lang="en-US" sz="2000" dirty="0"/>
            <a:t> </a:t>
          </a:r>
          <a:r>
            <a:rPr lang="en-US" sz="2000" dirty="0" err="1"/>
            <a:t>vavertikal</a:t>
          </a:r>
          <a:r>
            <a:rPr lang="en-US" sz="2000" dirty="0"/>
            <a:t> </a:t>
          </a:r>
          <a:r>
            <a:rPr lang="en-US" sz="2000" dirty="0" err="1"/>
            <a:t>ruhiy</a:t>
          </a:r>
          <a:r>
            <a:rPr lang="en-US" sz="2000" dirty="0"/>
            <a:t> </a:t>
          </a:r>
          <a:r>
            <a:rPr lang="en-US" sz="2000" dirty="0" err="1"/>
            <a:t>zo’riqishlar</a:t>
          </a:r>
          <a:r>
            <a:rPr lang="en-US" sz="2000" dirty="0"/>
            <a:t> </a:t>
          </a:r>
          <a:r>
            <a:rPr lang="en-US" sz="2000" dirty="0" err="1"/>
            <a:t>uchun</a:t>
          </a:r>
          <a:r>
            <a:rPr lang="en-US" sz="2000" dirty="0"/>
            <a:t> </a:t>
          </a:r>
          <a:r>
            <a:rPr lang="en-US" sz="2000" dirty="0" err="1"/>
            <a:t>asos</a:t>
          </a:r>
          <a:r>
            <a:rPr lang="en-US" sz="2000" dirty="0"/>
            <a:t> </a:t>
          </a:r>
          <a:r>
            <a:rPr lang="en-US" sz="2000" dirty="0" err="1"/>
            <a:t>vujudga</a:t>
          </a:r>
          <a:r>
            <a:rPr lang="en-US" sz="2000" dirty="0"/>
            <a:t> </a:t>
          </a:r>
          <a:r>
            <a:rPr lang="en-US" sz="2000" dirty="0" err="1"/>
            <a:t>keluvchi</a:t>
          </a:r>
          <a:r>
            <a:rPr lang="en-US" sz="2000" dirty="0"/>
            <a:t> </a:t>
          </a:r>
          <a:r>
            <a:rPr lang="en-US" sz="2000" dirty="0" err="1"/>
            <a:t>oila</a:t>
          </a:r>
          <a:r>
            <a:rPr lang="en-US" sz="2000" dirty="0"/>
            <a:t> </a:t>
          </a:r>
          <a:r>
            <a:rPr lang="en-US" sz="2000" dirty="0" err="1"/>
            <a:t>demakdir</a:t>
          </a:r>
          <a:endParaRPr lang="ru-RU" sz="2000" dirty="0"/>
        </a:p>
      </dgm:t>
    </dgm:pt>
    <dgm:pt modelId="{C52D8DF1-8DCB-4B26-A250-77CC86E2ECCE}" type="parTrans" cxnId="{EA4024EA-34E0-4148-8906-8D0CDE2AF75D}">
      <dgm:prSet/>
      <dgm:spPr/>
      <dgm:t>
        <a:bodyPr/>
        <a:lstStyle/>
        <a:p>
          <a:endParaRPr lang="ru-RU"/>
        </a:p>
      </dgm:t>
    </dgm:pt>
    <dgm:pt modelId="{D8B97880-5702-4183-A13E-AA5A917A6A58}" type="sibTrans" cxnId="{EA4024EA-34E0-4148-8906-8D0CDE2AF75D}">
      <dgm:prSet/>
      <dgm:spPr/>
      <dgm:t>
        <a:bodyPr/>
        <a:lstStyle/>
        <a:p>
          <a:endParaRPr lang="ru-RU"/>
        </a:p>
      </dgm:t>
    </dgm:pt>
    <dgm:pt modelId="{59F87B6D-4130-4F8A-B201-82E452179037}">
      <dgm:prSet custT="1"/>
      <dgm:spPr/>
      <dgm:t>
        <a:bodyPr/>
        <a:lstStyle/>
        <a:p>
          <a:r>
            <a:rPr lang="en-US" sz="2000" dirty="0" err="1">
              <a:solidFill>
                <a:srgbClr val="FFFF00"/>
              </a:solidFill>
            </a:rPr>
            <a:t>Ijtimoiy</a:t>
          </a:r>
          <a:r>
            <a:rPr lang="en-US" sz="2000" dirty="0">
              <a:solidFill>
                <a:srgbClr val="FFFF00"/>
              </a:solidFill>
            </a:rPr>
            <a:t> </a:t>
          </a:r>
          <a:r>
            <a:rPr lang="en-US" sz="2000" dirty="0" err="1">
              <a:solidFill>
                <a:srgbClr val="FFFF00"/>
              </a:solidFill>
            </a:rPr>
            <a:t>xavfga</a:t>
          </a:r>
          <a:r>
            <a:rPr lang="en-US" sz="2000" dirty="0">
              <a:solidFill>
                <a:srgbClr val="FFFF00"/>
              </a:solidFill>
            </a:rPr>
            <a:t> </a:t>
          </a:r>
          <a:r>
            <a:rPr lang="en-US" sz="2000" dirty="0" err="1">
              <a:solidFill>
                <a:srgbClr val="FFFF00"/>
              </a:solidFill>
            </a:rPr>
            <a:t>moyil</a:t>
          </a:r>
          <a:r>
            <a:rPr lang="en-US" sz="2000" dirty="0">
              <a:solidFill>
                <a:srgbClr val="FFFF00"/>
              </a:solidFill>
            </a:rPr>
            <a:t> </a:t>
          </a:r>
          <a:r>
            <a:rPr lang="en-US" sz="2000" dirty="0" err="1">
              <a:solidFill>
                <a:srgbClr val="FFFF00"/>
              </a:solidFill>
            </a:rPr>
            <a:t>oila-</a:t>
          </a:r>
          <a:r>
            <a:rPr lang="en-US" sz="2000" dirty="0" err="1"/>
            <a:t>qator</a:t>
          </a:r>
          <a:r>
            <a:rPr lang="en-US" sz="2000" dirty="0"/>
            <a:t> </a:t>
          </a:r>
          <a:r>
            <a:rPr lang="en-US" sz="2000" dirty="0" err="1"/>
            <a:t>sabablar</a:t>
          </a:r>
          <a:r>
            <a:rPr lang="en-US" sz="2000" dirty="0"/>
            <a:t>, </a:t>
          </a:r>
          <a:r>
            <a:rPr lang="en-US" sz="2000" dirty="0" err="1"/>
            <a:t>ichki</a:t>
          </a:r>
          <a:r>
            <a:rPr lang="en-US" sz="2000" dirty="0"/>
            <a:t> </a:t>
          </a:r>
          <a:r>
            <a:rPr lang="en-US" sz="2000" dirty="0" err="1"/>
            <a:t>va</a:t>
          </a:r>
          <a:r>
            <a:rPr lang="en-US" sz="2000" dirty="0"/>
            <a:t> </a:t>
          </a:r>
          <a:r>
            <a:rPr lang="en-US" sz="2000" dirty="0" err="1"/>
            <a:t>tashqi</a:t>
          </a:r>
          <a:r>
            <a:rPr lang="en-US" sz="2000" dirty="0"/>
            <a:t> </a:t>
          </a:r>
          <a:r>
            <a:rPr lang="en-US" sz="2000" dirty="0" err="1"/>
            <a:t>vaziyatlar</a:t>
          </a:r>
          <a:r>
            <a:rPr lang="en-US" sz="2000" dirty="0"/>
            <a:t> </a:t>
          </a:r>
          <a:r>
            <a:rPr lang="en-US" sz="2000" dirty="0" err="1"/>
            <a:t>sababli</a:t>
          </a:r>
          <a:r>
            <a:rPr lang="en-US" sz="2000" dirty="0"/>
            <a:t> </a:t>
          </a:r>
          <a:r>
            <a:rPr lang="en-US" sz="2000" dirty="0" err="1"/>
            <a:t>o’z</a:t>
          </a:r>
          <a:r>
            <a:rPr lang="en-US" sz="2000" dirty="0"/>
            <a:t> </a:t>
          </a:r>
          <a:r>
            <a:rPr lang="en-US" sz="2000" dirty="0" err="1"/>
            <a:t>vazifalarini</a:t>
          </a:r>
          <a:r>
            <a:rPr lang="en-US" sz="2000" dirty="0"/>
            <a:t> </a:t>
          </a:r>
          <a:r>
            <a:rPr lang="en-US" sz="2000" dirty="0" err="1"/>
            <a:t>bajarmayotgan</a:t>
          </a:r>
          <a:r>
            <a:rPr lang="en-US" sz="2000" dirty="0"/>
            <a:t>, </a:t>
          </a:r>
          <a:r>
            <a:rPr lang="en-US" sz="2000" dirty="0" err="1"/>
            <a:t>salbiy</a:t>
          </a:r>
          <a:r>
            <a:rPr lang="en-US" sz="2000" dirty="0"/>
            <a:t> </a:t>
          </a:r>
          <a:r>
            <a:rPr lang="en-US" sz="2000" dirty="0" err="1"/>
            <a:t>ijtimoiy</a:t>
          </a:r>
          <a:r>
            <a:rPr lang="en-US" sz="2000" dirty="0"/>
            <a:t> </a:t>
          </a:r>
          <a:r>
            <a:rPr lang="en-US" sz="2000" dirty="0" err="1"/>
            <a:t>omillar</a:t>
          </a:r>
          <a:r>
            <a:rPr lang="en-US" sz="2000" dirty="0"/>
            <a:t> </a:t>
          </a:r>
          <a:r>
            <a:rPr lang="en-US" sz="2000" dirty="0" err="1"/>
            <a:t>ta’siriga</a:t>
          </a:r>
          <a:r>
            <a:rPr lang="en-US" sz="2000" dirty="0"/>
            <a:t> </a:t>
          </a:r>
          <a:r>
            <a:rPr lang="en-US" sz="2000" dirty="0" err="1"/>
            <a:t>duchor</a:t>
          </a:r>
          <a:r>
            <a:rPr lang="en-US" sz="2000" dirty="0"/>
            <a:t> </a:t>
          </a:r>
          <a:r>
            <a:rPr lang="en-US" sz="2000" dirty="0" err="1"/>
            <a:t>bo’lgan</a:t>
          </a:r>
          <a:r>
            <a:rPr lang="en-US" sz="2000" dirty="0"/>
            <a:t>, </a:t>
          </a:r>
          <a:r>
            <a:rPr lang="en-US" sz="2000" dirty="0" err="1"/>
            <a:t>ijtimoiy</a:t>
          </a:r>
          <a:r>
            <a:rPr lang="en-US" sz="2000" dirty="0"/>
            <a:t> </a:t>
          </a:r>
          <a:r>
            <a:rPr lang="en-US" sz="2000" dirty="0" err="1"/>
            <a:t>xavf</a:t>
          </a:r>
          <a:r>
            <a:rPr lang="en-US" sz="2000" dirty="0"/>
            <a:t> </a:t>
          </a:r>
          <a:r>
            <a:rPr lang="en-US" sz="2000" dirty="0" err="1"/>
            <a:t>guruhlari</a:t>
          </a:r>
          <a:r>
            <a:rPr lang="en-US" sz="2000" dirty="0"/>
            <a:t> </a:t>
          </a:r>
          <a:r>
            <a:rPr lang="en-US" sz="2000" dirty="0" err="1"/>
            <a:t>bilan</a:t>
          </a:r>
          <a:r>
            <a:rPr lang="en-US" sz="2000" dirty="0"/>
            <a:t> </a:t>
          </a:r>
          <a:r>
            <a:rPr lang="en-US" sz="2000" dirty="0" err="1"/>
            <a:t>chanbarchas</a:t>
          </a:r>
          <a:r>
            <a:rPr lang="en-US" sz="2000" dirty="0"/>
            <a:t> </a:t>
          </a:r>
          <a:r>
            <a:rPr lang="en-US" sz="2000" dirty="0" err="1"/>
            <a:t>o’zaro</a:t>
          </a:r>
          <a:r>
            <a:rPr lang="en-US" sz="2000" dirty="0"/>
            <a:t> </a:t>
          </a:r>
          <a:r>
            <a:rPr lang="en-US" sz="2000" dirty="0" err="1"/>
            <a:t>munosabatlarga</a:t>
          </a:r>
          <a:r>
            <a:rPr lang="en-US" sz="2000" dirty="0"/>
            <a:t> </a:t>
          </a:r>
          <a:r>
            <a:rPr lang="en-US" sz="2000" dirty="0" err="1"/>
            <a:t>kirishgan</a:t>
          </a:r>
          <a:r>
            <a:rPr lang="en-US" sz="2000" dirty="0"/>
            <a:t> </a:t>
          </a:r>
          <a:r>
            <a:rPr lang="en-US" sz="2000" dirty="0" err="1"/>
            <a:t>oila</a:t>
          </a:r>
          <a:endParaRPr lang="ru-RU" sz="2000" dirty="0"/>
        </a:p>
      </dgm:t>
    </dgm:pt>
    <dgm:pt modelId="{B2FBF146-E8E3-488C-98E6-30BB82801764}" type="parTrans" cxnId="{7FE7EE31-C35B-4144-A82F-198FEBAA6182}">
      <dgm:prSet/>
      <dgm:spPr/>
      <dgm:t>
        <a:bodyPr/>
        <a:lstStyle/>
        <a:p>
          <a:endParaRPr lang="ru-RU"/>
        </a:p>
      </dgm:t>
    </dgm:pt>
    <dgm:pt modelId="{B28972AC-EB5E-4158-B00D-2588D2E0802E}" type="sibTrans" cxnId="{7FE7EE31-C35B-4144-A82F-198FEBAA6182}">
      <dgm:prSet/>
      <dgm:spPr/>
      <dgm:t>
        <a:bodyPr/>
        <a:lstStyle/>
        <a:p>
          <a:endParaRPr lang="ru-RU"/>
        </a:p>
      </dgm:t>
    </dgm:pt>
    <dgm:pt modelId="{03F8D8F6-A49D-431A-802E-FC70849F3423}" type="pres">
      <dgm:prSet presAssocID="{18FA9E00-EDBE-42FE-8866-E7C48977AA13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93045B83-6229-4995-B7AA-4EFFC96F3EBE}" type="pres">
      <dgm:prSet presAssocID="{18FA9E00-EDBE-42FE-8866-E7C48977AA13}" presName="cycle" presStyleCnt="0"/>
      <dgm:spPr/>
    </dgm:pt>
    <dgm:pt modelId="{4F0B78B2-B844-43D8-A319-5B9D06AA62B1}" type="pres">
      <dgm:prSet presAssocID="{18FA9E00-EDBE-42FE-8866-E7C48977AA13}" presName="centerShape" presStyleCnt="0"/>
      <dgm:spPr/>
    </dgm:pt>
    <dgm:pt modelId="{2F6F35E8-F95F-484B-AF99-3F4EF3E77F0A}" type="pres">
      <dgm:prSet presAssocID="{18FA9E00-EDBE-42FE-8866-E7C48977AA13}" presName="connSite" presStyleLbl="node1" presStyleIdx="0" presStyleCnt="3"/>
      <dgm:spPr/>
    </dgm:pt>
    <dgm:pt modelId="{C480D63F-0642-45D7-B725-706EB527F822}" type="pres">
      <dgm:prSet presAssocID="{18FA9E00-EDBE-42FE-8866-E7C48977AA13}" presName="visible" presStyleLbl="node1" presStyleIdx="0" presStyleCnt="3" custScaleX="107051" custScaleY="104477" custLinFactNeighborX="26602" custLinFactNeighborY="48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18BD519B-703A-426A-8ACF-D5E02FE123A1}" type="pres">
      <dgm:prSet presAssocID="{C52D8DF1-8DCB-4B26-A250-77CC86E2ECCE}" presName="Name25" presStyleLbl="parChTrans1D1" presStyleIdx="0" presStyleCnt="2"/>
      <dgm:spPr/>
    </dgm:pt>
    <dgm:pt modelId="{08DD09C3-E56E-432F-8C9E-D5F9F4023A98}" type="pres">
      <dgm:prSet presAssocID="{25C2F0A9-0AD1-43C0-BDCD-E35C844AC3C7}" presName="node" presStyleCnt="0"/>
      <dgm:spPr/>
    </dgm:pt>
    <dgm:pt modelId="{6B67C8DE-E730-429B-9118-735F6D3AE147}" type="pres">
      <dgm:prSet presAssocID="{25C2F0A9-0AD1-43C0-BDCD-E35C844AC3C7}" presName="parentNode" presStyleLbl="node1" presStyleIdx="1" presStyleCnt="3" custScaleX="232769" custScaleY="125186" custLinFactX="43586" custLinFactNeighborX="100000" custLinFactNeighborY="2238">
        <dgm:presLayoutVars>
          <dgm:chMax val="1"/>
          <dgm:bulletEnabled val="1"/>
        </dgm:presLayoutVars>
      </dgm:prSet>
      <dgm:spPr/>
    </dgm:pt>
    <dgm:pt modelId="{66D7070C-4A5C-49D3-AAD1-A555732A14C6}" type="pres">
      <dgm:prSet presAssocID="{25C2F0A9-0AD1-43C0-BDCD-E35C844AC3C7}" presName="childNode" presStyleLbl="revTx" presStyleIdx="0" presStyleCnt="0">
        <dgm:presLayoutVars>
          <dgm:bulletEnabled val="1"/>
        </dgm:presLayoutVars>
      </dgm:prSet>
      <dgm:spPr/>
    </dgm:pt>
    <dgm:pt modelId="{66A58898-F191-4C00-8DDB-519679A483AE}" type="pres">
      <dgm:prSet presAssocID="{B2FBF146-E8E3-488C-98E6-30BB82801764}" presName="Name25" presStyleLbl="parChTrans1D1" presStyleIdx="1" presStyleCnt="2"/>
      <dgm:spPr/>
    </dgm:pt>
    <dgm:pt modelId="{545B7DAE-616C-44D1-8804-606F3FA2B532}" type="pres">
      <dgm:prSet presAssocID="{59F87B6D-4130-4F8A-B201-82E452179037}" presName="node" presStyleCnt="0"/>
      <dgm:spPr/>
    </dgm:pt>
    <dgm:pt modelId="{B0B26E2E-9402-4889-B048-D3E05E698346}" type="pres">
      <dgm:prSet presAssocID="{59F87B6D-4130-4F8A-B201-82E452179037}" presName="parentNode" presStyleLbl="node1" presStyleIdx="2" presStyleCnt="3" custScaleX="230615" custScaleY="150323" custLinFactX="49935" custLinFactNeighborX="100000" custLinFactNeighborY="-1144">
        <dgm:presLayoutVars>
          <dgm:chMax val="1"/>
          <dgm:bulletEnabled val="1"/>
        </dgm:presLayoutVars>
      </dgm:prSet>
      <dgm:spPr/>
    </dgm:pt>
    <dgm:pt modelId="{144ED216-584F-4E4C-B34B-276F3968FF43}" type="pres">
      <dgm:prSet presAssocID="{59F87B6D-4130-4F8A-B201-82E452179037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D0B53800-F33D-4836-967B-BA6D37368717}" type="presOf" srcId="{59F87B6D-4130-4F8A-B201-82E452179037}" destId="{B0B26E2E-9402-4889-B048-D3E05E698346}" srcOrd="0" destOrd="0" presId="urn:microsoft.com/office/officeart/2005/8/layout/radial2"/>
    <dgm:cxn modelId="{7FE7EE31-C35B-4144-A82F-198FEBAA6182}" srcId="{18FA9E00-EDBE-42FE-8866-E7C48977AA13}" destId="{59F87B6D-4130-4F8A-B201-82E452179037}" srcOrd="1" destOrd="0" parTransId="{B2FBF146-E8E3-488C-98E6-30BB82801764}" sibTransId="{B28972AC-EB5E-4158-B00D-2588D2E0802E}"/>
    <dgm:cxn modelId="{F5F75D73-6DD2-4E03-8DDD-131E311E600A}" type="presOf" srcId="{B2FBF146-E8E3-488C-98E6-30BB82801764}" destId="{66A58898-F191-4C00-8DDB-519679A483AE}" srcOrd="0" destOrd="0" presId="urn:microsoft.com/office/officeart/2005/8/layout/radial2"/>
    <dgm:cxn modelId="{F42E9F9E-65F3-4637-96E2-42BA9E617EB6}" type="presOf" srcId="{25C2F0A9-0AD1-43C0-BDCD-E35C844AC3C7}" destId="{6B67C8DE-E730-429B-9118-735F6D3AE147}" srcOrd="0" destOrd="0" presId="urn:microsoft.com/office/officeart/2005/8/layout/radial2"/>
    <dgm:cxn modelId="{724E83A9-2D72-47E4-A58D-6423299DB637}" type="presOf" srcId="{C52D8DF1-8DCB-4B26-A250-77CC86E2ECCE}" destId="{18BD519B-703A-426A-8ACF-D5E02FE123A1}" srcOrd="0" destOrd="0" presId="urn:microsoft.com/office/officeart/2005/8/layout/radial2"/>
    <dgm:cxn modelId="{831F3CE9-5781-41FC-AA3D-1C9920DD8E1F}" type="presOf" srcId="{18FA9E00-EDBE-42FE-8866-E7C48977AA13}" destId="{03F8D8F6-A49D-431A-802E-FC70849F3423}" srcOrd="0" destOrd="0" presId="urn:microsoft.com/office/officeart/2005/8/layout/radial2"/>
    <dgm:cxn modelId="{EA4024EA-34E0-4148-8906-8D0CDE2AF75D}" srcId="{18FA9E00-EDBE-42FE-8866-E7C48977AA13}" destId="{25C2F0A9-0AD1-43C0-BDCD-E35C844AC3C7}" srcOrd="0" destOrd="0" parTransId="{C52D8DF1-8DCB-4B26-A250-77CC86E2ECCE}" sibTransId="{D8B97880-5702-4183-A13E-AA5A917A6A58}"/>
    <dgm:cxn modelId="{002F9D92-5237-4BD8-816B-43B0441C18AC}" type="presParOf" srcId="{03F8D8F6-A49D-431A-802E-FC70849F3423}" destId="{93045B83-6229-4995-B7AA-4EFFC96F3EBE}" srcOrd="0" destOrd="0" presId="urn:microsoft.com/office/officeart/2005/8/layout/radial2"/>
    <dgm:cxn modelId="{E1278112-8236-4FE5-A135-ED04D00A07A5}" type="presParOf" srcId="{93045B83-6229-4995-B7AA-4EFFC96F3EBE}" destId="{4F0B78B2-B844-43D8-A319-5B9D06AA62B1}" srcOrd="0" destOrd="0" presId="urn:microsoft.com/office/officeart/2005/8/layout/radial2"/>
    <dgm:cxn modelId="{73AC4C02-9C5E-42B1-A69F-E43800EA73AD}" type="presParOf" srcId="{4F0B78B2-B844-43D8-A319-5B9D06AA62B1}" destId="{2F6F35E8-F95F-484B-AF99-3F4EF3E77F0A}" srcOrd="0" destOrd="0" presId="urn:microsoft.com/office/officeart/2005/8/layout/radial2"/>
    <dgm:cxn modelId="{3DBD8D0E-A228-48FD-85B5-4ABE0635E160}" type="presParOf" srcId="{4F0B78B2-B844-43D8-A319-5B9D06AA62B1}" destId="{C480D63F-0642-45D7-B725-706EB527F822}" srcOrd="1" destOrd="0" presId="urn:microsoft.com/office/officeart/2005/8/layout/radial2"/>
    <dgm:cxn modelId="{8F91A335-9B8D-45E5-A252-FF404730D781}" type="presParOf" srcId="{93045B83-6229-4995-B7AA-4EFFC96F3EBE}" destId="{18BD519B-703A-426A-8ACF-D5E02FE123A1}" srcOrd="1" destOrd="0" presId="urn:microsoft.com/office/officeart/2005/8/layout/radial2"/>
    <dgm:cxn modelId="{9CD9EC03-F6B7-42AF-BC19-ED47C0EE8228}" type="presParOf" srcId="{93045B83-6229-4995-B7AA-4EFFC96F3EBE}" destId="{08DD09C3-E56E-432F-8C9E-D5F9F4023A98}" srcOrd="2" destOrd="0" presId="urn:microsoft.com/office/officeart/2005/8/layout/radial2"/>
    <dgm:cxn modelId="{7A91102D-55FF-4CC3-8632-BF6E6A10D41E}" type="presParOf" srcId="{08DD09C3-E56E-432F-8C9E-D5F9F4023A98}" destId="{6B67C8DE-E730-429B-9118-735F6D3AE147}" srcOrd="0" destOrd="0" presId="urn:microsoft.com/office/officeart/2005/8/layout/radial2"/>
    <dgm:cxn modelId="{AF933AB9-2987-474B-87FC-F4E5943C1249}" type="presParOf" srcId="{08DD09C3-E56E-432F-8C9E-D5F9F4023A98}" destId="{66D7070C-4A5C-49D3-AAD1-A555732A14C6}" srcOrd="1" destOrd="0" presId="urn:microsoft.com/office/officeart/2005/8/layout/radial2"/>
    <dgm:cxn modelId="{429CBE02-7E50-4DCF-817B-E2DA16496A7D}" type="presParOf" srcId="{93045B83-6229-4995-B7AA-4EFFC96F3EBE}" destId="{66A58898-F191-4C00-8DDB-519679A483AE}" srcOrd="3" destOrd="0" presId="urn:microsoft.com/office/officeart/2005/8/layout/radial2"/>
    <dgm:cxn modelId="{6705713A-4F35-4EA6-9B9B-AAEDDD1BC64E}" type="presParOf" srcId="{93045B83-6229-4995-B7AA-4EFFC96F3EBE}" destId="{545B7DAE-616C-44D1-8804-606F3FA2B532}" srcOrd="4" destOrd="0" presId="urn:microsoft.com/office/officeart/2005/8/layout/radial2"/>
    <dgm:cxn modelId="{27D9D019-30CE-48A2-AB2B-DE2D7C51BEB8}" type="presParOf" srcId="{545B7DAE-616C-44D1-8804-606F3FA2B532}" destId="{B0B26E2E-9402-4889-B048-D3E05E698346}" srcOrd="0" destOrd="0" presId="urn:microsoft.com/office/officeart/2005/8/layout/radial2"/>
    <dgm:cxn modelId="{0801DB02-B31B-4E94-8264-F15FA4EF06D6}" type="presParOf" srcId="{545B7DAE-616C-44D1-8804-606F3FA2B532}" destId="{144ED216-584F-4E4C-B34B-276F3968FF43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AC119D-C2B5-4845-BED0-1F0317561B81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367A148A-4E2C-45E4-9F61-B03C6C888349}">
      <dgm:prSet custT="1"/>
      <dgm:spPr/>
      <dgm:t>
        <a:bodyPr/>
        <a:lstStyle/>
        <a:p>
          <a:pPr rtl="0"/>
          <a:r>
            <a:rPr lang="en-US" sz="4400" baseline="0" dirty="0" err="1"/>
            <a:t>Oila</a:t>
          </a:r>
          <a:r>
            <a:rPr lang="en-US" sz="4400" baseline="0" dirty="0"/>
            <a:t> </a:t>
          </a:r>
          <a:r>
            <a:rPr lang="en-US" sz="4400" baseline="0" dirty="0" err="1"/>
            <a:t>turlari</a:t>
          </a:r>
          <a:endParaRPr lang="ru-RU" sz="4400" dirty="0"/>
        </a:p>
      </dgm:t>
    </dgm:pt>
    <dgm:pt modelId="{C23517AB-06EB-42AB-B601-93EAE816476E}" type="parTrans" cxnId="{26C3F8AF-2C63-458F-898F-F65A27C8D817}">
      <dgm:prSet/>
      <dgm:spPr/>
      <dgm:t>
        <a:bodyPr/>
        <a:lstStyle/>
        <a:p>
          <a:endParaRPr lang="ru-RU"/>
        </a:p>
      </dgm:t>
    </dgm:pt>
    <dgm:pt modelId="{492ECB22-98B8-4F0E-AC15-4DF4DBB7C86A}" type="sibTrans" cxnId="{26C3F8AF-2C63-458F-898F-F65A27C8D817}">
      <dgm:prSet/>
      <dgm:spPr/>
      <dgm:t>
        <a:bodyPr/>
        <a:lstStyle/>
        <a:p>
          <a:endParaRPr lang="ru-RU"/>
        </a:p>
      </dgm:t>
    </dgm:pt>
    <dgm:pt modelId="{EC73AB15-C70A-4930-A88F-3B7B3393F0CA}">
      <dgm:prSet custT="1"/>
      <dgm:spPr/>
      <dgm:t>
        <a:bodyPr/>
        <a:lstStyle/>
        <a:p>
          <a:pPr rtl="0"/>
          <a:r>
            <a:rPr lang="en-US" sz="1600" baseline="0" dirty="0" err="1"/>
            <a:t>Bolalar</a:t>
          </a:r>
          <a:r>
            <a:rPr lang="en-US" sz="1600" baseline="0" dirty="0"/>
            <a:t> </a:t>
          </a:r>
          <a:r>
            <a:rPr lang="en-US" sz="1600" baseline="0" dirty="0" err="1"/>
            <a:t>soniga</a:t>
          </a:r>
          <a:r>
            <a:rPr lang="en-US" sz="1600" baseline="0" dirty="0"/>
            <a:t> </a:t>
          </a:r>
          <a:r>
            <a:rPr lang="en-US" sz="1600" baseline="0" dirty="0" err="1"/>
            <a:t>ko’ra</a:t>
          </a:r>
          <a:r>
            <a:rPr lang="en-US" sz="1600" baseline="0" dirty="0"/>
            <a:t>: </a:t>
          </a:r>
          <a:r>
            <a:rPr lang="en-US" sz="1600" baseline="0" dirty="0" err="1"/>
            <a:t>bolasiz</a:t>
          </a:r>
          <a:r>
            <a:rPr lang="en-US" sz="1600" baseline="0" dirty="0"/>
            <a:t>, </a:t>
          </a:r>
          <a:r>
            <a:rPr lang="en-US" sz="1600" baseline="0" dirty="0" err="1"/>
            <a:t>kam</a:t>
          </a:r>
          <a:r>
            <a:rPr lang="en-US" sz="1600" baseline="0" dirty="0"/>
            <a:t> </a:t>
          </a:r>
          <a:r>
            <a:rPr lang="en-US" sz="1600" baseline="0" dirty="0" err="1"/>
            <a:t>bolali</a:t>
          </a:r>
          <a:r>
            <a:rPr lang="en-US" sz="1600" baseline="0" dirty="0"/>
            <a:t>, </a:t>
          </a:r>
          <a:r>
            <a:rPr lang="en-US" sz="1600" baseline="0" dirty="0" err="1"/>
            <a:t>ko’p</a:t>
          </a:r>
          <a:r>
            <a:rPr lang="en-US" sz="1600" baseline="0" dirty="0"/>
            <a:t> </a:t>
          </a:r>
          <a:r>
            <a:rPr lang="en-US" sz="1600" baseline="0" dirty="0" err="1"/>
            <a:t>bolali</a:t>
          </a:r>
          <a:r>
            <a:rPr lang="en-US" sz="1600" baseline="0" dirty="0"/>
            <a:t> (</a:t>
          </a:r>
          <a:r>
            <a:rPr lang="en-US" sz="1600" baseline="0" dirty="0" err="1"/>
            <a:t>milliy</a:t>
          </a:r>
          <a:r>
            <a:rPr lang="en-US" sz="1600" baseline="0" dirty="0"/>
            <a:t> </a:t>
          </a:r>
          <a:r>
            <a:rPr lang="en-US" sz="1600" baseline="0" dirty="0" err="1"/>
            <a:t>va</a:t>
          </a:r>
          <a:r>
            <a:rPr lang="en-US" sz="1600" baseline="0" dirty="0"/>
            <a:t> </a:t>
          </a:r>
          <a:r>
            <a:rPr lang="en-US" sz="1600" baseline="0" dirty="0" err="1"/>
            <a:t>madaniy</a:t>
          </a:r>
          <a:r>
            <a:rPr lang="en-US" sz="1600" baseline="0" dirty="0"/>
            <a:t> </a:t>
          </a:r>
          <a:r>
            <a:rPr lang="en-US" sz="1600" baseline="0" dirty="0" err="1"/>
            <a:t>xususiyatlariga</a:t>
          </a:r>
          <a:r>
            <a:rPr lang="en-US" sz="1600" baseline="0" dirty="0"/>
            <a:t> </a:t>
          </a:r>
          <a:r>
            <a:rPr lang="en-US" sz="1600" baseline="0" dirty="0" err="1"/>
            <a:t>bog’liq</a:t>
          </a:r>
          <a:r>
            <a:rPr lang="en-US" sz="1600" baseline="0" dirty="0"/>
            <a:t> </a:t>
          </a:r>
          <a:r>
            <a:rPr lang="en-US" sz="1600" baseline="0" dirty="0" err="1"/>
            <a:t>ravishda</a:t>
          </a:r>
          <a:r>
            <a:rPr lang="en-US" sz="1600" baseline="0" dirty="0"/>
            <a:t>)</a:t>
          </a:r>
          <a:endParaRPr lang="ru-RU" sz="1600" dirty="0"/>
        </a:p>
      </dgm:t>
    </dgm:pt>
    <dgm:pt modelId="{107C1127-492A-4197-9C77-F3603E8C1BC5}" type="parTrans" cxnId="{1EF18BD7-1EE1-4E3E-9E6D-A3C714521EF5}">
      <dgm:prSet/>
      <dgm:spPr/>
      <dgm:t>
        <a:bodyPr/>
        <a:lstStyle/>
        <a:p>
          <a:endParaRPr lang="ru-RU"/>
        </a:p>
      </dgm:t>
    </dgm:pt>
    <dgm:pt modelId="{C7995993-2852-42F0-8B5A-B9B9FAA21A95}" type="sibTrans" cxnId="{1EF18BD7-1EE1-4E3E-9E6D-A3C714521EF5}">
      <dgm:prSet/>
      <dgm:spPr/>
      <dgm:t>
        <a:bodyPr/>
        <a:lstStyle/>
        <a:p>
          <a:endParaRPr lang="ru-RU"/>
        </a:p>
      </dgm:t>
    </dgm:pt>
    <dgm:pt modelId="{D9173EB5-4CFD-40BD-98CA-43BDFBAA7151}">
      <dgm:prSet custT="1"/>
      <dgm:spPr/>
      <dgm:t>
        <a:bodyPr/>
        <a:lstStyle/>
        <a:p>
          <a:pPr rtl="0"/>
          <a:r>
            <a:rPr lang="en-US" sz="1600" baseline="0" dirty="0" err="1"/>
            <a:t>Tarkibiga</a:t>
          </a:r>
          <a:r>
            <a:rPr lang="en-US" sz="1600" baseline="0" dirty="0"/>
            <a:t> </a:t>
          </a:r>
          <a:r>
            <a:rPr lang="en-US" sz="1600" baseline="0" dirty="0" err="1"/>
            <a:t>ko’ra</a:t>
          </a:r>
          <a:r>
            <a:rPr lang="en-US" sz="1600" baseline="0" dirty="0"/>
            <a:t> </a:t>
          </a:r>
          <a:r>
            <a:rPr lang="en-US" sz="1600" baseline="0" dirty="0" err="1"/>
            <a:t>to’liq</a:t>
          </a:r>
          <a:r>
            <a:rPr lang="en-US" sz="1600" baseline="0" dirty="0"/>
            <a:t> </a:t>
          </a:r>
          <a:r>
            <a:rPr lang="en-US" sz="1600" baseline="0" dirty="0" err="1"/>
            <a:t>bo’lmagan</a:t>
          </a:r>
          <a:r>
            <a:rPr lang="en-US" sz="1600" baseline="0" dirty="0"/>
            <a:t> (</a:t>
          </a:r>
          <a:r>
            <a:rPr lang="en-US" sz="1600" baseline="0" dirty="0" err="1"/>
            <a:t>bolalar</a:t>
          </a:r>
          <a:r>
            <a:rPr lang="en-US" sz="1600" baseline="0" dirty="0"/>
            <a:t> </a:t>
          </a:r>
          <a:r>
            <a:rPr lang="en-US" sz="1600" baseline="0" dirty="0" err="1"/>
            <a:t>ota</a:t>
          </a:r>
          <a:r>
            <a:rPr lang="en-US" sz="1600" baseline="0" dirty="0"/>
            <a:t>–</a:t>
          </a:r>
          <a:r>
            <a:rPr lang="en-US" sz="1600" baseline="0" dirty="0" err="1"/>
            <a:t>onalarning</a:t>
          </a:r>
          <a:r>
            <a:rPr lang="en-US" sz="1600" baseline="0" dirty="0"/>
            <a:t> </a:t>
          </a:r>
          <a:r>
            <a:rPr lang="en-US" sz="1600" baseline="0" dirty="0" err="1"/>
            <a:t>biri</a:t>
          </a:r>
          <a:r>
            <a:rPr lang="en-US" sz="1600" baseline="0" dirty="0"/>
            <a:t> </a:t>
          </a:r>
          <a:r>
            <a:rPr lang="en-US" sz="1600" baseline="0" dirty="0" err="1"/>
            <a:t>bilan</a:t>
          </a:r>
          <a:r>
            <a:rPr lang="en-US" sz="1600" baseline="0" dirty="0"/>
            <a:t> </a:t>
          </a:r>
          <a:r>
            <a:rPr lang="en-US" sz="1600" baseline="0" dirty="0" err="1"/>
            <a:t>yashiydi</a:t>
          </a:r>
          <a:r>
            <a:rPr lang="en-US" sz="1600" baseline="0" dirty="0"/>
            <a:t>), nuclear </a:t>
          </a:r>
          <a:r>
            <a:rPr lang="en-US" sz="1600" baseline="0" dirty="0" err="1"/>
            <a:t>oddiy</a:t>
          </a:r>
          <a:r>
            <a:rPr lang="en-US" sz="1600" baseline="0" dirty="0"/>
            <a:t> (</a:t>
          </a:r>
          <a:r>
            <a:rPr lang="en-US" sz="1600" baseline="0" dirty="0" err="1"/>
            <a:t>ota-ona</a:t>
          </a:r>
          <a:r>
            <a:rPr lang="en-US" sz="1600" baseline="0" dirty="0"/>
            <a:t> </a:t>
          </a:r>
          <a:r>
            <a:rPr lang="en-US" sz="1600" baseline="0" dirty="0" err="1"/>
            <a:t>va</a:t>
          </a:r>
          <a:r>
            <a:rPr lang="en-US" sz="1600" baseline="0" dirty="0"/>
            <a:t> </a:t>
          </a:r>
          <a:r>
            <a:rPr lang="en-US" sz="1600" baseline="0" dirty="0" err="1"/>
            <a:t>bolalar</a:t>
          </a:r>
          <a:r>
            <a:rPr lang="en-US" sz="1600" baseline="0" dirty="0"/>
            <a:t>), </a:t>
          </a:r>
          <a:r>
            <a:rPr lang="en-US" sz="1600" baseline="0" dirty="0" err="1"/>
            <a:t>murakkab</a:t>
          </a:r>
          <a:r>
            <a:rPr lang="en-US" sz="1600" baseline="0" dirty="0"/>
            <a:t> (</a:t>
          </a:r>
          <a:r>
            <a:rPr lang="en-US" sz="1600" baseline="0" dirty="0" err="1"/>
            <a:t>bir</a:t>
          </a:r>
          <a:r>
            <a:rPr lang="en-US" sz="1600" baseline="0" dirty="0"/>
            <a:t> </a:t>
          </a:r>
          <a:r>
            <a:rPr lang="en-US" sz="1600" baseline="0" dirty="0" err="1"/>
            <a:t>nechta</a:t>
          </a:r>
          <a:r>
            <a:rPr lang="en-US" sz="1600" baseline="0" dirty="0"/>
            <a:t> </a:t>
          </a:r>
          <a:r>
            <a:rPr lang="en-US" sz="1600" baseline="0" dirty="0" err="1"/>
            <a:t>avlodlardan</a:t>
          </a:r>
          <a:r>
            <a:rPr lang="en-US" sz="1600" baseline="0" dirty="0"/>
            <a:t> </a:t>
          </a:r>
          <a:r>
            <a:rPr lang="en-US" sz="1600" baseline="0" dirty="0" err="1"/>
            <a:t>iborat</a:t>
          </a:r>
          <a:r>
            <a:rPr lang="en-US" sz="1600" baseline="0" dirty="0"/>
            <a:t>, </a:t>
          </a:r>
          <a:r>
            <a:rPr lang="en-US" sz="1600" baseline="0" dirty="0" err="1"/>
            <a:t>ko’p</a:t>
          </a:r>
          <a:r>
            <a:rPr lang="en-US" sz="1600" baseline="0" dirty="0"/>
            <a:t> </a:t>
          </a:r>
          <a:r>
            <a:rPr lang="en-US" sz="1600" baseline="0" dirty="0" err="1"/>
            <a:t>avlodli</a:t>
          </a:r>
          <a:r>
            <a:rPr lang="en-US" sz="1600" baseline="0" dirty="0"/>
            <a:t>)</a:t>
          </a:r>
          <a:endParaRPr lang="ru-RU" sz="1600" dirty="0"/>
        </a:p>
      </dgm:t>
    </dgm:pt>
    <dgm:pt modelId="{58A91950-6289-44BD-B585-6FA584C08BE1}" type="parTrans" cxnId="{C3BD39AF-0886-4EB9-93ED-43F9FF19710D}">
      <dgm:prSet/>
      <dgm:spPr/>
      <dgm:t>
        <a:bodyPr/>
        <a:lstStyle/>
        <a:p>
          <a:endParaRPr lang="ru-RU"/>
        </a:p>
      </dgm:t>
    </dgm:pt>
    <dgm:pt modelId="{37EE7763-BC66-4F28-AE6C-E07D21551F62}" type="sibTrans" cxnId="{C3BD39AF-0886-4EB9-93ED-43F9FF19710D}">
      <dgm:prSet/>
      <dgm:spPr/>
      <dgm:t>
        <a:bodyPr/>
        <a:lstStyle/>
        <a:p>
          <a:endParaRPr lang="ru-RU"/>
        </a:p>
      </dgm:t>
    </dgm:pt>
    <dgm:pt modelId="{40F6E49F-8D1D-46B6-803F-12165B9E0FD4}">
      <dgm:prSet custT="1"/>
      <dgm:spPr/>
      <dgm:t>
        <a:bodyPr/>
        <a:lstStyle/>
        <a:p>
          <a:pPr rtl="0"/>
          <a:r>
            <a:rPr lang="en-US" sz="1600" baseline="0" dirty="0" err="1"/>
            <a:t>Yetakchilik</a:t>
          </a:r>
          <a:r>
            <a:rPr lang="en-US" sz="1600" baseline="0" dirty="0"/>
            <a:t> </a:t>
          </a:r>
          <a:r>
            <a:rPr lang="en-US" sz="1600" baseline="0" dirty="0" err="1"/>
            <a:t>tuzilmasi</a:t>
          </a:r>
          <a:r>
            <a:rPr lang="en-US" sz="1600" baseline="0" dirty="0"/>
            <a:t>, </a:t>
          </a:r>
          <a:r>
            <a:rPr lang="en-US" sz="1600" baseline="0" dirty="0" err="1"/>
            <a:t>huquq</a:t>
          </a:r>
          <a:r>
            <a:rPr lang="en-US" sz="1600" baseline="0" dirty="0"/>
            <a:t> </a:t>
          </a:r>
          <a:r>
            <a:rPr lang="en-US" sz="1600" baseline="0" dirty="0" err="1"/>
            <a:t>va</a:t>
          </a:r>
          <a:r>
            <a:rPr lang="en-US" sz="1600" baseline="0" dirty="0"/>
            <a:t> </a:t>
          </a:r>
          <a:r>
            <a:rPr lang="en-US" sz="1600" baseline="0" dirty="0" err="1"/>
            <a:t>majburiyatlarning</a:t>
          </a:r>
          <a:r>
            <a:rPr lang="en-US" sz="1600" baseline="0" dirty="0"/>
            <a:t> </a:t>
          </a:r>
          <a:r>
            <a:rPr lang="en-US" sz="1600" baseline="0" dirty="0" err="1"/>
            <a:t>taqsimlanishiga</a:t>
          </a:r>
          <a:r>
            <a:rPr lang="en-US" sz="1600" baseline="0" dirty="0"/>
            <a:t> </a:t>
          </a:r>
          <a:r>
            <a:rPr lang="en-US" sz="1600" baseline="0" dirty="0" err="1"/>
            <a:t>ko’ra</a:t>
          </a:r>
          <a:r>
            <a:rPr lang="en-US" sz="1600" baseline="0" dirty="0"/>
            <a:t> </a:t>
          </a:r>
          <a:r>
            <a:rPr lang="en-US" sz="1600" baseline="0" dirty="0" err="1"/>
            <a:t>elitar</a:t>
          </a:r>
          <a:r>
            <a:rPr lang="en-US" sz="1600" baseline="0" dirty="0"/>
            <a:t> (</a:t>
          </a:r>
          <a:r>
            <a:rPr lang="en-US" sz="1600" baseline="0" dirty="0" err="1"/>
            <a:t>demokratik</a:t>
          </a:r>
          <a:r>
            <a:rPr lang="en-US" sz="1600" baseline="0" dirty="0"/>
            <a:t>), </a:t>
          </a:r>
          <a:r>
            <a:rPr lang="en-US" sz="1600" baseline="0" dirty="0" err="1"/>
            <a:t>an’anaviy</a:t>
          </a:r>
          <a:r>
            <a:rPr lang="en-US" sz="1600" baseline="0" dirty="0"/>
            <a:t> (</a:t>
          </a:r>
          <a:r>
            <a:rPr lang="en-US" sz="1600" baseline="0" dirty="0" err="1"/>
            <a:t>avtoritar</a:t>
          </a:r>
          <a:r>
            <a:rPr lang="en-US" sz="1600" baseline="0" dirty="0"/>
            <a:t>)</a:t>
          </a:r>
          <a:endParaRPr lang="ru-RU" sz="1600" dirty="0"/>
        </a:p>
      </dgm:t>
    </dgm:pt>
    <dgm:pt modelId="{C2F2FE91-2AE4-47D6-A26A-5BB3BA257C7D}" type="parTrans" cxnId="{A2309F92-C5B4-43D3-BEA4-A4DE0339968E}">
      <dgm:prSet/>
      <dgm:spPr/>
      <dgm:t>
        <a:bodyPr/>
        <a:lstStyle/>
        <a:p>
          <a:endParaRPr lang="ru-RU"/>
        </a:p>
      </dgm:t>
    </dgm:pt>
    <dgm:pt modelId="{5BED673A-C48D-40E4-86E4-4B5E54FBC2D8}" type="sibTrans" cxnId="{A2309F92-C5B4-43D3-BEA4-A4DE0339968E}">
      <dgm:prSet/>
      <dgm:spPr/>
      <dgm:t>
        <a:bodyPr/>
        <a:lstStyle/>
        <a:p>
          <a:endParaRPr lang="ru-RU"/>
        </a:p>
      </dgm:t>
    </dgm:pt>
    <dgm:pt modelId="{321A1ED5-4FA7-4D82-86A3-076CCDCF8A64}">
      <dgm:prSet custT="1"/>
      <dgm:spPr/>
      <dgm:t>
        <a:bodyPr/>
        <a:lstStyle/>
        <a:p>
          <a:pPr rtl="0"/>
          <a:r>
            <a:rPr lang="en-US" sz="1600" baseline="0" dirty="0" err="1"/>
            <a:t>Geografik</a:t>
          </a:r>
          <a:r>
            <a:rPr lang="en-US" sz="1600" baseline="0" dirty="0"/>
            <a:t> </a:t>
          </a:r>
          <a:r>
            <a:rPr lang="en-US" sz="1600" baseline="0" dirty="0" err="1"/>
            <a:t>jihatiga</a:t>
          </a:r>
          <a:r>
            <a:rPr lang="en-US" sz="1600" baseline="0" dirty="0"/>
            <a:t> </a:t>
          </a:r>
          <a:r>
            <a:rPr lang="en-US" sz="1600" baseline="0" dirty="0" err="1"/>
            <a:t>ko’ra</a:t>
          </a:r>
          <a:r>
            <a:rPr lang="en-US" sz="1600" baseline="0" dirty="0"/>
            <a:t>: </a:t>
          </a:r>
          <a:r>
            <a:rPr lang="en-US" sz="1600" baseline="0" dirty="0" err="1"/>
            <a:t>shahar</a:t>
          </a:r>
          <a:r>
            <a:rPr lang="en-US" sz="1600" baseline="0" dirty="0"/>
            <a:t>, </a:t>
          </a:r>
          <a:r>
            <a:rPr lang="en-US" sz="1600" baseline="0" dirty="0" err="1"/>
            <a:t>qishloq</a:t>
          </a:r>
          <a:endParaRPr lang="ru-RU" sz="1600" dirty="0"/>
        </a:p>
      </dgm:t>
    </dgm:pt>
    <dgm:pt modelId="{EF8C320D-F74E-4229-8682-AAFC28FABD8B}" type="parTrans" cxnId="{4726EEE6-CB47-4F5F-94B8-6B99163E8320}">
      <dgm:prSet/>
      <dgm:spPr/>
      <dgm:t>
        <a:bodyPr/>
        <a:lstStyle/>
        <a:p>
          <a:endParaRPr lang="ru-RU"/>
        </a:p>
      </dgm:t>
    </dgm:pt>
    <dgm:pt modelId="{D761FC59-D24B-4CA6-87DE-E97BECC821CD}" type="sibTrans" cxnId="{4726EEE6-CB47-4F5F-94B8-6B99163E8320}">
      <dgm:prSet/>
      <dgm:spPr/>
      <dgm:t>
        <a:bodyPr/>
        <a:lstStyle/>
        <a:p>
          <a:endParaRPr lang="ru-RU"/>
        </a:p>
      </dgm:t>
    </dgm:pt>
    <dgm:pt modelId="{ADFC8FFB-7179-4BF0-B39F-2F1799B2917E}">
      <dgm:prSet custT="1"/>
      <dgm:spPr/>
      <dgm:t>
        <a:bodyPr/>
        <a:lstStyle/>
        <a:p>
          <a:pPr rtl="0"/>
          <a:r>
            <a:rPr lang="en-US" sz="1600" baseline="0" dirty="0" err="1"/>
            <a:t>Oilaviy</a:t>
          </a:r>
          <a:r>
            <a:rPr lang="en-US" sz="1600" baseline="0" dirty="0"/>
            <a:t> </a:t>
          </a:r>
          <a:r>
            <a:rPr lang="en-US" sz="1600" baseline="0" dirty="0" err="1"/>
            <a:t>stajiga</a:t>
          </a:r>
          <a:r>
            <a:rPr lang="en-US" sz="1600" baseline="0" dirty="0"/>
            <a:t> </a:t>
          </a:r>
          <a:r>
            <a:rPr lang="en-US" sz="1600" baseline="0" dirty="0" err="1"/>
            <a:t>ko’ra</a:t>
          </a:r>
          <a:r>
            <a:rPr lang="en-US" sz="1600" baseline="0" dirty="0"/>
            <a:t>: </a:t>
          </a:r>
          <a:r>
            <a:rPr lang="en-US" sz="1600" baseline="0" dirty="0" err="1"/>
            <a:t>yosh</a:t>
          </a:r>
          <a:r>
            <a:rPr lang="en-US" sz="1600" baseline="0" dirty="0"/>
            <a:t>, </a:t>
          </a:r>
          <a:r>
            <a:rPr lang="en-US" sz="1600" baseline="0" dirty="0" err="1"/>
            <a:t>o’rta</a:t>
          </a:r>
          <a:r>
            <a:rPr lang="en-US" sz="1600" baseline="0" dirty="0"/>
            <a:t> </a:t>
          </a:r>
          <a:r>
            <a:rPr lang="en-US" sz="1600" baseline="0" dirty="0" err="1"/>
            <a:t>yoshdagi</a:t>
          </a:r>
          <a:r>
            <a:rPr lang="en-US" sz="1600" baseline="0" dirty="0"/>
            <a:t>, </a:t>
          </a:r>
          <a:r>
            <a:rPr lang="en-US" sz="1600" baseline="0" dirty="0" err="1"/>
            <a:t>uchinchi</a:t>
          </a:r>
          <a:r>
            <a:rPr lang="en-US" sz="1600" baseline="0" dirty="0"/>
            <a:t> </a:t>
          </a:r>
          <a:r>
            <a:rPr lang="en-US" sz="1600" baseline="0" dirty="0" err="1"/>
            <a:t>yoshdagi</a:t>
          </a:r>
          <a:r>
            <a:rPr lang="en-US" sz="1600" baseline="0" dirty="0"/>
            <a:t> (pensioner) </a:t>
          </a:r>
          <a:r>
            <a:rPr lang="en-US" sz="1600" baseline="0" dirty="0" err="1"/>
            <a:t>oilalar</a:t>
          </a:r>
          <a:endParaRPr lang="ru-RU" sz="1600" dirty="0"/>
        </a:p>
      </dgm:t>
    </dgm:pt>
    <dgm:pt modelId="{38E52B1B-239F-44DE-99B1-D75F0166BFB4}" type="parTrans" cxnId="{F74D00C2-2C25-4CFC-84C2-D6F21ED020F7}">
      <dgm:prSet/>
      <dgm:spPr/>
      <dgm:t>
        <a:bodyPr/>
        <a:lstStyle/>
        <a:p>
          <a:endParaRPr lang="ru-RU"/>
        </a:p>
      </dgm:t>
    </dgm:pt>
    <dgm:pt modelId="{BC0BF0BF-4074-4AF9-A84C-693665D170A0}" type="sibTrans" cxnId="{F74D00C2-2C25-4CFC-84C2-D6F21ED020F7}">
      <dgm:prSet/>
      <dgm:spPr/>
      <dgm:t>
        <a:bodyPr/>
        <a:lstStyle/>
        <a:p>
          <a:endParaRPr lang="ru-RU"/>
        </a:p>
      </dgm:t>
    </dgm:pt>
    <dgm:pt modelId="{8856A19F-CE7C-4652-BECF-9874E254E443}">
      <dgm:prSet custT="1"/>
      <dgm:spPr/>
      <dgm:t>
        <a:bodyPr/>
        <a:lstStyle/>
        <a:p>
          <a:pPr rtl="0"/>
          <a:r>
            <a:rPr lang="en-US" sz="1600" baseline="0" dirty="0" err="1"/>
            <a:t>Yuqori</a:t>
          </a:r>
          <a:r>
            <a:rPr lang="en-US" sz="1600" baseline="0" dirty="0"/>
            <a:t>, </a:t>
          </a:r>
          <a:r>
            <a:rPr lang="en-US" sz="1600" baseline="0" dirty="0" err="1"/>
            <a:t>o’rtacha</a:t>
          </a:r>
          <a:r>
            <a:rPr lang="en-US" sz="1600" baseline="0" dirty="0"/>
            <a:t>, </a:t>
          </a:r>
          <a:r>
            <a:rPr lang="en-US" sz="1600" baseline="0" dirty="0" err="1"/>
            <a:t>kam</a:t>
          </a:r>
          <a:r>
            <a:rPr lang="en-US" sz="1600" baseline="0" dirty="0"/>
            <a:t> </a:t>
          </a:r>
          <a:r>
            <a:rPr lang="en-US" sz="1600" baseline="0" dirty="0" err="1"/>
            <a:t>daromadli</a:t>
          </a:r>
          <a:r>
            <a:rPr lang="en-US" sz="1600" baseline="0" dirty="0"/>
            <a:t> </a:t>
          </a:r>
          <a:r>
            <a:rPr lang="en-US" sz="1600" baseline="0" dirty="0" err="1"/>
            <a:t>va</a:t>
          </a:r>
          <a:r>
            <a:rPr lang="en-US" sz="1600" baseline="0" dirty="0"/>
            <a:t> </a:t>
          </a:r>
          <a:r>
            <a:rPr lang="en-US" sz="1600" baseline="0" dirty="0" err="1"/>
            <a:t>daromad</a:t>
          </a:r>
          <a:r>
            <a:rPr lang="en-US" sz="1600" baseline="0" dirty="0"/>
            <a:t> </a:t>
          </a:r>
          <a:r>
            <a:rPr lang="en-US" sz="1600" baseline="0" dirty="0" err="1"/>
            <a:t>darajasi</a:t>
          </a:r>
          <a:r>
            <a:rPr lang="en-US" sz="1600" baseline="0" dirty="0"/>
            <a:t> </a:t>
          </a:r>
          <a:r>
            <a:rPr lang="en-US" sz="1600" baseline="0" dirty="0" err="1"/>
            <a:t>iste’mol</a:t>
          </a:r>
          <a:r>
            <a:rPr lang="en-US" sz="1600" baseline="0" dirty="0"/>
            <a:t> </a:t>
          </a:r>
          <a:r>
            <a:rPr lang="en-US" sz="1600" baseline="0" dirty="0" err="1"/>
            <a:t>minimumidan</a:t>
          </a:r>
          <a:r>
            <a:rPr lang="en-US" sz="1600" baseline="0" dirty="0"/>
            <a:t> </a:t>
          </a:r>
          <a:r>
            <a:rPr lang="en-US" sz="1600" baseline="0" dirty="0" err="1"/>
            <a:t>oshmaydi</a:t>
          </a:r>
          <a:r>
            <a:rPr lang="en-US" sz="1600" baseline="0" dirty="0"/>
            <a:t> (</a:t>
          </a:r>
          <a:r>
            <a:rPr lang="en-US" sz="1600" baseline="0" dirty="0" err="1"/>
            <a:t>bu</a:t>
          </a:r>
          <a:r>
            <a:rPr lang="en-US" sz="1600" baseline="0" dirty="0"/>
            <a:t> </a:t>
          </a:r>
          <a:r>
            <a:rPr lang="en-US" sz="1600" baseline="0" dirty="0" err="1"/>
            <a:t>kabi</a:t>
          </a:r>
          <a:r>
            <a:rPr lang="en-US" sz="1600" baseline="0" dirty="0"/>
            <a:t> </a:t>
          </a:r>
          <a:r>
            <a:rPr lang="en-US" sz="1600" baseline="0" dirty="0" err="1"/>
            <a:t>oilalarda</a:t>
          </a:r>
          <a:r>
            <a:rPr lang="en-US" sz="1600" baseline="0" dirty="0"/>
            <a:t> 85% </a:t>
          </a:r>
          <a:r>
            <a:rPr lang="en-US" sz="1600" baseline="0" dirty="0" err="1"/>
            <a:t>oziq-ovqatga</a:t>
          </a:r>
          <a:r>
            <a:rPr lang="en-US" sz="1600" baseline="0" dirty="0"/>
            <a:t> </a:t>
          </a:r>
          <a:r>
            <a:rPr lang="en-US" sz="1600" baseline="0" dirty="0" err="1"/>
            <a:t>sarflanadi</a:t>
          </a:r>
          <a:r>
            <a:rPr lang="en-US" sz="1500" baseline="0" dirty="0"/>
            <a:t>)</a:t>
          </a:r>
          <a:endParaRPr lang="ru-RU" sz="1500" dirty="0"/>
        </a:p>
      </dgm:t>
    </dgm:pt>
    <dgm:pt modelId="{8473FD02-4081-4086-AFFB-D07154CDD29A}" type="parTrans" cxnId="{84408BA5-7889-4A03-B512-BB4C82C76A9A}">
      <dgm:prSet/>
      <dgm:spPr/>
      <dgm:t>
        <a:bodyPr/>
        <a:lstStyle/>
        <a:p>
          <a:endParaRPr lang="ru-RU"/>
        </a:p>
      </dgm:t>
    </dgm:pt>
    <dgm:pt modelId="{8C330328-9D48-471E-A1EB-A929169402F3}" type="sibTrans" cxnId="{84408BA5-7889-4A03-B512-BB4C82C76A9A}">
      <dgm:prSet/>
      <dgm:spPr/>
      <dgm:t>
        <a:bodyPr/>
        <a:lstStyle/>
        <a:p>
          <a:endParaRPr lang="ru-RU"/>
        </a:p>
      </dgm:t>
    </dgm:pt>
    <dgm:pt modelId="{FB870C98-7041-425E-92EE-AB2F294DF2DC}">
      <dgm:prSet/>
      <dgm:spPr/>
      <dgm:t>
        <a:bodyPr/>
        <a:lstStyle/>
        <a:p>
          <a:endParaRPr lang="ru-RU"/>
        </a:p>
      </dgm:t>
    </dgm:pt>
    <dgm:pt modelId="{92168E93-7868-4005-AA80-5FD21675A592}" type="parTrans" cxnId="{FC11AEBB-3F0D-492E-8509-F5EEBAEA93D0}">
      <dgm:prSet/>
      <dgm:spPr/>
      <dgm:t>
        <a:bodyPr/>
        <a:lstStyle/>
        <a:p>
          <a:endParaRPr lang="ru-RU"/>
        </a:p>
      </dgm:t>
    </dgm:pt>
    <dgm:pt modelId="{F6AD9BCE-27EA-4697-BDF1-A18927BF349D}" type="sibTrans" cxnId="{FC11AEBB-3F0D-492E-8509-F5EEBAEA93D0}">
      <dgm:prSet/>
      <dgm:spPr/>
      <dgm:t>
        <a:bodyPr/>
        <a:lstStyle/>
        <a:p>
          <a:endParaRPr lang="ru-RU"/>
        </a:p>
      </dgm:t>
    </dgm:pt>
    <dgm:pt modelId="{F0E9736C-1C9D-4BB1-B96E-1DAA6F7FE5BD}">
      <dgm:prSet/>
      <dgm:spPr/>
      <dgm:t>
        <a:bodyPr/>
        <a:lstStyle/>
        <a:p>
          <a:endParaRPr lang="ru-RU"/>
        </a:p>
      </dgm:t>
    </dgm:pt>
    <dgm:pt modelId="{433472A6-6371-4CF0-AB44-EF112033A369}" type="parTrans" cxnId="{5DB119FA-5AB9-4541-B3C2-18CB4CC2619C}">
      <dgm:prSet/>
      <dgm:spPr/>
      <dgm:t>
        <a:bodyPr/>
        <a:lstStyle/>
        <a:p>
          <a:endParaRPr lang="ru-RU"/>
        </a:p>
      </dgm:t>
    </dgm:pt>
    <dgm:pt modelId="{DC81AB90-BF25-4C41-BD96-44E0F15673A5}" type="sibTrans" cxnId="{5DB119FA-5AB9-4541-B3C2-18CB4CC2619C}">
      <dgm:prSet/>
      <dgm:spPr/>
      <dgm:t>
        <a:bodyPr/>
        <a:lstStyle/>
        <a:p>
          <a:endParaRPr lang="ru-RU"/>
        </a:p>
      </dgm:t>
    </dgm:pt>
    <dgm:pt modelId="{F7740430-97BA-4810-BE25-8FE71646BA3B}" type="pres">
      <dgm:prSet presAssocID="{E7AC119D-C2B5-4845-BED0-1F0317561B81}" presName="compositeShape" presStyleCnt="0">
        <dgm:presLayoutVars>
          <dgm:chMax val="7"/>
          <dgm:dir/>
          <dgm:resizeHandles val="exact"/>
        </dgm:presLayoutVars>
      </dgm:prSet>
      <dgm:spPr/>
    </dgm:pt>
    <dgm:pt modelId="{E86BCFD4-1069-44EB-8E7E-FA7164035820}" type="pres">
      <dgm:prSet presAssocID="{367A148A-4E2C-45E4-9F61-B03C6C888349}" presName="circ1" presStyleLbl="vennNode1" presStyleIdx="0" presStyleCnt="7"/>
      <dgm:spPr/>
    </dgm:pt>
    <dgm:pt modelId="{D2BFAB3C-CD53-4B00-A0D8-328D0B7FB166}" type="pres">
      <dgm:prSet presAssocID="{367A148A-4E2C-45E4-9F61-B03C6C888349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FBC02AF-00C1-4895-95AE-1019B9CB8DE3}" type="pres">
      <dgm:prSet presAssocID="{EC73AB15-C70A-4930-A88F-3B7B3393F0CA}" presName="circ2" presStyleLbl="vennNode1" presStyleIdx="1" presStyleCnt="7"/>
      <dgm:spPr/>
    </dgm:pt>
    <dgm:pt modelId="{ED92A0FC-962E-425A-9831-42DAC4353B16}" type="pres">
      <dgm:prSet presAssocID="{EC73AB15-C70A-4930-A88F-3B7B3393F0CA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9E532F89-EB0D-40E9-83EA-15A6123AA838}" type="pres">
      <dgm:prSet presAssocID="{D9173EB5-4CFD-40BD-98CA-43BDFBAA7151}" presName="circ3" presStyleLbl="vennNode1" presStyleIdx="2" presStyleCnt="7"/>
      <dgm:spPr/>
    </dgm:pt>
    <dgm:pt modelId="{9E0CF797-9B72-435E-87BD-098C1AFE04D7}" type="pres">
      <dgm:prSet presAssocID="{D9173EB5-4CFD-40BD-98CA-43BDFBAA7151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C7EB210-9EAC-4186-BB02-12456A3D24E7}" type="pres">
      <dgm:prSet presAssocID="{40F6E49F-8D1D-46B6-803F-12165B9E0FD4}" presName="circ4" presStyleLbl="vennNode1" presStyleIdx="3" presStyleCnt="7"/>
      <dgm:spPr/>
    </dgm:pt>
    <dgm:pt modelId="{369E41A0-8C50-4C7F-9EE9-E57BA97A1D1B}" type="pres">
      <dgm:prSet presAssocID="{40F6E49F-8D1D-46B6-803F-12165B9E0FD4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8B50487C-DC2B-48C8-A46D-AB6680010503}" type="pres">
      <dgm:prSet presAssocID="{321A1ED5-4FA7-4D82-86A3-076CCDCF8A64}" presName="circ5" presStyleLbl="vennNode1" presStyleIdx="4" presStyleCnt="7"/>
      <dgm:spPr/>
    </dgm:pt>
    <dgm:pt modelId="{8A724DAF-54AF-46D4-90C4-3BBD0304B72F}" type="pres">
      <dgm:prSet presAssocID="{321A1ED5-4FA7-4D82-86A3-076CCDCF8A64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3ECEE89-7756-4792-8FE1-C0E93E11C78B}" type="pres">
      <dgm:prSet presAssocID="{ADFC8FFB-7179-4BF0-B39F-2F1799B2917E}" presName="circ6" presStyleLbl="vennNode1" presStyleIdx="5" presStyleCnt="7"/>
      <dgm:spPr/>
    </dgm:pt>
    <dgm:pt modelId="{57ED1B99-44C8-42E3-905B-D7F0C5D626DB}" type="pres">
      <dgm:prSet presAssocID="{ADFC8FFB-7179-4BF0-B39F-2F1799B2917E}" presName="circ6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13227945-7932-4C63-998A-C019B5309EF5}" type="pres">
      <dgm:prSet presAssocID="{8856A19F-CE7C-4652-BECF-9874E254E443}" presName="circ7" presStyleLbl="vennNode1" presStyleIdx="6" presStyleCnt="7"/>
      <dgm:spPr/>
    </dgm:pt>
    <dgm:pt modelId="{FB5EDDE4-4732-47B5-8E19-1121A9115D29}" type="pres">
      <dgm:prSet presAssocID="{8856A19F-CE7C-4652-BECF-9874E254E443}" presName="circ7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31BBF118-E4B9-4FAA-8C47-62FFB7B6BB03}" type="presOf" srcId="{D9173EB5-4CFD-40BD-98CA-43BDFBAA7151}" destId="{9E0CF797-9B72-435E-87BD-098C1AFE04D7}" srcOrd="0" destOrd="0" presId="urn:microsoft.com/office/officeart/2005/8/layout/venn1"/>
    <dgm:cxn modelId="{487D2B55-DA8E-4563-BB1C-5983B55C3E70}" type="presOf" srcId="{367A148A-4E2C-45E4-9F61-B03C6C888349}" destId="{D2BFAB3C-CD53-4B00-A0D8-328D0B7FB166}" srcOrd="0" destOrd="0" presId="urn:microsoft.com/office/officeart/2005/8/layout/venn1"/>
    <dgm:cxn modelId="{15663891-8348-4BEC-8E50-4D8E6D061920}" type="presOf" srcId="{321A1ED5-4FA7-4D82-86A3-076CCDCF8A64}" destId="{8A724DAF-54AF-46D4-90C4-3BBD0304B72F}" srcOrd="0" destOrd="0" presId="urn:microsoft.com/office/officeart/2005/8/layout/venn1"/>
    <dgm:cxn modelId="{A2309F92-C5B4-43D3-BEA4-A4DE0339968E}" srcId="{E7AC119D-C2B5-4845-BED0-1F0317561B81}" destId="{40F6E49F-8D1D-46B6-803F-12165B9E0FD4}" srcOrd="3" destOrd="0" parTransId="{C2F2FE91-2AE4-47D6-A26A-5BB3BA257C7D}" sibTransId="{5BED673A-C48D-40E4-86E4-4B5E54FBC2D8}"/>
    <dgm:cxn modelId="{577F419D-7B67-4300-BF4E-7A710272ED87}" type="presOf" srcId="{ADFC8FFB-7179-4BF0-B39F-2F1799B2917E}" destId="{57ED1B99-44C8-42E3-905B-D7F0C5D626DB}" srcOrd="0" destOrd="0" presId="urn:microsoft.com/office/officeart/2005/8/layout/venn1"/>
    <dgm:cxn modelId="{84408BA5-7889-4A03-B512-BB4C82C76A9A}" srcId="{E7AC119D-C2B5-4845-BED0-1F0317561B81}" destId="{8856A19F-CE7C-4652-BECF-9874E254E443}" srcOrd="6" destOrd="0" parTransId="{8473FD02-4081-4086-AFFB-D07154CDD29A}" sibTransId="{8C330328-9D48-471E-A1EB-A929169402F3}"/>
    <dgm:cxn modelId="{FEFCC9AA-7CC7-4727-97F7-A35444D6F3FD}" type="presOf" srcId="{8856A19F-CE7C-4652-BECF-9874E254E443}" destId="{FB5EDDE4-4732-47B5-8E19-1121A9115D29}" srcOrd="0" destOrd="0" presId="urn:microsoft.com/office/officeart/2005/8/layout/venn1"/>
    <dgm:cxn modelId="{6AFBBAAD-F4DA-4451-A202-C737F988F2BE}" type="presOf" srcId="{E7AC119D-C2B5-4845-BED0-1F0317561B81}" destId="{F7740430-97BA-4810-BE25-8FE71646BA3B}" srcOrd="0" destOrd="0" presId="urn:microsoft.com/office/officeart/2005/8/layout/venn1"/>
    <dgm:cxn modelId="{C3BD39AF-0886-4EB9-93ED-43F9FF19710D}" srcId="{E7AC119D-C2B5-4845-BED0-1F0317561B81}" destId="{D9173EB5-4CFD-40BD-98CA-43BDFBAA7151}" srcOrd="2" destOrd="0" parTransId="{58A91950-6289-44BD-B585-6FA584C08BE1}" sibTransId="{37EE7763-BC66-4F28-AE6C-E07D21551F62}"/>
    <dgm:cxn modelId="{26C3F8AF-2C63-458F-898F-F65A27C8D817}" srcId="{E7AC119D-C2B5-4845-BED0-1F0317561B81}" destId="{367A148A-4E2C-45E4-9F61-B03C6C888349}" srcOrd="0" destOrd="0" parTransId="{C23517AB-06EB-42AB-B601-93EAE816476E}" sibTransId="{492ECB22-98B8-4F0E-AC15-4DF4DBB7C86A}"/>
    <dgm:cxn modelId="{FC11AEBB-3F0D-492E-8509-F5EEBAEA93D0}" srcId="{E7AC119D-C2B5-4845-BED0-1F0317561B81}" destId="{FB870C98-7041-425E-92EE-AB2F294DF2DC}" srcOrd="7" destOrd="0" parTransId="{92168E93-7868-4005-AA80-5FD21675A592}" sibTransId="{F6AD9BCE-27EA-4697-BDF1-A18927BF349D}"/>
    <dgm:cxn modelId="{F74D00C2-2C25-4CFC-84C2-D6F21ED020F7}" srcId="{E7AC119D-C2B5-4845-BED0-1F0317561B81}" destId="{ADFC8FFB-7179-4BF0-B39F-2F1799B2917E}" srcOrd="5" destOrd="0" parTransId="{38E52B1B-239F-44DE-99B1-D75F0166BFB4}" sibTransId="{BC0BF0BF-4074-4AF9-A84C-693665D170A0}"/>
    <dgm:cxn modelId="{5A0CF4CE-C80D-4262-8F7A-FFC07B866A02}" type="presOf" srcId="{40F6E49F-8D1D-46B6-803F-12165B9E0FD4}" destId="{369E41A0-8C50-4C7F-9EE9-E57BA97A1D1B}" srcOrd="0" destOrd="0" presId="urn:microsoft.com/office/officeart/2005/8/layout/venn1"/>
    <dgm:cxn modelId="{1EF18BD7-1EE1-4E3E-9E6D-A3C714521EF5}" srcId="{E7AC119D-C2B5-4845-BED0-1F0317561B81}" destId="{EC73AB15-C70A-4930-A88F-3B7B3393F0CA}" srcOrd="1" destOrd="0" parTransId="{107C1127-492A-4197-9C77-F3603E8C1BC5}" sibTransId="{C7995993-2852-42F0-8B5A-B9B9FAA21A95}"/>
    <dgm:cxn modelId="{4726EEE6-CB47-4F5F-94B8-6B99163E8320}" srcId="{E7AC119D-C2B5-4845-BED0-1F0317561B81}" destId="{321A1ED5-4FA7-4D82-86A3-076CCDCF8A64}" srcOrd="4" destOrd="0" parTransId="{EF8C320D-F74E-4229-8682-AAFC28FABD8B}" sibTransId="{D761FC59-D24B-4CA6-87DE-E97BECC821CD}"/>
    <dgm:cxn modelId="{E535F3E9-619D-4D99-B72E-63D8C2EFB21C}" type="presOf" srcId="{EC73AB15-C70A-4930-A88F-3B7B3393F0CA}" destId="{ED92A0FC-962E-425A-9831-42DAC4353B16}" srcOrd="0" destOrd="0" presId="urn:microsoft.com/office/officeart/2005/8/layout/venn1"/>
    <dgm:cxn modelId="{5DB119FA-5AB9-4541-B3C2-18CB4CC2619C}" srcId="{E7AC119D-C2B5-4845-BED0-1F0317561B81}" destId="{F0E9736C-1C9D-4BB1-B96E-1DAA6F7FE5BD}" srcOrd="8" destOrd="0" parTransId="{433472A6-6371-4CF0-AB44-EF112033A369}" sibTransId="{DC81AB90-BF25-4C41-BD96-44E0F15673A5}"/>
    <dgm:cxn modelId="{572F15C7-79CA-4D67-A286-0922F58742C1}" type="presParOf" srcId="{F7740430-97BA-4810-BE25-8FE71646BA3B}" destId="{E86BCFD4-1069-44EB-8E7E-FA7164035820}" srcOrd="0" destOrd="0" presId="urn:microsoft.com/office/officeart/2005/8/layout/venn1"/>
    <dgm:cxn modelId="{3A667C1F-78A3-428F-B9F6-7B905A0D4BF1}" type="presParOf" srcId="{F7740430-97BA-4810-BE25-8FE71646BA3B}" destId="{D2BFAB3C-CD53-4B00-A0D8-328D0B7FB166}" srcOrd="1" destOrd="0" presId="urn:microsoft.com/office/officeart/2005/8/layout/venn1"/>
    <dgm:cxn modelId="{4A32E6EB-927B-4140-A484-9542BC0316C5}" type="presParOf" srcId="{F7740430-97BA-4810-BE25-8FE71646BA3B}" destId="{4FBC02AF-00C1-4895-95AE-1019B9CB8DE3}" srcOrd="2" destOrd="0" presId="urn:microsoft.com/office/officeart/2005/8/layout/venn1"/>
    <dgm:cxn modelId="{4081F68F-B2F7-4626-8251-6B063ABDD189}" type="presParOf" srcId="{F7740430-97BA-4810-BE25-8FE71646BA3B}" destId="{ED92A0FC-962E-425A-9831-42DAC4353B16}" srcOrd="3" destOrd="0" presId="urn:microsoft.com/office/officeart/2005/8/layout/venn1"/>
    <dgm:cxn modelId="{09078CAA-44DF-4289-A005-9155BCE73E91}" type="presParOf" srcId="{F7740430-97BA-4810-BE25-8FE71646BA3B}" destId="{9E532F89-EB0D-40E9-83EA-15A6123AA838}" srcOrd="4" destOrd="0" presId="urn:microsoft.com/office/officeart/2005/8/layout/venn1"/>
    <dgm:cxn modelId="{5857E16C-0DFA-413A-9575-8FDC94897AB5}" type="presParOf" srcId="{F7740430-97BA-4810-BE25-8FE71646BA3B}" destId="{9E0CF797-9B72-435E-87BD-098C1AFE04D7}" srcOrd="5" destOrd="0" presId="urn:microsoft.com/office/officeart/2005/8/layout/venn1"/>
    <dgm:cxn modelId="{39646112-9259-497D-8465-E58633FF07EB}" type="presParOf" srcId="{F7740430-97BA-4810-BE25-8FE71646BA3B}" destId="{0C7EB210-9EAC-4186-BB02-12456A3D24E7}" srcOrd="6" destOrd="0" presId="urn:microsoft.com/office/officeart/2005/8/layout/venn1"/>
    <dgm:cxn modelId="{CDE2DC9D-C8E4-403D-B60E-91C276114A6D}" type="presParOf" srcId="{F7740430-97BA-4810-BE25-8FE71646BA3B}" destId="{369E41A0-8C50-4C7F-9EE9-E57BA97A1D1B}" srcOrd="7" destOrd="0" presId="urn:microsoft.com/office/officeart/2005/8/layout/venn1"/>
    <dgm:cxn modelId="{8DE16EC5-00D5-40B0-AC50-9374181C3EE1}" type="presParOf" srcId="{F7740430-97BA-4810-BE25-8FE71646BA3B}" destId="{8B50487C-DC2B-48C8-A46D-AB6680010503}" srcOrd="8" destOrd="0" presId="urn:microsoft.com/office/officeart/2005/8/layout/venn1"/>
    <dgm:cxn modelId="{6881BE81-8115-4D8B-98F9-E2B598DB9C51}" type="presParOf" srcId="{F7740430-97BA-4810-BE25-8FE71646BA3B}" destId="{8A724DAF-54AF-46D4-90C4-3BBD0304B72F}" srcOrd="9" destOrd="0" presId="urn:microsoft.com/office/officeart/2005/8/layout/venn1"/>
    <dgm:cxn modelId="{A825FE2D-44A6-40EE-A195-1A5996E7346B}" type="presParOf" srcId="{F7740430-97BA-4810-BE25-8FE71646BA3B}" destId="{63ECEE89-7756-4792-8FE1-C0E93E11C78B}" srcOrd="10" destOrd="0" presId="urn:microsoft.com/office/officeart/2005/8/layout/venn1"/>
    <dgm:cxn modelId="{088A8F97-AB61-4C0C-AA6C-31D04659C389}" type="presParOf" srcId="{F7740430-97BA-4810-BE25-8FE71646BA3B}" destId="{57ED1B99-44C8-42E3-905B-D7F0C5D626DB}" srcOrd="11" destOrd="0" presId="urn:microsoft.com/office/officeart/2005/8/layout/venn1"/>
    <dgm:cxn modelId="{22558339-76EA-403B-BE5A-CE37A1994F9C}" type="presParOf" srcId="{F7740430-97BA-4810-BE25-8FE71646BA3B}" destId="{13227945-7932-4C63-998A-C019B5309EF5}" srcOrd="12" destOrd="0" presId="urn:microsoft.com/office/officeart/2005/8/layout/venn1"/>
    <dgm:cxn modelId="{138A8732-091A-4032-AF2C-700D7BE612B4}" type="presParOf" srcId="{F7740430-97BA-4810-BE25-8FE71646BA3B}" destId="{FB5EDDE4-4732-47B5-8E19-1121A9115D29}" srcOrd="1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F8253C-76B7-464E-B0D6-4E18F074400A}" type="doc">
      <dgm:prSet loTypeId="urn:microsoft.com/office/officeart/2005/8/layout/hProcess4" loCatId="process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97F07DCD-13AE-4CC0-A61F-835276775BD5}">
      <dgm:prSet custT="1"/>
      <dgm:spPr/>
      <dgm:t>
        <a:bodyPr/>
        <a:lstStyle/>
        <a:p>
          <a:pPr rtl="0"/>
          <a:r>
            <a:rPr lang="en-US" sz="1800" baseline="0" dirty="0" err="1"/>
            <a:t>M.Richmodning</a:t>
          </a:r>
          <a:r>
            <a:rPr lang="en-US" sz="1800" baseline="0" dirty="0"/>
            <a:t> “</a:t>
          </a:r>
          <a:r>
            <a:rPr lang="en-US" sz="1800" baseline="0" dirty="0" err="1"/>
            <a:t>Ijtimoiytashxis</a:t>
          </a:r>
          <a:r>
            <a:rPr lang="en-US" sz="1800" baseline="0" dirty="0"/>
            <a:t>” (1917) </a:t>
          </a:r>
          <a:r>
            <a:rPr lang="en-US" sz="1800" baseline="0" dirty="0" err="1"/>
            <a:t>asarida</a:t>
          </a:r>
          <a:r>
            <a:rPr lang="en-US" sz="1800" baseline="0" dirty="0"/>
            <a:t> </a:t>
          </a:r>
          <a:r>
            <a:rPr lang="en-US" sz="1800" baseline="0" dirty="0" err="1"/>
            <a:t>ijtimoiy</a:t>
          </a:r>
          <a:r>
            <a:rPr lang="en-US" sz="1800" baseline="0" dirty="0"/>
            <a:t> </a:t>
          </a:r>
          <a:r>
            <a:rPr lang="en-US" sz="1800" baseline="0" dirty="0" err="1"/>
            <a:t>ishni</a:t>
          </a:r>
          <a:r>
            <a:rPr lang="en-US" sz="1800" baseline="0" dirty="0"/>
            <a:t> </a:t>
          </a:r>
          <a:r>
            <a:rPr lang="en-US" sz="1800" baseline="0" dirty="0" err="1"/>
            <a:t>individ</a:t>
          </a:r>
          <a:r>
            <a:rPr lang="en-US" sz="1800" baseline="0" dirty="0"/>
            <a:t> </a:t>
          </a:r>
          <a:r>
            <a:rPr lang="en-US" sz="1800" baseline="0" dirty="0" err="1"/>
            <a:t>yoki</a:t>
          </a:r>
          <a:r>
            <a:rPr lang="en-US" sz="1800" baseline="0" dirty="0"/>
            <a:t> </a:t>
          </a:r>
          <a:r>
            <a:rPr lang="en-US" sz="1800" baseline="0" dirty="0" err="1"/>
            <a:t>oila</a:t>
          </a:r>
          <a:r>
            <a:rPr lang="en-US" sz="1800" baseline="0" dirty="0"/>
            <a:t> </a:t>
          </a:r>
          <a:r>
            <a:rPr lang="en-US" sz="1800" baseline="0" dirty="0" err="1"/>
            <a:t>bilan</a:t>
          </a:r>
          <a:r>
            <a:rPr lang="en-US" sz="1800" baseline="0" dirty="0"/>
            <a:t> </a:t>
          </a:r>
          <a:r>
            <a:rPr lang="en-US" sz="1800" baseline="0" dirty="0" err="1"/>
            <a:t>alohida</a:t>
          </a:r>
          <a:r>
            <a:rPr lang="en-US" sz="1800" baseline="0" dirty="0"/>
            <a:t> </a:t>
          </a:r>
          <a:r>
            <a:rPr lang="en-US" sz="1800" baseline="0" dirty="0" err="1"/>
            <a:t>ish</a:t>
          </a:r>
          <a:r>
            <a:rPr lang="en-US" sz="1800" baseline="0" dirty="0"/>
            <a:t> </a:t>
          </a:r>
          <a:r>
            <a:rPr lang="en-US" sz="1800" baseline="0" dirty="0" err="1"/>
            <a:t>olib</a:t>
          </a:r>
          <a:r>
            <a:rPr lang="en-US" sz="1800" baseline="0" dirty="0"/>
            <a:t> </a:t>
          </a:r>
          <a:r>
            <a:rPr lang="en-US" sz="1800" baseline="0" dirty="0" err="1"/>
            <a:t>borish</a:t>
          </a:r>
          <a:r>
            <a:rPr lang="en-US" sz="1800" baseline="0" dirty="0"/>
            <a:t> </a:t>
          </a:r>
          <a:r>
            <a:rPr lang="en-US" sz="1800" baseline="0" dirty="0" err="1"/>
            <a:t>sifatida</a:t>
          </a:r>
          <a:r>
            <a:rPr lang="en-US" sz="1800" baseline="0" dirty="0"/>
            <a:t> </a:t>
          </a:r>
          <a:r>
            <a:rPr lang="en-US" sz="1800" baseline="0" dirty="0" err="1"/>
            <a:t>ta’riflangan</a:t>
          </a:r>
          <a:r>
            <a:rPr lang="en-US" sz="1800" baseline="0" dirty="0"/>
            <a:t>. </a:t>
          </a:r>
          <a:r>
            <a:rPr lang="en-US" sz="1800" baseline="0" dirty="0" err="1"/>
            <a:t>M.Richmond</a:t>
          </a:r>
          <a:r>
            <a:rPr lang="en-US" sz="1800" baseline="0" dirty="0"/>
            <a:t> </a:t>
          </a:r>
          <a:r>
            <a:rPr lang="en-US" sz="1800" baseline="0" dirty="0" err="1"/>
            <a:t>oilani</a:t>
          </a:r>
          <a:r>
            <a:rPr lang="en-US" sz="1800" baseline="0" dirty="0"/>
            <a:t> </a:t>
          </a:r>
          <a:r>
            <a:rPr lang="en-US" sz="1800" baseline="0" dirty="0" err="1"/>
            <a:t>doimiy</a:t>
          </a:r>
          <a:r>
            <a:rPr lang="en-US" sz="1800" baseline="0" dirty="0"/>
            <a:t> </a:t>
          </a:r>
          <a:r>
            <a:rPr lang="en-US" sz="1800" baseline="0" dirty="0" err="1"/>
            <a:t>ravishdagi</a:t>
          </a:r>
          <a:r>
            <a:rPr lang="en-US" sz="1800" baseline="0" dirty="0"/>
            <a:t> </a:t>
          </a:r>
          <a:r>
            <a:rPr lang="en-US" sz="1800" baseline="0" dirty="0" err="1"/>
            <a:t>e’tibor</a:t>
          </a:r>
          <a:r>
            <a:rPr lang="en-US" sz="1800" baseline="0" dirty="0"/>
            <a:t> </a:t>
          </a:r>
          <a:r>
            <a:rPr lang="en-US" sz="1800" baseline="0" dirty="0" err="1"/>
            <a:t>va</a:t>
          </a:r>
          <a:r>
            <a:rPr lang="en-US" sz="1800" baseline="0" dirty="0"/>
            <a:t> </a:t>
          </a:r>
          <a:r>
            <a:rPr lang="en-US" sz="1800" baseline="0" dirty="0" err="1"/>
            <a:t>qo’llab-quvvatlashni</a:t>
          </a:r>
          <a:r>
            <a:rPr lang="en-US" sz="1800" baseline="0" dirty="0"/>
            <a:t> talab </a:t>
          </a:r>
          <a:r>
            <a:rPr lang="en-US" sz="1800" baseline="0" dirty="0" err="1"/>
            <a:t>etuvchi</a:t>
          </a:r>
          <a:r>
            <a:rPr lang="en-US" sz="1800" baseline="0" dirty="0"/>
            <a:t> </a:t>
          </a:r>
          <a:r>
            <a:rPr lang="en-US" sz="1800" baseline="0" dirty="0" err="1"/>
            <a:t>birlik</a:t>
          </a:r>
          <a:r>
            <a:rPr lang="en-US" sz="1800" baseline="0" dirty="0"/>
            <a:t> </a:t>
          </a:r>
          <a:r>
            <a:rPr lang="en-US" sz="1800" baseline="0" dirty="0" err="1"/>
            <a:t>sifatida</a:t>
          </a:r>
          <a:r>
            <a:rPr lang="en-US" sz="1800" baseline="0" dirty="0"/>
            <a:t> </a:t>
          </a:r>
          <a:r>
            <a:rPr lang="en-US" sz="1800" baseline="0" dirty="0" err="1"/>
            <a:t>ta’riflangan</a:t>
          </a:r>
          <a:r>
            <a:rPr lang="en-US" sz="1800" baseline="0" dirty="0"/>
            <a:t>. “</a:t>
          </a:r>
          <a:r>
            <a:rPr lang="en-US" sz="1800" baseline="0" dirty="0" err="1"/>
            <a:t>Oila</a:t>
          </a:r>
          <a:r>
            <a:rPr lang="en-US" sz="1800" baseline="0" dirty="0"/>
            <a:t>, - deb </a:t>
          </a:r>
          <a:r>
            <a:rPr lang="en-US" sz="1800" baseline="0" dirty="0" err="1"/>
            <a:t>yozadi</a:t>
          </a:r>
          <a:r>
            <a:rPr lang="en-US" sz="1800" baseline="0" dirty="0"/>
            <a:t> u, -</a:t>
          </a:r>
          <a:r>
            <a:rPr lang="en-US" sz="1800" baseline="0" dirty="0" err="1"/>
            <a:t>bizning</a:t>
          </a:r>
          <a:r>
            <a:rPr lang="en-US" sz="1800" baseline="0" dirty="0"/>
            <a:t> </a:t>
          </a:r>
          <a:r>
            <a:rPr lang="en-US" sz="1800" baseline="0" dirty="0" err="1"/>
            <a:t>taqdirlarimiz</a:t>
          </a:r>
          <a:r>
            <a:rPr lang="en-US" sz="1800" baseline="0" dirty="0"/>
            <a:t> </a:t>
          </a:r>
          <a:r>
            <a:rPr lang="en-US" sz="1800" baseline="0" dirty="0" err="1"/>
            <a:t>atrofida</a:t>
          </a:r>
          <a:r>
            <a:rPr lang="en-US" sz="1800" baseline="0" dirty="0"/>
            <a:t> </a:t>
          </a:r>
          <a:r>
            <a:rPr lang="en-US" sz="1800" baseline="0" dirty="0" err="1"/>
            <a:t>aylanuvchi</a:t>
          </a:r>
          <a:r>
            <a:rPr lang="en-US" sz="1800" baseline="0" dirty="0"/>
            <a:t> </a:t>
          </a:r>
          <a:r>
            <a:rPr lang="en-US" sz="1800" baseline="0" dirty="0" err="1"/>
            <a:t>asosiy</a:t>
          </a:r>
          <a:r>
            <a:rPr lang="en-US" sz="1800" baseline="0" dirty="0"/>
            <a:t> institute </a:t>
          </a:r>
          <a:r>
            <a:rPr lang="en-US" sz="1800" baseline="0" dirty="0" err="1"/>
            <a:t>bo’lib</a:t>
          </a:r>
          <a:r>
            <a:rPr lang="en-US" sz="1800" baseline="0" dirty="0"/>
            <a:t> </a:t>
          </a:r>
          <a:r>
            <a:rPr lang="en-US" sz="1800" baseline="0" dirty="0" err="1"/>
            <a:t>qolishdan</a:t>
          </a:r>
          <a:r>
            <a:rPr lang="en-US" sz="1800" baseline="0" dirty="0"/>
            <a:t> </a:t>
          </a:r>
          <a:r>
            <a:rPr lang="en-US" sz="1800" baseline="0" dirty="0" err="1"/>
            <a:t>davom</a:t>
          </a:r>
          <a:r>
            <a:rPr lang="en-US" sz="1800" baseline="0" dirty="0"/>
            <a:t> </a:t>
          </a:r>
          <a:r>
            <a:rPr lang="en-US" sz="1800" baseline="0" dirty="0" err="1"/>
            <a:t>etmoqda</a:t>
          </a:r>
          <a:r>
            <a:rPr lang="en-US" sz="1800" baseline="0" dirty="0"/>
            <a:t>” .</a:t>
          </a:r>
          <a:r>
            <a:rPr lang="en-US" sz="1800" baseline="0" dirty="0" err="1"/>
            <a:t>M.Richmondning</a:t>
          </a:r>
          <a:r>
            <a:rPr lang="en-US" sz="1800" baseline="0" dirty="0"/>
            <a:t> </a:t>
          </a:r>
          <a:r>
            <a:rPr lang="en-US" sz="1800" baseline="0" dirty="0" err="1"/>
            <a:t>ogohlantirishicha</a:t>
          </a:r>
          <a:r>
            <a:rPr lang="en-US" sz="1800" baseline="0" dirty="0"/>
            <a:t>, </a:t>
          </a:r>
          <a:r>
            <a:rPr lang="en-US" sz="1800" baseline="0" dirty="0" err="1"/>
            <a:t>alohida</a:t>
          </a:r>
          <a:r>
            <a:rPr lang="en-US" sz="1800" baseline="0" dirty="0"/>
            <a:t> </a:t>
          </a:r>
          <a:r>
            <a:rPr lang="en-US" sz="1800" baseline="0" dirty="0" err="1"/>
            <a:t>mijoz</a:t>
          </a:r>
          <a:r>
            <a:rPr lang="en-US" sz="1800" baseline="0" dirty="0"/>
            <a:t> </a:t>
          </a:r>
          <a:r>
            <a:rPr lang="en-US" sz="1800" baseline="0" dirty="0" err="1"/>
            <a:t>bilan</a:t>
          </a:r>
          <a:r>
            <a:rPr lang="en-US" sz="1800" baseline="0" dirty="0"/>
            <a:t> </a:t>
          </a:r>
          <a:r>
            <a:rPr lang="en-US" sz="1800" baseline="0" dirty="0" err="1"/>
            <a:t>olib</a:t>
          </a:r>
          <a:r>
            <a:rPr lang="en-US" sz="1800" baseline="0" dirty="0"/>
            <a:t> </a:t>
          </a:r>
          <a:r>
            <a:rPr lang="en-US" sz="1800" baseline="0" dirty="0" err="1"/>
            <a:t>borilgan</a:t>
          </a:r>
          <a:r>
            <a:rPr lang="en-US" sz="1800" baseline="0" dirty="0"/>
            <a:t> </a:t>
          </a:r>
          <a:r>
            <a:rPr lang="en-US" sz="1800" baseline="0" dirty="0" err="1"/>
            <a:t>ish</a:t>
          </a:r>
          <a:r>
            <a:rPr lang="en-US" sz="1800" baseline="0" dirty="0"/>
            <a:t> </a:t>
          </a:r>
          <a:r>
            <a:rPr lang="en-US" sz="1800" baseline="0" dirty="0" err="1"/>
            <a:t>jarayonida</a:t>
          </a:r>
          <a:r>
            <a:rPr lang="en-US" sz="1800" baseline="0" dirty="0"/>
            <a:t> </a:t>
          </a:r>
          <a:r>
            <a:rPr lang="en-US" sz="1800" baseline="0" dirty="0" err="1"/>
            <a:t>erishilgan</a:t>
          </a:r>
          <a:r>
            <a:rPr lang="en-US" sz="1800" baseline="0" dirty="0"/>
            <a:t> </a:t>
          </a:r>
          <a:r>
            <a:rPr lang="en-US" sz="1800" baseline="0" dirty="0" err="1"/>
            <a:t>barcha</a:t>
          </a:r>
          <a:r>
            <a:rPr lang="en-US" sz="1800" baseline="0" dirty="0"/>
            <a:t> </a:t>
          </a:r>
          <a:r>
            <a:rPr lang="en-US" sz="1800" baseline="0" dirty="0" err="1"/>
            <a:t>ijobiy</a:t>
          </a:r>
          <a:r>
            <a:rPr lang="en-US" sz="1800" baseline="0" dirty="0"/>
            <a:t> </a:t>
          </a:r>
          <a:r>
            <a:rPr lang="en-US" sz="1800" baseline="0" dirty="0" err="1"/>
            <a:t>natijalar</a:t>
          </a:r>
          <a:r>
            <a:rPr lang="en-US" sz="1800" baseline="0" dirty="0"/>
            <a:t>, agar </a:t>
          </a:r>
          <a:r>
            <a:rPr lang="en-US" sz="1800" baseline="0" dirty="0" err="1"/>
            <a:t>ijtimoiy</a:t>
          </a:r>
          <a:r>
            <a:rPr lang="en-US" sz="1800" baseline="0" dirty="0"/>
            <a:t> </a:t>
          </a:r>
          <a:r>
            <a:rPr lang="en-US" sz="1800" baseline="0" dirty="0" err="1"/>
            <a:t>xodimlar</a:t>
          </a:r>
          <a:r>
            <a:rPr lang="en-US" sz="1800" baseline="0" dirty="0"/>
            <a:t> </a:t>
          </a:r>
          <a:r>
            <a:rPr lang="en-US" sz="1800" baseline="0" dirty="0" err="1"/>
            <a:t>oilani</a:t>
          </a:r>
          <a:r>
            <a:rPr lang="en-US" sz="1800" baseline="0" dirty="0"/>
            <a:t> </a:t>
          </a:r>
          <a:r>
            <a:rPr lang="en-US" sz="1800" baseline="0" dirty="0" err="1"/>
            <a:t>e’tiborga</a:t>
          </a:r>
          <a:r>
            <a:rPr lang="en-US" sz="1800" baseline="0" dirty="0"/>
            <a:t> </a:t>
          </a:r>
          <a:r>
            <a:rPr lang="en-US" sz="1800" baseline="0" dirty="0" err="1"/>
            <a:t>olmasalar</a:t>
          </a:r>
          <a:r>
            <a:rPr lang="en-US" sz="1800" baseline="0" dirty="0"/>
            <a:t>, </a:t>
          </a:r>
          <a:r>
            <a:rPr lang="en-US" sz="1800" baseline="0" dirty="0" err="1"/>
            <a:t>chipakka</a:t>
          </a:r>
          <a:r>
            <a:rPr lang="en-US" sz="1800" baseline="0" dirty="0"/>
            <a:t> </a:t>
          </a:r>
          <a:r>
            <a:rPr lang="en-US" sz="1800" baseline="0" dirty="0" err="1"/>
            <a:t>chiqishi</a:t>
          </a:r>
          <a:r>
            <a:rPr lang="en-US" sz="1800" baseline="0" dirty="0"/>
            <a:t> </a:t>
          </a:r>
          <a:r>
            <a:rPr lang="en-US" sz="1800" baseline="0" dirty="0" err="1"/>
            <a:t>mumkin</a:t>
          </a:r>
          <a:r>
            <a:rPr lang="en-US" sz="1800" baseline="0" dirty="0"/>
            <a:t>. </a:t>
          </a:r>
          <a:r>
            <a:rPr lang="en-US" sz="1800" baseline="0" dirty="0" err="1"/>
            <a:t>Ijtimoiy</a:t>
          </a:r>
          <a:r>
            <a:rPr lang="en-US" sz="1800" baseline="0" dirty="0"/>
            <a:t> </a:t>
          </a:r>
          <a:r>
            <a:rPr lang="en-US" sz="1800" baseline="0" dirty="0" err="1"/>
            <a:t>xodim</a:t>
          </a:r>
          <a:r>
            <a:rPr lang="en-US" sz="1800" baseline="0" dirty="0"/>
            <a:t> </a:t>
          </a:r>
          <a:r>
            <a:rPr lang="en-US" sz="1800" baseline="0" dirty="0" err="1"/>
            <a:t>yoki</a:t>
          </a:r>
          <a:r>
            <a:rPr lang="en-US" sz="1800" baseline="0" dirty="0"/>
            <a:t> </a:t>
          </a:r>
          <a:r>
            <a:rPr lang="en-US" sz="1800" baseline="0" dirty="0" err="1"/>
            <a:t>boshqa</a:t>
          </a:r>
          <a:r>
            <a:rPr lang="en-US" sz="1800" baseline="0" dirty="0"/>
            <a:t> </a:t>
          </a:r>
          <a:r>
            <a:rPr lang="en-US" sz="1800" baseline="0" dirty="0" err="1"/>
            <a:t>mutaxassisning</a:t>
          </a:r>
          <a:r>
            <a:rPr lang="en-US" sz="1800" baseline="0" dirty="0"/>
            <a:t> </a:t>
          </a:r>
          <a:r>
            <a:rPr lang="en-US" sz="1800" baseline="0" dirty="0" err="1"/>
            <a:t>oila</a:t>
          </a:r>
          <a:r>
            <a:rPr lang="en-US" sz="1800" baseline="0" dirty="0"/>
            <a:t> </a:t>
          </a:r>
          <a:r>
            <a:rPr lang="en-US" sz="1800" baseline="0" dirty="0" err="1"/>
            <a:t>bilan</a:t>
          </a:r>
          <a:r>
            <a:rPr lang="en-US" sz="1800" baseline="0" dirty="0"/>
            <a:t> </a:t>
          </a:r>
          <a:r>
            <a:rPr lang="en-US" sz="1800" baseline="0" dirty="0" err="1"/>
            <a:t>olib</a:t>
          </a:r>
          <a:r>
            <a:rPr lang="en-US" sz="1800" baseline="0" dirty="0"/>
            <a:t> </a:t>
          </a:r>
          <a:r>
            <a:rPr lang="en-US" sz="1800" baseline="0" dirty="0" err="1"/>
            <a:t>boradigan</a:t>
          </a:r>
          <a:r>
            <a:rPr lang="en-US" sz="1800" baseline="0" dirty="0"/>
            <a:t> </a:t>
          </a:r>
          <a:r>
            <a:rPr lang="en-US" sz="1800" baseline="0" dirty="0" err="1"/>
            <a:t>oilaviy</a:t>
          </a:r>
          <a:r>
            <a:rPr lang="en-US" sz="1800" baseline="0" dirty="0"/>
            <a:t> </a:t>
          </a:r>
          <a:r>
            <a:rPr lang="en-US" sz="1800" baseline="0" dirty="0" err="1"/>
            <a:t>terapiyasi</a:t>
          </a:r>
          <a:r>
            <a:rPr lang="en-US" sz="1800" baseline="0" dirty="0"/>
            <a:t> </a:t>
          </a:r>
          <a:r>
            <a:rPr lang="en-US" sz="1800" baseline="0" dirty="0" err="1"/>
            <a:t>bir</a:t>
          </a:r>
          <a:r>
            <a:rPr lang="en-US" sz="1800" baseline="0" dirty="0"/>
            <a:t> </a:t>
          </a:r>
          <a:r>
            <a:rPr lang="en-US" sz="1800" baseline="0" dirty="0" err="1"/>
            <a:t>butun</a:t>
          </a:r>
          <a:r>
            <a:rPr lang="en-US" sz="1800" baseline="0" dirty="0"/>
            <a:t> </a:t>
          </a:r>
          <a:r>
            <a:rPr lang="en-US" sz="1800" baseline="0" dirty="0" err="1"/>
            <a:t>birlik</a:t>
          </a:r>
          <a:r>
            <a:rPr lang="en-US" sz="1800" baseline="0" dirty="0"/>
            <a:t> </a:t>
          </a:r>
          <a:r>
            <a:rPr lang="en-US" sz="1800" baseline="0" dirty="0" err="1"/>
            <a:t>sifatida</a:t>
          </a:r>
          <a:r>
            <a:rPr lang="en-US" sz="1800" baseline="0" dirty="0"/>
            <a:t> </a:t>
          </a:r>
          <a:r>
            <a:rPr lang="en-US" sz="1800" baseline="0" dirty="0" err="1"/>
            <a:t>ifodalanadi</a:t>
          </a:r>
          <a:endParaRPr lang="ru-RU" sz="1800" dirty="0"/>
        </a:p>
      </dgm:t>
    </dgm:pt>
    <dgm:pt modelId="{EE890F1A-971F-4A34-8CAB-F2B0E1E9A371}" type="parTrans" cxnId="{175B3A14-A5BC-4034-8835-D4698F018792}">
      <dgm:prSet/>
      <dgm:spPr/>
      <dgm:t>
        <a:bodyPr/>
        <a:lstStyle/>
        <a:p>
          <a:endParaRPr lang="ru-RU"/>
        </a:p>
      </dgm:t>
    </dgm:pt>
    <dgm:pt modelId="{A1CD4EB9-7065-4B8F-8F11-DA9BD698CBC9}" type="sibTrans" cxnId="{175B3A14-A5BC-4034-8835-D4698F018792}">
      <dgm:prSet/>
      <dgm:spPr/>
      <dgm:t>
        <a:bodyPr/>
        <a:lstStyle/>
        <a:p>
          <a:endParaRPr lang="ru-RU"/>
        </a:p>
      </dgm:t>
    </dgm:pt>
    <dgm:pt modelId="{CEBFB714-CE4F-47CF-93C4-E27393190642}" type="pres">
      <dgm:prSet presAssocID="{C7F8253C-76B7-464E-B0D6-4E18F074400A}" presName="Name0" presStyleCnt="0">
        <dgm:presLayoutVars>
          <dgm:dir/>
          <dgm:animLvl val="lvl"/>
          <dgm:resizeHandles val="exact"/>
        </dgm:presLayoutVars>
      </dgm:prSet>
      <dgm:spPr/>
    </dgm:pt>
    <dgm:pt modelId="{E1791E33-FAC8-48B9-BCBD-F01FD9E75015}" type="pres">
      <dgm:prSet presAssocID="{C7F8253C-76B7-464E-B0D6-4E18F074400A}" presName="tSp" presStyleCnt="0"/>
      <dgm:spPr/>
    </dgm:pt>
    <dgm:pt modelId="{3FB62D33-926C-48FB-AEE5-1CBC0E5FC4C3}" type="pres">
      <dgm:prSet presAssocID="{C7F8253C-76B7-464E-B0D6-4E18F074400A}" presName="bSp" presStyleCnt="0"/>
      <dgm:spPr/>
    </dgm:pt>
    <dgm:pt modelId="{9CF7B567-EFCE-4E17-B58C-E8D23226CC23}" type="pres">
      <dgm:prSet presAssocID="{C7F8253C-76B7-464E-B0D6-4E18F074400A}" presName="process" presStyleCnt="0"/>
      <dgm:spPr/>
    </dgm:pt>
    <dgm:pt modelId="{8B8505EF-0101-4E90-AA38-00C134D66639}" type="pres">
      <dgm:prSet presAssocID="{97F07DCD-13AE-4CC0-A61F-835276775BD5}" presName="composite1" presStyleCnt="0"/>
      <dgm:spPr/>
    </dgm:pt>
    <dgm:pt modelId="{936B7CBF-9099-48A0-B9B0-D0F44505AFD5}" type="pres">
      <dgm:prSet presAssocID="{97F07DCD-13AE-4CC0-A61F-835276775BD5}" presName="dummyNode1" presStyleLbl="node1" presStyleIdx="0" presStyleCnt="1"/>
      <dgm:spPr/>
    </dgm:pt>
    <dgm:pt modelId="{9E4790F4-C9A7-4745-8DFC-41B5899EB1E1}" type="pres">
      <dgm:prSet presAssocID="{97F07DCD-13AE-4CC0-A61F-835276775BD5}" presName="childNode1" presStyleLbl="bgAcc1" presStyleIdx="0" presStyleCnt="1" custScaleX="145699" custScaleY="91927" custLinFactNeighborX="-21237" custLinFactNeighborY="-11764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090A2613-960B-4D17-A15A-B40BB71F623E}" type="pres">
      <dgm:prSet presAssocID="{97F07DCD-13AE-4CC0-A61F-835276775BD5}" presName="childNode1tx" presStyleLbl="bgAcc1" presStyleIdx="0" presStyleCnt="1">
        <dgm:presLayoutVars>
          <dgm:bulletEnabled val="1"/>
        </dgm:presLayoutVars>
      </dgm:prSet>
      <dgm:spPr/>
    </dgm:pt>
    <dgm:pt modelId="{5676EBAD-95D9-4DE4-8284-1166AD69B01F}" type="pres">
      <dgm:prSet presAssocID="{97F07DCD-13AE-4CC0-A61F-835276775BD5}" presName="parentNode1" presStyleLbl="node1" presStyleIdx="0" presStyleCnt="1" custScaleX="189943" custScaleY="203034" custLinFactNeighborX="43896" custLinFactNeighborY="32088">
        <dgm:presLayoutVars>
          <dgm:chMax val="1"/>
          <dgm:bulletEnabled val="1"/>
        </dgm:presLayoutVars>
      </dgm:prSet>
      <dgm:spPr/>
    </dgm:pt>
    <dgm:pt modelId="{7BF69FAF-9EA9-44A5-81E8-62D5A6BD38AC}" type="pres">
      <dgm:prSet presAssocID="{97F07DCD-13AE-4CC0-A61F-835276775BD5}" presName="connSite1" presStyleCnt="0"/>
      <dgm:spPr/>
    </dgm:pt>
  </dgm:ptLst>
  <dgm:cxnLst>
    <dgm:cxn modelId="{175B3A14-A5BC-4034-8835-D4698F018792}" srcId="{C7F8253C-76B7-464E-B0D6-4E18F074400A}" destId="{97F07DCD-13AE-4CC0-A61F-835276775BD5}" srcOrd="0" destOrd="0" parTransId="{EE890F1A-971F-4A34-8CAB-F2B0E1E9A371}" sibTransId="{A1CD4EB9-7065-4B8F-8F11-DA9BD698CBC9}"/>
    <dgm:cxn modelId="{6D36B73F-795A-400F-8261-29F3287A80C2}" type="presOf" srcId="{97F07DCD-13AE-4CC0-A61F-835276775BD5}" destId="{5676EBAD-95D9-4DE4-8284-1166AD69B01F}" srcOrd="0" destOrd="0" presId="urn:microsoft.com/office/officeart/2005/8/layout/hProcess4"/>
    <dgm:cxn modelId="{45B709D3-7215-4740-A939-B74BBCC72989}" type="presOf" srcId="{C7F8253C-76B7-464E-B0D6-4E18F074400A}" destId="{CEBFB714-CE4F-47CF-93C4-E27393190642}" srcOrd="0" destOrd="0" presId="urn:microsoft.com/office/officeart/2005/8/layout/hProcess4"/>
    <dgm:cxn modelId="{92F868C0-DBE0-476C-86A5-3976D41045E8}" type="presParOf" srcId="{CEBFB714-CE4F-47CF-93C4-E27393190642}" destId="{E1791E33-FAC8-48B9-BCBD-F01FD9E75015}" srcOrd="0" destOrd="0" presId="urn:microsoft.com/office/officeart/2005/8/layout/hProcess4"/>
    <dgm:cxn modelId="{C2A8725D-41DA-435F-A4F9-D2AE2B6C41A8}" type="presParOf" srcId="{CEBFB714-CE4F-47CF-93C4-E27393190642}" destId="{3FB62D33-926C-48FB-AEE5-1CBC0E5FC4C3}" srcOrd="1" destOrd="0" presId="urn:microsoft.com/office/officeart/2005/8/layout/hProcess4"/>
    <dgm:cxn modelId="{2B89B561-E83B-4D15-A7F6-3AB8060A57A6}" type="presParOf" srcId="{CEBFB714-CE4F-47CF-93C4-E27393190642}" destId="{9CF7B567-EFCE-4E17-B58C-E8D23226CC23}" srcOrd="2" destOrd="0" presId="urn:microsoft.com/office/officeart/2005/8/layout/hProcess4"/>
    <dgm:cxn modelId="{FDAFD48D-DD4D-472F-826E-24F786AB6E2E}" type="presParOf" srcId="{9CF7B567-EFCE-4E17-B58C-E8D23226CC23}" destId="{8B8505EF-0101-4E90-AA38-00C134D66639}" srcOrd="0" destOrd="0" presId="urn:microsoft.com/office/officeart/2005/8/layout/hProcess4"/>
    <dgm:cxn modelId="{B51584E7-31B9-4C6E-A015-8B59924B149B}" type="presParOf" srcId="{8B8505EF-0101-4E90-AA38-00C134D66639}" destId="{936B7CBF-9099-48A0-B9B0-D0F44505AFD5}" srcOrd="0" destOrd="0" presId="urn:microsoft.com/office/officeart/2005/8/layout/hProcess4"/>
    <dgm:cxn modelId="{2A3A6F3F-A49C-45DD-BF88-2FE8A7D12358}" type="presParOf" srcId="{8B8505EF-0101-4E90-AA38-00C134D66639}" destId="{9E4790F4-C9A7-4745-8DFC-41B5899EB1E1}" srcOrd="1" destOrd="0" presId="urn:microsoft.com/office/officeart/2005/8/layout/hProcess4"/>
    <dgm:cxn modelId="{CE19E7A7-EA19-4426-8D62-EECFC741648C}" type="presParOf" srcId="{8B8505EF-0101-4E90-AA38-00C134D66639}" destId="{090A2613-960B-4D17-A15A-B40BB71F623E}" srcOrd="2" destOrd="0" presId="urn:microsoft.com/office/officeart/2005/8/layout/hProcess4"/>
    <dgm:cxn modelId="{9A00D1C3-A0B5-4C73-8B85-D6A535D138D6}" type="presParOf" srcId="{8B8505EF-0101-4E90-AA38-00C134D66639}" destId="{5676EBAD-95D9-4DE4-8284-1166AD69B01F}" srcOrd="3" destOrd="0" presId="urn:microsoft.com/office/officeart/2005/8/layout/hProcess4"/>
    <dgm:cxn modelId="{48466557-A001-49E4-8D8C-4D6D44F8E7FB}" type="presParOf" srcId="{8B8505EF-0101-4E90-AA38-00C134D66639}" destId="{7BF69FAF-9EA9-44A5-81E8-62D5A6BD38AC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CD8586D-F960-4B44-9C05-C08B176E4C34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B014FD-5342-4A5E-9FCC-D4227DC81180}">
      <dgm:prSet custT="1"/>
      <dgm:spPr>
        <a:solidFill>
          <a:srgbClr val="0070C0"/>
        </a:solidFill>
      </dgm:spPr>
      <dgm:t>
        <a:bodyPr/>
        <a:lstStyle/>
        <a:p>
          <a:pPr rtl="0"/>
          <a:r>
            <a:rPr lang="en-US" sz="2000" baseline="0" dirty="0" err="1"/>
            <a:t>Baholashning</a:t>
          </a:r>
          <a:r>
            <a:rPr lang="en-US" sz="2000" baseline="0" dirty="0"/>
            <a:t> </a:t>
          </a:r>
          <a:r>
            <a:rPr lang="en-US" sz="2000" baseline="0" dirty="0" err="1"/>
            <a:t>madaniy</a:t>
          </a:r>
          <a:r>
            <a:rPr lang="en-US" sz="2000" baseline="0" dirty="0"/>
            <a:t> </a:t>
          </a:r>
          <a:r>
            <a:rPr lang="en-US" sz="2000" baseline="0" dirty="0" err="1"/>
            <a:t>xususiyatlarini</a:t>
          </a:r>
          <a:r>
            <a:rPr lang="en-US" sz="2000" baseline="0" dirty="0"/>
            <a:t> </a:t>
          </a:r>
          <a:r>
            <a:rPr lang="en-US" sz="2000" baseline="0" dirty="0" err="1"/>
            <a:t>e’tiborga</a:t>
          </a:r>
          <a:r>
            <a:rPr lang="en-US" sz="2000" baseline="0" dirty="0"/>
            <a:t> </a:t>
          </a:r>
          <a:r>
            <a:rPr lang="en-US" sz="2000" baseline="0" dirty="0" err="1"/>
            <a:t>olgan</a:t>
          </a:r>
          <a:r>
            <a:rPr lang="en-US" sz="2000" baseline="0" dirty="0"/>
            <a:t> </a:t>
          </a:r>
          <a:r>
            <a:rPr lang="en-US" sz="2000" baseline="0" dirty="0" err="1"/>
            <a:t>holda</a:t>
          </a:r>
          <a:r>
            <a:rPr lang="en-US" sz="2000" baseline="0" dirty="0"/>
            <a:t>, </a:t>
          </a:r>
          <a:r>
            <a:rPr lang="en-US" sz="2000" baseline="0" dirty="0" err="1"/>
            <a:t>ota-ona</a:t>
          </a:r>
          <a:r>
            <a:rPr lang="en-US" sz="2000" baseline="0" dirty="0"/>
            <a:t> </a:t>
          </a:r>
          <a:r>
            <a:rPr lang="en-US" sz="2000" baseline="0" dirty="0" err="1"/>
            <a:t>tajribasi</a:t>
          </a:r>
          <a:r>
            <a:rPr lang="en-US" sz="2000" baseline="0" dirty="0"/>
            <a:t> </a:t>
          </a:r>
          <a:r>
            <a:rPr lang="en-US" sz="2000" baseline="0" dirty="0" err="1"/>
            <a:t>va</a:t>
          </a:r>
          <a:r>
            <a:rPr lang="en-US" sz="2000" baseline="0" dirty="0"/>
            <a:t> </a:t>
          </a:r>
          <a:r>
            <a:rPr lang="en-US" sz="2000" baseline="0" dirty="0" err="1"/>
            <a:t>oilaviy</a:t>
          </a:r>
          <a:r>
            <a:rPr lang="en-US" sz="2000" baseline="0" dirty="0"/>
            <a:t> </a:t>
          </a:r>
          <a:r>
            <a:rPr lang="en-US" sz="2000" baseline="0" dirty="0" err="1"/>
            <a:t>tuzilmalar</a:t>
          </a:r>
          <a:r>
            <a:rPr lang="en-US" sz="2000" baseline="0" dirty="0"/>
            <a:t> </a:t>
          </a:r>
          <a:r>
            <a:rPr lang="en-US" sz="2000" baseline="0" dirty="0" err="1"/>
            <a:t>etnik</a:t>
          </a:r>
          <a:r>
            <a:rPr lang="en-US" sz="2000" baseline="0" dirty="0"/>
            <a:t> </a:t>
          </a:r>
          <a:r>
            <a:rPr lang="en-US" sz="2000" baseline="0" dirty="0" err="1"/>
            <a:t>uyushmalar</a:t>
          </a:r>
          <a:r>
            <a:rPr lang="en-US" sz="2000" baseline="0" dirty="0"/>
            <a:t> </a:t>
          </a:r>
          <a:r>
            <a:rPr lang="en-US" sz="2000" baseline="0" dirty="0" err="1"/>
            <a:t>va</a:t>
          </a:r>
          <a:r>
            <a:rPr lang="en-US" sz="2000" baseline="0" dirty="0"/>
            <a:t> </a:t>
          </a:r>
          <a:r>
            <a:rPr lang="en-US" sz="2000" baseline="0" dirty="0" err="1"/>
            <a:t>oilaviy</a:t>
          </a:r>
          <a:r>
            <a:rPr lang="en-US" sz="2000" baseline="0" dirty="0"/>
            <a:t> </a:t>
          </a:r>
          <a:r>
            <a:rPr lang="en-US" sz="2000" baseline="0" dirty="0" err="1"/>
            <a:t>tushunmovchiliklar</a:t>
          </a:r>
          <a:r>
            <a:rPr lang="en-US" sz="2000" baseline="0" dirty="0"/>
            <a:t> </a:t>
          </a:r>
          <a:r>
            <a:rPr lang="en-US" sz="2000" baseline="0" dirty="0" err="1"/>
            <a:t>sababli</a:t>
          </a:r>
          <a:r>
            <a:rPr lang="en-US" sz="2000" baseline="0" dirty="0"/>
            <a:t> </a:t>
          </a:r>
          <a:r>
            <a:rPr lang="en-US" sz="2000" baseline="0" dirty="0" err="1"/>
            <a:t>farq</a:t>
          </a:r>
          <a:r>
            <a:rPr lang="en-US" sz="2000" baseline="0" dirty="0"/>
            <a:t> </a:t>
          </a:r>
          <a:r>
            <a:rPr lang="en-US" sz="2000" baseline="0" dirty="0" err="1"/>
            <a:t>qilishi</a:t>
          </a:r>
          <a:r>
            <a:rPr lang="en-US" sz="2000" baseline="0" dirty="0"/>
            <a:t> tan </a:t>
          </a:r>
          <a:r>
            <a:rPr lang="en-US" sz="2000" baseline="0" dirty="0" err="1"/>
            <a:t>olinadi</a:t>
          </a:r>
          <a:r>
            <a:rPr lang="en-US" sz="2000" baseline="0" dirty="0"/>
            <a:t> </a:t>
          </a:r>
          <a:r>
            <a:rPr lang="en-US" sz="2000" baseline="0" dirty="0" err="1"/>
            <a:t>va</a:t>
          </a:r>
          <a:r>
            <a:rPr lang="en-US" sz="2000" baseline="0" dirty="0"/>
            <a:t> </a:t>
          </a:r>
          <a:r>
            <a:rPr lang="en-US" sz="2000" baseline="0" dirty="0" err="1"/>
            <a:t>mazkur</a:t>
          </a:r>
          <a:r>
            <a:rPr lang="en-US" sz="2000" baseline="0" dirty="0"/>
            <a:t> </a:t>
          </a:r>
          <a:r>
            <a:rPr lang="en-US" sz="2000" baseline="0" dirty="0" err="1"/>
            <a:t>keng</a:t>
          </a:r>
          <a:r>
            <a:rPr lang="en-US" sz="2000" baseline="0" dirty="0"/>
            <a:t> </a:t>
          </a:r>
          <a:r>
            <a:rPr lang="en-US" sz="2000" baseline="0" dirty="0" err="1"/>
            <a:t>ko’lamlilik</a:t>
          </a:r>
          <a:r>
            <a:rPr lang="en-US" sz="2000" baseline="0" dirty="0"/>
            <a:t> </a:t>
          </a:r>
          <a:r>
            <a:rPr lang="en-US" sz="2000" baseline="0" dirty="0" err="1"/>
            <a:t>turli</a:t>
          </a:r>
          <a:r>
            <a:rPr lang="en-US" sz="2000" baseline="0" dirty="0"/>
            <a:t> </a:t>
          </a:r>
          <a:r>
            <a:rPr lang="en-US" sz="2000" baseline="0" dirty="0" err="1"/>
            <a:t>oqibatlarga</a:t>
          </a:r>
          <a:r>
            <a:rPr lang="en-US" sz="2000" baseline="0" dirty="0"/>
            <a:t> </a:t>
          </a:r>
          <a:r>
            <a:rPr lang="en-US" sz="2000" baseline="0" dirty="0" err="1"/>
            <a:t>olib</a:t>
          </a:r>
          <a:r>
            <a:rPr lang="en-US" sz="2000" baseline="0" dirty="0"/>
            <a:t> </a:t>
          </a:r>
          <a:r>
            <a:rPr lang="en-US" sz="2000" baseline="0" dirty="0" err="1"/>
            <a:t>kelishi</a:t>
          </a:r>
          <a:r>
            <a:rPr lang="en-US" sz="2000" baseline="0" dirty="0"/>
            <a:t> </a:t>
          </a:r>
          <a:r>
            <a:rPr lang="en-US" sz="2000" baseline="0" dirty="0" err="1"/>
            <a:t>mumkin</a:t>
          </a:r>
          <a:r>
            <a:rPr lang="en-US" sz="2000" baseline="0" dirty="0"/>
            <a:t>. Har </a:t>
          </a:r>
          <a:r>
            <a:rPr lang="en-US" sz="2000" baseline="0" dirty="0" err="1"/>
            <a:t>bir</a:t>
          </a:r>
          <a:r>
            <a:rPr lang="en-US" sz="2000" baseline="0" dirty="0"/>
            <a:t> </a:t>
          </a:r>
          <a:r>
            <a:rPr lang="en-US" sz="2000" baseline="0" dirty="0" err="1"/>
            <a:t>oila</a:t>
          </a:r>
          <a:r>
            <a:rPr lang="en-US" sz="2000" baseline="0" dirty="0"/>
            <a:t> </a:t>
          </a:r>
          <a:r>
            <a:rPr lang="en-US" sz="2000" baseline="0" dirty="0" err="1"/>
            <a:t>o’z</a:t>
          </a:r>
          <a:r>
            <a:rPr lang="en-US" sz="2000" baseline="0" dirty="0"/>
            <a:t> </a:t>
          </a:r>
          <a:r>
            <a:rPr lang="en-US" sz="2000" baseline="0" dirty="0" err="1"/>
            <a:t>shaxsiy</a:t>
          </a:r>
          <a:r>
            <a:rPr lang="en-US" sz="2000" baseline="0" dirty="0"/>
            <a:t> </a:t>
          </a:r>
          <a:r>
            <a:rPr lang="en-US" sz="2000" baseline="0" dirty="0" err="1"/>
            <a:t>tuzilmasiga</a:t>
          </a:r>
          <a:r>
            <a:rPr lang="en-US" sz="2000" baseline="0" dirty="0"/>
            <a:t>, </a:t>
          </a:r>
          <a:r>
            <a:rPr lang="en-US" sz="2000" baseline="0" dirty="0" err="1"/>
            <a:t>o’rniga</a:t>
          </a:r>
          <a:r>
            <a:rPr lang="en-US" sz="2000" baseline="0" dirty="0"/>
            <a:t>, </a:t>
          </a:r>
          <a:r>
            <a:rPr lang="en-US" sz="2000" baseline="0" dirty="0" err="1"/>
            <a:t>qadriyatlariga</a:t>
          </a:r>
          <a:r>
            <a:rPr lang="en-US" sz="2000" baseline="0" dirty="0"/>
            <a:t>, </a:t>
          </a:r>
          <a:r>
            <a:rPr lang="en-US" sz="2000" baseline="0" dirty="0" err="1"/>
            <a:t>qarashlari</a:t>
          </a:r>
          <a:r>
            <a:rPr lang="en-US" sz="2000" baseline="0" dirty="0"/>
            <a:t> </a:t>
          </a:r>
          <a:r>
            <a:rPr lang="en-US" sz="2000" baseline="0" dirty="0" err="1"/>
            <a:t>va</a:t>
          </a:r>
          <a:r>
            <a:rPr lang="en-US" sz="2000" baseline="0" dirty="0"/>
            <a:t> </a:t>
          </a:r>
          <a:r>
            <a:rPr lang="en-US" sz="2000" baseline="0" dirty="0" err="1"/>
            <a:t>qiyinchiliklarni</a:t>
          </a:r>
          <a:r>
            <a:rPr lang="en-US" sz="2000" baseline="0" dirty="0"/>
            <a:t> </a:t>
          </a:r>
          <a:r>
            <a:rPr lang="en-US" sz="2000" baseline="0" dirty="0" err="1"/>
            <a:t>yengib</a:t>
          </a:r>
          <a:r>
            <a:rPr lang="en-US" sz="2000" baseline="0" dirty="0"/>
            <a:t> </a:t>
          </a:r>
          <a:r>
            <a:rPr lang="en-US" sz="2000" baseline="0" dirty="0" err="1"/>
            <a:t>o’tish</a:t>
          </a:r>
          <a:r>
            <a:rPr lang="en-US" sz="2000" baseline="0" dirty="0"/>
            <a:t> </a:t>
          </a:r>
          <a:r>
            <a:rPr lang="en-US" sz="2000" baseline="0" dirty="0" err="1"/>
            <a:t>usullariga</a:t>
          </a:r>
          <a:r>
            <a:rPr lang="en-US" sz="2000" baseline="0" dirty="0"/>
            <a:t> </a:t>
          </a:r>
          <a:r>
            <a:rPr lang="en-US" sz="2000" baseline="0" dirty="0" err="1"/>
            <a:t>ega</a:t>
          </a:r>
          <a:r>
            <a:rPr lang="en-US" sz="2000" baseline="0" dirty="0"/>
            <a:t>. </a:t>
          </a:r>
          <a:r>
            <a:rPr lang="en-US" sz="2000" baseline="0" dirty="0" err="1"/>
            <a:t>Mazkur</a:t>
          </a:r>
          <a:r>
            <a:rPr lang="en-US" sz="2000" baseline="0" dirty="0"/>
            <a:t> </a:t>
          </a:r>
          <a:r>
            <a:rPr lang="en-US" sz="2000" baseline="0" dirty="0" err="1"/>
            <a:t>xilma-xillakning</a:t>
          </a:r>
          <a:r>
            <a:rPr lang="en-US" sz="2000" baseline="0" dirty="0"/>
            <a:t> </a:t>
          </a:r>
          <a:r>
            <a:rPr lang="en-US" sz="2000" baseline="0" dirty="0" err="1"/>
            <a:t>hurmat</a:t>
          </a:r>
          <a:r>
            <a:rPr lang="en-US" sz="2000" baseline="0" dirty="0"/>
            <a:t>  </a:t>
          </a:r>
          <a:r>
            <a:rPr lang="en-US" sz="2000" baseline="0" dirty="0" err="1"/>
            <a:t>qilinishi</a:t>
          </a:r>
          <a:r>
            <a:rPr lang="en-US" sz="2000" baseline="0" dirty="0"/>
            <a:t> </a:t>
          </a:r>
          <a:r>
            <a:rPr lang="en-US" sz="2000" baseline="0" dirty="0" err="1"/>
            <a:t>va</a:t>
          </a:r>
          <a:r>
            <a:rPr lang="en-US" sz="2000" baseline="0" dirty="0"/>
            <a:t> tan </a:t>
          </a:r>
          <a:r>
            <a:rPr lang="en-US" sz="2000" baseline="0" dirty="0" err="1"/>
            <a:t>olinishini</a:t>
          </a:r>
          <a:r>
            <a:rPr lang="en-US" sz="2000" baseline="0" dirty="0"/>
            <a:t> </a:t>
          </a:r>
          <a:r>
            <a:rPr lang="en-US" sz="2000" baseline="0" dirty="0" err="1"/>
            <a:t>oilaga</a:t>
          </a:r>
          <a:r>
            <a:rPr lang="en-US" sz="2000" baseline="0" dirty="0"/>
            <a:t> </a:t>
          </a:r>
          <a:r>
            <a:rPr lang="en-US" sz="2000" baseline="0" dirty="0" err="1"/>
            <a:t>yo’naltirilgan</a:t>
          </a:r>
          <a:r>
            <a:rPr lang="en-US" sz="2000" baseline="0" dirty="0"/>
            <a:t> </a:t>
          </a:r>
          <a:r>
            <a:rPr lang="en-US" sz="2000" baseline="0" dirty="0" err="1"/>
            <a:t>baholarning</a:t>
          </a:r>
          <a:r>
            <a:rPr lang="en-US" sz="2000" baseline="0" dirty="0"/>
            <a:t> </a:t>
          </a:r>
          <a:r>
            <a:rPr lang="en-US" sz="2000" baseline="0" dirty="0" err="1"/>
            <a:t>eng</a:t>
          </a:r>
          <a:r>
            <a:rPr lang="en-US" sz="2000" baseline="0" dirty="0"/>
            <a:t> </a:t>
          </a:r>
          <a:r>
            <a:rPr lang="en-US" sz="2000" baseline="0" dirty="0" err="1"/>
            <a:t>muhimi</a:t>
          </a:r>
          <a:r>
            <a:rPr lang="en-US" sz="2000" baseline="0" dirty="0"/>
            <a:t> </a:t>
          </a:r>
          <a:r>
            <a:rPr lang="en-US" sz="2000" baseline="0" dirty="0" err="1"/>
            <a:t>hisoblanadi</a:t>
          </a:r>
          <a:r>
            <a:rPr lang="en-US" sz="2000" baseline="0" dirty="0"/>
            <a:t>. </a:t>
          </a:r>
          <a:r>
            <a:rPr lang="en-US" sz="2000" baseline="0" dirty="0" err="1"/>
            <a:t>Baholash</a:t>
          </a:r>
          <a:r>
            <a:rPr lang="en-US" sz="2000" baseline="0" dirty="0"/>
            <a:t> </a:t>
          </a:r>
          <a:r>
            <a:rPr lang="en-US" sz="2000" baseline="0" dirty="0" err="1"/>
            <a:t>jarayoni</a:t>
          </a:r>
          <a:r>
            <a:rPr lang="en-US" sz="2000" baseline="0" dirty="0"/>
            <a:t> </a:t>
          </a:r>
          <a:r>
            <a:rPr lang="en-US" sz="2000" baseline="0" dirty="0" err="1"/>
            <a:t>oilalarning</a:t>
          </a:r>
          <a:r>
            <a:rPr lang="en-US" sz="2000" baseline="0" dirty="0"/>
            <a:t> </a:t>
          </a:r>
          <a:r>
            <a:rPr lang="en-US" sz="2000" baseline="0" dirty="0" err="1"/>
            <a:t>xilma-xilligini</a:t>
          </a:r>
          <a:r>
            <a:rPr lang="en-US" sz="2000" baseline="0" dirty="0"/>
            <a:t> tan </a:t>
          </a:r>
          <a:r>
            <a:rPr lang="en-US" sz="2000" baseline="0" dirty="0" err="1"/>
            <a:t>olishi</a:t>
          </a:r>
          <a:r>
            <a:rPr lang="en-US" sz="2000" baseline="0" dirty="0"/>
            <a:t>, </a:t>
          </a:r>
          <a:r>
            <a:rPr lang="en-US" sz="2000" baseline="0" dirty="0" err="1"/>
            <a:t>hurmat</a:t>
          </a:r>
          <a:r>
            <a:rPr lang="en-US" sz="2000" baseline="0" dirty="0"/>
            <a:t> </a:t>
          </a:r>
          <a:r>
            <a:rPr lang="en-US" sz="2000" baseline="0" dirty="0" err="1"/>
            <a:t>qilishi</a:t>
          </a:r>
          <a:r>
            <a:rPr lang="en-US" sz="2000" baseline="0" dirty="0"/>
            <a:t> </a:t>
          </a:r>
          <a:r>
            <a:rPr lang="en-US" sz="2000" baseline="0" dirty="0" err="1"/>
            <a:t>va</a:t>
          </a:r>
          <a:r>
            <a:rPr lang="en-US" sz="2000" baseline="0" dirty="0"/>
            <a:t> </a:t>
          </a:r>
          <a:r>
            <a:rPr lang="en-US" sz="2000" baseline="0" dirty="0" err="1"/>
            <a:t>unga</a:t>
          </a:r>
          <a:r>
            <a:rPr lang="en-US" sz="2000" baseline="0" dirty="0"/>
            <a:t> </a:t>
          </a:r>
          <a:r>
            <a:rPr lang="en-US" sz="2000" baseline="0" dirty="0" err="1"/>
            <a:t>amal</a:t>
          </a:r>
          <a:r>
            <a:rPr lang="en-US" sz="2000" baseline="0" dirty="0"/>
            <a:t> </a:t>
          </a:r>
          <a:r>
            <a:rPr lang="en-US" sz="2000" baseline="0" dirty="0" err="1"/>
            <a:t>qilishi</a:t>
          </a:r>
          <a:r>
            <a:rPr lang="en-US" sz="2000" baseline="0" dirty="0"/>
            <a:t> </a:t>
          </a:r>
          <a:r>
            <a:rPr lang="en-US" sz="2000" baseline="0" dirty="0" err="1"/>
            <a:t>lozim</a:t>
          </a:r>
          <a:endParaRPr lang="ru-RU" sz="2000" dirty="0"/>
        </a:p>
      </dgm:t>
    </dgm:pt>
    <dgm:pt modelId="{CB9B0252-F82A-4072-9AE7-1C7AA0A16368}" type="parTrans" cxnId="{C95B43AA-DC92-44BF-A41F-65E1EB72B730}">
      <dgm:prSet/>
      <dgm:spPr/>
      <dgm:t>
        <a:bodyPr/>
        <a:lstStyle/>
        <a:p>
          <a:endParaRPr lang="ru-RU"/>
        </a:p>
      </dgm:t>
    </dgm:pt>
    <dgm:pt modelId="{1FEB5672-DED2-4E93-9E00-D03F4A162AA7}" type="sibTrans" cxnId="{C95B43AA-DC92-44BF-A41F-65E1EB72B730}">
      <dgm:prSet/>
      <dgm:spPr/>
      <dgm:t>
        <a:bodyPr/>
        <a:lstStyle/>
        <a:p>
          <a:endParaRPr lang="ru-RU"/>
        </a:p>
      </dgm:t>
    </dgm:pt>
    <dgm:pt modelId="{AB1CB50C-E013-4B2A-9C4E-353128C75F50}" type="pres">
      <dgm:prSet presAssocID="{9CD8586D-F960-4B44-9C05-C08B176E4C34}" presName="Name0" presStyleCnt="0">
        <dgm:presLayoutVars>
          <dgm:dir/>
          <dgm:resizeHandles val="exact"/>
        </dgm:presLayoutVars>
      </dgm:prSet>
      <dgm:spPr/>
    </dgm:pt>
    <dgm:pt modelId="{D477CA37-8B18-49C7-85E2-F1DDEBD6087C}" type="pres">
      <dgm:prSet presAssocID="{9CD8586D-F960-4B44-9C05-C08B176E4C34}" presName="fgShape" presStyleLbl="fgShp" presStyleIdx="0" presStyleCnt="1"/>
      <dgm:spPr>
        <a:solidFill>
          <a:srgbClr val="002060"/>
        </a:solidFill>
      </dgm:spPr>
    </dgm:pt>
    <dgm:pt modelId="{B64FB29D-42CD-4F31-92DA-F5A6D51AF29F}" type="pres">
      <dgm:prSet presAssocID="{9CD8586D-F960-4B44-9C05-C08B176E4C34}" presName="linComp" presStyleCnt="0"/>
      <dgm:spPr/>
    </dgm:pt>
    <dgm:pt modelId="{9675CE56-032E-48EA-9A41-766AC6649B53}" type="pres">
      <dgm:prSet presAssocID="{71B014FD-5342-4A5E-9FCC-D4227DC81180}" presName="compNode" presStyleCnt="0"/>
      <dgm:spPr/>
    </dgm:pt>
    <dgm:pt modelId="{7225DA71-C74A-4A1A-8D63-10EFD7F9740A}" type="pres">
      <dgm:prSet presAssocID="{71B014FD-5342-4A5E-9FCC-D4227DC81180}" presName="bkgdShape" presStyleLbl="node1" presStyleIdx="0" presStyleCnt="1" custLinFactNeighborX="-3075" custLinFactNeighborY="-159"/>
      <dgm:spPr/>
    </dgm:pt>
    <dgm:pt modelId="{6A31FA2A-E230-4D47-9E30-43B0439C4433}" type="pres">
      <dgm:prSet presAssocID="{71B014FD-5342-4A5E-9FCC-D4227DC81180}" presName="nodeTx" presStyleLbl="node1" presStyleIdx="0" presStyleCnt="1">
        <dgm:presLayoutVars>
          <dgm:bulletEnabled val="1"/>
        </dgm:presLayoutVars>
      </dgm:prSet>
      <dgm:spPr/>
    </dgm:pt>
    <dgm:pt modelId="{6B1562BC-D461-4D84-82E8-A134F78A4E89}" type="pres">
      <dgm:prSet presAssocID="{71B014FD-5342-4A5E-9FCC-D4227DC81180}" presName="invisiNode" presStyleLbl="node1" presStyleIdx="0" presStyleCnt="1"/>
      <dgm:spPr/>
    </dgm:pt>
    <dgm:pt modelId="{E1129348-46D5-4DBE-9330-309C4184DBDD}" type="pres">
      <dgm:prSet presAssocID="{71B014FD-5342-4A5E-9FCC-D4227DC81180}" presName="imagNode" presStyleLbl="fgImgPlace1" presStyleIdx="0" presStyleCnt="1" custScaleX="134345" custScaleY="124751" custLinFactNeighborX="0" custLinFactNeighborY="-169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A09D4C5C-0FE5-4312-8A33-CBD6EE4A935B}" type="presOf" srcId="{71B014FD-5342-4A5E-9FCC-D4227DC81180}" destId="{6A31FA2A-E230-4D47-9E30-43B0439C4433}" srcOrd="1" destOrd="0" presId="urn:microsoft.com/office/officeart/2005/8/layout/hList7"/>
    <dgm:cxn modelId="{C95B43AA-DC92-44BF-A41F-65E1EB72B730}" srcId="{9CD8586D-F960-4B44-9C05-C08B176E4C34}" destId="{71B014FD-5342-4A5E-9FCC-D4227DC81180}" srcOrd="0" destOrd="0" parTransId="{CB9B0252-F82A-4072-9AE7-1C7AA0A16368}" sibTransId="{1FEB5672-DED2-4E93-9E00-D03F4A162AA7}"/>
    <dgm:cxn modelId="{88B70EAF-ACE9-46F7-B1FE-1E585306C4A4}" type="presOf" srcId="{71B014FD-5342-4A5E-9FCC-D4227DC81180}" destId="{7225DA71-C74A-4A1A-8D63-10EFD7F9740A}" srcOrd="0" destOrd="0" presId="urn:microsoft.com/office/officeart/2005/8/layout/hList7"/>
    <dgm:cxn modelId="{A5D1CDE6-CC93-4D0A-9822-98DB240E8F18}" type="presOf" srcId="{9CD8586D-F960-4B44-9C05-C08B176E4C34}" destId="{AB1CB50C-E013-4B2A-9C4E-353128C75F50}" srcOrd="0" destOrd="0" presId="urn:microsoft.com/office/officeart/2005/8/layout/hList7"/>
    <dgm:cxn modelId="{2E668543-A620-4252-802E-A64B26E3C714}" type="presParOf" srcId="{AB1CB50C-E013-4B2A-9C4E-353128C75F50}" destId="{D477CA37-8B18-49C7-85E2-F1DDEBD6087C}" srcOrd="0" destOrd="0" presId="urn:microsoft.com/office/officeart/2005/8/layout/hList7"/>
    <dgm:cxn modelId="{033AA524-A1CD-47AA-858E-F3EF26DBC59D}" type="presParOf" srcId="{AB1CB50C-E013-4B2A-9C4E-353128C75F50}" destId="{B64FB29D-42CD-4F31-92DA-F5A6D51AF29F}" srcOrd="1" destOrd="0" presId="urn:microsoft.com/office/officeart/2005/8/layout/hList7"/>
    <dgm:cxn modelId="{D7D6EDF8-ED9F-4759-B8F4-B77256036993}" type="presParOf" srcId="{B64FB29D-42CD-4F31-92DA-F5A6D51AF29F}" destId="{9675CE56-032E-48EA-9A41-766AC6649B53}" srcOrd="0" destOrd="0" presId="urn:microsoft.com/office/officeart/2005/8/layout/hList7"/>
    <dgm:cxn modelId="{E2F5BFEF-EFD7-4AE5-8374-8CA4207348CC}" type="presParOf" srcId="{9675CE56-032E-48EA-9A41-766AC6649B53}" destId="{7225DA71-C74A-4A1A-8D63-10EFD7F9740A}" srcOrd="0" destOrd="0" presId="urn:microsoft.com/office/officeart/2005/8/layout/hList7"/>
    <dgm:cxn modelId="{86983850-BB75-42A5-9575-F40D9001B364}" type="presParOf" srcId="{9675CE56-032E-48EA-9A41-766AC6649B53}" destId="{6A31FA2A-E230-4D47-9E30-43B0439C4433}" srcOrd="1" destOrd="0" presId="urn:microsoft.com/office/officeart/2005/8/layout/hList7"/>
    <dgm:cxn modelId="{A23F1E97-60F2-480B-B883-A4CF987484E2}" type="presParOf" srcId="{9675CE56-032E-48EA-9A41-766AC6649B53}" destId="{6B1562BC-D461-4D84-82E8-A134F78A4E89}" srcOrd="2" destOrd="0" presId="urn:microsoft.com/office/officeart/2005/8/layout/hList7"/>
    <dgm:cxn modelId="{CA7BFF77-1C34-4ADB-8134-477BE864C851}" type="presParOf" srcId="{9675CE56-032E-48EA-9A41-766AC6649B53}" destId="{E1129348-46D5-4DBE-9330-309C4184DBDD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B4EE5BA-F8A9-4251-9C48-68987D0E8C1A}" type="doc">
      <dgm:prSet loTypeId="urn:microsoft.com/office/officeart/2008/layout/LinedList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78D979F5-7E19-4CA5-95A2-A052071A0CCF}">
      <dgm:prSet/>
      <dgm:spPr/>
      <dgm:t>
        <a:bodyPr/>
        <a:lstStyle/>
        <a:p>
          <a:pPr rtl="0"/>
          <a:endParaRPr lang="en-US" baseline="0" dirty="0"/>
        </a:p>
        <a:p>
          <a:pPr rtl="0"/>
          <a:endParaRPr lang="en-US" baseline="0" dirty="0"/>
        </a:p>
        <a:p>
          <a:pPr rtl="0"/>
          <a:endParaRPr lang="en-US" baseline="0" dirty="0"/>
        </a:p>
        <a:p>
          <a:pPr rtl="0"/>
          <a:r>
            <a:rPr lang="en-US" baseline="0" dirty="0" err="1"/>
            <a:t>Oilanibaholashmaqsadlarigaerishishuchunijtimoiyxodimlarquyidagilarniamalgaoshirishlarilozim</a:t>
          </a:r>
          <a:r>
            <a:rPr lang="en-US" baseline="0" dirty="0"/>
            <a:t>:</a:t>
          </a:r>
          <a:endParaRPr lang="ru-RU" dirty="0"/>
        </a:p>
      </dgm:t>
    </dgm:pt>
    <dgm:pt modelId="{4270D26F-B6BB-42D9-8349-916D49A3620A}" type="parTrans" cxnId="{3F3BD236-FEE9-41A0-8658-913D67FBE53C}">
      <dgm:prSet/>
      <dgm:spPr/>
      <dgm:t>
        <a:bodyPr/>
        <a:lstStyle/>
        <a:p>
          <a:endParaRPr lang="ru-RU"/>
        </a:p>
      </dgm:t>
    </dgm:pt>
    <dgm:pt modelId="{69B9D967-55EE-49E5-8254-1141C7ED7CEB}" type="sibTrans" cxnId="{3F3BD236-FEE9-41A0-8658-913D67FBE53C}">
      <dgm:prSet/>
      <dgm:spPr/>
      <dgm:t>
        <a:bodyPr/>
        <a:lstStyle/>
        <a:p>
          <a:endParaRPr lang="ru-RU"/>
        </a:p>
      </dgm:t>
    </dgm:pt>
    <dgm:pt modelId="{27F48FB8-7BD7-474B-874E-9C9386299D70}">
      <dgm:prSet/>
      <dgm:spPr/>
      <dgm:t>
        <a:bodyPr/>
        <a:lstStyle/>
        <a:p>
          <a:pPr rtl="0"/>
          <a:r>
            <a:rPr lang="en-US" baseline="0" dirty="0" err="1"/>
            <a:t>Dastlabkibaholashnatijalariniyokio’rganishnatijasidagima’lumotlarnio’qish</a:t>
          </a:r>
          <a:r>
            <a:rPr lang="en-US" baseline="0" dirty="0"/>
            <a:t>:</a:t>
          </a:r>
          <a:endParaRPr lang="ru-RU" dirty="0"/>
        </a:p>
      </dgm:t>
    </dgm:pt>
    <dgm:pt modelId="{5ECDB7C5-4286-4A1C-A6FC-3A9BF09C81B4}" type="parTrans" cxnId="{DC7BF6E1-9B41-44D9-9EE0-3054E27D1E67}">
      <dgm:prSet/>
      <dgm:spPr/>
      <dgm:t>
        <a:bodyPr/>
        <a:lstStyle/>
        <a:p>
          <a:endParaRPr lang="ru-RU"/>
        </a:p>
      </dgm:t>
    </dgm:pt>
    <dgm:pt modelId="{13B6A073-7AD4-4E3C-917A-C383652608C2}" type="sibTrans" cxnId="{DC7BF6E1-9B41-44D9-9EE0-3054E27D1E67}">
      <dgm:prSet/>
      <dgm:spPr/>
      <dgm:t>
        <a:bodyPr/>
        <a:lstStyle/>
        <a:p>
          <a:endParaRPr lang="ru-RU"/>
        </a:p>
      </dgm:t>
    </dgm:pt>
    <dgm:pt modelId="{29E2ED30-0A2F-4B0F-BBE1-6B1F4F684C30}">
      <dgm:prSet/>
      <dgm:spPr/>
      <dgm:t>
        <a:bodyPr/>
        <a:lstStyle/>
        <a:p>
          <a:pPr rtl="0"/>
          <a:r>
            <a:rPr lang="en-US" baseline="0"/>
            <a:t>Oilani baholash rejasini ishlab chiqish:</a:t>
          </a:r>
          <a:endParaRPr lang="ru-RU"/>
        </a:p>
      </dgm:t>
    </dgm:pt>
    <dgm:pt modelId="{1522351A-BDA1-4803-86F4-82FF92E3EA4E}" type="parTrans" cxnId="{5348EB42-40E1-435A-8F8F-974FE5C76B6C}">
      <dgm:prSet/>
      <dgm:spPr/>
      <dgm:t>
        <a:bodyPr/>
        <a:lstStyle/>
        <a:p>
          <a:endParaRPr lang="ru-RU"/>
        </a:p>
      </dgm:t>
    </dgm:pt>
    <dgm:pt modelId="{68150A3B-6AF3-405B-B2AF-1AC6F6BA2F53}" type="sibTrans" cxnId="{5348EB42-40E1-435A-8F8F-974FE5C76B6C}">
      <dgm:prSet/>
      <dgm:spPr/>
      <dgm:t>
        <a:bodyPr/>
        <a:lstStyle/>
        <a:p>
          <a:endParaRPr lang="ru-RU"/>
        </a:p>
      </dgm:t>
    </dgm:pt>
    <dgm:pt modelId="{3546307A-BB09-444F-85B0-5ACBAF9EE8E4}">
      <dgm:prSet/>
      <dgm:spPr/>
      <dgm:t>
        <a:bodyPr/>
        <a:lstStyle/>
        <a:p>
          <a:pPr rtl="0"/>
          <a:r>
            <a:rPr lang="en-US" baseline="0"/>
            <a:t>Oilani baholashni oilaning barcha a’zolari va oila bolaning xavfizligi hamda farovonligidan manfaatdor bo’lgan, deb baholaydiga boshqa shaxslar bilan suhbat o’tkazish yordamida baholashni amalga oshirish:</a:t>
          </a:r>
          <a:endParaRPr lang="ru-RU"/>
        </a:p>
      </dgm:t>
    </dgm:pt>
    <dgm:pt modelId="{796D70A3-A3F0-4BD2-BFCA-637AD5B8870A}" type="parTrans" cxnId="{B4EAB982-7E2D-4150-9654-1A4B6E5D8CB4}">
      <dgm:prSet/>
      <dgm:spPr/>
      <dgm:t>
        <a:bodyPr/>
        <a:lstStyle/>
        <a:p>
          <a:endParaRPr lang="ru-RU"/>
        </a:p>
      </dgm:t>
    </dgm:pt>
    <dgm:pt modelId="{7880BADB-FA32-480D-8A50-FFFF1BE0486F}" type="sibTrans" cxnId="{B4EAB982-7E2D-4150-9654-1A4B6E5D8CB4}">
      <dgm:prSet/>
      <dgm:spPr/>
      <dgm:t>
        <a:bodyPr/>
        <a:lstStyle/>
        <a:p>
          <a:endParaRPr lang="ru-RU"/>
        </a:p>
      </dgm:t>
    </dgm:pt>
    <dgm:pt modelId="{DB3916E3-55F7-4F70-8A0B-517CB65AB050}">
      <dgm:prSet/>
      <dgm:spPr/>
      <dgm:t>
        <a:bodyPr/>
        <a:lstStyle/>
        <a:p>
          <a:pPr rtl="0"/>
          <a:r>
            <a:rPr lang="en-US" baseline="0"/>
            <a:t>Vaziyatlardan kelib chiqqan holda boshqa mutaxassislar bilan maslahatlashish</a:t>
          </a:r>
          <a:endParaRPr lang="ru-RU"/>
        </a:p>
      </dgm:t>
    </dgm:pt>
    <dgm:pt modelId="{CC4BD5E0-AA50-462D-ADFB-A3BEAD425E33}" type="parTrans" cxnId="{8D2BC570-6A53-42F0-8396-06A0EEAF83DA}">
      <dgm:prSet/>
      <dgm:spPr/>
      <dgm:t>
        <a:bodyPr/>
        <a:lstStyle/>
        <a:p>
          <a:endParaRPr lang="ru-RU"/>
        </a:p>
      </dgm:t>
    </dgm:pt>
    <dgm:pt modelId="{4BFC1FDA-38DF-4B74-9A84-59A8C81DFCDB}" type="sibTrans" cxnId="{8D2BC570-6A53-42F0-8396-06A0EEAF83DA}">
      <dgm:prSet/>
      <dgm:spPr/>
      <dgm:t>
        <a:bodyPr/>
        <a:lstStyle/>
        <a:p>
          <a:endParaRPr lang="ru-RU"/>
        </a:p>
      </dgm:t>
    </dgm:pt>
    <dgm:pt modelId="{7B70B8A1-B34E-4DA3-9BB4-01913B16C848}">
      <dgm:prSet/>
      <dgm:spPr/>
      <dgm:t>
        <a:bodyPr/>
        <a:lstStyle/>
        <a:p>
          <a:pPr rtl="0"/>
          <a:r>
            <a:rPr lang="en-US" baseline="0"/>
            <a:t>Ma’lumotni tahlilqilih va qaror qabul qilish</a:t>
          </a:r>
          <a:endParaRPr lang="ru-RU"/>
        </a:p>
      </dgm:t>
    </dgm:pt>
    <dgm:pt modelId="{80DC25B6-8242-44EF-AAE1-6BBD8F0AE614}" type="parTrans" cxnId="{351A325D-3CD4-4409-9433-618C635F03D4}">
      <dgm:prSet/>
      <dgm:spPr/>
      <dgm:t>
        <a:bodyPr/>
        <a:lstStyle/>
        <a:p>
          <a:endParaRPr lang="ru-RU"/>
        </a:p>
      </dgm:t>
    </dgm:pt>
    <dgm:pt modelId="{CA9805AA-FC9F-4575-8483-BC917421FAE6}" type="sibTrans" cxnId="{351A325D-3CD4-4409-9433-618C635F03D4}">
      <dgm:prSet/>
      <dgm:spPr/>
      <dgm:t>
        <a:bodyPr/>
        <a:lstStyle/>
        <a:p>
          <a:endParaRPr lang="ru-RU"/>
        </a:p>
      </dgm:t>
    </dgm:pt>
    <dgm:pt modelId="{1EE073AB-59FF-46A6-806D-45DB14B06F0D}" type="pres">
      <dgm:prSet presAssocID="{2B4EE5BA-F8A9-4251-9C48-68987D0E8C1A}" presName="vert0" presStyleCnt="0">
        <dgm:presLayoutVars>
          <dgm:dir/>
          <dgm:animOne val="branch"/>
          <dgm:animLvl val="lvl"/>
        </dgm:presLayoutVars>
      </dgm:prSet>
      <dgm:spPr/>
    </dgm:pt>
    <dgm:pt modelId="{E1DCF920-6227-4ED0-9C99-D5002E9F343D}" type="pres">
      <dgm:prSet presAssocID="{78D979F5-7E19-4CA5-95A2-A052071A0CCF}" presName="thickLine" presStyleLbl="alignNode1" presStyleIdx="0" presStyleCnt="1"/>
      <dgm:spPr/>
    </dgm:pt>
    <dgm:pt modelId="{33E88D6C-1B71-4D22-8D14-CCB4F3127261}" type="pres">
      <dgm:prSet presAssocID="{78D979F5-7E19-4CA5-95A2-A052071A0CCF}" presName="horz1" presStyleCnt="0"/>
      <dgm:spPr/>
    </dgm:pt>
    <dgm:pt modelId="{01284855-CA6B-46DF-BBD5-1BBE31474DA3}" type="pres">
      <dgm:prSet presAssocID="{78D979F5-7E19-4CA5-95A2-A052071A0CCF}" presName="tx1" presStyleLbl="revTx" presStyleIdx="0" presStyleCnt="6"/>
      <dgm:spPr/>
    </dgm:pt>
    <dgm:pt modelId="{89938CE0-F799-4A0D-862B-055F26AB42FF}" type="pres">
      <dgm:prSet presAssocID="{78D979F5-7E19-4CA5-95A2-A052071A0CCF}" presName="vert1" presStyleCnt="0"/>
      <dgm:spPr/>
    </dgm:pt>
    <dgm:pt modelId="{9502C41D-8DC6-47DC-8BAD-E20DA9E9231E}" type="pres">
      <dgm:prSet presAssocID="{27F48FB8-7BD7-474B-874E-9C9386299D70}" presName="vertSpace2a" presStyleCnt="0"/>
      <dgm:spPr/>
    </dgm:pt>
    <dgm:pt modelId="{AE9E95CA-2A07-4786-B9E9-46341C3EB66D}" type="pres">
      <dgm:prSet presAssocID="{27F48FB8-7BD7-474B-874E-9C9386299D70}" presName="horz2" presStyleCnt="0"/>
      <dgm:spPr/>
    </dgm:pt>
    <dgm:pt modelId="{12BA791F-D093-4EB2-BC18-6A7CE228CC04}" type="pres">
      <dgm:prSet presAssocID="{27F48FB8-7BD7-474B-874E-9C9386299D70}" presName="horzSpace2" presStyleCnt="0"/>
      <dgm:spPr/>
    </dgm:pt>
    <dgm:pt modelId="{75EE127E-830D-42A3-8306-88256D006C16}" type="pres">
      <dgm:prSet presAssocID="{27F48FB8-7BD7-474B-874E-9C9386299D70}" presName="tx2" presStyleLbl="revTx" presStyleIdx="1" presStyleCnt="6"/>
      <dgm:spPr/>
    </dgm:pt>
    <dgm:pt modelId="{355D989D-3751-482F-B79C-A7103A3DC372}" type="pres">
      <dgm:prSet presAssocID="{27F48FB8-7BD7-474B-874E-9C9386299D70}" presName="vert2" presStyleCnt="0"/>
      <dgm:spPr/>
    </dgm:pt>
    <dgm:pt modelId="{B1AD1FE1-7720-4390-9895-BB4802397A3E}" type="pres">
      <dgm:prSet presAssocID="{27F48FB8-7BD7-474B-874E-9C9386299D70}" presName="thinLine2b" presStyleLbl="callout" presStyleIdx="0" presStyleCnt="5"/>
      <dgm:spPr/>
    </dgm:pt>
    <dgm:pt modelId="{002BE7C7-0BAA-46A4-B767-8E7F68FF53DD}" type="pres">
      <dgm:prSet presAssocID="{27F48FB8-7BD7-474B-874E-9C9386299D70}" presName="vertSpace2b" presStyleCnt="0"/>
      <dgm:spPr/>
    </dgm:pt>
    <dgm:pt modelId="{5E183917-1B32-4631-9265-93ED1676B20D}" type="pres">
      <dgm:prSet presAssocID="{29E2ED30-0A2F-4B0F-BBE1-6B1F4F684C30}" presName="horz2" presStyleCnt="0"/>
      <dgm:spPr/>
    </dgm:pt>
    <dgm:pt modelId="{C2C3B9D1-67C7-49ED-96F8-4B7D2C86328E}" type="pres">
      <dgm:prSet presAssocID="{29E2ED30-0A2F-4B0F-BBE1-6B1F4F684C30}" presName="horzSpace2" presStyleCnt="0"/>
      <dgm:spPr/>
    </dgm:pt>
    <dgm:pt modelId="{BBF3BD68-1D6A-42F7-825E-E183575BCC37}" type="pres">
      <dgm:prSet presAssocID="{29E2ED30-0A2F-4B0F-BBE1-6B1F4F684C30}" presName="tx2" presStyleLbl="revTx" presStyleIdx="2" presStyleCnt="6"/>
      <dgm:spPr/>
    </dgm:pt>
    <dgm:pt modelId="{74B63F64-6D4E-49AB-B330-49ABF2A47D89}" type="pres">
      <dgm:prSet presAssocID="{29E2ED30-0A2F-4B0F-BBE1-6B1F4F684C30}" presName="vert2" presStyleCnt="0"/>
      <dgm:spPr/>
    </dgm:pt>
    <dgm:pt modelId="{3F1AD7B6-FA06-489F-9356-5E0529F369AE}" type="pres">
      <dgm:prSet presAssocID="{29E2ED30-0A2F-4B0F-BBE1-6B1F4F684C30}" presName="thinLine2b" presStyleLbl="callout" presStyleIdx="1" presStyleCnt="5"/>
      <dgm:spPr/>
    </dgm:pt>
    <dgm:pt modelId="{B3655922-890D-4EBF-AE31-E3025F16DE58}" type="pres">
      <dgm:prSet presAssocID="{29E2ED30-0A2F-4B0F-BBE1-6B1F4F684C30}" presName="vertSpace2b" presStyleCnt="0"/>
      <dgm:spPr/>
    </dgm:pt>
    <dgm:pt modelId="{B455BBF3-CAF4-410D-9688-985839B65445}" type="pres">
      <dgm:prSet presAssocID="{3546307A-BB09-444F-85B0-5ACBAF9EE8E4}" presName="horz2" presStyleCnt="0"/>
      <dgm:spPr/>
    </dgm:pt>
    <dgm:pt modelId="{77226FBF-A238-4E50-B07C-A092C4762BEC}" type="pres">
      <dgm:prSet presAssocID="{3546307A-BB09-444F-85B0-5ACBAF9EE8E4}" presName="horzSpace2" presStyleCnt="0"/>
      <dgm:spPr/>
    </dgm:pt>
    <dgm:pt modelId="{5296F5FB-042A-4A78-8CD4-4FB26A620E4A}" type="pres">
      <dgm:prSet presAssocID="{3546307A-BB09-444F-85B0-5ACBAF9EE8E4}" presName="tx2" presStyleLbl="revTx" presStyleIdx="3" presStyleCnt="6"/>
      <dgm:spPr/>
    </dgm:pt>
    <dgm:pt modelId="{48052CDF-9FBA-4F05-AA53-E718878E5503}" type="pres">
      <dgm:prSet presAssocID="{3546307A-BB09-444F-85B0-5ACBAF9EE8E4}" presName="vert2" presStyleCnt="0"/>
      <dgm:spPr/>
    </dgm:pt>
    <dgm:pt modelId="{2C6ADE7A-F7F1-4791-893B-5FAAC1BDC0F4}" type="pres">
      <dgm:prSet presAssocID="{3546307A-BB09-444F-85B0-5ACBAF9EE8E4}" presName="thinLine2b" presStyleLbl="callout" presStyleIdx="2" presStyleCnt="5"/>
      <dgm:spPr/>
    </dgm:pt>
    <dgm:pt modelId="{FCA1B293-1D35-46FB-85DB-E682B4FF5683}" type="pres">
      <dgm:prSet presAssocID="{3546307A-BB09-444F-85B0-5ACBAF9EE8E4}" presName="vertSpace2b" presStyleCnt="0"/>
      <dgm:spPr/>
    </dgm:pt>
    <dgm:pt modelId="{E9ED0064-2E5B-4819-8248-28F7B4D259E7}" type="pres">
      <dgm:prSet presAssocID="{DB3916E3-55F7-4F70-8A0B-517CB65AB050}" presName="horz2" presStyleCnt="0"/>
      <dgm:spPr/>
    </dgm:pt>
    <dgm:pt modelId="{FE61DBBD-0EB1-407A-8C01-9B8A4265B4E9}" type="pres">
      <dgm:prSet presAssocID="{DB3916E3-55F7-4F70-8A0B-517CB65AB050}" presName="horzSpace2" presStyleCnt="0"/>
      <dgm:spPr/>
    </dgm:pt>
    <dgm:pt modelId="{1B3F4FAE-6587-4BC0-B2C0-036E7BB9759D}" type="pres">
      <dgm:prSet presAssocID="{DB3916E3-55F7-4F70-8A0B-517CB65AB050}" presName="tx2" presStyleLbl="revTx" presStyleIdx="4" presStyleCnt="6"/>
      <dgm:spPr/>
    </dgm:pt>
    <dgm:pt modelId="{661F8131-4338-432E-BCDA-2A333DCC72B0}" type="pres">
      <dgm:prSet presAssocID="{DB3916E3-55F7-4F70-8A0B-517CB65AB050}" presName="vert2" presStyleCnt="0"/>
      <dgm:spPr/>
    </dgm:pt>
    <dgm:pt modelId="{C3BD1EC9-595A-4BBE-A451-F28AA5CE17BF}" type="pres">
      <dgm:prSet presAssocID="{DB3916E3-55F7-4F70-8A0B-517CB65AB050}" presName="thinLine2b" presStyleLbl="callout" presStyleIdx="3" presStyleCnt="5"/>
      <dgm:spPr/>
    </dgm:pt>
    <dgm:pt modelId="{06D6C25F-0A98-4E58-8EA9-8E54832A3A24}" type="pres">
      <dgm:prSet presAssocID="{DB3916E3-55F7-4F70-8A0B-517CB65AB050}" presName="vertSpace2b" presStyleCnt="0"/>
      <dgm:spPr/>
    </dgm:pt>
    <dgm:pt modelId="{501B416E-FF71-4761-B23E-BAC49134CD2A}" type="pres">
      <dgm:prSet presAssocID="{7B70B8A1-B34E-4DA3-9BB4-01913B16C848}" presName="horz2" presStyleCnt="0"/>
      <dgm:spPr/>
    </dgm:pt>
    <dgm:pt modelId="{FC91427D-EA75-4B33-9844-66A70D228555}" type="pres">
      <dgm:prSet presAssocID="{7B70B8A1-B34E-4DA3-9BB4-01913B16C848}" presName="horzSpace2" presStyleCnt="0"/>
      <dgm:spPr/>
    </dgm:pt>
    <dgm:pt modelId="{A70176B1-F70A-445D-92AE-0DB3D63C8728}" type="pres">
      <dgm:prSet presAssocID="{7B70B8A1-B34E-4DA3-9BB4-01913B16C848}" presName="tx2" presStyleLbl="revTx" presStyleIdx="5" presStyleCnt="6"/>
      <dgm:spPr/>
    </dgm:pt>
    <dgm:pt modelId="{0F4BBDD8-165A-4FAA-AB21-8C9CAF482118}" type="pres">
      <dgm:prSet presAssocID="{7B70B8A1-B34E-4DA3-9BB4-01913B16C848}" presName="vert2" presStyleCnt="0"/>
      <dgm:spPr/>
    </dgm:pt>
    <dgm:pt modelId="{AF89A662-02E6-44DA-9CAD-2F80EDEF09CC}" type="pres">
      <dgm:prSet presAssocID="{7B70B8A1-B34E-4DA3-9BB4-01913B16C848}" presName="thinLine2b" presStyleLbl="callout" presStyleIdx="4" presStyleCnt="5"/>
      <dgm:spPr/>
    </dgm:pt>
    <dgm:pt modelId="{4A79231A-E4D2-412B-BEE3-BB461767B9D7}" type="pres">
      <dgm:prSet presAssocID="{7B70B8A1-B34E-4DA3-9BB4-01913B16C848}" presName="vertSpace2b" presStyleCnt="0"/>
      <dgm:spPr/>
    </dgm:pt>
  </dgm:ptLst>
  <dgm:cxnLst>
    <dgm:cxn modelId="{9CC1EA00-302F-415E-8B73-D157A6CC3A2B}" type="presOf" srcId="{7B70B8A1-B34E-4DA3-9BB4-01913B16C848}" destId="{A70176B1-F70A-445D-92AE-0DB3D63C8728}" srcOrd="0" destOrd="0" presId="urn:microsoft.com/office/officeart/2008/layout/LinedList"/>
    <dgm:cxn modelId="{85B53012-6B45-40B8-8FF7-8614B5628434}" type="presOf" srcId="{2B4EE5BA-F8A9-4251-9C48-68987D0E8C1A}" destId="{1EE073AB-59FF-46A6-806D-45DB14B06F0D}" srcOrd="0" destOrd="0" presId="urn:microsoft.com/office/officeart/2008/layout/LinedList"/>
    <dgm:cxn modelId="{3F3BD236-FEE9-41A0-8658-913D67FBE53C}" srcId="{2B4EE5BA-F8A9-4251-9C48-68987D0E8C1A}" destId="{78D979F5-7E19-4CA5-95A2-A052071A0CCF}" srcOrd="0" destOrd="0" parTransId="{4270D26F-B6BB-42D9-8349-916D49A3620A}" sibTransId="{69B9D967-55EE-49E5-8254-1141C7ED7CEB}"/>
    <dgm:cxn modelId="{351A325D-3CD4-4409-9433-618C635F03D4}" srcId="{78D979F5-7E19-4CA5-95A2-A052071A0CCF}" destId="{7B70B8A1-B34E-4DA3-9BB4-01913B16C848}" srcOrd="4" destOrd="0" parTransId="{80DC25B6-8242-44EF-AAE1-6BBD8F0AE614}" sibTransId="{CA9805AA-FC9F-4575-8483-BC917421FAE6}"/>
    <dgm:cxn modelId="{5348EB42-40E1-435A-8F8F-974FE5C76B6C}" srcId="{78D979F5-7E19-4CA5-95A2-A052071A0CCF}" destId="{29E2ED30-0A2F-4B0F-BBE1-6B1F4F684C30}" srcOrd="1" destOrd="0" parTransId="{1522351A-BDA1-4803-86F4-82FF92E3EA4E}" sibTransId="{68150A3B-6AF3-405B-B2AF-1AC6F6BA2F53}"/>
    <dgm:cxn modelId="{1E551A50-9B1F-43A3-BCD5-BB7E8F8A77CC}" type="presOf" srcId="{29E2ED30-0A2F-4B0F-BBE1-6B1F4F684C30}" destId="{BBF3BD68-1D6A-42F7-825E-E183575BCC37}" srcOrd="0" destOrd="0" presId="urn:microsoft.com/office/officeart/2008/layout/LinedList"/>
    <dgm:cxn modelId="{8D2BC570-6A53-42F0-8396-06A0EEAF83DA}" srcId="{78D979F5-7E19-4CA5-95A2-A052071A0CCF}" destId="{DB3916E3-55F7-4F70-8A0B-517CB65AB050}" srcOrd="3" destOrd="0" parTransId="{CC4BD5E0-AA50-462D-ADFB-A3BEAD425E33}" sibTransId="{4BFC1FDA-38DF-4B74-9A84-59A8C81DFCDB}"/>
    <dgm:cxn modelId="{D1A3E354-F5AA-4D86-BC6D-058580AA1360}" type="presOf" srcId="{DB3916E3-55F7-4F70-8A0B-517CB65AB050}" destId="{1B3F4FAE-6587-4BC0-B2C0-036E7BB9759D}" srcOrd="0" destOrd="0" presId="urn:microsoft.com/office/officeart/2008/layout/LinedList"/>
    <dgm:cxn modelId="{B4EAB982-7E2D-4150-9654-1A4B6E5D8CB4}" srcId="{78D979F5-7E19-4CA5-95A2-A052071A0CCF}" destId="{3546307A-BB09-444F-85B0-5ACBAF9EE8E4}" srcOrd="2" destOrd="0" parTransId="{796D70A3-A3F0-4BD2-BFCA-637AD5B8870A}" sibTransId="{7880BADB-FA32-480D-8A50-FFFF1BE0486F}"/>
    <dgm:cxn modelId="{3146BE8B-64C2-4E78-B6A9-202065303B5B}" type="presOf" srcId="{78D979F5-7E19-4CA5-95A2-A052071A0CCF}" destId="{01284855-CA6B-46DF-BBD5-1BBE31474DA3}" srcOrd="0" destOrd="0" presId="urn:microsoft.com/office/officeart/2008/layout/LinedList"/>
    <dgm:cxn modelId="{CD53F0B1-AE9C-45D1-A3A3-657D04C3D6A1}" type="presOf" srcId="{27F48FB8-7BD7-474B-874E-9C9386299D70}" destId="{75EE127E-830D-42A3-8306-88256D006C16}" srcOrd="0" destOrd="0" presId="urn:microsoft.com/office/officeart/2008/layout/LinedList"/>
    <dgm:cxn modelId="{032F8DDA-16D7-49E4-BA63-10A7DDCD6458}" type="presOf" srcId="{3546307A-BB09-444F-85B0-5ACBAF9EE8E4}" destId="{5296F5FB-042A-4A78-8CD4-4FB26A620E4A}" srcOrd="0" destOrd="0" presId="urn:microsoft.com/office/officeart/2008/layout/LinedList"/>
    <dgm:cxn modelId="{DC7BF6E1-9B41-44D9-9EE0-3054E27D1E67}" srcId="{78D979F5-7E19-4CA5-95A2-A052071A0CCF}" destId="{27F48FB8-7BD7-474B-874E-9C9386299D70}" srcOrd="0" destOrd="0" parTransId="{5ECDB7C5-4286-4A1C-A6FC-3A9BF09C81B4}" sibTransId="{13B6A073-7AD4-4E3C-917A-C383652608C2}"/>
    <dgm:cxn modelId="{CDB935C5-4030-4304-8943-0E70F7C36AFD}" type="presParOf" srcId="{1EE073AB-59FF-46A6-806D-45DB14B06F0D}" destId="{E1DCF920-6227-4ED0-9C99-D5002E9F343D}" srcOrd="0" destOrd="0" presId="urn:microsoft.com/office/officeart/2008/layout/LinedList"/>
    <dgm:cxn modelId="{F7F077E0-5EC7-4F25-9F70-556BC4C47409}" type="presParOf" srcId="{1EE073AB-59FF-46A6-806D-45DB14B06F0D}" destId="{33E88D6C-1B71-4D22-8D14-CCB4F3127261}" srcOrd="1" destOrd="0" presId="urn:microsoft.com/office/officeart/2008/layout/LinedList"/>
    <dgm:cxn modelId="{CD17660F-902B-4F0E-8BFD-8264A6A01C09}" type="presParOf" srcId="{33E88D6C-1B71-4D22-8D14-CCB4F3127261}" destId="{01284855-CA6B-46DF-BBD5-1BBE31474DA3}" srcOrd="0" destOrd="0" presId="urn:microsoft.com/office/officeart/2008/layout/LinedList"/>
    <dgm:cxn modelId="{73321D1B-2A63-48FB-AB62-07A37D89CC7F}" type="presParOf" srcId="{33E88D6C-1B71-4D22-8D14-CCB4F3127261}" destId="{89938CE0-F799-4A0D-862B-055F26AB42FF}" srcOrd="1" destOrd="0" presId="urn:microsoft.com/office/officeart/2008/layout/LinedList"/>
    <dgm:cxn modelId="{79D631E0-C524-41C3-88B4-EDA0BC5EDDE1}" type="presParOf" srcId="{89938CE0-F799-4A0D-862B-055F26AB42FF}" destId="{9502C41D-8DC6-47DC-8BAD-E20DA9E9231E}" srcOrd="0" destOrd="0" presId="urn:microsoft.com/office/officeart/2008/layout/LinedList"/>
    <dgm:cxn modelId="{8C582909-56D1-4A09-A4AE-F1F23B44FB54}" type="presParOf" srcId="{89938CE0-F799-4A0D-862B-055F26AB42FF}" destId="{AE9E95CA-2A07-4786-B9E9-46341C3EB66D}" srcOrd="1" destOrd="0" presId="urn:microsoft.com/office/officeart/2008/layout/LinedList"/>
    <dgm:cxn modelId="{F1DCE88D-3EA0-420A-9BD6-D98873EB114C}" type="presParOf" srcId="{AE9E95CA-2A07-4786-B9E9-46341C3EB66D}" destId="{12BA791F-D093-4EB2-BC18-6A7CE228CC04}" srcOrd="0" destOrd="0" presId="urn:microsoft.com/office/officeart/2008/layout/LinedList"/>
    <dgm:cxn modelId="{9A9F0B5E-7816-4F20-9C6F-FFDEF2350432}" type="presParOf" srcId="{AE9E95CA-2A07-4786-B9E9-46341C3EB66D}" destId="{75EE127E-830D-42A3-8306-88256D006C16}" srcOrd="1" destOrd="0" presId="urn:microsoft.com/office/officeart/2008/layout/LinedList"/>
    <dgm:cxn modelId="{39496B3B-6FD6-44F2-88DB-EF02FFF7E8FE}" type="presParOf" srcId="{AE9E95CA-2A07-4786-B9E9-46341C3EB66D}" destId="{355D989D-3751-482F-B79C-A7103A3DC372}" srcOrd="2" destOrd="0" presId="urn:microsoft.com/office/officeart/2008/layout/LinedList"/>
    <dgm:cxn modelId="{90752EAA-D340-4E30-8CAB-A6D5E6817EAC}" type="presParOf" srcId="{89938CE0-F799-4A0D-862B-055F26AB42FF}" destId="{B1AD1FE1-7720-4390-9895-BB4802397A3E}" srcOrd="2" destOrd="0" presId="urn:microsoft.com/office/officeart/2008/layout/LinedList"/>
    <dgm:cxn modelId="{F1721D60-F255-4166-A009-1CE373EBF28B}" type="presParOf" srcId="{89938CE0-F799-4A0D-862B-055F26AB42FF}" destId="{002BE7C7-0BAA-46A4-B767-8E7F68FF53DD}" srcOrd="3" destOrd="0" presId="urn:microsoft.com/office/officeart/2008/layout/LinedList"/>
    <dgm:cxn modelId="{B9618EC5-05FD-4631-86B0-2B8955244F0B}" type="presParOf" srcId="{89938CE0-F799-4A0D-862B-055F26AB42FF}" destId="{5E183917-1B32-4631-9265-93ED1676B20D}" srcOrd="4" destOrd="0" presId="urn:microsoft.com/office/officeart/2008/layout/LinedList"/>
    <dgm:cxn modelId="{64272045-382C-4ED8-AEFD-433C40F5B548}" type="presParOf" srcId="{5E183917-1B32-4631-9265-93ED1676B20D}" destId="{C2C3B9D1-67C7-49ED-96F8-4B7D2C86328E}" srcOrd="0" destOrd="0" presId="urn:microsoft.com/office/officeart/2008/layout/LinedList"/>
    <dgm:cxn modelId="{A494109D-1612-4ACE-B045-922F8D69ABD1}" type="presParOf" srcId="{5E183917-1B32-4631-9265-93ED1676B20D}" destId="{BBF3BD68-1D6A-42F7-825E-E183575BCC37}" srcOrd="1" destOrd="0" presId="urn:microsoft.com/office/officeart/2008/layout/LinedList"/>
    <dgm:cxn modelId="{4455C884-B951-44ED-AC40-4A7677E90A51}" type="presParOf" srcId="{5E183917-1B32-4631-9265-93ED1676B20D}" destId="{74B63F64-6D4E-49AB-B330-49ABF2A47D89}" srcOrd="2" destOrd="0" presId="urn:microsoft.com/office/officeart/2008/layout/LinedList"/>
    <dgm:cxn modelId="{FE25E4A8-D363-4142-8DE5-E81FB9121F14}" type="presParOf" srcId="{89938CE0-F799-4A0D-862B-055F26AB42FF}" destId="{3F1AD7B6-FA06-489F-9356-5E0529F369AE}" srcOrd="5" destOrd="0" presId="urn:microsoft.com/office/officeart/2008/layout/LinedList"/>
    <dgm:cxn modelId="{041631AA-29BE-4ED2-933D-8D961FF93F97}" type="presParOf" srcId="{89938CE0-F799-4A0D-862B-055F26AB42FF}" destId="{B3655922-890D-4EBF-AE31-E3025F16DE58}" srcOrd="6" destOrd="0" presId="urn:microsoft.com/office/officeart/2008/layout/LinedList"/>
    <dgm:cxn modelId="{3A10D183-E157-4C41-9CFA-9166E7D01E27}" type="presParOf" srcId="{89938CE0-F799-4A0D-862B-055F26AB42FF}" destId="{B455BBF3-CAF4-410D-9688-985839B65445}" srcOrd="7" destOrd="0" presId="urn:microsoft.com/office/officeart/2008/layout/LinedList"/>
    <dgm:cxn modelId="{6A925048-05A0-43EA-832E-0676C961D740}" type="presParOf" srcId="{B455BBF3-CAF4-410D-9688-985839B65445}" destId="{77226FBF-A238-4E50-B07C-A092C4762BEC}" srcOrd="0" destOrd="0" presId="urn:microsoft.com/office/officeart/2008/layout/LinedList"/>
    <dgm:cxn modelId="{7306CDA9-CE43-47CC-BDA4-60DBC89F59CD}" type="presParOf" srcId="{B455BBF3-CAF4-410D-9688-985839B65445}" destId="{5296F5FB-042A-4A78-8CD4-4FB26A620E4A}" srcOrd="1" destOrd="0" presId="urn:microsoft.com/office/officeart/2008/layout/LinedList"/>
    <dgm:cxn modelId="{EAECF84A-E109-49D3-B648-DF707F0A812B}" type="presParOf" srcId="{B455BBF3-CAF4-410D-9688-985839B65445}" destId="{48052CDF-9FBA-4F05-AA53-E718878E5503}" srcOrd="2" destOrd="0" presId="urn:microsoft.com/office/officeart/2008/layout/LinedList"/>
    <dgm:cxn modelId="{58167927-C058-40EB-BFAD-F55786DBF5B4}" type="presParOf" srcId="{89938CE0-F799-4A0D-862B-055F26AB42FF}" destId="{2C6ADE7A-F7F1-4791-893B-5FAAC1BDC0F4}" srcOrd="8" destOrd="0" presId="urn:microsoft.com/office/officeart/2008/layout/LinedList"/>
    <dgm:cxn modelId="{37C05581-978C-4AED-93A4-D61427D7A9FB}" type="presParOf" srcId="{89938CE0-F799-4A0D-862B-055F26AB42FF}" destId="{FCA1B293-1D35-46FB-85DB-E682B4FF5683}" srcOrd="9" destOrd="0" presId="urn:microsoft.com/office/officeart/2008/layout/LinedList"/>
    <dgm:cxn modelId="{5FE6D6AF-86A6-4AD8-B4AA-08092BC1D9E9}" type="presParOf" srcId="{89938CE0-F799-4A0D-862B-055F26AB42FF}" destId="{E9ED0064-2E5B-4819-8248-28F7B4D259E7}" srcOrd="10" destOrd="0" presId="urn:microsoft.com/office/officeart/2008/layout/LinedList"/>
    <dgm:cxn modelId="{17D2AFA5-4EB1-4900-9F06-DECB9E41FA3D}" type="presParOf" srcId="{E9ED0064-2E5B-4819-8248-28F7B4D259E7}" destId="{FE61DBBD-0EB1-407A-8C01-9B8A4265B4E9}" srcOrd="0" destOrd="0" presId="urn:microsoft.com/office/officeart/2008/layout/LinedList"/>
    <dgm:cxn modelId="{A6D99C94-774E-42B7-8B04-C398E115ECCB}" type="presParOf" srcId="{E9ED0064-2E5B-4819-8248-28F7B4D259E7}" destId="{1B3F4FAE-6587-4BC0-B2C0-036E7BB9759D}" srcOrd="1" destOrd="0" presId="urn:microsoft.com/office/officeart/2008/layout/LinedList"/>
    <dgm:cxn modelId="{592B0354-0472-4ECE-9334-635CA811B7E9}" type="presParOf" srcId="{E9ED0064-2E5B-4819-8248-28F7B4D259E7}" destId="{661F8131-4338-432E-BCDA-2A333DCC72B0}" srcOrd="2" destOrd="0" presId="urn:microsoft.com/office/officeart/2008/layout/LinedList"/>
    <dgm:cxn modelId="{623FBB7C-403F-4AE4-90F9-AD1441265CAD}" type="presParOf" srcId="{89938CE0-F799-4A0D-862B-055F26AB42FF}" destId="{C3BD1EC9-595A-4BBE-A451-F28AA5CE17BF}" srcOrd="11" destOrd="0" presId="urn:microsoft.com/office/officeart/2008/layout/LinedList"/>
    <dgm:cxn modelId="{BDE4FF10-3BFC-4C0A-8198-FE8F80544526}" type="presParOf" srcId="{89938CE0-F799-4A0D-862B-055F26AB42FF}" destId="{06D6C25F-0A98-4E58-8EA9-8E54832A3A24}" srcOrd="12" destOrd="0" presId="urn:microsoft.com/office/officeart/2008/layout/LinedList"/>
    <dgm:cxn modelId="{27494BDD-B9EB-430C-B53B-8030A47B4DC6}" type="presParOf" srcId="{89938CE0-F799-4A0D-862B-055F26AB42FF}" destId="{501B416E-FF71-4761-B23E-BAC49134CD2A}" srcOrd="13" destOrd="0" presId="urn:microsoft.com/office/officeart/2008/layout/LinedList"/>
    <dgm:cxn modelId="{FAC2E56B-F43A-4BF0-A59C-E044A32C4C6F}" type="presParOf" srcId="{501B416E-FF71-4761-B23E-BAC49134CD2A}" destId="{FC91427D-EA75-4B33-9844-66A70D228555}" srcOrd="0" destOrd="0" presId="urn:microsoft.com/office/officeart/2008/layout/LinedList"/>
    <dgm:cxn modelId="{1C604B28-62FD-469F-B860-AAEDE1CA3C78}" type="presParOf" srcId="{501B416E-FF71-4761-B23E-BAC49134CD2A}" destId="{A70176B1-F70A-445D-92AE-0DB3D63C8728}" srcOrd="1" destOrd="0" presId="urn:microsoft.com/office/officeart/2008/layout/LinedList"/>
    <dgm:cxn modelId="{D7F5CD6E-9264-44D0-A470-32BA1CDFAF38}" type="presParOf" srcId="{501B416E-FF71-4761-B23E-BAC49134CD2A}" destId="{0F4BBDD8-165A-4FAA-AB21-8C9CAF482118}" srcOrd="2" destOrd="0" presId="urn:microsoft.com/office/officeart/2008/layout/LinedList"/>
    <dgm:cxn modelId="{5E15F6EE-3360-4F33-A843-29F1EA5181CF}" type="presParOf" srcId="{89938CE0-F799-4A0D-862B-055F26AB42FF}" destId="{AF89A662-02E6-44DA-9CAD-2F80EDEF09CC}" srcOrd="14" destOrd="0" presId="urn:microsoft.com/office/officeart/2008/layout/LinedList"/>
    <dgm:cxn modelId="{64BFA21F-7784-42F8-9865-D2778860A5B2}" type="presParOf" srcId="{89938CE0-F799-4A0D-862B-055F26AB42FF}" destId="{4A79231A-E4D2-412B-BEE3-BB461767B9D7}" srcOrd="15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302E488-93C0-4740-B62F-14EEF959A890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0D421F5-A614-4716-AA4D-AF425B317ED6}">
      <dgm:prSet custT="1"/>
      <dgm:spPr>
        <a:solidFill>
          <a:srgbClr val="00B050">
            <a:alpha val="50000"/>
          </a:srgbClr>
        </a:solidFill>
      </dgm:spPr>
      <dgm:t>
        <a:bodyPr/>
        <a:lstStyle/>
        <a:p>
          <a:pPr rtl="0"/>
          <a:r>
            <a:rPr lang="en-US" sz="1800" baseline="0" dirty="0"/>
            <a:t>A)</a:t>
          </a:r>
          <a:r>
            <a:rPr lang="en-US" sz="1800" baseline="0" dirty="0" err="1"/>
            <a:t>Oilabilanuchrashuv.Ijtimoiyxodim</a:t>
          </a:r>
          <a:r>
            <a:rPr lang="en-US" sz="1800" baseline="0" dirty="0"/>
            <a:t>agar</a:t>
          </a:r>
          <a:r>
            <a:rPr lang="en-US" sz="1800" baseline="0" dirty="0" err="1"/>
            <a:t>oilaa’zolariningbarchasiuchunxavfsizbo’lsa</a:t>
          </a:r>
          <a:r>
            <a:rPr lang="en-US" sz="1800" baseline="0" dirty="0"/>
            <a:t>,</a:t>
          </a:r>
          <a:r>
            <a:rPr lang="en-US" sz="1800" baseline="0" dirty="0" err="1"/>
            <a:t>oilabilanisholibborishilozim.Buesao’znavbatida</a:t>
          </a:r>
          <a:r>
            <a:rPr lang="en-US" sz="1800" baseline="0" dirty="0"/>
            <a:t>,</a:t>
          </a:r>
          <a:r>
            <a:rPr lang="en-US" sz="1800" baseline="0" dirty="0" err="1"/>
            <a:t>oilaningharbira’zosinimanikutishniavvaldanoqbilishnikafolatlaydi</a:t>
          </a:r>
          <a:r>
            <a:rPr lang="en-US" sz="1800" baseline="0" dirty="0"/>
            <a:t>:</a:t>
          </a:r>
          <a:r>
            <a:rPr lang="en-US" sz="1800" baseline="0" dirty="0" err="1"/>
            <a:t>aloqaochiqbo’ladi</a:t>
          </a:r>
          <a:r>
            <a:rPr lang="en-US" sz="1800" baseline="0" dirty="0"/>
            <a:t>,</a:t>
          </a:r>
          <a:r>
            <a:rPr lang="en-US" sz="1800" baseline="0" dirty="0" err="1"/>
            <a:t>vaoilaa’zolario’rtasidato’liqtasdiqlanadi</a:t>
          </a:r>
          <a:r>
            <a:rPr lang="en-US" sz="1800" baseline="0" dirty="0"/>
            <a:t>:</a:t>
          </a:r>
          <a:r>
            <a:rPr lang="en-US" sz="1800" baseline="0" dirty="0" err="1"/>
            <a:t>barchaningishtirokimuhimahamiyatgaega</a:t>
          </a:r>
          <a:r>
            <a:rPr lang="en-US" sz="1800" baseline="0" dirty="0"/>
            <a:t>.</a:t>
          </a:r>
          <a:endParaRPr lang="ru-RU" sz="1800" dirty="0"/>
        </a:p>
      </dgm:t>
    </dgm:pt>
    <dgm:pt modelId="{C4073E13-88FD-4A59-BD4E-82F9ACC8307B}" type="parTrans" cxnId="{D04D0E5C-C64F-41AF-9926-0571D5377B21}">
      <dgm:prSet/>
      <dgm:spPr/>
      <dgm:t>
        <a:bodyPr/>
        <a:lstStyle/>
        <a:p>
          <a:endParaRPr lang="ru-RU"/>
        </a:p>
      </dgm:t>
    </dgm:pt>
    <dgm:pt modelId="{26C2E271-3796-47E4-BEFF-04975665D1A6}" type="sibTrans" cxnId="{D04D0E5C-C64F-41AF-9926-0571D5377B21}">
      <dgm:prSet/>
      <dgm:spPr/>
      <dgm:t>
        <a:bodyPr/>
        <a:lstStyle/>
        <a:p>
          <a:endParaRPr lang="ru-RU"/>
        </a:p>
      </dgm:t>
    </dgm:pt>
    <dgm:pt modelId="{9A5D0306-2012-43FB-8AF2-A746D3C08D35}">
      <dgm:prSet/>
      <dgm:spPr>
        <a:solidFill>
          <a:srgbClr val="00B050">
            <a:alpha val="50000"/>
          </a:srgbClr>
        </a:solidFill>
      </dgm:spPr>
      <dgm:t>
        <a:bodyPr/>
        <a:lstStyle/>
        <a:p>
          <a:pPr rtl="0"/>
          <a:r>
            <a:rPr lang="en-US" baseline="0"/>
            <a:t>B) Oilaning alohida a’zolari bilan uchrashuv.Bu jarayonda ijtimoiy xodim asosiy maqsadini aniqlashtirib olishi zarur.Mijoz tushib qolgan vaziyatni to’g’ri baholaganligini namoyon qilishi muhim ahamiyatga ega.</a:t>
          </a:r>
          <a:endParaRPr lang="ru-RU"/>
        </a:p>
      </dgm:t>
    </dgm:pt>
    <dgm:pt modelId="{0B83B4C6-7D04-4A19-897A-CF7A164CC189}" type="parTrans" cxnId="{7AF3D2B9-44A0-445A-A981-857FF0DCC27A}">
      <dgm:prSet/>
      <dgm:spPr/>
      <dgm:t>
        <a:bodyPr/>
        <a:lstStyle/>
        <a:p>
          <a:endParaRPr lang="ru-RU"/>
        </a:p>
      </dgm:t>
    </dgm:pt>
    <dgm:pt modelId="{1AB17E7A-BA87-4FEB-9B2D-92832CF05045}" type="sibTrans" cxnId="{7AF3D2B9-44A0-445A-A981-857FF0DCC27A}">
      <dgm:prSet/>
      <dgm:spPr/>
      <dgm:t>
        <a:bodyPr/>
        <a:lstStyle/>
        <a:p>
          <a:endParaRPr lang="ru-RU"/>
        </a:p>
      </dgm:t>
    </dgm:pt>
    <dgm:pt modelId="{664FFB41-BF3F-44DE-87E4-511BAE84970F}">
      <dgm:prSet/>
      <dgm:spPr>
        <a:solidFill>
          <a:srgbClr val="00B050">
            <a:alpha val="50000"/>
          </a:srgbClr>
        </a:solidFill>
      </dgm:spPr>
      <dgm:t>
        <a:bodyPr/>
        <a:lstStyle/>
        <a:p>
          <a:pPr rtl="0"/>
          <a:r>
            <a:rPr lang="en-US" baseline="0"/>
            <a:t>C) Ota-onalar yoki tarbiyachilar bilan uchrashuv.ushbu jarayonda ijtimoiy xodim bolalarni tarbiyalash va salomatlik masalalarini, ota-ona munosabatlarini o’rganish va muhokama qilish, shu bilan birga ota-ona yoki tarbiyachi tomonidan aniq vaqtdagi vaziyat va oilaning muammolari qay tarzda qabul qilinayotganligini aniqlash harakat qilishi lozim.</a:t>
          </a:r>
          <a:endParaRPr lang="ru-RU"/>
        </a:p>
      </dgm:t>
    </dgm:pt>
    <dgm:pt modelId="{8F217202-2388-48AF-85D6-B44D0A6BC530}" type="parTrans" cxnId="{2FA6BF19-50CC-43D3-98C7-71B5EFC468A0}">
      <dgm:prSet/>
      <dgm:spPr/>
      <dgm:t>
        <a:bodyPr/>
        <a:lstStyle/>
        <a:p>
          <a:endParaRPr lang="ru-RU"/>
        </a:p>
      </dgm:t>
    </dgm:pt>
    <dgm:pt modelId="{FC4CFE3B-8B32-49D5-9144-C8A067CFD1E7}" type="sibTrans" cxnId="{2FA6BF19-50CC-43D3-98C7-71B5EFC468A0}">
      <dgm:prSet/>
      <dgm:spPr/>
      <dgm:t>
        <a:bodyPr/>
        <a:lstStyle/>
        <a:p>
          <a:endParaRPr lang="ru-RU"/>
        </a:p>
      </dgm:t>
    </dgm:pt>
    <dgm:pt modelId="{B632BE2E-B9B2-47D1-AEBC-D1F21A98682A}" type="pres">
      <dgm:prSet presAssocID="{C302E488-93C0-4740-B62F-14EEF959A890}" presName="compositeShape" presStyleCnt="0">
        <dgm:presLayoutVars>
          <dgm:chMax val="7"/>
          <dgm:dir/>
          <dgm:resizeHandles val="exact"/>
        </dgm:presLayoutVars>
      </dgm:prSet>
      <dgm:spPr/>
    </dgm:pt>
    <dgm:pt modelId="{B7F258BC-A6EB-4E4B-803E-20E3A7C1EE20}" type="pres">
      <dgm:prSet presAssocID="{60D421F5-A614-4716-AA4D-AF425B317ED6}" presName="circ1" presStyleLbl="vennNode1" presStyleIdx="0" presStyleCnt="3"/>
      <dgm:spPr/>
    </dgm:pt>
    <dgm:pt modelId="{858CAA69-11A1-4F5B-B9CF-37BABE646C4A}" type="pres">
      <dgm:prSet presAssocID="{60D421F5-A614-4716-AA4D-AF425B317ED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B4C7CFC3-1142-43D2-BC1F-8B377C7B49B9}" type="pres">
      <dgm:prSet presAssocID="{9A5D0306-2012-43FB-8AF2-A746D3C08D35}" presName="circ2" presStyleLbl="vennNode1" presStyleIdx="1" presStyleCnt="3"/>
      <dgm:spPr/>
    </dgm:pt>
    <dgm:pt modelId="{D47400C9-164D-4FED-93AD-8DE014AF391B}" type="pres">
      <dgm:prSet presAssocID="{9A5D0306-2012-43FB-8AF2-A746D3C08D35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8710868F-F220-4AD9-A780-3339E74AB1B8}" type="pres">
      <dgm:prSet presAssocID="{664FFB41-BF3F-44DE-87E4-511BAE84970F}" presName="circ3" presStyleLbl="vennNode1" presStyleIdx="2" presStyleCnt="3"/>
      <dgm:spPr/>
    </dgm:pt>
    <dgm:pt modelId="{DA280801-4CB3-4FB0-80FA-667BB5EC365F}" type="pres">
      <dgm:prSet presAssocID="{664FFB41-BF3F-44DE-87E4-511BAE84970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C48A0702-25E9-469E-8ACF-16E2F3A9CF85}" type="presOf" srcId="{60D421F5-A614-4716-AA4D-AF425B317ED6}" destId="{B7F258BC-A6EB-4E4B-803E-20E3A7C1EE20}" srcOrd="0" destOrd="0" presId="urn:microsoft.com/office/officeart/2005/8/layout/venn1"/>
    <dgm:cxn modelId="{2FA6BF19-50CC-43D3-98C7-71B5EFC468A0}" srcId="{C302E488-93C0-4740-B62F-14EEF959A890}" destId="{664FFB41-BF3F-44DE-87E4-511BAE84970F}" srcOrd="2" destOrd="0" parTransId="{8F217202-2388-48AF-85D6-B44D0A6BC530}" sibTransId="{FC4CFE3B-8B32-49D5-9144-C8A067CFD1E7}"/>
    <dgm:cxn modelId="{D04D0E5C-C64F-41AF-9926-0571D5377B21}" srcId="{C302E488-93C0-4740-B62F-14EEF959A890}" destId="{60D421F5-A614-4716-AA4D-AF425B317ED6}" srcOrd="0" destOrd="0" parTransId="{C4073E13-88FD-4A59-BD4E-82F9ACC8307B}" sibTransId="{26C2E271-3796-47E4-BEFF-04975665D1A6}"/>
    <dgm:cxn modelId="{7AF3D2B9-44A0-445A-A981-857FF0DCC27A}" srcId="{C302E488-93C0-4740-B62F-14EEF959A890}" destId="{9A5D0306-2012-43FB-8AF2-A746D3C08D35}" srcOrd="1" destOrd="0" parTransId="{0B83B4C6-7D04-4A19-897A-CF7A164CC189}" sibTransId="{1AB17E7A-BA87-4FEB-9B2D-92832CF05045}"/>
    <dgm:cxn modelId="{FAB0B3C0-7DB2-4606-BECD-5CD45E1CBC8B}" type="presOf" srcId="{664FFB41-BF3F-44DE-87E4-511BAE84970F}" destId="{DA280801-4CB3-4FB0-80FA-667BB5EC365F}" srcOrd="1" destOrd="0" presId="urn:microsoft.com/office/officeart/2005/8/layout/venn1"/>
    <dgm:cxn modelId="{23B4C7C8-F521-477A-B89F-E7257F3C675B}" type="presOf" srcId="{664FFB41-BF3F-44DE-87E4-511BAE84970F}" destId="{8710868F-F220-4AD9-A780-3339E74AB1B8}" srcOrd="0" destOrd="0" presId="urn:microsoft.com/office/officeart/2005/8/layout/venn1"/>
    <dgm:cxn modelId="{FF10DAC8-8547-4075-ACAA-25157704A192}" type="presOf" srcId="{9A5D0306-2012-43FB-8AF2-A746D3C08D35}" destId="{B4C7CFC3-1142-43D2-BC1F-8B377C7B49B9}" srcOrd="0" destOrd="0" presId="urn:microsoft.com/office/officeart/2005/8/layout/venn1"/>
    <dgm:cxn modelId="{C2F0CAF0-3BFC-4BDC-B105-7F51454692E9}" type="presOf" srcId="{60D421F5-A614-4716-AA4D-AF425B317ED6}" destId="{858CAA69-11A1-4F5B-B9CF-37BABE646C4A}" srcOrd="1" destOrd="0" presId="urn:microsoft.com/office/officeart/2005/8/layout/venn1"/>
    <dgm:cxn modelId="{437A2BF1-3413-4BFB-A51E-EC24B794F370}" type="presOf" srcId="{C302E488-93C0-4740-B62F-14EEF959A890}" destId="{B632BE2E-B9B2-47D1-AEBC-D1F21A98682A}" srcOrd="0" destOrd="0" presId="urn:microsoft.com/office/officeart/2005/8/layout/venn1"/>
    <dgm:cxn modelId="{7D41B6F4-EBCE-415B-8DA7-8B75A534CF64}" type="presOf" srcId="{9A5D0306-2012-43FB-8AF2-A746D3C08D35}" destId="{D47400C9-164D-4FED-93AD-8DE014AF391B}" srcOrd="1" destOrd="0" presId="urn:microsoft.com/office/officeart/2005/8/layout/venn1"/>
    <dgm:cxn modelId="{EDE16B87-F67C-46CC-AB19-CA7DFC16860F}" type="presParOf" srcId="{B632BE2E-B9B2-47D1-AEBC-D1F21A98682A}" destId="{B7F258BC-A6EB-4E4B-803E-20E3A7C1EE20}" srcOrd="0" destOrd="0" presId="urn:microsoft.com/office/officeart/2005/8/layout/venn1"/>
    <dgm:cxn modelId="{B3FD7721-4EF1-4944-B9E8-CC8B338C7DEE}" type="presParOf" srcId="{B632BE2E-B9B2-47D1-AEBC-D1F21A98682A}" destId="{858CAA69-11A1-4F5B-B9CF-37BABE646C4A}" srcOrd="1" destOrd="0" presId="urn:microsoft.com/office/officeart/2005/8/layout/venn1"/>
    <dgm:cxn modelId="{EEA76533-2CA2-4D02-81F8-2550D621FB19}" type="presParOf" srcId="{B632BE2E-B9B2-47D1-AEBC-D1F21A98682A}" destId="{B4C7CFC3-1142-43D2-BC1F-8B377C7B49B9}" srcOrd="2" destOrd="0" presId="urn:microsoft.com/office/officeart/2005/8/layout/venn1"/>
    <dgm:cxn modelId="{010C553F-A0A0-4F70-B193-83EEB32AA2C1}" type="presParOf" srcId="{B632BE2E-B9B2-47D1-AEBC-D1F21A98682A}" destId="{D47400C9-164D-4FED-93AD-8DE014AF391B}" srcOrd="3" destOrd="0" presId="urn:microsoft.com/office/officeart/2005/8/layout/venn1"/>
    <dgm:cxn modelId="{F7E5C03F-20BF-48C1-9954-65C3B0229027}" type="presParOf" srcId="{B632BE2E-B9B2-47D1-AEBC-D1F21A98682A}" destId="{8710868F-F220-4AD9-A780-3339E74AB1B8}" srcOrd="4" destOrd="0" presId="urn:microsoft.com/office/officeart/2005/8/layout/venn1"/>
    <dgm:cxn modelId="{AC230D2D-352C-46A7-8C5D-AABCFFBA1030}" type="presParOf" srcId="{B632BE2E-B9B2-47D1-AEBC-D1F21A98682A}" destId="{DA280801-4CB3-4FB0-80FA-667BB5EC365F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2D13AC-7082-4B81-B1EC-A4D44BA6E528}">
      <dsp:nvSpPr>
        <dsp:cNvPr id="0" name=""/>
        <dsp:cNvSpPr/>
      </dsp:nvSpPr>
      <dsp:spPr>
        <a:xfrm rot="10800000">
          <a:off x="1600120" y="661"/>
          <a:ext cx="6703377" cy="5237004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502" tIns="121920" rIns="227584" bIns="12192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baseline="0" dirty="0" err="1">
              <a:solidFill>
                <a:srgbClr val="FF0000"/>
              </a:solidFill>
            </a:rPr>
            <a:t>Oila</a:t>
          </a:r>
          <a:r>
            <a:rPr lang="en-US" sz="2400" kern="1200" baseline="0" dirty="0"/>
            <a:t>- </a:t>
          </a:r>
          <a:r>
            <a:rPr lang="en-US" sz="2400" kern="1200" baseline="0" dirty="0" err="1"/>
            <a:t>bu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nikoh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yoki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qon-qarindoshchilikka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asoslangan</a:t>
          </a:r>
          <a:r>
            <a:rPr lang="en-US" sz="2400" kern="1200" baseline="0" dirty="0"/>
            <a:t>, </a:t>
          </a:r>
          <a:r>
            <a:rPr lang="en-US" sz="2400" kern="1200" baseline="0" dirty="0" err="1"/>
            <a:t>turmush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birligi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va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o’zaro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mas’uliyatlar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bilan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bog’langan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odamlar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uyushmalari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demakdir</a:t>
          </a:r>
          <a:r>
            <a:rPr lang="en-US" sz="2400" kern="1200" baseline="0" dirty="0"/>
            <a:t>. </a:t>
          </a:r>
          <a:r>
            <a:rPr lang="en-US" sz="2400" kern="1200" baseline="0" dirty="0" err="1"/>
            <a:t>Oila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nikoh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tushunchasidan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ko’ra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kengroq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tushuncha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bo’lib</a:t>
          </a:r>
          <a:r>
            <a:rPr lang="en-US" sz="2400" kern="1200" baseline="0" dirty="0"/>
            <a:t>, </a:t>
          </a:r>
          <a:r>
            <a:rPr lang="en-US" sz="2400" kern="1200" baseline="0" dirty="0" err="1"/>
            <a:t>bu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nafaqat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er-xotin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munosabatlari</a:t>
          </a:r>
          <a:r>
            <a:rPr lang="en-US" sz="2400" kern="1200" baseline="0" dirty="0"/>
            <a:t>, </a:t>
          </a:r>
          <a:r>
            <a:rPr lang="en-US" sz="2400" kern="1200" baseline="0" dirty="0" err="1"/>
            <a:t>balki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bir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nechta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avlodlar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borib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taqaluvchi</a:t>
          </a:r>
          <a:r>
            <a:rPr lang="en-US" sz="2400" kern="1200" baseline="0" dirty="0"/>
            <a:t> vertical </a:t>
          </a:r>
          <a:r>
            <a:rPr lang="en-US" sz="2400" kern="1200" baseline="0" dirty="0" err="1"/>
            <a:t>aloqalar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va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gorizontal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aloqalar</a:t>
          </a:r>
          <a:r>
            <a:rPr lang="en-US" sz="2400" kern="1200" baseline="0" dirty="0"/>
            <a:t> (aka-</a:t>
          </a:r>
          <a:r>
            <a:rPr lang="en-US" sz="2400" kern="1200" baseline="0" dirty="0" err="1"/>
            <a:t>uka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va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opa-singillar</a:t>
          </a:r>
          <a:r>
            <a:rPr lang="en-US" sz="2400" kern="1200" baseline="0" dirty="0"/>
            <a:t>, </a:t>
          </a:r>
          <a:r>
            <a:rPr lang="en-US" sz="2400" kern="1200" baseline="0" dirty="0" err="1"/>
            <a:t>kelinlar</a:t>
          </a:r>
          <a:r>
            <a:rPr lang="en-US" sz="2400" kern="1200" baseline="0" dirty="0"/>
            <a:t>, </a:t>
          </a:r>
          <a:r>
            <a:rPr lang="en-US" sz="2400" kern="1200" baseline="0" dirty="0" err="1"/>
            <a:t>kuyovlar</a:t>
          </a:r>
          <a:r>
            <a:rPr lang="en-US" sz="2400" kern="1200" baseline="0" dirty="0"/>
            <a:t>, </a:t>
          </a:r>
          <a:r>
            <a:rPr lang="en-US" sz="2400" kern="1200" baseline="0" dirty="0" err="1"/>
            <a:t>jiyanlar</a:t>
          </a:r>
          <a:r>
            <a:rPr lang="en-US" sz="2400" kern="1200" baseline="0" dirty="0"/>
            <a:t>, </a:t>
          </a:r>
          <a:r>
            <a:rPr lang="en-US" sz="2400" kern="1200" baseline="0" dirty="0" err="1"/>
            <a:t>qudalar</a:t>
          </a:r>
          <a:r>
            <a:rPr lang="en-US" sz="2400" kern="1200" baseline="0" dirty="0"/>
            <a:t>) </a:t>
          </a:r>
          <a:r>
            <a:rPr lang="en-US" sz="2400" kern="1200" baseline="0" dirty="0" err="1"/>
            <a:t>o’rtasidagi</a:t>
          </a:r>
          <a:r>
            <a:rPr lang="en-US" sz="2400" kern="1200" baseline="0" dirty="0"/>
            <a:t> </a:t>
          </a:r>
          <a:r>
            <a:rPr lang="en-US" sz="2400" kern="1200" baseline="0" dirty="0" err="1"/>
            <a:t>munosabatlar</a:t>
          </a:r>
          <a:endParaRPr lang="ru-RU" sz="2400" kern="1200" dirty="0"/>
        </a:p>
      </dsp:txBody>
      <dsp:txXfrm rot="10800000">
        <a:off x="2909371" y="661"/>
        <a:ext cx="5394126" cy="5237004"/>
      </dsp:txXfrm>
    </dsp:sp>
    <dsp:sp modelId="{FEC198E1-292E-4609-AC67-30430E77F865}">
      <dsp:nvSpPr>
        <dsp:cNvPr id="0" name=""/>
        <dsp:cNvSpPr/>
      </dsp:nvSpPr>
      <dsp:spPr>
        <a:xfrm>
          <a:off x="121437" y="610093"/>
          <a:ext cx="4058162" cy="4018140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079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A58898-F191-4C00-8DDB-519679A483AE}">
      <dsp:nvSpPr>
        <dsp:cNvPr id="0" name=""/>
        <dsp:cNvSpPr/>
      </dsp:nvSpPr>
      <dsp:spPr>
        <a:xfrm rot="972292">
          <a:off x="1945437" y="3595234"/>
          <a:ext cx="2343699" cy="68115"/>
        </a:xfrm>
        <a:custGeom>
          <a:avLst/>
          <a:gdLst/>
          <a:ahLst/>
          <a:cxnLst/>
          <a:rect l="0" t="0" r="0" b="0"/>
          <a:pathLst>
            <a:path>
              <a:moveTo>
                <a:pt x="0" y="34057"/>
              </a:moveTo>
              <a:lnTo>
                <a:pt x="2343699" y="34057"/>
              </a:lnTo>
            </a:path>
          </a:pathLst>
        </a:custGeom>
        <a:noFill/>
        <a:ln w="1079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BD519B-703A-426A-8ACF-D5E02FE123A1}">
      <dsp:nvSpPr>
        <dsp:cNvPr id="0" name=""/>
        <dsp:cNvSpPr/>
      </dsp:nvSpPr>
      <dsp:spPr>
        <a:xfrm rot="20619031">
          <a:off x="1945876" y="2289656"/>
          <a:ext cx="2280968" cy="68115"/>
        </a:xfrm>
        <a:custGeom>
          <a:avLst/>
          <a:gdLst/>
          <a:ahLst/>
          <a:cxnLst/>
          <a:rect l="0" t="0" r="0" b="0"/>
          <a:pathLst>
            <a:path>
              <a:moveTo>
                <a:pt x="0" y="34057"/>
              </a:moveTo>
              <a:lnTo>
                <a:pt x="2280968" y="34057"/>
              </a:lnTo>
            </a:path>
          </a:pathLst>
        </a:custGeom>
        <a:noFill/>
        <a:ln w="1079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80D63F-0642-45D7-B725-706EB527F822}">
      <dsp:nvSpPr>
        <dsp:cNvPr id="0" name=""/>
        <dsp:cNvSpPr/>
      </dsp:nvSpPr>
      <dsp:spPr>
        <a:xfrm>
          <a:off x="-9" y="1296144"/>
          <a:ext cx="3443701" cy="3360899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079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67C8DE-E730-429B-9118-735F6D3AE147}">
      <dsp:nvSpPr>
        <dsp:cNvPr id="0" name=""/>
        <dsp:cNvSpPr/>
      </dsp:nvSpPr>
      <dsp:spPr>
        <a:xfrm>
          <a:off x="3906424" y="216025"/>
          <a:ext cx="4492739" cy="241624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rgbClr val="FFFF00"/>
              </a:solidFill>
            </a:rPr>
            <a:t>Disfunksional</a:t>
          </a:r>
          <a:r>
            <a:rPr lang="en-US" sz="2000" kern="1200" dirty="0">
              <a:solidFill>
                <a:srgbClr val="FFFF00"/>
              </a:solidFill>
            </a:rPr>
            <a:t> (</a:t>
          </a:r>
          <a:r>
            <a:rPr lang="en-US" sz="2000" kern="1200" dirty="0" err="1">
              <a:solidFill>
                <a:srgbClr val="FFFF00"/>
              </a:solidFill>
            </a:rPr>
            <a:t>uyg’un</a:t>
          </a:r>
          <a:r>
            <a:rPr lang="en-US" sz="2000" kern="1200" dirty="0">
              <a:solidFill>
                <a:srgbClr val="FFFF00"/>
              </a:solidFill>
            </a:rPr>
            <a:t> </a:t>
          </a:r>
          <a:r>
            <a:rPr lang="en-US" sz="2000" kern="1200" dirty="0" err="1">
              <a:solidFill>
                <a:srgbClr val="FFFF00"/>
              </a:solidFill>
            </a:rPr>
            <a:t>bo’lmagan</a:t>
          </a:r>
          <a:r>
            <a:rPr lang="en-US" sz="2000" kern="1200" dirty="0">
              <a:solidFill>
                <a:srgbClr val="FFFF00"/>
              </a:solidFill>
            </a:rPr>
            <a:t>) </a:t>
          </a:r>
          <a:r>
            <a:rPr lang="en-US" sz="2000" kern="1200" dirty="0" err="1">
              <a:solidFill>
                <a:srgbClr val="FFFF00"/>
              </a:solidFill>
            </a:rPr>
            <a:t>oila</a:t>
          </a:r>
          <a:r>
            <a:rPr lang="en-US" sz="2000" kern="1200" dirty="0">
              <a:solidFill>
                <a:srgbClr val="FFFF00"/>
              </a:solidFill>
            </a:rPr>
            <a:t>–</a:t>
          </a:r>
          <a:r>
            <a:rPr lang="en-US" sz="2000" kern="1200" dirty="0" err="1"/>
            <a:t>bu</a:t>
          </a:r>
          <a:r>
            <a:rPr lang="en-US" sz="2000" kern="1200" dirty="0"/>
            <a:t> </a:t>
          </a:r>
          <a:r>
            <a:rPr lang="en-US" sz="2000" kern="1200" dirty="0" err="1"/>
            <a:t>vazifalarning</a:t>
          </a:r>
          <a:r>
            <a:rPr lang="en-US" sz="2000" kern="1200" dirty="0"/>
            <a:t> </a:t>
          </a:r>
          <a:r>
            <a:rPr lang="en-US" sz="2000" kern="1200" dirty="0" err="1"/>
            <a:t>bajarilishi</a:t>
          </a:r>
          <a:r>
            <a:rPr lang="en-US" sz="2000" kern="1200" dirty="0"/>
            <a:t> </a:t>
          </a:r>
          <a:r>
            <a:rPr lang="en-US" sz="2000" kern="1200" dirty="0" err="1"/>
            <a:t>buzilgan</a:t>
          </a:r>
          <a:r>
            <a:rPr lang="en-US" sz="2000" kern="1200" dirty="0"/>
            <a:t>, </a:t>
          </a:r>
          <a:r>
            <a:rPr lang="en-US" sz="2000" kern="1200" dirty="0" err="1"/>
            <a:t>buning</a:t>
          </a:r>
          <a:r>
            <a:rPr lang="en-US" sz="2000" kern="1200" dirty="0"/>
            <a:t> </a:t>
          </a:r>
          <a:r>
            <a:rPr lang="en-US" sz="2000" kern="1200" dirty="0" err="1"/>
            <a:t>natijasida</a:t>
          </a:r>
          <a:r>
            <a:rPr lang="en-US" sz="2000" kern="1200" dirty="0"/>
            <a:t> </a:t>
          </a:r>
          <a:r>
            <a:rPr lang="en-US" sz="2000" kern="1200" dirty="0" err="1"/>
            <a:t>esa</a:t>
          </a:r>
          <a:r>
            <a:rPr lang="en-US" sz="2000" kern="1200" dirty="0"/>
            <a:t> </a:t>
          </a:r>
          <a:r>
            <a:rPr lang="en-US" sz="2000" kern="1200" dirty="0" err="1"/>
            <a:t>gorizontal</a:t>
          </a:r>
          <a:r>
            <a:rPr lang="en-US" sz="2000" kern="1200" dirty="0"/>
            <a:t> </a:t>
          </a:r>
          <a:r>
            <a:rPr lang="en-US" sz="2000" kern="1200" dirty="0" err="1"/>
            <a:t>vavertikal</a:t>
          </a:r>
          <a:r>
            <a:rPr lang="en-US" sz="2000" kern="1200" dirty="0"/>
            <a:t> </a:t>
          </a:r>
          <a:r>
            <a:rPr lang="en-US" sz="2000" kern="1200" dirty="0" err="1"/>
            <a:t>ruhiy</a:t>
          </a:r>
          <a:r>
            <a:rPr lang="en-US" sz="2000" kern="1200" dirty="0"/>
            <a:t> </a:t>
          </a:r>
          <a:r>
            <a:rPr lang="en-US" sz="2000" kern="1200" dirty="0" err="1"/>
            <a:t>zo’riqishlar</a:t>
          </a:r>
          <a:r>
            <a:rPr lang="en-US" sz="2000" kern="1200" dirty="0"/>
            <a:t> </a:t>
          </a:r>
          <a:r>
            <a:rPr lang="en-US" sz="2000" kern="1200" dirty="0" err="1"/>
            <a:t>uchun</a:t>
          </a:r>
          <a:r>
            <a:rPr lang="en-US" sz="2000" kern="1200" dirty="0"/>
            <a:t> </a:t>
          </a:r>
          <a:r>
            <a:rPr lang="en-US" sz="2000" kern="1200" dirty="0" err="1"/>
            <a:t>asos</a:t>
          </a:r>
          <a:r>
            <a:rPr lang="en-US" sz="2000" kern="1200" dirty="0"/>
            <a:t> </a:t>
          </a:r>
          <a:r>
            <a:rPr lang="en-US" sz="2000" kern="1200" dirty="0" err="1"/>
            <a:t>vujudga</a:t>
          </a:r>
          <a:r>
            <a:rPr lang="en-US" sz="2000" kern="1200" dirty="0"/>
            <a:t> </a:t>
          </a:r>
          <a:r>
            <a:rPr lang="en-US" sz="2000" kern="1200" dirty="0" err="1"/>
            <a:t>keluvchi</a:t>
          </a:r>
          <a:r>
            <a:rPr lang="en-US" sz="2000" kern="1200" dirty="0"/>
            <a:t> </a:t>
          </a:r>
          <a:r>
            <a:rPr lang="en-US" sz="2000" kern="1200" dirty="0" err="1"/>
            <a:t>oila</a:t>
          </a:r>
          <a:r>
            <a:rPr lang="en-US" sz="2000" kern="1200" dirty="0"/>
            <a:t> </a:t>
          </a:r>
          <a:r>
            <a:rPr lang="en-US" sz="2000" kern="1200" dirty="0" err="1"/>
            <a:t>demakdir</a:t>
          </a:r>
          <a:endParaRPr lang="ru-RU" sz="2000" kern="1200" dirty="0"/>
        </a:p>
      </dsp:txBody>
      <dsp:txXfrm>
        <a:off x="4564370" y="569876"/>
        <a:ext cx="3176847" cy="1708547"/>
      </dsp:txXfrm>
    </dsp:sp>
    <dsp:sp modelId="{B0B26E2E-9402-4889-B048-D3E05E698346}">
      <dsp:nvSpPr>
        <dsp:cNvPr id="0" name=""/>
        <dsp:cNvSpPr/>
      </dsp:nvSpPr>
      <dsp:spPr>
        <a:xfrm>
          <a:off x="4049699" y="3096352"/>
          <a:ext cx="4451164" cy="2901426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rgbClr val="FFFF00"/>
              </a:solidFill>
            </a:rPr>
            <a:t>Ijtimoiy</a:t>
          </a:r>
          <a:r>
            <a:rPr lang="en-US" sz="2000" kern="1200" dirty="0">
              <a:solidFill>
                <a:srgbClr val="FFFF00"/>
              </a:solidFill>
            </a:rPr>
            <a:t> </a:t>
          </a:r>
          <a:r>
            <a:rPr lang="en-US" sz="2000" kern="1200" dirty="0" err="1">
              <a:solidFill>
                <a:srgbClr val="FFFF00"/>
              </a:solidFill>
            </a:rPr>
            <a:t>xavfga</a:t>
          </a:r>
          <a:r>
            <a:rPr lang="en-US" sz="2000" kern="1200" dirty="0">
              <a:solidFill>
                <a:srgbClr val="FFFF00"/>
              </a:solidFill>
            </a:rPr>
            <a:t> </a:t>
          </a:r>
          <a:r>
            <a:rPr lang="en-US" sz="2000" kern="1200" dirty="0" err="1">
              <a:solidFill>
                <a:srgbClr val="FFFF00"/>
              </a:solidFill>
            </a:rPr>
            <a:t>moyil</a:t>
          </a:r>
          <a:r>
            <a:rPr lang="en-US" sz="2000" kern="1200" dirty="0">
              <a:solidFill>
                <a:srgbClr val="FFFF00"/>
              </a:solidFill>
            </a:rPr>
            <a:t> </a:t>
          </a:r>
          <a:r>
            <a:rPr lang="en-US" sz="2000" kern="1200" dirty="0" err="1">
              <a:solidFill>
                <a:srgbClr val="FFFF00"/>
              </a:solidFill>
            </a:rPr>
            <a:t>oila-</a:t>
          </a:r>
          <a:r>
            <a:rPr lang="en-US" sz="2000" kern="1200" dirty="0" err="1"/>
            <a:t>qator</a:t>
          </a:r>
          <a:r>
            <a:rPr lang="en-US" sz="2000" kern="1200" dirty="0"/>
            <a:t> </a:t>
          </a:r>
          <a:r>
            <a:rPr lang="en-US" sz="2000" kern="1200" dirty="0" err="1"/>
            <a:t>sabablar</a:t>
          </a:r>
          <a:r>
            <a:rPr lang="en-US" sz="2000" kern="1200" dirty="0"/>
            <a:t>, </a:t>
          </a:r>
          <a:r>
            <a:rPr lang="en-US" sz="2000" kern="1200" dirty="0" err="1"/>
            <a:t>ichki</a:t>
          </a:r>
          <a:r>
            <a:rPr lang="en-US" sz="2000" kern="1200" dirty="0"/>
            <a:t> </a:t>
          </a:r>
          <a:r>
            <a:rPr lang="en-US" sz="2000" kern="1200" dirty="0" err="1"/>
            <a:t>va</a:t>
          </a:r>
          <a:r>
            <a:rPr lang="en-US" sz="2000" kern="1200" dirty="0"/>
            <a:t> </a:t>
          </a:r>
          <a:r>
            <a:rPr lang="en-US" sz="2000" kern="1200" dirty="0" err="1"/>
            <a:t>tashqi</a:t>
          </a:r>
          <a:r>
            <a:rPr lang="en-US" sz="2000" kern="1200" dirty="0"/>
            <a:t> </a:t>
          </a:r>
          <a:r>
            <a:rPr lang="en-US" sz="2000" kern="1200" dirty="0" err="1"/>
            <a:t>vaziyatlar</a:t>
          </a:r>
          <a:r>
            <a:rPr lang="en-US" sz="2000" kern="1200" dirty="0"/>
            <a:t> </a:t>
          </a:r>
          <a:r>
            <a:rPr lang="en-US" sz="2000" kern="1200" dirty="0" err="1"/>
            <a:t>sababli</a:t>
          </a:r>
          <a:r>
            <a:rPr lang="en-US" sz="2000" kern="1200" dirty="0"/>
            <a:t> </a:t>
          </a:r>
          <a:r>
            <a:rPr lang="en-US" sz="2000" kern="1200" dirty="0" err="1"/>
            <a:t>o’z</a:t>
          </a:r>
          <a:r>
            <a:rPr lang="en-US" sz="2000" kern="1200" dirty="0"/>
            <a:t> </a:t>
          </a:r>
          <a:r>
            <a:rPr lang="en-US" sz="2000" kern="1200" dirty="0" err="1"/>
            <a:t>vazifalarini</a:t>
          </a:r>
          <a:r>
            <a:rPr lang="en-US" sz="2000" kern="1200" dirty="0"/>
            <a:t> </a:t>
          </a:r>
          <a:r>
            <a:rPr lang="en-US" sz="2000" kern="1200" dirty="0" err="1"/>
            <a:t>bajarmayotgan</a:t>
          </a:r>
          <a:r>
            <a:rPr lang="en-US" sz="2000" kern="1200" dirty="0"/>
            <a:t>, </a:t>
          </a:r>
          <a:r>
            <a:rPr lang="en-US" sz="2000" kern="1200" dirty="0" err="1"/>
            <a:t>salbiy</a:t>
          </a:r>
          <a:r>
            <a:rPr lang="en-US" sz="2000" kern="1200" dirty="0"/>
            <a:t> </a:t>
          </a:r>
          <a:r>
            <a:rPr lang="en-US" sz="2000" kern="1200" dirty="0" err="1"/>
            <a:t>ijtimoiy</a:t>
          </a:r>
          <a:r>
            <a:rPr lang="en-US" sz="2000" kern="1200" dirty="0"/>
            <a:t> </a:t>
          </a:r>
          <a:r>
            <a:rPr lang="en-US" sz="2000" kern="1200" dirty="0" err="1"/>
            <a:t>omillar</a:t>
          </a:r>
          <a:r>
            <a:rPr lang="en-US" sz="2000" kern="1200" dirty="0"/>
            <a:t> </a:t>
          </a:r>
          <a:r>
            <a:rPr lang="en-US" sz="2000" kern="1200" dirty="0" err="1"/>
            <a:t>ta’siriga</a:t>
          </a:r>
          <a:r>
            <a:rPr lang="en-US" sz="2000" kern="1200" dirty="0"/>
            <a:t> </a:t>
          </a:r>
          <a:r>
            <a:rPr lang="en-US" sz="2000" kern="1200" dirty="0" err="1"/>
            <a:t>duchor</a:t>
          </a:r>
          <a:r>
            <a:rPr lang="en-US" sz="2000" kern="1200" dirty="0"/>
            <a:t> </a:t>
          </a:r>
          <a:r>
            <a:rPr lang="en-US" sz="2000" kern="1200" dirty="0" err="1"/>
            <a:t>bo’lgan</a:t>
          </a:r>
          <a:r>
            <a:rPr lang="en-US" sz="2000" kern="1200" dirty="0"/>
            <a:t>, </a:t>
          </a:r>
          <a:r>
            <a:rPr lang="en-US" sz="2000" kern="1200" dirty="0" err="1"/>
            <a:t>ijtimoiy</a:t>
          </a:r>
          <a:r>
            <a:rPr lang="en-US" sz="2000" kern="1200" dirty="0"/>
            <a:t> </a:t>
          </a:r>
          <a:r>
            <a:rPr lang="en-US" sz="2000" kern="1200" dirty="0" err="1"/>
            <a:t>xavf</a:t>
          </a:r>
          <a:r>
            <a:rPr lang="en-US" sz="2000" kern="1200" dirty="0"/>
            <a:t> </a:t>
          </a:r>
          <a:r>
            <a:rPr lang="en-US" sz="2000" kern="1200" dirty="0" err="1"/>
            <a:t>guruhlari</a:t>
          </a:r>
          <a:r>
            <a:rPr lang="en-US" sz="2000" kern="1200" dirty="0"/>
            <a:t> </a:t>
          </a:r>
          <a:r>
            <a:rPr lang="en-US" sz="2000" kern="1200" dirty="0" err="1"/>
            <a:t>bilan</a:t>
          </a:r>
          <a:r>
            <a:rPr lang="en-US" sz="2000" kern="1200" dirty="0"/>
            <a:t> </a:t>
          </a:r>
          <a:r>
            <a:rPr lang="en-US" sz="2000" kern="1200" dirty="0" err="1"/>
            <a:t>chanbarchas</a:t>
          </a:r>
          <a:r>
            <a:rPr lang="en-US" sz="2000" kern="1200" dirty="0"/>
            <a:t> </a:t>
          </a:r>
          <a:r>
            <a:rPr lang="en-US" sz="2000" kern="1200" dirty="0" err="1"/>
            <a:t>o’zaro</a:t>
          </a:r>
          <a:r>
            <a:rPr lang="en-US" sz="2000" kern="1200" dirty="0"/>
            <a:t> </a:t>
          </a:r>
          <a:r>
            <a:rPr lang="en-US" sz="2000" kern="1200" dirty="0" err="1"/>
            <a:t>munosabatlarga</a:t>
          </a:r>
          <a:r>
            <a:rPr lang="en-US" sz="2000" kern="1200" dirty="0"/>
            <a:t> </a:t>
          </a:r>
          <a:r>
            <a:rPr lang="en-US" sz="2000" kern="1200" dirty="0" err="1"/>
            <a:t>kirishgan</a:t>
          </a:r>
          <a:r>
            <a:rPr lang="en-US" sz="2000" kern="1200" dirty="0"/>
            <a:t> </a:t>
          </a:r>
          <a:r>
            <a:rPr lang="en-US" sz="2000" kern="1200" dirty="0" err="1"/>
            <a:t>oila</a:t>
          </a:r>
          <a:endParaRPr lang="ru-RU" sz="2000" kern="1200" dirty="0"/>
        </a:p>
      </dsp:txBody>
      <dsp:txXfrm>
        <a:off x="4701557" y="3521256"/>
        <a:ext cx="3147448" cy="20516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6BCFD4-1069-44EB-8E7E-FA7164035820}">
      <dsp:nvSpPr>
        <dsp:cNvPr id="0" name=""/>
        <dsp:cNvSpPr/>
      </dsp:nvSpPr>
      <dsp:spPr>
        <a:xfrm>
          <a:off x="3562604" y="1576658"/>
          <a:ext cx="2019807" cy="2020054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2BFAB3C-CD53-4B00-A0D8-328D0B7FB166}">
      <dsp:nvSpPr>
        <dsp:cNvPr id="0" name=""/>
        <dsp:cNvSpPr/>
      </dsp:nvSpPr>
      <dsp:spPr>
        <a:xfrm>
          <a:off x="3415326" y="0"/>
          <a:ext cx="2314362" cy="123853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baseline="0" dirty="0" err="1"/>
            <a:t>Oila</a:t>
          </a:r>
          <a:r>
            <a:rPr lang="en-US" sz="4400" kern="1200" baseline="0" dirty="0"/>
            <a:t> </a:t>
          </a:r>
          <a:r>
            <a:rPr lang="en-US" sz="4400" kern="1200" baseline="0" dirty="0" err="1"/>
            <a:t>turlari</a:t>
          </a:r>
          <a:endParaRPr lang="ru-RU" sz="4400" kern="1200" dirty="0"/>
        </a:p>
      </dsp:txBody>
      <dsp:txXfrm>
        <a:off x="3415326" y="0"/>
        <a:ext cx="2314362" cy="1238537"/>
      </dsp:txXfrm>
    </dsp:sp>
    <dsp:sp modelId="{4FBC02AF-00C1-4895-95AE-1019B9CB8DE3}">
      <dsp:nvSpPr>
        <dsp:cNvPr id="0" name=""/>
        <dsp:cNvSpPr/>
      </dsp:nvSpPr>
      <dsp:spPr>
        <a:xfrm>
          <a:off x="4155081" y="1861522"/>
          <a:ext cx="2019807" cy="2020054"/>
        </a:xfrm>
        <a:prstGeom prst="ellipse">
          <a:avLst/>
        </a:prstGeom>
        <a:solidFill>
          <a:schemeClr val="accent4">
            <a:alpha val="50000"/>
            <a:hueOff val="1568885"/>
            <a:satOff val="-3879"/>
            <a:lumOff val="-2059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D92A0FC-962E-425A-9831-42DAC4353B16}">
      <dsp:nvSpPr>
        <dsp:cNvPr id="0" name=""/>
        <dsp:cNvSpPr/>
      </dsp:nvSpPr>
      <dsp:spPr>
        <a:xfrm>
          <a:off x="6423997" y="1176610"/>
          <a:ext cx="2188124" cy="136239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 dirty="0" err="1"/>
            <a:t>Bolalar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soniga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ko’ra</a:t>
          </a:r>
          <a:r>
            <a:rPr lang="en-US" sz="1600" kern="1200" baseline="0" dirty="0"/>
            <a:t>: </a:t>
          </a:r>
          <a:r>
            <a:rPr lang="en-US" sz="1600" kern="1200" baseline="0" dirty="0" err="1"/>
            <a:t>bolasiz</a:t>
          </a:r>
          <a:r>
            <a:rPr lang="en-US" sz="1600" kern="1200" baseline="0" dirty="0"/>
            <a:t>, </a:t>
          </a:r>
          <a:r>
            <a:rPr lang="en-US" sz="1600" kern="1200" baseline="0" dirty="0" err="1"/>
            <a:t>kam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bolali</a:t>
          </a:r>
          <a:r>
            <a:rPr lang="en-US" sz="1600" kern="1200" baseline="0" dirty="0"/>
            <a:t>, </a:t>
          </a:r>
          <a:r>
            <a:rPr lang="en-US" sz="1600" kern="1200" baseline="0" dirty="0" err="1"/>
            <a:t>ko’p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bolali</a:t>
          </a:r>
          <a:r>
            <a:rPr lang="en-US" sz="1600" kern="1200" baseline="0" dirty="0"/>
            <a:t> (</a:t>
          </a:r>
          <a:r>
            <a:rPr lang="en-US" sz="1600" kern="1200" baseline="0" dirty="0" err="1"/>
            <a:t>milliy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va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madaniy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xususiyatlariga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bog’liq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ravishda</a:t>
          </a:r>
          <a:r>
            <a:rPr lang="en-US" sz="1600" kern="1200" baseline="0" dirty="0"/>
            <a:t>)</a:t>
          </a:r>
          <a:endParaRPr lang="ru-RU" sz="1600" kern="1200" dirty="0"/>
        </a:p>
      </dsp:txBody>
      <dsp:txXfrm>
        <a:off x="6423997" y="1176610"/>
        <a:ext cx="2188124" cy="1362391"/>
      </dsp:txXfrm>
    </dsp:sp>
    <dsp:sp modelId="{9E532F89-EB0D-40E9-83EA-15A6123AA838}">
      <dsp:nvSpPr>
        <dsp:cNvPr id="0" name=""/>
        <dsp:cNvSpPr/>
      </dsp:nvSpPr>
      <dsp:spPr>
        <a:xfrm>
          <a:off x="4300675" y="2502465"/>
          <a:ext cx="2019807" cy="2020054"/>
        </a:xfrm>
        <a:prstGeom prst="ellipse">
          <a:avLst/>
        </a:prstGeom>
        <a:solidFill>
          <a:schemeClr val="accent4">
            <a:alpha val="50000"/>
            <a:hueOff val="3137771"/>
            <a:satOff val="-7759"/>
            <a:lumOff val="-4118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E0CF797-9B72-435E-87BD-098C1AFE04D7}">
      <dsp:nvSpPr>
        <dsp:cNvPr id="0" name=""/>
        <dsp:cNvSpPr/>
      </dsp:nvSpPr>
      <dsp:spPr>
        <a:xfrm>
          <a:off x="6634394" y="2910563"/>
          <a:ext cx="2146045" cy="145528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 dirty="0" err="1"/>
            <a:t>Tarkibiga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ko’ra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to’liq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bo’lmagan</a:t>
          </a:r>
          <a:r>
            <a:rPr lang="en-US" sz="1600" kern="1200" baseline="0" dirty="0"/>
            <a:t> (</a:t>
          </a:r>
          <a:r>
            <a:rPr lang="en-US" sz="1600" kern="1200" baseline="0" dirty="0" err="1"/>
            <a:t>bolalar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ota</a:t>
          </a:r>
          <a:r>
            <a:rPr lang="en-US" sz="1600" kern="1200" baseline="0" dirty="0"/>
            <a:t>–</a:t>
          </a:r>
          <a:r>
            <a:rPr lang="en-US" sz="1600" kern="1200" baseline="0" dirty="0" err="1"/>
            <a:t>onalarning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biri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bilan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yashiydi</a:t>
          </a:r>
          <a:r>
            <a:rPr lang="en-US" sz="1600" kern="1200" baseline="0" dirty="0"/>
            <a:t>), nuclear </a:t>
          </a:r>
          <a:r>
            <a:rPr lang="en-US" sz="1600" kern="1200" baseline="0" dirty="0" err="1"/>
            <a:t>oddiy</a:t>
          </a:r>
          <a:r>
            <a:rPr lang="en-US" sz="1600" kern="1200" baseline="0" dirty="0"/>
            <a:t> (</a:t>
          </a:r>
          <a:r>
            <a:rPr lang="en-US" sz="1600" kern="1200" baseline="0" dirty="0" err="1"/>
            <a:t>ota-ona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va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bolalar</a:t>
          </a:r>
          <a:r>
            <a:rPr lang="en-US" sz="1600" kern="1200" baseline="0" dirty="0"/>
            <a:t>), </a:t>
          </a:r>
          <a:r>
            <a:rPr lang="en-US" sz="1600" kern="1200" baseline="0" dirty="0" err="1"/>
            <a:t>murakkab</a:t>
          </a:r>
          <a:r>
            <a:rPr lang="en-US" sz="1600" kern="1200" baseline="0" dirty="0"/>
            <a:t> (</a:t>
          </a:r>
          <a:r>
            <a:rPr lang="en-US" sz="1600" kern="1200" baseline="0" dirty="0" err="1"/>
            <a:t>bir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nechta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avlodlardan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iborat</a:t>
          </a:r>
          <a:r>
            <a:rPr lang="en-US" sz="1600" kern="1200" baseline="0" dirty="0"/>
            <a:t>, </a:t>
          </a:r>
          <a:r>
            <a:rPr lang="en-US" sz="1600" kern="1200" baseline="0" dirty="0" err="1"/>
            <a:t>ko’p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avlodli</a:t>
          </a:r>
          <a:r>
            <a:rPr lang="en-US" sz="1600" kern="1200" baseline="0" dirty="0"/>
            <a:t>)</a:t>
          </a:r>
          <a:endParaRPr lang="ru-RU" sz="1600" kern="1200" dirty="0"/>
        </a:p>
      </dsp:txBody>
      <dsp:txXfrm>
        <a:off x="6634394" y="2910563"/>
        <a:ext cx="2146045" cy="1455281"/>
      </dsp:txXfrm>
    </dsp:sp>
    <dsp:sp modelId="{0C7EB210-9EAC-4186-BB02-12456A3D24E7}">
      <dsp:nvSpPr>
        <dsp:cNvPr id="0" name=""/>
        <dsp:cNvSpPr/>
      </dsp:nvSpPr>
      <dsp:spPr>
        <a:xfrm>
          <a:off x="3890823" y="3016458"/>
          <a:ext cx="2019807" cy="2020054"/>
        </a:xfrm>
        <a:prstGeom prst="ellipse">
          <a:avLst/>
        </a:prstGeom>
        <a:solidFill>
          <a:schemeClr val="accent4">
            <a:alpha val="50000"/>
            <a:hueOff val="4706656"/>
            <a:satOff val="-11638"/>
            <a:lumOff val="-6177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69E41A0-8C50-4C7F-9EE9-E57BA97A1D1B}">
      <dsp:nvSpPr>
        <dsp:cNvPr id="0" name=""/>
        <dsp:cNvSpPr/>
      </dsp:nvSpPr>
      <dsp:spPr>
        <a:xfrm>
          <a:off x="5708649" y="4861260"/>
          <a:ext cx="2314362" cy="133142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 dirty="0" err="1"/>
            <a:t>Yetakchilik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tuzilmasi</a:t>
          </a:r>
          <a:r>
            <a:rPr lang="en-US" sz="1600" kern="1200" baseline="0" dirty="0"/>
            <a:t>, </a:t>
          </a:r>
          <a:r>
            <a:rPr lang="en-US" sz="1600" kern="1200" baseline="0" dirty="0" err="1"/>
            <a:t>huquq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va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majburiyatlarning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taqsimlanishiga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ko’ra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elitar</a:t>
          </a:r>
          <a:r>
            <a:rPr lang="en-US" sz="1600" kern="1200" baseline="0" dirty="0"/>
            <a:t> (</a:t>
          </a:r>
          <a:r>
            <a:rPr lang="en-US" sz="1600" kern="1200" baseline="0" dirty="0" err="1"/>
            <a:t>demokratik</a:t>
          </a:r>
          <a:r>
            <a:rPr lang="en-US" sz="1600" kern="1200" baseline="0" dirty="0"/>
            <a:t>), </a:t>
          </a:r>
          <a:r>
            <a:rPr lang="en-US" sz="1600" kern="1200" baseline="0" dirty="0" err="1"/>
            <a:t>an’anaviy</a:t>
          </a:r>
          <a:r>
            <a:rPr lang="en-US" sz="1600" kern="1200" baseline="0" dirty="0"/>
            <a:t> (</a:t>
          </a:r>
          <a:r>
            <a:rPr lang="en-US" sz="1600" kern="1200" baseline="0" dirty="0" err="1"/>
            <a:t>avtoritar</a:t>
          </a:r>
          <a:r>
            <a:rPr lang="en-US" sz="1600" kern="1200" baseline="0" dirty="0"/>
            <a:t>)</a:t>
          </a:r>
          <a:endParaRPr lang="ru-RU" sz="1600" kern="1200" dirty="0"/>
        </a:p>
      </dsp:txBody>
      <dsp:txXfrm>
        <a:off x="5708649" y="4861260"/>
        <a:ext cx="2314362" cy="1331427"/>
      </dsp:txXfrm>
    </dsp:sp>
    <dsp:sp modelId="{8B50487C-DC2B-48C8-A46D-AB6680010503}">
      <dsp:nvSpPr>
        <dsp:cNvPr id="0" name=""/>
        <dsp:cNvSpPr/>
      </dsp:nvSpPr>
      <dsp:spPr>
        <a:xfrm>
          <a:off x="3234385" y="3016458"/>
          <a:ext cx="2019807" cy="2020054"/>
        </a:xfrm>
        <a:prstGeom prst="ellipse">
          <a:avLst/>
        </a:prstGeom>
        <a:solidFill>
          <a:schemeClr val="accent4">
            <a:alpha val="50000"/>
            <a:hueOff val="6275542"/>
            <a:satOff val="-15517"/>
            <a:lumOff val="-8235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A724DAF-54AF-46D4-90C4-3BBD0304B72F}">
      <dsp:nvSpPr>
        <dsp:cNvPr id="0" name=""/>
        <dsp:cNvSpPr/>
      </dsp:nvSpPr>
      <dsp:spPr>
        <a:xfrm>
          <a:off x="1122004" y="4861260"/>
          <a:ext cx="2314362" cy="133142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 dirty="0" err="1"/>
            <a:t>Geografik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jihatiga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ko’ra</a:t>
          </a:r>
          <a:r>
            <a:rPr lang="en-US" sz="1600" kern="1200" baseline="0" dirty="0"/>
            <a:t>: </a:t>
          </a:r>
          <a:r>
            <a:rPr lang="en-US" sz="1600" kern="1200" baseline="0" dirty="0" err="1"/>
            <a:t>shahar</a:t>
          </a:r>
          <a:r>
            <a:rPr lang="en-US" sz="1600" kern="1200" baseline="0" dirty="0"/>
            <a:t>, </a:t>
          </a:r>
          <a:r>
            <a:rPr lang="en-US" sz="1600" kern="1200" baseline="0" dirty="0" err="1"/>
            <a:t>qishloq</a:t>
          </a:r>
          <a:endParaRPr lang="ru-RU" sz="1600" kern="1200" dirty="0"/>
        </a:p>
      </dsp:txBody>
      <dsp:txXfrm>
        <a:off x="1122004" y="4861260"/>
        <a:ext cx="2314362" cy="1331427"/>
      </dsp:txXfrm>
    </dsp:sp>
    <dsp:sp modelId="{63ECEE89-7756-4792-8FE1-C0E93E11C78B}">
      <dsp:nvSpPr>
        <dsp:cNvPr id="0" name=""/>
        <dsp:cNvSpPr/>
      </dsp:nvSpPr>
      <dsp:spPr>
        <a:xfrm>
          <a:off x="2824533" y="2502465"/>
          <a:ext cx="2019807" cy="2020054"/>
        </a:xfrm>
        <a:prstGeom prst="ellipse">
          <a:avLst/>
        </a:prstGeom>
        <a:solidFill>
          <a:schemeClr val="accent4">
            <a:alpha val="50000"/>
            <a:hueOff val="7844427"/>
            <a:satOff val="-19397"/>
            <a:lumOff val="-10294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7ED1B99-44C8-42E3-905B-D7F0C5D626DB}">
      <dsp:nvSpPr>
        <dsp:cNvPr id="0" name=""/>
        <dsp:cNvSpPr/>
      </dsp:nvSpPr>
      <dsp:spPr>
        <a:xfrm>
          <a:off x="364576" y="2910563"/>
          <a:ext cx="2146045" cy="145528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 dirty="0" err="1"/>
            <a:t>Oilaviy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stajiga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ko’ra</a:t>
          </a:r>
          <a:r>
            <a:rPr lang="en-US" sz="1600" kern="1200" baseline="0" dirty="0"/>
            <a:t>: </a:t>
          </a:r>
          <a:r>
            <a:rPr lang="en-US" sz="1600" kern="1200" baseline="0" dirty="0" err="1"/>
            <a:t>yosh</a:t>
          </a:r>
          <a:r>
            <a:rPr lang="en-US" sz="1600" kern="1200" baseline="0" dirty="0"/>
            <a:t>, </a:t>
          </a:r>
          <a:r>
            <a:rPr lang="en-US" sz="1600" kern="1200" baseline="0" dirty="0" err="1"/>
            <a:t>o’rta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yoshdagi</a:t>
          </a:r>
          <a:r>
            <a:rPr lang="en-US" sz="1600" kern="1200" baseline="0" dirty="0"/>
            <a:t>, </a:t>
          </a:r>
          <a:r>
            <a:rPr lang="en-US" sz="1600" kern="1200" baseline="0" dirty="0" err="1"/>
            <a:t>uchinchi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yoshdagi</a:t>
          </a:r>
          <a:r>
            <a:rPr lang="en-US" sz="1600" kern="1200" baseline="0" dirty="0"/>
            <a:t> (pensioner) </a:t>
          </a:r>
          <a:r>
            <a:rPr lang="en-US" sz="1600" kern="1200" baseline="0" dirty="0" err="1"/>
            <a:t>oilalar</a:t>
          </a:r>
          <a:endParaRPr lang="ru-RU" sz="1600" kern="1200" dirty="0"/>
        </a:p>
      </dsp:txBody>
      <dsp:txXfrm>
        <a:off x="364576" y="2910563"/>
        <a:ext cx="2146045" cy="1455281"/>
      </dsp:txXfrm>
    </dsp:sp>
    <dsp:sp modelId="{13227945-7932-4C63-998A-C019B5309EF5}">
      <dsp:nvSpPr>
        <dsp:cNvPr id="0" name=""/>
        <dsp:cNvSpPr/>
      </dsp:nvSpPr>
      <dsp:spPr>
        <a:xfrm>
          <a:off x="2970127" y="1861522"/>
          <a:ext cx="2019807" cy="2020054"/>
        </a:xfrm>
        <a:prstGeom prst="ellipse">
          <a:avLst/>
        </a:prstGeom>
        <a:solidFill>
          <a:schemeClr val="accent4">
            <a:alpha val="50000"/>
            <a:hueOff val="9413312"/>
            <a:satOff val="-23276"/>
            <a:lumOff val="-12353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B5EDDE4-4732-47B5-8E19-1121A9115D29}">
      <dsp:nvSpPr>
        <dsp:cNvPr id="0" name=""/>
        <dsp:cNvSpPr/>
      </dsp:nvSpPr>
      <dsp:spPr>
        <a:xfrm>
          <a:off x="532893" y="1176610"/>
          <a:ext cx="2188124" cy="136239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 dirty="0" err="1"/>
            <a:t>Yuqori</a:t>
          </a:r>
          <a:r>
            <a:rPr lang="en-US" sz="1600" kern="1200" baseline="0" dirty="0"/>
            <a:t>, </a:t>
          </a:r>
          <a:r>
            <a:rPr lang="en-US" sz="1600" kern="1200" baseline="0" dirty="0" err="1"/>
            <a:t>o’rtacha</a:t>
          </a:r>
          <a:r>
            <a:rPr lang="en-US" sz="1600" kern="1200" baseline="0" dirty="0"/>
            <a:t>, </a:t>
          </a:r>
          <a:r>
            <a:rPr lang="en-US" sz="1600" kern="1200" baseline="0" dirty="0" err="1"/>
            <a:t>kam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daromadli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va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daromad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darajasi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iste’mol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minimumidan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oshmaydi</a:t>
          </a:r>
          <a:r>
            <a:rPr lang="en-US" sz="1600" kern="1200" baseline="0" dirty="0"/>
            <a:t> (</a:t>
          </a:r>
          <a:r>
            <a:rPr lang="en-US" sz="1600" kern="1200" baseline="0" dirty="0" err="1"/>
            <a:t>bu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kabi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oilalarda</a:t>
          </a:r>
          <a:r>
            <a:rPr lang="en-US" sz="1600" kern="1200" baseline="0" dirty="0"/>
            <a:t> 85% </a:t>
          </a:r>
          <a:r>
            <a:rPr lang="en-US" sz="1600" kern="1200" baseline="0" dirty="0" err="1"/>
            <a:t>oziq-ovqatga</a:t>
          </a:r>
          <a:r>
            <a:rPr lang="en-US" sz="1600" kern="1200" baseline="0" dirty="0"/>
            <a:t> </a:t>
          </a:r>
          <a:r>
            <a:rPr lang="en-US" sz="1600" kern="1200" baseline="0" dirty="0" err="1"/>
            <a:t>sarflanadi</a:t>
          </a:r>
          <a:r>
            <a:rPr lang="en-US" sz="1500" kern="1200" baseline="0" dirty="0"/>
            <a:t>)</a:t>
          </a:r>
          <a:endParaRPr lang="ru-RU" sz="1500" kern="1200" dirty="0"/>
        </a:p>
      </dsp:txBody>
      <dsp:txXfrm>
        <a:off x="532893" y="1176610"/>
        <a:ext cx="2188124" cy="136239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4790F4-C9A7-4745-8DFC-41B5899EB1E1}">
      <dsp:nvSpPr>
        <dsp:cNvPr id="0" name=""/>
        <dsp:cNvSpPr/>
      </dsp:nvSpPr>
      <dsp:spPr>
        <a:xfrm>
          <a:off x="133889" y="1080112"/>
          <a:ext cx="5734260" cy="298406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76EBAD-95D9-4DE4-8284-1166AD69B01F}">
      <dsp:nvSpPr>
        <dsp:cNvPr id="0" name=""/>
        <dsp:cNvSpPr/>
      </dsp:nvSpPr>
      <dsp:spPr>
        <a:xfrm>
          <a:off x="2140027" y="3611184"/>
          <a:ext cx="6644948" cy="28245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 dirty="0" err="1"/>
            <a:t>M.Richmodning</a:t>
          </a:r>
          <a:r>
            <a:rPr lang="en-US" sz="1800" kern="1200" baseline="0" dirty="0"/>
            <a:t> “</a:t>
          </a:r>
          <a:r>
            <a:rPr lang="en-US" sz="1800" kern="1200" baseline="0" dirty="0" err="1"/>
            <a:t>Ijtimoiytashxis</a:t>
          </a:r>
          <a:r>
            <a:rPr lang="en-US" sz="1800" kern="1200" baseline="0" dirty="0"/>
            <a:t>” (1917) </a:t>
          </a:r>
          <a:r>
            <a:rPr lang="en-US" sz="1800" kern="1200" baseline="0" dirty="0" err="1"/>
            <a:t>asarida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ijtimoiy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ishni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individ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yoki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oila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bilan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alohida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ish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olib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borish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sifatida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ta’riflangan</a:t>
          </a:r>
          <a:r>
            <a:rPr lang="en-US" sz="1800" kern="1200" baseline="0" dirty="0"/>
            <a:t>. </a:t>
          </a:r>
          <a:r>
            <a:rPr lang="en-US" sz="1800" kern="1200" baseline="0" dirty="0" err="1"/>
            <a:t>M.Richmond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oilani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doimiy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ravishdagi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e’tibor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va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qo’llab-quvvatlashni</a:t>
          </a:r>
          <a:r>
            <a:rPr lang="en-US" sz="1800" kern="1200" baseline="0" dirty="0"/>
            <a:t> talab </a:t>
          </a:r>
          <a:r>
            <a:rPr lang="en-US" sz="1800" kern="1200" baseline="0" dirty="0" err="1"/>
            <a:t>etuvchi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birlik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sifatida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ta’riflangan</a:t>
          </a:r>
          <a:r>
            <a:rPr lang="en-US" sz="1800" kern="1200" baseline="0" dirty="0"/>
            <a:t>. “</a:t>
          </a:r>
          <a:r>
            <a:rPr lang="en-US" sz="1800" kern="1200" baseline="0" dirty="0" err="1"/>
            <a:t>Oila</a:t>
          </a:r>
          <a:r>
            <a:rPr lang="en-US" sz="1800" kern="1200" baseline="0" dirty="0"/>
            <a:t>, - deb </a:t>
          </a:r>
          <a:r>
            <a:rPr lang="en-US" sz="1800" kern="1200" baseline="0" dirty="0" err="1"/>
            <a:t>yozadi</a:t>
          </a:r>
          <a:r>
            <a:rPr lang="en-US" sz="1800" kern="1200" baseline="0" dirty="0"/>
            <a:t> u, -</a:t>
          </a:r>
          <a:r>
            <a:rPr lang="en-US" sz="1800" kern="1200" baseline="0" dirty="0" err="1"/>
            <a:t>bizning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taqdirlarimiz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atrofida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aylanuvchi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asosiy</a:t>
          </a:r>
          <a:r>
            <a:rPr lang="en-US" sz="1800" kern="1200" baseline="0" dirty="0"/>
            <a:t> institute </a:t>
          </a:r>
          <a:r>
            <a:rPr lang="en-US" sz="1800" kern="1200" baseline="0" dirty="0" err="1"/>
            <a:t>bo’lib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qolishdan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davom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etmoqda</a:t>
          </a:r>
          <a:r>
            <a:rPr lang="en-US" sz="1800" kern="1200" baseline="0" dirty="0"/>
            <a:t>” .</a:t>
          </a:r>
          <a:r>
            <a:rPr lang="en-US" sz="1800" kern="1200" baseline="0" dirty="0" err="1"/>
            <a:t>M.Richmondning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ogohlantirishicha</a:t>
          </a:r>
          <a:r>
            <a:rPr lang="en-US" sz="1800" kern="1200" baseline="0" dirty="0"/>
            <a:t>, </a:t>
          </a:r>
          <a:r>
            <a:rPr lang="en-US" sz="1800" kern="1200" baseline="0" dirty="0" err="1"/>
            <a:t>alohida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mijoz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bilan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olib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borilgan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ish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jarayonida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erishilgan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barcha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ijobiy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natijalar</a:t>
          </a:r>
          <a:r>
            <a:rPr lang="en-US" sz="1800" kern="1200" baseline="0" dirty="0"/>
            <a:t>, agar </a:t>
          </a:r>
          <a:r>
            <a:rPr lang="en-US" sz="1800" kern="1200" baseline="0" dirty="0" err="1"/>
            <a:t>ijtimoiy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xodimlar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oilani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e’tiborga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olmasalar</a:t>
          </a:r>
          <a:r>
            <a:rPr lang="en-US" sz="1800" kern="1200" baseline="0" dirty="0"/>
            <a:t>, </a:t>
          </a:r>
          <a:r>
            <a:rPr lang="en-US" sz="1800" kern="1200" baseline="0" dirty="0" err="1"/>
            <a:t>chipakka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chiqishi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mumkin</a:t>
          </a:r>
          <a:r>
            <a:rPr lang="en-US" sz="1800" kern="1200" baseline="0" dirty="0"/>
            <a:t>. </a:t>
          </a:r>
          <a:r>
            <a:rPr lang="en-US" sz="1800" kern="1200" baseline="0" dirty="0" err="1"/>
            <a:t>Ijtimoiy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xodim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yoki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boshqa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mutaxassisning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oila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bilan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olib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boradigan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oilaviy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terapiyasi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bir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butun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birlik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sifatida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ifodalanadi</a:t>
          </a:r>
          <a:endParaRPr lang="ru-RU" sz="1800" kern="1200" dirty="0"/>
        </a:p>
      </dsp:txBody>
      <dsp:txXfrm>
        <a:off x="2222757" y="3693914"/>
        <a:ext cx="6479488" cy="265913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25DA71-C74A-4A1A-8D63-10EFD7F9740A}">
      <dsp:nvSpPr>
        <dsp:cNvPr id="0" name=""/>
        <dsp:cNvSpPr/>
      </dsp:nvSpPr>
      <dsp:spPr>
        <a:xfrm>
          <a:off x="0" y="0"/>
          <a:ext cx="8496944" cy="5472608"/>
        </a:xfrm>
        <a:prstGeom prst="roundRect">
          <a:avLst>
            <a:gd name="adj" fmla="val 10000"/>
          </a:avLst>
        </a:prstGeom>
        <a:solidFill>
          <a:srgbClr val="0070C0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 dirty="0" err="1"/>
            <a:t>Baholashning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madaniy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xususiyatlarini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e’tiborga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olgan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holda</a:t>
          </a:r>
          <a:r>
            <a:rPr lang="en-US" sz="2000" kern="1200" baseline="0" dirty="0"/>
            <a:t>, </a:t>
          </a:r>
          <a:r>
            <a:rPr lang="en-US" sz="2000" kern="1200" baseline="0" dirty="0" err="1"/>
            <a:t>ota-ona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tajribasi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va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oilaviy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tuzilmalar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etnik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uyushmalar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va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oilaviy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tushunmovchiliklar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sababli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farq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qilishi</a:t>
          </a:r>
          <a:r>
            <a:rPr lang="en-US" sz="2000" kern="1200" baseline="0" dirty="0"/>
            <a:t> tan </a:t>
          </a:r>
          <a:r>
            <a:rPr lang="en-US" sz="2000" kern="1200" baseline="0" dirty="0" err="1"/>
            <a:t>olinadi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va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mazkur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keng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ko’lamlilik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turli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oqibatlarga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olib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kelishi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mumkin</a:t>
          </a:r>
          <a:r>
            <a:rPr lang="en-US" sz="2000" kern="1200" baseline="0" dirty="0"/>
            <a:t>. Har </a:t>
          </a:r>
          <a:r>
            <a:rPr lang="en-US" sz="2000" kern="1200" baseline="0" dirty="0" err="1"/>
            <a:t>bir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oila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o’z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shaxsiy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tuzilmasiga</a:t>
          </a:r>
          <a:r>
            <a:rPr lang="en-US" sz="2000" kern="1200" baseline="0" dirty="0"/>
            <a:t>, </a:t>
          </a:r>
          <a:r>
            <a:rPr lang="en-US" sz="2000" kern="1200" baseline="0" dirty="0" err="1"/>
            <a:t>o’rniga</a:t>
          </a:r>
          <a:r>
            <a:rPr lang="en-US" sz="2000" kern="1200" baseline="0" dirty="0"/>
            <a:t>, </a:t>
          </a:r>
          <a:r>
            <a:rPr lang="en-US" sz="2000" kern="1200" baseline="0" dirty="0" err="1"/>
            <a:t>qadriyatlariga</a:t>
          </a:r>
          <a:r>
            <a:rPr lang="en-US" sz="2000" kern="1200" baseline="0" dirty="0"/>
            <a:t>, </a:t>
          </a:r>
          <a:r>
            <a:rPr lang="en-US" sz="2000" kern="1200" baseline="0" dirty="0" err="1"/>
            <a:t>qarashlari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va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qiyinchiliklarni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yengib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o’tish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usullariga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ega</a:t>
          </a:r>
          <a:r>
            <a:rPr lang="en-US" sz="2000" kern="1200" baseline="0" dirty="0"/>
            <a:t>. </a:t>
          </a:r>
          <a:r>
            <a:rPr lang="en-US" sz="2000" kern="1200" baseline="0" dirty="0" err="1"/>
            <a:t>Mazkur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xilma-xillakning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hurmat</a:t>
          </a:r>
          <a:r>
            <a:rPr lang="en-US" sz="2000" kern="1200" baseline="0" dirty="0"/>
            <a:t>  </a:t>
          </a:r>
          <a:r>
            <a:rPr lang="en-US" sz="2000" kern="1200" baseline="0" dirty="0" err="1"/>
            <a:t>qilinishi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va</a:t>
          </a:r>
          <a:r>
            <a:rPr lang="en-US" sz="2000" kern="1200" baseline="0" dirty="0"/>
            <a:t> tan </a:t>
          </a:r>
          <a:r>
            <a:rPr lang="en-US" sz="2000" kern="1200" baseline="0" dirty="0" err="1"/>
            <a:t>olinishini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oilaga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yo’naltirilgan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baholarning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eng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muhimi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hisoblanadi</a:t>
          </a:r>
          <a:r>
            <a:rPr lang="en-US" sz="2000" kern="1200" baseline="0" dirty="0"/>
            <a:t>. </a:t>
          </a:r>
          <a:r>
            <a:rPr lang="en-US" sz="2000" kern="1200" baseline="0" dirty="0" err="1"/>
            <a:t>Baholash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jarayoni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oilalarning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xilma-xilligini</a:t>
          </a:r>
          <a:r>
            <a:rPr lang="en-US" sz="2000" kern="1200" baseline="0" dirty="0"/>
            <a:t> tan </a:t>
          </a:r>
          <a:r>
            <a:rPr lang="en-US" sz="2000" kern="1200" baseline="0" dirty="0" err="1"/>
            <a:t>olishi</a:t>
          </a:r>
          <a:r>
            <a:rPr lang="en-US" sz="2000" kern="1200" baseline="0" dirty="0"/>
            <a:t>, </a:t>
          </a:r>
          <a:r>
            <a:rPr lang="en-US" sz="2000" kern="1200" baseline="0" dirty="0" err="1"/>
            <a:t>hurmat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qilishi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va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unga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amal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qilishi</a:t>
          </a:r>
          <a:r>
            <a:rPr lang="en-US" sz="2000" kern="1200" baseline="0" dirty="0"/>
            <a:t> </a:t>
          </a:r>
          <a:r>
            <a:rPr lang="en-US" sz="2000" kern="1200" baseline="0" dirty="0" err="1"/>
            <a:t>lozim</a:t>
          </a:r>
          <a:endParaRPr lang="ru-RU" sz="2000" kern="1200" dirty="0"/>
        </a:p>
      </dsp:txBody>
      <dsp:txXfrm>
        <a:off x="0" y="2189043"/>
        <a:ext cx="8496944" cy="2189043"/>
      </dsp:txXfrm>
    </dsp:sp>
    <dsp:sp modelId="{E1129348-46D5-4DBE-9330-309C4184DBDD}">
      <dsp:nvSpPr>
        <dsp:cNvPr id="0" name=""/>
        <dsp:cNvSpPr/>
      </dsp:nvSpPr>
      <dsp:spPr>
        <a:xfrm>
          <a:off x="3024334" y="72011"/>
          <a:ext cx="2448274" cy="2273435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77CA37-8B18-49C7-85E2-F1DDEBD6087C}">
      <dsp:nvSpPr>
        <dsp:cNvPr id="0" name=""/>
        <dsp:cNvSpPr/>
      </dsp:nvSpPr>
      <dsp:spPr>
        <a:xfrm>
          <a:off x="339877" y="4378086"/>
          <a:ext cx="7817188" cy="820891"/>
        </a:xfrm>
        <a:prstGeom prst="leftRightArrow">
          <a:avLst/>
        </a:prstGeom>
        <a:solidFill>
          <a:srgbClr val="002060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DCF920-6227-4ED0-9C99-D5002E9F343D}">
      <dsp:nvSpPr>
        <dsp:cNvPr id="0" name=""/>
        <dsp:cNvSpPr/>
      </dsp:nvSpPr>
      <dsp:spPr>
        <a:xfrm>
          <a:off x="0" y="2953"/>
          <a:ext cx="8496944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284855-CA6B-46DF-BBD5-1BBE31474DA3}">
      <dsp:nvSpPr>
        <dsp:cNvPr id="0" name=""/>
        <dsp:cNvSpPr/>
      </dsp:nvSpPr>
      <dsp:spPr>
        <a:xfrm>
          <a:off x="0" y="2953"/>
          <a:ext cx="1699388" cy="6042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t" anchorCtr="0">
          <a:noAutofit/>
        </a:bodyPr>
        <a:lstStyle/>
        <a:p>
          <a:pPr marL="0" lvl="0" indent="0" algn="l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baseline="0" dirty="0"/>
        </a:p>
        <a:p>
          <a:pPr marL="0" lvl="0" indent="0" algn="l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baseline="0" dirty="0"/>
        </a:p>
        <a:p>
          <a:pPr marL="0" lvl="0" indent="0" algn="l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baseline="0" dirty="0"/>
        </a:p>
        <a:p>
          <a:pPr marL="0" lvl="0" indent="0" algn="l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baseline="0" dirty="0" err="1"/>
            <a:t>Oilanibaholashmaqsadlarigaerishishuchunijtimoiyxodimlarquyidagilarniamalgaoshirishlarilozim</a:t>
          </a:r>
          <a:r>
            <a:rPr lang="en-US" sz="500" kern="1200" baseline="0" dirty="0"/>
            <a:t>:</a:t>
          </a:r>
          <a:endParaRPr lang="ru-RU" sz="500" kern="1200" dirty="0"/>
        </a:p>
      </dsp:txBody>
      <dsp:txXfrm>
        <a:off x="0" y="2953"/>
        <a:ext cx="1699388" cy="6042765"/>
      </dsp:txXfrm>
    </dsp:sp>
    <dsp:sp modelId="{75EE127E-830D-42A3-8306-88256D006C16}">
      <dsp:nvSpPr>
        <dsp:cNvPr id="0" name=""/>
        <dsp:cNvSpPr/>
      </dsp:nvSpPr>
      <dsp:spPr>
        <a:xfrm>
          <a:off x="1826842" y="59899"/>
          <a:ext cx="6670101" cy="1138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 dirty="0" err="1"/>
            <a:t>Dastlabkibaholashnatijalariniyokio’rganishnatijasidagima’lumotlarnio’qish</a:t>
          </a:r>
          <a:r>
            <a:rPr lang="en-US" sz="1900" kern="1200" baseline="0" dirty="0"/>
            <a:t>:</a:t>
          </a:r>
          <a:endParaRPr lang="ru-RU" sz="1900" kern="1200" dirty="0"/>
        </a:p>
      </dsp:txBody>
      <dsp:txXfrm>
        <a:off x="1826842" y="59899"/>
        <a:ext cx="6670101" cy="1138919"/>
      </dsp:txXfrm>
    </dsp:sp>
    <dsp:sp modelId="{B1AD1FE1-7720-4390-9895-BB4802397A3E}">
      <dsp:nvSpPr>
        <dsp:cNvPr id="0" name=""/>
        <dsp:cNvSpPr/>
      </dsp:nvSpPr>
      <dsp:spPr>
        <a:xfrm>
          <a:off x="1699388" y="1198819"/>
          <a:ext cx="6797555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F3BD68-1D6A-42F7-825E-E183575BCC37}">
      <dsp:nvSpPr>
        <dsp:cNvPr id="0" name=""/>
        <dsp:cNvSpPr/>
      </dsp:nvSpPr>
      <dsp:spPr>
        <a:xfrm>
          <a:off x="1826842" y="1255765"/>
          <a:ext cx="6670101" cy="1138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/>
            <a:t>Oilani baholash rejasini ishlab chiqish:</a:t>
          </a:r>
          <a:endParaRPr lang="ru-RU" sz="1900" kern="1200"/>
        </a:p>
      </dsp:txBody>
      <dsp:txXfrm>
        <a:off x="1826842" y="1255765"/>
        <a:ext cx="6670101" cy="1138919"/>
      </dsp:txXfrm>
    </dsp:sp>
    <dsp:sp modelId="{3F1AD7B6-FA06-489F-9356-5E0529F369AE}">
      <dsp:nvSpPr>
        <dsp:cNvPr id="0" name=""/>
        <dsp:cNvSpPr/>
      </dsp:nvSpPr>
      <dsp:spPr>
        <a:xfrm>
          <a:off x="1699388" y="2394684"/>
          <a:ext cx="6797555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96F5FB-042A-4A78-8CD4-4FB26A620E4A}">
      <dsp:nvSpPr>
        <dsp:cNvPr id="0" name=""/>
        <dsp:cNvSpPr/>
      </dsp:nvSpPr>
      <dsp:spPr>
        <a:xfrm>
          <a:off x="1826842" y="2451630"/>
          <a:ext cx="6670101" cy="1138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/>
            <a:t>Oilani baholashni oilaning barcha a’zolari va oila bolaning xavfizligi hamda farovonligidan manfaatdor bo’lgan, deb baholaydiga boshqa shaxslar bilan suhbat o’tkazish yordamida baholashni amalga oshirish:</a:t>
          </a:r>
          <a:endParaRPr lang="ru-RU" sz="1900" kern="1200"/>
        </a:p>
      </dsp:txBody>
      <dsp:txXfrm>
        <a:off x="1826842" y="2451630"/>
        <a:ext cx="6670101" cy="1138919"/>
      </dsp:txXfrm>
    </dsp:sp>
    <dsp:sp modelId="{2C6ADE7A-F7F1-4791-893B-5FAAC1BDC0F4}">
      <dsp:nvSpPr>
        <dsp:cNvPr id="0" name=""/>
        <dsp:cNvSpPr/>
      </dsp:nvSpPr>
      <dsp:spPr>
        <a:xfrm>
          <a:off x="1699388" y="3590550"/>
          <a:ext cx="6797555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3F4FAE-6587-4BC0-B2C0-036E7BB9759D}">
      <dsp:nvSpPr>
        <dsp:cNvPr id="0" name=""/>
        <dsp:cNvSpPr/>
      </dsp:nvSpPr>
      <dsp:spPr>
        <a:xfrm>
          <a:off x="1826842" y="3647496"/>
          <a:ext cx="6670101" cy="1138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/>
            <a:t>Vaziyatlardan kelib chiqqan holda boshqa mutaxassislar bilan maslahatlashish</a:t>
          </a:r>
          <a:endParaRPr lang="ru-RU" sz="1900" kern="1200"/>
        </a:p>
      </dsp:txBody>
      <dsp:txXfrm>
        <a:off x="1826842" y="3647496"/>
        <a:ext cx="6670101" cy="1138919"/>
      </dsp:txXfrm>
    </dsp:sp>
    <dsp:sp modelId="{C3BD1EC9-595A-4BBE-A451-F28AA5CE17BF}">
      <dsp:nvSpPr>
        <dsp:cNvPr id="0" name=""/>
        <dsp:cNvSpPr/>
      </dsp:nvSpPr>
      <dsp:spPr>
        <a:xfrm>
          <a:off x="1699388" y="4786415"/>
          <a:ext cx="6797555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0176B1-F70A-445D-92AE-0DB3D63C8728}">
      <dsp:nvSpPr>
        <dsp:cNvPr id="0" name=""/>
        <dsp:cNvSpPr/>
      </dsp:nvSpPr>
      <dsp:spPr>
        <a:xfrm>
          <a:off x="1826842" y="4843361"/>
          <a:ext cx="6670101" cy="1138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/>
            <a:t>Ma’lumotni tahlilqilih va qaror qabul qilish</a:t>
          </a:r>
          <a:endParaRPr lang="ru-RU" sz="1900" kern="1200"/>
        </a:p>
      </dsp:txBody>
      <dsp:txXfrm>
        <a:off x="1826842" y="4843361"/>
        <a:ext cx="6670101" cy="1138919"/>
      </dsp:txXfrm>
    </dsp:sp>
    <dsp:sp modelId="{AF89A662-02E6-44DA-9CAD-2F80EDEF09CC}">
      <dsp:nvSpPr>
        <dsp:cNvPr id="0" name=""/>
        <dsp:cNvSpPr/>
      </dsp:nvSpPr>
      <dsp:spPr>
        <a:xfrm>
          <a:off x="1699388" y="5982281"/>
          <a:ext cx="6797555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F258BC-A6EB-4E4B-803E-20E3A7C1EE20}">
      <dsp:nvSpPr>
        <dsp:cNvPr id="0" name=""/>
        <dsp:cNvSpPr/>
      </dsp:nvSpPr>
      <dsp:spPr>
        <a:xfrm>
          <a:off x="2521248" y="186271"/>
          <a:ext cx="3853902" cy="3853902"/>
        </a:xfrm>
        <a:prstGeom prst="ellipse">
          <a:avLst/>
        </a:prstGeom>
        <a:solidFill>
          <a:srgbClr val="00B050">
            <a:alpha val="50000"/>
          </a:srgb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 dirty="0"/>
            <a:t>A)</a:t>
          </a:r>
          <a:r>
            <a:rPr lang="en-US" sz="1800" kern="1200" baseline="0" dirty="0" err="1"/>
            <a:t>Oilabilanuchrashuv.Ijtimoiyxodim</a:t>
          </a:r>
          <a:r>
            <a:rPr lang="en-US" sz="1800" kern="1200" baseline="0" dirty="0"/>
            <a:t>agar</a:t>
          </a:r>
          <a:r>
            <a:rPr lang="en-US" sz="1800" kern="1200" baseline="0" dirty="0" err="1"/>
            <a:t>oilaa’zolariningbarchasiuchunxavfsizbo’lsa</a:t>
          </a:r>
          <a:r>
            <a:rPr lang="en-US" sz="1800" kern="1200" baseline="0" dirty="0"/>
            <a:t>,</a:t>
          </a:r>
          <a:r>
            <a:rPr lang="en-US" sz="1800" kern="1200" baseline="0" dirty="0" err="1"/>
            <a:t>oilabilanisholibborishilozim.Buesao’znavbatida</a:t>
          </a:r>
          <a:r>
            <a:rPr lang="en-US" sz="1800" kern="1200" baseline="0" dirty="0"/>
            <a:t>,</a:t>
          </a:r>
          <a:r>
            <a:rPr lang="en-US" sz="1800" kern="1200" baseline="0" dirty="0" err="1"/>
            <a:t>oilaningharbira’zosinimanikutishniavvaldanoqbilishnikafolatlaydi</a:t>
          </a:r>
          <a:r>
            <a:rPr lang="en-US" sz="1800" kern="1200" baseline="0" dirty="0"/>
            <a:t>:</a:t>
          </a:r>
          <a:r>
            <a:rPr lang="en-US" sz="1800" kern="1200" baseline="0" dirty="0" err="1"/>
            <a:t>aloqaochiqbo’ladi</a:t>
          </a:r>
          <a:r>
            <a:rPr lang="en-US" sz="1800" kern="1200" baseline="0" dirty="0"/>
            <a:t>,</a:t>
          </a:r>
          <a:r>
            <a:rPr lang="en-US" sz="1800" kern="1200" baseline="0" dirty="0" err="1"/>
            <a:t>vaoilaa’zolario’rtasidato’liqtasdiqlanadi</a:t>
          </a:r>
          <a:r>
            <a:rPr lang="en-US" sz="1800" kern="1200" baseline="0" dirty="0"/>
            <a:t>:</a:t>
          </a:r>
          <a:r>
            <a:rPr lang="en-US" sz="1800" kern="1200" baseline="0" dirty="0" err="1"/>
            <a:t>barchaningishtirokimuhimahamiyatgaega</a:t>
          </a:r>
          <a:r>
            <a:rPr lang="en-US" sz="1800" kern="1200" baseline="0" dirty="0"/>
            <a:t>.</a:t>
          </a:r>
          <a:endParaRPr lang="ru-RU" sz="1800" kern="1200" dirty="0"/>
        </a:p>
      </dsp:txBody>
      <dsp:txXfrm>
        <a:off x="3035102" y="860704"/>
        <a:ext cx="2826194" cy="1734256"/>
      </dsp:txXfrm>
    </dsp:sp>
    <dsp:sp modelId="{B4C7CFC3-1142-43D2-BC1F-8B377C7B49B9}">
      <dsp:nvSpPr>
        <dsp:cNvPr id="0" name=""/>
        <dsp:cNvSpPr/>
      </dsp:nvSpPr>
      <dsp:spPr>
        <a:xfrm>
          <a:off x="3911865" y="2594960"/>
          <a:ext cx="3853902" cy="3853902"/>
        </a:xfrm>
        <a:prstGeom prst="ellipse">
          <a:avLst/>
        </a:prstGeom>
        <a:solidFill>
          <a:srgbClr val="00B050">
            <a:alpha val="50000"/>
          </a:srgb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baseline="0"/>
            <a:t>B) Oilaning alohida a’zolari bilan uchrashuv.Bu jarayonda ijtimoiy xodim asosiy maqsadini aniqlashtirib olishi zarur.Mijoz tushib qolgan vaziyatni to’g’ri baholaganligini namoyon qilishi muhim ahamiyatga ega.</a:t>
          </a:r>
          <a:endParaRPr lang="ru-RU" sz="1400" kern="1200"/>
        </a:p>
      </dsp:txBody>
      <dsp:txXfrm>
        <a:off x="5090517" y="3590552"/>
        <a:ext cx="2312341" cy="2119646"/>
      </dsp:txXfrm>
    </dsp:sp>
    <dsp:sp modelId="{8710868F-F220-4AD9-A780-3339E74AB1B8}">
      <dsp:nvSpPr>
        <dsp:cNvPr id="0" name=""/>
        <dsp:cNvSpPr/>
      </dsp:nvSpPr>
      <dsp:spPr>
        <a:xfrm>
          <a:off x="1130632" y="2594960"/>
          <a:ext cx="3853902" cy="3853902"/>
        </a:xfrm>
        <a:prstGeom prst="ellipse">
          <a:avLst/>
        </a:prstGeom>
        <a:solidFill>
          <a:srgbClr val="00B050">
            <a:alpha val="50000"/>
          </a:srgb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baseline="0"/>
            <a:t>C) Ota-onalar yoki tarbiyachilar bilan uchrashuv.ushbu jarayonda ijtimoiy xodim bolalarni tarbiyalash va salomatlik masalalarini, ota-ona munosabatlarini o’rganish va muhokama qilish, shu bilan birga ota-ona yoki tarbiyachi tomonidan aniq vaqtdagi vaziyat va oilaning muammolari qay tarzda qabul qilinayotganligini aniqlash harakat qilishi lozim.</a:t>
          </a:r>
          <a:endParaRPr lang="ru-RU" sz="1400" kern="1200"/>
        </a:p>
      </dsp:txBody>
      <dsp:txXfrm>
        <a:off x="1493541" y="3590552"/>
        <a:ext cx="2312341" cy="21196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104858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04859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9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48592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048593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58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04858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8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48585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2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2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04862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2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buFont typeface="Arial" pitchFamily="34" charset="0"/>
              <a:buChar char="•"/>
            </a:lvl6pPr>
            <a:lvl7pPr>
              <a:buClr>
                <a:schemeClr val="tx2"/>
              </a:buClr>
              <a:buFont typeface="Arial" pitchFamily="34" charset="0"/>
              <a:buChar char="•"/>
            </a:lvl7pPr>
            <a:lvl8pPr>
              <a:buClr>
                <a:schemeClr val="tx2"/>
              </a:buClr>
              <a:buFont typeface="Arial" pitchFamily="34" charset="0"/>
              <a:buChar char="•"/>
            </a:lvl8pPr>
            <a:lvl9pPr>
              <a:buClr>
                <a:schemeClr val="tx2"/>
              </a:buClr>
              <a:buFont typeface="Arial" pitchFamily="34" charset="0"/>
              <a:buChar char="•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28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</a:lvl6pPr>
            <a:lvl7pPr>
              <a:buClr>
                <a:schemeClr val="tx2"/>
              </a:buClr>
            </a:lvl7pPr>
            <a:lvl8pPr>
              <a:buClr>
                <a:schemeClr val="tx2"/>
              </a:buClr>
            </a:lvl8pPr>
            <a:lvl9pPr>
              <a:buClr>
                <a:schemeClr val="tx2"/>
              </a:buClr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29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3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04863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3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</a:lvl6pPr>
            <a:lvl7pPr>
              <a:buClr>
                <a:schemeClr val="tx2"/>
              </a:buClr>
            </a:lvl7pPr>
            <a:lvl8pPr>
              <a:buClr>
                <a:schemeClr val="tx2"/>
              </a:buClr>
            </a:lvl8pPr>
            <a:lvl9pPr>
              <a:buClr>
                <a:schemeClr val="tx2"/>
              </a:buClr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34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</a:lvl6pPr>
            <a:lvl7pPr>
              <a:buClr>
                <a:schemeClr val="tx2"/>
              </a:buClr>
            </a:lvl7pPr>
            <a:lvl8pPr>
              <a:buClr>
                <a:schemeClr val="tx2"/>
              </a:buClr>
            </a:lvl8pPr>
            <a:lvl9pPr>
              <a:buClr>
                <a:schemeClr val="tx2"/>
              </a:buClr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36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3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3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04863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4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0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04860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0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04864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4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46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4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04864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4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48611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12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048613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0486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18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1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04862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2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607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0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04860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Заголовок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2717256"/>
          </a:xfrm>
        </p:spPr>
        <p:txBody>
          <a:bodyPr/>
          <a:lstStyle/>
          <a:p>
            <a:r>
              <a:rPr lang="en-US" sz="6000" b="1" dirty="0" err="1"/>
              <a:t>Oilalar</a:t>
            </a:r>
            <a:r>
              <a:rPr lang="en-US" sz="6000" b="1" dirty="0"/>
              <a:t> </a:t>
            </a:r>
            <a:r>
              <a:rPr lang="en-US" sz="6000" b="1" dirty="0" err="1"/>
              <a:t>bilan</a:t>
            </a:r>
            <a:r>
              <a:rPr lang="en-US" sz="6000" b="1" dirty="0"/>
              <a:t> </a:t>
            </a:r>
            <a:r>
              <a:rPr lang="en-US" sz="6000" b="1" dirty="0" err="1"/>
              <a:t>ishlashning</a:t>
            </a:r>
            <a:r>
              <a:rPr lang="en-US" sz="6000" b="1" dirty="0"/>
              <a:t> </a:t>
            </a:r>
            <a:r>
              <a:rPr lang="en-US" sz="6000" b="1" dirty="0" err="1"/>
              <a:t>axloqiy</a:t>
            </a:r>
            <a:r>
              <a:rPr lang="en-US" sz="6000" b="1" dirty="0"/>
              <a:t> </a:t>
            </a:r>
            <a:r>
              <a:rPr lang="en-US" sz="6000" b="1" dirty="0" err="1"/>
              <a:t>tamoyillari</a:t>
            </a:r>
            <a:endParaRPr lang="ru-RU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b="1" dirty="0"/>
              <a:t>REJA: </a:t>
            </a:r>
            <a:endParaRPr lang="ru-RU" sz="6000" b="1" dirty="0"/>
          </a:p>
        </p:txBody>
      </p:sp>
      <p:sp>
        <p:nvSpPr>
          <p:cNvPr id="1048596" name="Объект 2"/>
          <p:cNvSpPr>
            <a:spLocks noGrp="1"/>
          </p:cNvSpPr>
          <p:nvPr>
            <p:ph sz="quarter" idx="13"/>
          </p:nvPr>
        </p:nvSpPr>
        <p:spPr>
          <a:xfrm>
            <a:off x="609600" y="1916832"/>
            <a:ext cx="7924800" cy="3798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1. </a:t>
            </a:r>
            <a:r>
              <a:rPr lang="en-US" sz="4000" dirty="0" err="1"/>
              <a:t>Oila</a:t>
            </a:r>
            <a:r>
              <a:rPr lang="en-US" sz="4000" dirty="0"/>
              <a:t> </a:t>
            </a:r>
            <a:r>
              <a:rPr lang="en-US" sz="4000" dirty="0" err="1"/>
              <a:t>ijtimoiy</a:t>
            </a:r>
            <a:r>
              <a:rPr lang="en-US" sz="4000" dirty="0"/>
              <a:t> </a:t>
            </a:r>
            <a:r>
              <a:rPr lang="en-US" sz="4000" dirty="0" err="1"/>
              <a:t>ish</a:t>
            </a:r>
            <a:r>
              <a:rPr lang="en-US" sz="4000" dirty="0"/>
              <a:t> </a:t>
            </a:r>
            <a:r>
              <a:rPr lang="en-US" sz="4000" dirty="0" err="1"/>
              <a:t>etikasi</a:t>
            </a:r>
            <a:r>
              <a:rPr lang="en-US" sz="4000" dirty="0"/>
              <a:t> </a:t>
            </a:r>
            <a:r>
              <a:rPr lang="en-US" sz="4000" dirty="0" err="1"/>
              <a:t>obyekti</a:t>
            </a:r>
            <a:r>
              <a:rPr lang="en-US" sz="4000" dirty="0"/>
              <a:t> </a:t>
            </a:r>
            <a:r>
              <a:rPr lang="en-US" sz="4000" dirty="0" err="1"/>
              <a:t>sifatida.Oilalar</a:t>
            </a:r>
            <a:r>
              <a:rPr lang="en-US" sz="4000" dirty="0"/>
              <a:t> </a:t>
            </a:r>
            <a:r>
              <a:rPr lang="en-US" sz="4000" dirty="0" err="1"/>
              <a:t>turlari</a:t>
            </a:r>
            <a:r>
              <a:rPr lang="en-US" sz="4000" dirty="0"/>
              <a:t>.</a:t>
            </a:r>
          </a:p>
          <a:p>
            <a:pPr marL="0" indent="0">
              <a:buNone/>
            </a:pPr>
            <a:r>
              <a:rPr lang="en-US" sz="4000" dirty="0"/>
              <a:t>2. </a:t>
            </a:r>
            <a:r>
              <a:rPr lang="en-US" sz="4000" dirty="0" err="1"/>
              <a:t>Oilalar</a:t>
            </a:r>
            <a:r>
              <a:rPr lang="en-US" sz="4000" dirty="0"/>
              <a:t> </a:t>
            </a:r>
            <a:r>
              <a:rPr lang="en-US" sz="4000" dirty="0" err="1"/>
              <a:t>bilan</a:t>
            </a:r>
            <a:r>
              <a:rPr lang="en-US" sz="4000" dirty="0"/>
              <a:t> </a:t>
            </a:r>
            <a:r>
              <a:rPr lang="en-US" sz="4000" dirty="0" err="1"/>
              <a:t>ijtimoiy</a:t>
            </a:r>
            <a:r>
              <a:rPr lang="en-US" sz="4000" dirty="0"/>
              <a:t> </a:t>
            </a:r>
            <a:r>
              <a:rPr lang="en-US" sz="4000" dirty="0" err="1"/>
              <a:t>ish</a:t>
            </a:r>
            <a:r>
              <a:rPr lang="en-US" sz="4000" dirty="0"/>
              <a:t> </a:t>
            </a:r>
            <a:r>
              <a:rPr lang="en-US" sz="4000" dirty="0" err="1"/>
              <a:t>olib</a:t>
            </a:r>
            <a:r>
              <a:rPr lang="en-US" sz="4000" dirty="0"/>
              <a:t> </a:t>
            </a:r>
            <a:r>
              <a:rPr lang="en-US" sz="4000" dirty="0" err="1"/>
              <a:t>borish</a:t>
            </a:r>
            <a:r>
              <a:rPr lang="en-US" sz="4000" dirty="0"/>
              <a:t>: </a:t>
            </a:r>
            <a:r>
              <a:rPr lang="en-US" sz="4000" dirty="0" err="1"/>
              <a:t>oilaviy</a:t>
            </a:r>
            <a:r>
              <a:rPr lang="en-US" sz="4000" dirty="0"/>
              <a:t> </a:t>
            </a:r>
            <a:r>
              <a:rPr lang="en-US" sz="4000" dirty="0" err="1"/>
              <a:t>terpiya</a:t>
            </a:r>
            <a:r>
              <a:rPr lang="en-US" sz="4000" dirty="0"/>
              <a:t>.</a:t>
            </a:r>
            <a:endParaRPr lang="ru-RU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Скругленный прямоугольник 4"/>
          <p:cNvSpPr/>
          <p:nvPr/>
        </p:nvSpPr>
        <p:spPr>
          <a:xfrm>
            <a:off x="179512" y="836712"/>
            <a:ext cx="4752528" cy="2952328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Bosh </a:t>
            </a:r>
            <a:r>
              <a:rPr lang="en-US" dirty="0" err="1">
                <a:solidFill>
                  <a:srgbClr val="FF0000"/>
                </a:solidFill>
              </a:rPr>
              <a:t>Assambleya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tomonidan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qabul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qilingan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Rezolutsiyaning</a:t>
            </a:r>
            <a:r>
              <a:rPr lang="en-US" dirty="0">
                <a:solidFill>
                  <a:srgbClr val="FF0000"/>
                </a:solidFill>
              </a:rPr>
              <a:t> “</a:t>
            </a:r>
            <a:r>
              <a:rPr lang="en-US" dirty="0" err="1">
                <a:solidFill>
                  <a:srgbClr val="FF0000"/>
                </a:solidFill>
              </a:rPr>
              <a:t>Bolalarni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muqobil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parvarish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qilish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bo’yicha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yo’riqnoma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ko’rsatmalari</a:t>
            </a:r>
            <a:r>
              <a:rPr lang="en-US" dirty="0">
                <a:solidFill>
                  <a:srgbClr val="FF0000"/>
                </a:solidFill>
              </a:rPr>
              <a:t>” </a:t>
            </a:r>
            <a:r>
              <a:rPr lang="en-US" dirty="0" err="1">
                <a:solidFill>
                  <a:srgbClr val="FF0000"/>
                </a:solidFill>
              </a:rPr>
              <a:t>ning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ikkinchi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bo’limida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oila</a:t>
            </a:r>
            <a:r>
              <a:rPr lang="en-US" dirty="0">
                <a:solidFill>
                  <a:srgbClr val="FF0000"/>
                </a:solidFill>
              </a:rPr>
              <a:t>  </a:t>
            </a:r>
            <a:r>
              <a:rPr lang="en-US" dirty="0" err="1">
                <a:solidFill>
                  <a:srgbClr val="FF0000"/>
                </a:solidFill>
              </a:rPr>
              <a:t>tushunchasining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ta’rifi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keltirilgan</a:t>
            </a:r>
            <a:r>
              <a:rPr lang="en-US" dirty="0">
                <a:solidFill>
                  <a:srgbClr val="FF0000"/>
                </a:solidFill>
              </a:rPr>
              <a:t>. </a:t>
            </a:r>
            <a:r>
              <a:rPr lang="en-US" dirty="0" err="1">
                <a:solidFill>
                  <a:srgbClr val="FF0000"/>
                </a:solidFill>
              </a:rPr>
              <a:t>Oila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jamiyatning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asosiy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bo’g’ini</a:t>
            </a:r>
            <a:r>
              <a:rPr lang="en-US" dirty="0">
                <a:solidFill>
                  <a:srgbClr val="FF0000"/>
                </a:solidFill>
              </a:rPr>
              <a:t>  </a:t>
            </a:r>
            <a:r>
              <a:rPr lang="en-US" dirty="0" err="1">
                <a:solidFill>
                  <a:srgbClr val="FF0000"/>
                </a:solidFill>
              </a:rPr>
              <a:t>va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bolalarning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o’sishi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farovonligi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va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himoyasini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ta’minlovchi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tabiiy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muhit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bo’lib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asosiy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sa’y-harakatlar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birinchi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navbatda</a:t>
            </a:r>
            <a:r>
              <a:rPr lang="en-US" dirty="0">
                <a:solidFill>
                  <a:srgbClr val="FF0000"/>
                </a:solidFill>
              </a:rPr>
              <a:t> bola </a:t>
            </a:r>
            <a:r>
              <a:rPr lang="en-US" dirty="0" err="1">
                <a:solidFill>
                  <a:srgbClr val="FF0000"/>
                </a:solidFill>
              </a:rPr>
              <a:t>vasiylik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ostida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qolishi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yoki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o’z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ota-onasi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vasiyligiga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qaytarilishi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yoki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boshqa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yaqin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a’zolari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vasiyligiga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qaytarilishi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lozim</a:t>
            </a:r>
            <a:r>
              <a:rPr lang="en-US" dirty="0">
                <a:solidFill>
                  <a:srgbClr val="FF0000"/>
                </a:solidFill>
              </a:rPr>
              <a:t>.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48598" name="Скругленный прямоугольник 5"/>
          <p:cNvSpPr/>
          <p:nvPr/>
        </p:nvSpPr>
        <p:spPr>
          <a:xfrm>
            <a:off x="5148064" y="836712"/>
            <a:ext cx="3744416" cy="2952328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Davlatlar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ota-onalarga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o’z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farzandlarini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parvarish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qilishi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uchun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zarur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shart-sharoitlarni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ta’minlab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berishi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zarur.Har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bir</a:t>
            </a:r>
            <a:r>
              <a:rPr lang="en-US" dirty="0">
                <a:solidFill>
                  <a:schemeClr val="bg1"/>
                </a:solidFill>
              </a:rPr>
              <a:t> bola </a:t>
            </a:r>
            <a:r>
              <a:rPr lang="en-US" dirty="0" err="1">
                <a:solidFill>
                  <a:schemeClr val="bg1"/>
                </a:solidFill>
              </a:rPr>
              <a:t>va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o’smir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uni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qo’llab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quvvatlovchi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ularni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himoya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parvarish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qiluvchi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hamda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ularning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qobiliyatlarini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to’laqonli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ravishda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ochib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berishni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ta’minlovchi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muhitda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yashashi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lozim</a:t>
            </a:r>
            <a:r>
              <a:rPr lang="en-US" dirty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48599" name="Скругленный прямоугольник 6"/>
          <p:cNvSpPr/>
          <p:nvPr/>
        </p:nvSpPr>
        <p:spPr>
          <a:xfrm>
            <a:off x="611560" y="4293096"/>
            <a:ext cx="7992888" cy="216024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7030A0"/>
                </a:solidFill>
              </a:rPr>
              <a:t>Ota-</a:t>
            </a:r>
            <a:r>
              <a:rPr lang="en-US" sz="2000" dirty="0" err="1">
                <a:solidFill>
                  <a:srgbClr val="7030A0"/>
                </a:solidFill>
              </a:rPr>
              <a:t>ona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g’amxo’rligi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yetarli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bo’lmagan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bolalar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tarbiyaning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bu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kabi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sharoitlaridan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mahrum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bo’lish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kabi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alohida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xavfga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duch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kelishlari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mumkin</a:t>
            </a:r>
            <a:r>
              <a:rPr lang="en-US" sz="2000" dirty="0">
                <a:solidFill>
                  <a:srgbClr val="7030A0"/>
                </a:solidFill>
              </a:rPr>
              <a:t>.</a:t>
            </a:r>
          </a:p>
          <a:p>
            <a:pPr algn="ctr"/>
            <a:r>
              <a:rPr lang="en-US" sz="2000" dirty="0" err="1">
                <a:solidFill>
                  <a:srgbClr val="7030A0"/>
                </a:solidFill>
              </a:rPr>
              <a:t>Meyoriy</a:t>
            </a:r>
            <a:r>
              <a:rPr lang="en-US" sz="2000" dirty="0">
                <a:solidFill>
                  <a:srgbClr val="7030A0"/>
                </a:solidFill>
              </a:rPr>
              <a:t> (</a:t>
            </a:r>
            <a:r>
              <a:rPr lang="en-US" sz="2000" dirty="0" err="1">
                <a:solidFill>
                  <a:srgbClr val="7030A0"/>
                </a:solidFill>
              </a:rPr>
              <a:t>uyg’un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bo’lmagan</a:t>
            </a:r>
            <a:r>
              <a:rPr lang="en-US" sz="2000" dirty="0">
                <a:solidFill>
                  <a:srgbClr val="7030A0"/>
                </a:solidFill>
              </a:rPr>
              <a:t>) </a:t>
            </a:r>
            <a:r>
              <a:rPr lang="en-US" sz="2000" dirty="0" err="1">
                <a:solidFill>
                  <a:srgbClr val="7030A0"/>
                </a:solidFill>
              </a:rPr>
              <a:t>oila</a:t>
            </a:r>
            <a:r>
              <a:rPr lang="en-US" sz="2000" dirty="0">
                <a:solidFill>
                  <a:srgbClr val="7030A0"/>
                </a:solidFill>
              </a:rPr>
              <a:t> – </a:t>
            </a:r>
            <a:r>
              <a:rPr lang="en-US" sz="2000" dirty="0" err="1">
                <a:solidFill>
                  <a:srgbClr val="7030A0"/>
                </a:solidFill>
              </a:rPr>
              <a:t>bu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o’zi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tomonian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yaratilgan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yoki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o’zini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o’rab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turgan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sotsium</a:t>
            </a:r>
            <a:r>
              <a:rPr lang="en-US" sz="2000" dirty="0">
                <a:solidFill>
                  <a:srgbClr val="7030A0"/>
                </a:solidFill>
              </a:rPr>
              <a:t> (</a:t>
            </a:r>
            <a:r>
              <a:rPr lang="en-US" sz="2000" dirty="0" err="1">
                <a:solidFill>
                  <a:srgbClr val="7030A0"/>
                </a:solidFill>
              </a:rPr>
              <a:t>umumiy</a:t>
            </a:r>
            <a:r>
              <a:rPr lang="en-US" sz="2000" dirty="0">
                <a:solidFill>
                  <a:srgbClr val="7030A0"/>
                </a:solidFill>
              </a:rPr>
              <a:t>, </a:t>
            </a:r>
            <a:r>
              <a:rPr lang="en-US" sz="2000" dirty="0" err="1">
                <a:solidFill>
                  <a:srgbClr val="7030A0"/>
                </a:solidFill>
              </a:rPr>
              <a:t>birgalikda</a:t>
            </a:r>
            <a:r>
              <a:rPr lang="en-US" sz="2000" dirty="0">
                <a:solidFill>
                  <a:srgbClr val="7030A0"/>
                </a:solidFill>
              </a:rPr>
              <a:t>)</a:t>
            </a:r>
            <a:r>
              <a:rPr lang="en-US" sz="2000" dirty="0" err="1">
                <a:solidFill>
                  <a:srgbClr val="7030A0"/>
                </a:solidFill>
              </a:rPr>
              <a:t>dan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o’zlashtirilgan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me’yorlarga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muvofiq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ravishda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faoliyat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olib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boruvchi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oila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demakdir</a:t>
            </a:r>
            <a:r>
              <a:rPr lang="en-US" sz="2000" dirty="0">
                <a:solidFill>
                  <a:srgbClr val="7030A0"/>
                </a:solidFill>
              </a:rPr>
              <a:t>.</a:t>
            </a:r>
            <a:endParaRPr lang="ru-RU" sz="2000" dirty="0">
              <a:solidFill>
                <a:srgbClr val="7030A0"/>
              </a:solidFill>
            </a:endParaRPr>
          </a:p>
        </p:txBody>
      </p:sp>
      <p:sp>
        <p:nvSpPr>
          <p:cNvPr id="1048600" name="Прямоугольник 8"/>
          <p:cNvSpPr/>
          <p:nvPr/>
        </p:nvSpPr>
        <p:spPr>
          <a:xfrm>
            <a:off x="1187624" y="0"/>
            <a:ext cx="6840760" cy="47667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14.1. </a:t>
            </a:r>
            <a:r>
              <a:rPr lang="en-US" sz="2400" dirty="0" err="1">
                <a:solidFill>
                  <a:srgbClr val="FFFF00"/>
                </a:solidFill>
              </a:rPr>
              <a:t>Oila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ijtimoiy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ish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etikasi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obyekti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sifatida.Oilalar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turlari</a:t>
            </a:r>
            <a:r>
              <a:rPr lang="en-US" sz="2400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10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916620392"/>
              </p:ext>
            </p:extLst>
          </p:nvPr>
        </p:nvGraphicFramePr>
        <p:xfrm>
          <a:off x="323528" y="476672"/>
          <a:ext cx="8424936" cy="5238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9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78094174"/>
              </p:ext>
            </p:extLst>
          </p:nvPr>
        </p:nvGraphicFramePr>
        <p:xfrm>
          <a:off x="323528" y="260648"/>
          <a:ext cx="8500864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7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068079453"/>
              </p:ext>
            </p:extLst>
          </p:nvPr>
        </p:nvGraphicFramePr>
        <p:xfrm>
          <a:off x="-108520" y="332656"/>
          <a:ext cx="9145016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5" name="Объект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71959653"/>
              </p:ext>
            </p:extLst>
          </p:nvPr>
        </p:nvGraphicFramePr>
        <p:xfrm>
          <a:off x="179512" y="116632"/>
          <a:ext cx="8784976" cy="6624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48588" name="Прямоугольник 8"/>
          <p:cNvSpPr/>
          <p:nvPr/>
        </p:nvSpPr>
        <p:spPr>
          <a:xfrm>
            <a:off x="1475656" y="0"/>
            <a:ext cx="6552728" cy="4046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14.2. </a:t>
            </a:r>
            <a:r>
              <a:rPr lang="en-US" sz="2400" dirty="0" err="1">
                <a:solidFill>
                  <a:srgbClr val="FFFF00"/>
                </a:solidFill>
              </a:rPr>
              <a:t>Oilalar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bilan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ijtimoiy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ish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olib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borish</a:t>
            </a:r>
            <a:r>
              <a:rPr lang="en-US" sz="2400" dirty="0">
                <a:solidFill>
                  <a:srgbClr val="FFFF00"/>
                </a:solidFill>
              </a:rPr>
              <a:t>: </a:t>
            </a:r>
            <a:r>
              <a:rPr lang="en-US" sz="2400" dirty="0" err="1">
                <a:solidFill>
                  <a:srgbClr val="FFFF00"/>
                </a:solidFill>
              </a:rPr>
              <a:t>oilaviy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terpiya</a:t>
            </a:r>
            <a:r>
              <a:rPr lang="en-US" sz="2400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78098"/>
          </a:xfrm>
        </p:spPr>
        <p:txBody>
          <a:bodyPr/>
          <a:lstStyle/>
          <a:p>
            <a:pPr algn="ctr"/>
            <a:r>
              <a:rPr lang="en-US" dirty="0" err="1"/>
              <a:t>Oilaviy</a:t>
            </a:r>
            <a:r>
              <a:rPr lang="en-US" dirty="0"/>
              <a:t> </a:t>
            </a:r>
            <a:r>
              <a:rPr lang="en-US" dirty="0" err="1"/>
              <a:t>terapiya</a:t>
            </a:r>
            <a:endParaRPr lang="ru-RU" dirty="0"/>
          </a:p>
        </p:txBody>
      </p:sp>
      <p:sp>
        <p:nvSpPr>
          <p:cNvPr id="1048587" name="Объект 2"/>
          <p:cNvSpPr>
            <a:spLocks noGrp="1"/>
          </p:cNvSpPr>
          <p:nvPr>
            <p:ph sz="quarter" idx="13"/>
          </p:nvPr>
        </p:nvSpPr>
        <p:spPr/>
        <p:txBody>
          <a:bodyPr anchor="t" anchorCtr="1">
            <a:normAutofit lnSpcReduction="10000"/>
          </a:bodyPr>
          <a:lstStyle/>
          <a:p>
            <a:pPr marL="342900" indent="-342900">
              <a:buFont typeface="+mj-lt"/>
              <a:buAutoNum type="arabicPeriod"/>
            </a:pPr>
            <a:endParaRPr lang="ru-RU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Kasal bemorning ijtimoiy holati uning oila a'zolariga keskin ta'sir qiladi.</a:t>
            </a:r>
            <a:endParaRPr lang="ru-RU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Oila terapevti oilaning kasal a'zosini "IB"(identifikatsiyalangan bemor) deb ataydi.</a:t>
            </a:r>
            <a:endParaRPr lang="ru-RU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Oila terapepevti oilaviy munosabatlarga ta'sir ko'rsatmagan holda IB ning oila a'zolari bilan ham faoliyat yuritadi.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ctr"/>
            <a:r>
              <a:rPr lang="en-US" dirty="0"/>
              <a:t>Oilaviy  gomeostaz- bu oilaga g'amxo'rlik qilishning kontseptual asosini beradi.Tibbiy yordam oluvchilar tibbiy yordam ko'rsatishning asosiy benefitsiarlari bo'lib qolsa-da, oila farovonligini oshirish uchun g'amxo'rlik qilish jarayonida oilaga g'amxo'rlik qiluvchining qimmatli hissasini qo'llab-quvvatlash gomoestatik mexanizimlar talab qilinadi.Bir so'z bilan aytganda oila a'zolarining bir-biriga g'amxo'rlik qilishidir.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54848058"/>
              </p:ext>
            </p:extLst>
          </p:nvPr>
        </p:nvGraphicFramePr>
        <p:xfrm>
          <a:off x="323528" y="260648"/>
          <a:ext cx="8496944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8" name="Объект 3"/>
          <p:cNvGraphicFramePr>
            <a:graphicFrameLocks noGrp="1"/>
          </p:cNvGraphicFramePr>
          <p:nvPr>
            <p:ph sz="quarter" idx="13"/>
          </p:nvPr>
        </p:nvGraphicFramePr>
        <p:xfrm>
          <a:off x="395536" y="332656"/>
          <a:ext cx="8496944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11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179418034"/>
              </p:ext>
            </p:extLst>
          </p:nvPr>
        </p:nvGraphicFramePr>
        <p:xfrm>
          <a:off x="0" y="34224"/>
          <a:ext cx="8896400" cy="66351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Заголовок 104860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Etiboriz uchun rahmat!!!</a:t>
            </a:r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851</Words>
  <Application>Microsoft Office PowerPoint</Application>
  <PresentationFormat>Экран (4:3)</PresentationFormat>
  <Paragraphs>44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Arial Narrow</vt:lpstr>
      <vt:lpstr>Calibri</vt:lpstr>
      <vt:lpstr>Горизонт</vt:lpstr>
      <vt:lpstr>Oilalar bilan ishlashning axloqiy tamoyillari</vt:lpstr>
      <vt:lpstr>REJA: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Oilaviy terapiya</vt:lpstr>
      <vt:lpstr>Презентация PowerPoint</vt:lpstr>
      <vt:lpstr>Презентация PowerPoint</vt:lpstr>
      <vt:lpstr>Презентация PowerPoint</vt:lpstr>
      <vt:lpstr>Etiboriz uchun rahmat!!!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Oilalar bilan ishlashning axloqiy tamoyillari</dc:title>
  <dc:creator>Администратор</dc:creator>
  <cp:lastModifiedBy>Пользователь</cp:lastModifiedBy>
  <cp:revision>5</cp:revision>
  <dcterms:created xsi:type="dcterms:W3CDTF">2024-01-10T10:44:40Z</dcterms:created>
  <dcterms:modified xsi:type="dcterms:W3CDTF">2024-05-18T12:50:58Z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a73f0e5b8eb64ac4a48873bbac34945f</vt:lpwstr>
  </property>
</Properties>
</file>