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1"/>
  </p:notesMasterIdLst>
  <p:handoutMasterIdLst>
    <p:handoutMasterId r:id="rId22"/>
  </p:handoutMasterIdLst>
  <p:sldIdLst>
    <p:sldId id="257" r:id="rId2"/>
    <p:sldId id="258" r:id="rId3"/>
    <p:sldId id="259" r:id="rId4"/>
    <p:sldId id="260" r:id="rId5"/>
    <p:sldId id="261" r:id="rId6"/>
    <p:sldId id="268" r:id="rId7"/>
    <p:sldId id="262" r:id="rId8"/>
    <p:sldId id="264" r:id="rId9"/>
    <p:sldId id="265" r:id="rId10"/>
    <p:sldId id="266" r:id="rId11"/>
    <p:sldId id="269" r:id="rId12"/>
    <p:sldId id="270" r:id="rId13"/>
    <p:sldId id="271" r:id="rId14"/>
    <p:sldId id="272" r:id="rId15"/>
    <p:sldId id="273" r:id="rId16"/>
    <p:sldId id="274" r:id="rId17"/>
    <p:sldId id="275" r:id="rId18"/>
    <p:sldId id="278" r:id="rId19"/>
    <p:sldId id="263" r:id="rId2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563C"/>
    <a:srgbClr val="111F9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5" d="100"/>
          <a:sy n="65" d="100"/>
        </p:scale>
        <p:origin x="83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763"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1048764"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2024/5/18</a:t>
            </a:fld>
            <a:endParaRPr lang="zh-CN" altLang="en-US"/>
          </a:p>
        </p:txBody>
      </p:sp>
      <p:sp>
        <p:nvSpPr>
          <p:cNvPr id="1048765"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1048766"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757"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ea typeface="Arial" panose="020B0604020202020204" pitchFamily="34" charset="0"/>
              </a:defRPr>
            </a:lvl1pPr>
          </a:lstStyle>
          <a:p>
            <a:endParaRPr lang="zh-CN" altLang="en-US"/>
          </a:p>
        </p:txBody>
      </p:sp>
      <p:sp>
        <p:nvSpPr>
          <p:cNvPr id="1048758"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ea typeface="Arial" panose="020B0604020202020204" pitchFamily="34" charset="0"/>
              </a:defRPr>
            </a:lvl1pPr>
          </a:lstStyle>
          <a:p>
            <a:fld id="{D2A48B96-639E-45A3-A0BA-2464DFDB1FAA}" type="datetimeFigureOut">
              <a:rPr lang="zh-CN" altLang="en-US" smtClean="0"/>
              <a:t>2024/5/18</a:t>
            </a:fld>
            <a:endParaRPr lang="zh-CN" altLang="en-US"/>
          </a:p>
        </p:txBody>
      </p:sp>
      <p:sp>
        <p:nvSpPr>
          <p:cNvPr id="1048759"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1048760"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48761"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ea typeface="Arial" panose="020B0604020202020204" pitchFamily="34" charset="0"/>
              </a:defRPr>
            </a:lvl1pPr>
          </a:lstStyle>
          <a:p>
            <a:endParaRPr lang="zh-CN" altLang="en-US"/>
          </a:p>
        </p:txBody>
      </p:sp>
      <p:sp>
        <p:nvSpPr>
          <p:cNvPr id="1048762"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ea typeface="Arial" panose="020B0604020202020204" pitchFamily="34" charset="0"/>
              </a:defRPr>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Arial" panose="020B0604020202020204" pitchFamily="34" charset="0"/>
        <a:cs typeface="+mn-cs"/>
      </a:defRPr>
    </a:lvl1pPr>
    <a:lvl2pPr marL="457200" algn="l" defTabSz="914400" rtl="0" eaLnBrk="1" latinLnBrk="0" hangingPunct="1">
      <a:defRPr sz="1200" kern="1200">
        <a:solidFill>
          <a:schemeClr val="tx1"/>
        </a:solidFill>
        <a:latin typeface="+mn-lt"/>
        <a:ea typeface="Arial" panose="020B0604020202020204" pitchFamily="34" charset="0"/>
        <a:cs typeface="+mn-cs"/>
      </a:defRPr>
    </a:lvl2pPr>
    <a:lvl3pPr marL="914400" algn="l" defTabSz="914400" rtl="0" eaLnBrk="1" latinLnBrk="0" hangingPunct="1">
      <a:defRPr sz="1200" kern="1200">
        <a:solidFill>
          <a:schemeClr val="tx1"/>
        </a:solidFill>
        <a:latin typeface="+mn-lt"/>
        <a:ea typeface="Arial" panose="020B0604020202020204" pitchFamily="34" charset="0"/>
        <a:cs typeface="+mn-cs"/>
      </a:defRPr>
    </a:lvl3pPr>
    <a:lvl4pPr marL="1371600" algn="l" defTabSz="914400" rtl="0" eaLnBrk="1" latinLnBrk="0" hangingPunct="1">
      <a:defRPr sz="1200" kern="1200">
        <a:solidFill>
          <a:schemeClr val="tx1"/>
        </a:solidFill>
        <a:latin typeface="+mn-lt"/>
        <a:ea typeface="Arial" panose="020B0604020202020204" pitchFamily="34" charset="0"/>
        <a:cs typeface="+mn-cs"/>
      </a:defRPr>
    </a:lvl4pPr>
    <a:lvl5pPr marL="1828800" algn="l" defTabSz="914400" rtl="0" eaLnBrk="1" latinLnBrk="0" hangingPunct="1">
      <a:defRPr sz="1200" kern="1200">
        <a:solidFill>
          <a:schemeClr val="tx1"/>
        </a:solidFill>
        <a:latin typeface="+mn-lt"/>
        <a:ea typeface="Arial" panose="020B0604020202020204" pitchFamily="34"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1048581"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1048582"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1048583" name="日期占位符 3"/>
          <p:cNvSpPr>
            <a:spLocks noGrp="1"/>
          </p:cNvSpPr>
          <p:nvPr>
            <p:ph type="dt" sz="half" idx="10"/>
          </p:nvPr>
        </p:nvSpPr>
        <p:spPr/>
        <p:txBody>
          <a:bodyPr/>
          <a:lstStyle/>
          <a:p>
            <a:fld id="{874482EB-F0FD-4839-B0B1-9D93D3A137C8}" type="datetimeFigureOut">
              <a:rPr lang="zh-CN" altLang="en-US" smtClean="0"/>
              <a:t>2024/5/18</a:t>
            </a:fld>
            <a:endParaRPr lang="zh-CN" altLang="en-US"/>
          </a:p>
        </p:txBody>
      </p:sp>
      <p:sp>
        <p:nvSpPr>
          <p:cNvPr id="1048584" name="页脚占位符 4"/>
          <p:cNvSpPr>
            <a:spLocks noGrp="1"/>
          </p:cNvSpPr>
          <p:nvPr>
            <p:ph type="ftr" sz="quarter" idx="11"/>
          </p:nvPr>
        </p:nvSpPr>
        <p:spPr/>
        <p:txBody>
          <a:bodyPr/>
          <a:lstStyle/>
          <a:p>
            <a:endParaRPr lang="zh-CN" altLang="en-US"/>
          </a:p>
        </p:txBody>
      </p:sp>
      <p:sp>
        <p:nvSpPr>
          <p:cNvPr id="1048585" name="灯片编号占位符 5"/>
          <p:cNvSpPr>
            <a:spLocks noGrp="1"/>
          </p:cNvSpPr>
          <p:nvPr>
            <p:ph type="sldNum" sz="quarter" idx="12"/>
          </p:nvPr>
        </p:nvSpPr>
        <p:spPr/>
        <p:txBody>
          <a:bodyPr/>
          <a:lstStyle/>
          <a:p>
            <a:fld id="{69A4012E-C875-4BC2-831D-0F3B34EF4FDA}"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1048590" name="标题 1"/>
          <p:cNvSpPr>
            <a:spLocks noGrp="1"/>
          </p:cNvSpPr>
          <p:nvPr>
            <p:ph type="title"/>
          </p:nvPr>
        </p:nvSpPr>
        <p:spPr/>
        <p:txBody>
          <a:bodyPr/>
          <a:lstStyle/>
          <a:p>
            <a:r>
              <a:rPr lang="zh-CN" altLang="en-US"/>
              <a:t>单击此处编辑母版标题样式</a:t>
            </a:r>
          </a:p>
        </p:txBody>
      </p:sp>
      <p:sp>
        <p:nvSpPr>
          <p:cNvPr id="1048591"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592" name="日期占位符 3"/>
          <p:cNvSpPr>
            <a:spLocks noGrp="1"/>
          </p:cNvSpPr>
          <p:nvPr>
            <p:ph type="dt" sz="half" idx="10"/>
          </p:nvPr>
        </p:nvSpPr>
        <p:spPr/>
        <p:txBody>
          <a:bodyPr/>
          <a:lstStyle/>
          <a:p>
            <a:fld id="{874482EB-F0FD-4839-B0B1-9D93D3A137C8}" type="datetimeFigureOut">
              <a:rPr lang="zh-CN" altLang="en-US" smtClean="0"/>
              <a:t>2024/5/18</a:t>
            </a:fld>
            <a:endParaRPr lang="zh-CN" altLang="en-US"/>
          </a:p>
        </p:txBody>
      </p:sp>
      <p:sp>
        <p:nvSpPr>
          <p:cNvPr id="1048593" name="页脚占位符 4"/>
          <p:cNvSpPr>
            <a:spLocks noGrp="1"/>
          </p:cNvSpPr>
          <p:nvPr>
            <p:ph type="ftr" sz="quarter" idx="11"/>
          </p:nvPr>
        </p:nvSpPr>
        <p:spPr/>
        <p:txBody>
          <a:bodyPr/>
          <a:lstStyle/>
          <a:p>
            <a:endParaRPr lang="zh-CN" altLang="en-US"/>
          </a:p>
        </p:txBody>
      </p:sp>
      <p:sp>
        <p:nvSpPr>
          <p:cNvPr id="1048594" name="灯片编号占位符 5"/>
          <p:cNvSpPr>
            <a:spLocks noGrp="1"/>
          </p:cNvSpPr>
          <p:nvPr>
            <p:ph type="sldNum" sz="quarter" idx="12"/>
          </p:nvPr>
        </p:nvSpPr>
        <p:spPr/>
        <p:txBody>
          <a:bodyPr/>
          <a:lstStyle/>
          <a:p>
            <a:fld id="{69A4012E-C875-4BC2-831D-0F3B34EF4FDA}"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1048729"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1048730"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1048731" name="日期占位符 3"/>
          <p:cNvSpPr>
            <a:spLocks noGrp="1"/>
          </p:cNvSpPr>
          <p:nvPr>
            <p:ph type="dt" sz="half" idx="10"/>
          </p:nvPr>
        </p:nvSpPr>
        <p:spPr/>
        <p:txBody>
          <a:bodyPr/>
          <a:lstStyle/>
          <a:p>
            <a:fld id="{874482EB-F0FD-4839-B0B1-9D93D3A137C8}" type="datetimeFigureOut">
              <a:rPr lang="zh-CN" altLang="en-US" smtClean="0"/>
              <a:t>2024/5/18</a:t>
            </a:fld>
            <a:endParaRPr lang="zh-CN" altLang="en-US"/>
          </a:p>
        </p:txBody>
      </p:sp>
      <p:sp>
        <p:nvSpPr>
          <p:cNvPr id="1048732" name="页脚占位符 4"/>
          <p:cNvSpPr>
            <a:spLocks noGrp="1"/>
          </p:cNvSpPr>
          <p:nvPr>
            <p:ph type="ftr" sz="quarter" idx="11"/>
          </p:nvPr>
        </p:nvSpPr>
        <p:spPr/>
        <p:txBody>
          <a:bodyPr/>
          <a:lstStyle/>
          <a:p>
            <a:endParaRPr lang="zh-CN" altLang="en-US"/>
          </a:p>
        </p:txBody>
      </p:sp>
      <p:sp>
        <p:nvSpPr>
          <p:cNvPr id="1048733" name="灯片编号占位符 5"/>
          <p:cNvSpPr>
            <a:spLocks noGrp="1"/>
          </p:cNvSpPr>
          <p:nvPr>
            <p:ph type="sldNum" sz="quarter" idx="12"/>
          </p:nvPr>
        </p:nvSpPr>
        <p:spPr/>
        <p:txBody>
          <a:bodyPr/>
          <a:lstStyle/>
          <a:p>
            <a:fld id="{69A4012E-C875-4BC2-831D-0F3B34EF4FDA}"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1048734" name="标题 1"/>
          <p:cNvSpPr>
            <a:spLocks noGrp="1"/>
          </p:cNvSpPr>
          <p:nvPr>
            <p:ph type="title"/>
          </p:nvPr>
        </p:nvSpPr>
        <p:spPr/>
        <p:txBody>
          <a:bodyPr/>
          <a:lstStyle/>
          <a:p>
            <a:r>
              <a:rPr lang="zh-CN" altLang="en-US"/>
              <a:t>单击此处编辑母版标题样式</a:t>
            </a:r>
          </a:p>
        </p:txBody>
      </p:sp>
      <p:sp>
        <p:nvSpPr>
          <p:cNvPr id="1048735"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736"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737" name="日期占位符 4"/>
          <p:cNvSpPr>
            <a:spLocks noGrp="1"/>
          </p:cNvSpPr>
          <p:nvPr>
            <p:ph type="dt" sz="half" idx="10"/>
          </p:nvPr>
        </p:nvSpPr>
        <p:spPr/>
        <p:txBody>
          <a:bodyPr/>
          <a:lstStyle/>
          <a:p>
            <a:fld id="{874482EB-F0FD-4839-B0B1-9D93D3A137C8}" type="datetimeFigureOut">
              <a:rPr lang="zh-CN" altLang="en-US" smtClean="0"/>
              <a:t>2024/5/18</a:t>
            </a:fld>
            <a:endParaRPr lang="zh-CN" altLang="en-US"/>
          </a:p>
        </p:txBody>
      </p:sp>
      <p:sp>
        <p:nvSpPr>
          <p:cNvPr id="1048738" name="页脚占位符 5"/>
          <p:cNvSpPr>
            <a:spLocks noGrp="1"/>
          </p:cNvSpPr>
          <p:nvPr>
            <p:ph type="ftr" sz="quarter" idx="11"/>
          </p:nvPr>
        </p:nvSpPr>
        <p:spPr/>
        <p:txBody>
          <a:bodyPr/>
          <a:lstStyle/>
          <a:p>
            <a:endParaRPr lang="zh-CN" altLang="en-US"/>
          </a:p>
        </p:txBody>
      </p:sp>
      <p:sp>
        <p:nvSpPr>
          <p:cNvPr id="1048739" name="灯片编号占位符 6"/>
          <p:cNvSpPr>
            <a:spLocks noGrp="1"/>
          </p:cNvSpPr>
          <p:nvPr>
            <p:ph type="sldNum" sz="quarter" idx="12"/>
          </p:nvPr>
        </p:nvSpPr>
        <p:spPr/>
        <p:txBody>
          <a:bodyPr/>
          <a:lstStyle/>
          <a:p>
            <a:fld id="{69A4012E-C875-4BC2-831D-0F3B34EF4FDA}"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48740"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1048741"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1048742"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743"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1048744"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745" name="日期占位符 6"/>
          <p:cNvSpPr>
            <a:spLocks noGrp="1"/>
          </p:cNvSpPr>
          <p:nvPr>
            <p:ph type="dt" sz="half" idx="10"/>
          </p:nvPr>
        </p:nvSpPr>
        <p:spPr/>
        <p:txBody>
          <a:bodyPr/>
          <a:lstStyle/>
          <a:p>
            <a:fld id="{874482EB-F0FD-4839-B0B1-9D93D3A137C8}" type="datetimeFigureOut">
              <a:rPr lang="zh-CN" altLang="en-US" smtClean="0"/>
              <a:t>2024/5/18</a:t>
            </a:fld>
            <a:endParaRPr lang="zh-CN" altLang="en-US"/>
          </a:p>
        </p:txBody>
      </p:sp>
      <p:sp>
        <p:nvSpPr>
          <p:cNvPr id="1048746" name="页脚占位符 7"/>
          <p:cNvSpPr>
            <a:spLocks noGrp="1"/>
          </p:cNvSpPr>
          <p:nvPr>
            <p:ph type="ftr" sz="quarter" idx="11"/>
          </p:nvPr>
        </p:nvSpPr>
        <p:spPr/>
        <p:txBody>
          <a:bodyPr/>
          <a:lstStyle/>
          <a:p>
            <a:endParaRPr lang="zh-CN" altLang="en-US"/>
          </a:p>
        </p:txBody>
      </p:sp>
      <p:sp>
        <p:nvSpPr>
          <p:cNvPr id="1048747" name="灯片编号占位符 8"/>
          <p:cNvSpPr>
            <a:spLocks noGrp="1"/>
          </p:cNvSpPr>
          <p:nvPr>
            <p:ph type="sldNum" sz="quarter" idx="12"/>
          </p:nvPr>
        </p:nvSpPr>
        <p:spPr/>
        <p:txBody>
          <a:bodyPr/>
          <a:lstStyle/>
          <a:p>
            <a:fld id="{69A4012E-C875-4BC2-831D-0F3B34EF4FDA}"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1048709" name="标题 1"/>
          <p:cNvSpPr>
            <a:spLocks noGrp="1"/>
          </p:cNvSpPr>
          <p:nvPr>
            <p:ph type="title"/>
          </p:nvPr>
        </p:nvSpPr>
        <p:spPr/>
        <p:txBody>
          <a:bodyPr/>
          <a:lstStyle/>
          <a:p>
            <a:r>
              <a:rPr lang="zh-CN" altLang="en-US"/>
              <a:t>单击此处编辑母版标题样式</a:t>
            </a:r>
          </a:p>
        </p:txBody>
      </p:sp>
      <p:sp>
        <p:nvSpPr>
          <p:cNvPr id="1048710" name="日期占位符 2"/>
          <p:cNvSpPr>
            <a:spLocks noGrp="1"/>
          </p:cNvSpPr>
          <p:nvPr>
            <p:ph type="dt" sz="half" idx="10"/>
          </p:nvPr>
        </p:nvSpPr>
        <p:spPr/>
        <p:txBody>
          <a:bodyPr/>
          <a:lstStyle/>
          <a:p>
            <a:fld id="{874482EB-F0FD-4839-B0B1-9D93D3A137C8}" type="datetimeFigureOut">
              <a:rPr lang="zh-CN" altLang="en-US" smtClean="0"/>
              <a:t>2024/5/18</a:t>
            </a:fld>
            <a:endParaRPr lang="zh-CN" altLang="en-US"/>
          </a:p>
        </p:txBody>
      </p:sp>
      <p:sp>
        <p:nvSpPr>
          <p:cNvPr id="1048711" name="页脚占位符 3"/>
          <p:cNvSpPr>
            <a:spLocks noGrp="1"/>
          </p:cNvSpPr>
          <p:nvPr>
            <p:ph type="ftr" sz="quarter" idx="11"/>
          </p:nvPr>
        </p:nvSpPr>
        <p:spPr/>
        <p:txBody>
          <a:bodyPr/>
          <a:lstStyle/>
          <a:p>
            <a:endParaRPr lang="zh-CN" altLang="en-US"/>
          </a:p>
        </p:txBody>
      </p:sp>
      <p:sp>
        <p:nvSpPr>
          <p:cNvPr id="1048712" name="灯片编号占位符 4"/>
          <p:cNvSpPr>
            <a:spLocks noGrp="1"/>
          </p:cNvSpPr>
          <p:nvPr>
            <p:ph type="sldNum" sz="quarter" idx="12"/>
          </p:nvPr>
        </p:nvSpPr>
        <p:spPr/>
        <p:txBody>
          <a:bodyPr/>
          <a:lstStyle/>
          <a:p>
            <a:fld id="{69A4012E-C875-4BC2-831D-0F3B34EF4FDA}"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1048748" name="日期占位符 1"/>
          <p:cNvSpPr>
            <a:spLocks noGrp="1"/>
          </p:cNvSpPr>
          <p:nvPr>
            <p:ph type="dt" sz="half" idx="10"/>
          </p:nvPr>
        </p:nvSpPr>
        <p:spPr/>
        <p:txBody>
          <a:bodyPr/>
          <a:lstStyle/>
          <a:p>
            <a:fld id="{874482EB-F0FD-4839-B0B1-9D93D3A137C8}" type="datetimeFigureOut">
              <a:rPr lang="zh-CN" altLang="en-US" smtClean="0"/>
              <a:t>2024/5/18</a:t>
            </a:fld>
            <a:endParaRPr lang="zh-CN" altLang="en-US"/>
          </a:p>
        </p:txBody>
      </p:sp>
      <p:sp>
        <p:nvSpPr>
          <p:cNvPr id="1048749" name="页脚占位符 2"/>
          <p:cNvSpPr>
            <a:spLocks noGrp="1"/>
          </p:cNvSpPr>
          <p:nvPr>
            <p:ph type="ftr" sz="quarter" idx="11"/>
          </p:nvPr>
        </p:nvSpPr>
        <p:spPr/>
        <p:txBody>
          <a:bodyPr/>
          <a:lstStyle/>
          <a:p>
            <a:endParaRPr lang="zh-CN" altLang="en-US"/>
          </a:p>
        </p:txBody>
      </p:sp>
      <p:sp>
        <p:nvSpPr>
          <p:cNvPr id="1048750" name="灯片编号占位符 3"/>
          <p:cNvSpPr>
            <a:spLocks noGrp="1"/>
          </p:cNvSpPr>
          <p:nvPr>
            <p:ph type="sldNum" sz="quarter" idx="12"/>
          </p:nvPr>
        </p:nvSpPr>
        <p:spPr/>
        <p:txBody>
          <a:bodyPr/>
          <a:lstStyle/>
          <a:p>
            <a:fld id="{69A4012E-C875-4BC2-831D-0F3B34EF4FDA}"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1048751"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1048752"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753"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1048754" name="日期占位符 4"/>
          <p:cNvSpPr>
            <a:spLocks noGrp="1"/>
          </p:cNvSpPr>
          <p:nvPr>
            <p:ph type="dt" sz="half" idx="10"/>
          </p:nvPr>
        </p:nvSpPr>
        <p:spPr/>
        <p:txBody>
          <a:bodyPr/>
          <a:lstStyle/>
          <a:p>
            <a:fld id="{874482EB-F0FD-4839-B0B1-9D93D3A137C8}" type="datetimeFigureOut">
              <a:rPr lang="zh-CN" altLang="en-US" smtClean="0"/>
              <a:t>2024/5/18</a:t>
            </a:fld>
            <a:endParaRPr lang="zh-CN" altLang="en-US"/>
          </a:p>
        </p:txBody>
      </p:sp>
      <p:sp>
        <p:nvSpPr>
          <p:cNvPr id="1048755" name="页脚占位符 5"/>
          <p:cNvSpPr>
            <a:spLocks noGrp="1"/>
          </p:cNvSpPr>
          <p:nvPr>
            <p:ph type="ftr" sz="quarter" idx="11"/>
          </p:nvPr>
        </p:nvSpPr>
        <p:spPr/>
        <p:txBody>
          <a:bodyPr/>
          <a:lstStyle/>
          <a:p>
            <a:endParaRPr lang="zh-CN" altLang="en-US"/>
          </a:p>
        </p:txBody>
      </p:sp>
      <p:sp>
        <p:nvSpPr>
          <p:cNvPr id="1048756" name="灯片编号占位符 6"/>
          <p:cNvSpPr>
            <a:spLocks noGrp="1"/>
          </p:cNvSpPr>
          <p:nvPr>
            <p:ph type="sldNum" sz="quarter" idx="12"/>
          </p:nvPr>
        </p:nvSpPr>
        <p:spPr/>
        <p:txBody>
          <a:bodyPr/>
          <a:lstStyle/>
          <a:p>
            <a:fld id="{69A4012E-C875-4BC2-831D-0F3B34EF4FDA}"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1048718"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1048719"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1048720"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1048721" name="日期占位符 4"/>
          <p:cNvSpPr>
            <a:spLocks noGrp="1"/>
          </p:cNvSpPr>
          <p:nvPr>
            <p:ph type="dt" sz="half" idx="10"/>
          </p:nvPr>
        </p:nvSpPr>
        <p:spPr/>
        <p:txBody>
          <a:bodyPr/>
          <a:lstStyle/>
          <a:p>
            <a:fld id="{874482EB-F0FD-4839-B0B1-9D93D3A137C8}" type="datetimeFigureOut">
              <a:rPr lang="zh-CN" altLang="en-US" smtClean="0"/>
              <a:t>2024/5/18</a:t>
            </a:fld>
            <a:endParaRPr lang="zh-CN" altLang="en-US"/>
          </a:p>
        </p:txBody>
      </p:sp>
      <p:sp>
        <p:nvSpPr>
          <p:cNvPr id="1048722" name="页脚占位符 5"/>
          <p:cNvSpPr>
            <a:spLocks noGrp="1"/>
          </p:cNvSpPr>
          <p:nvPr>
            <p:ph type="ftr" sz="quarter" idx="11"/>
          </p:nvPr>
        </p:nvSpPr>
        <p:spPr/>
        <p:txBody>
          <a:bodyPr/>
          <a:lstStyle/>
          <a:p>
            <a:endParaRPr lang="zh-CN" altLang="en-US"/>
          </a:p>
        </p:txBody>
      </p:sp>
      <p:sp>
        <p:nvSpPr>
          <p:cNvPr id="1048723" name="灯片编号占位符 6"/>
          <p:cNvSpPr>
            <a:spLocks noGrp="1"/>
          </p:cNvSpPr>
          <p:nvPr>
            <p:ph type="sldNum" sz="quarter" idx="12"/>
          </p:nvPr>
        </p:nvSpPr>
        <p:spPr/>
        <p:txBody>
          <a:bodyPr/>
          <a:lstStyle/>
          <a:p>
            <a:fld id="{69A4012E-C875-4BC2-831D-0F3B34EF4FDA}"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1048724" name="标题 1"/>
          <p:cNvSpPr>
            <a:spLocks noGrp="1"/>
          </p:cNvSpPr>
          <p:nvPr>
            <p:ph type="title"/>
          </p:nvPr>
        </p:nvSpPr>
        <p:spPr/>
        <p:txBody>
          <a:bodyPr/>
          <a:lstStyle/>
          <a:p>
            <a:r>
              <a:rPr lang="zh-CN" altLang="en-US"/>
              <a:t>单击此处编辑母版标题样式</a:t>
            </a:r>
          </a:p>
        </p:txBody>
      </p:sp>
      <p:sp>
        <p:nvSpPr>
          <p:cNvPr id="1048725"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726" name="日期占位符 3"/>
          <p:cNvSpPr>
            <a:spLocks noGrp="1"/>
          </p:cNvSpPr>
          <p:nvPr>
            <p:ph type="dt" sz="half" idx="10"/>
          </p:nvPr>
        </p:nvSpPr>
        <p:spPr/>
        <p:txBody>
          <a:bodyPr/>
          <a:lstStyle/>
          <a:p>
            <a:fld id="{874482EB-F0FD-4839-B0B1-9D93D3A137C8}" type="datetimeFigureOut">
              <a:rPr lang="zh-CN" altLang="en-US" smtClean="0"/>
              <a:t>2024/5/18</a:t>
            </a:fld>
            <a:endParaRPr lang="zh-CN" altLang="en-US"/>
          </a:p>
        </p:txBody>
      </p:sp>
      <p:sp>
        <p:nvSpPr>
          <p:cNvPr id="1048727" name="页脚占位符 4"/>
          <p:cNvSpPr>
            <a:spLocks noGrp="1"/>
          </p:cNvSpPr>
          <p:nvPr>
            <p:ph type="ftr" sz="quarter" idx="11"/>
          </p:nvPr>
        </p:nvSpPr>
        <p:spPr/>
        <p:txBody>
          <a:bodyPr/>
          <a:lstStyle/>
          <a:p>
            <a:endParaRPr lang="zh-CN" altLang="en-US"/>
          </a:p>
        </p:txBody>
      </p:sp>
      <p:sp>
        <p:nvSpPr>
          <p:cNvPr id="1048728" name="灯片编号占位符 5"/>
          <p:cNvSpPr>
            <a:spLocks noGrp="1"/>
          </p:cNvSpPr>
          <p:nvPr>
            <p:ph type="sldNum" sz="quarter" idx="12"/>
          </p:nvPr>
        </p:nvSpPr>
        <p:spPr/>
        <p:txBody>
          <a:bodyPr/>
          <a:lstStyle/>
          <a:p>
            <a:fld id="{69A4012E-C875-4BC2-831D-0F3B34EF4FDA}"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1048713"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1048714"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715" name="日期占位符 3"/>
          <p:cNvSpPr>
            <a:spLocks noGrp="1"/>
          </p:cNvSpPr>
          <p:nvPr>
            <p:ph type="dt" sz="half" idx="10"/>
          </p:nvPr>
        </p:nvSpPr>
        <p:spPr/>
        <p:txBody>
          <a:bodyPr/>
          <a:lstStyle/>
          <a:p>
            <a:fld id="{874482EB-F0FD-4839-B0B1-9D93D3A137C8}" type="datetimeFigureOut">
              <a:rPr lang="zh-CN" altLang="en-US" smtClean="0"/>
              <a:t>2024/5/18</a:t>
            </a:fld>
            <a:endParaRPr lang="zh-CN" altLang="en-US"/>
          </a:p>
        </p:txBody>
      </p:sp>
      <p:sp>
        <p:nvSpPr>
          <p:cNvPr id="1048716" name="页脚占位符 4"/>
          <p:cNvSpPr>
            <a:spLocks noGrp="1"/>
          </p:cNvSpPr>
          <p:nvPr>
            <p:ph type="ftr" sz="quarter" idx="11"/>
          </p:nvPr>
        </p:nvSpPr>
        <p:spPr/>
        <p:txBody>
          <a:bodyPr/>
          <a:lstStyle/>
          <a:p>
            <a:endParaRPr lang="zh-CN" altLang="en-US"/>
          </a:p>
        </p:txBody>
      </p:sp>
      <p:sp>
        <p:nvSpPr>
          <p:cNvPr id="1048717" name="灯片编号占位符 5"/>
          <p:cNvSpPr>
            <a:spLocks noGrp="1"/>
          </p:cNvSpPr>
          <p:nvPr>
            <p:ph type="sldNum" sz="quarter" idx="12"/>
          </p:nvPr>
        </p:nvSpPr>
        <p:spPr/>
        <p:txBody>
          <a:bodyPr/>
          <a:lstStyle/>
          <a:p>
            <a:fld id="{69A4012E-C875-4BC2-831D-0F3B34EF4FDA}"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576"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1048577"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578"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4482EB-F0FD-4839-B0B1-9D93D3A137C8}" type="datetimeFigureOut">
              <a:rPr lang="zh-CN" altLang="en-US" smtClean="0"/>
              <a:t>2024/5/18</a:t>
            </a:fld>
            <a:endParaRPr lang="zh-CN" altLang="en-US"/>
          </a:p>
        </p:txBody>
      </p:sp>
      <p:sp>
        <p:nvSpPr>
          <p:cNvPr id="1048579"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1048580"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A4012E-C875-4BC2-831D-0F3B34EF4FDA}"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48767" name="TextBox 1048766"/>
          <p:cNvSpPr txBox="1"/>
          <p:nvPr/>
        </p:nvSpPr>
        <p:spPr>
          <a:xfrm>
            <a:off x="4100477" y="2931161"/>
            <a:ext cx="7122945" cy="1691640"/>
          </a:xfrm>
          <a:prstGeom prst="rect">
            <a:avLst/>
          </a:prstGeom>
        </p:spPr>
        <p:txBody>
          <a:bodyPr wrap="square" rtlCol="0">
            <a:spAutoFit/>
          </a:bodyPr>
          <a:lstStyle/>
          <a:p>
            <a:pPr algn="ctr"/>
            <a:r>
              <a:rPr lang="en-US" sz="3600" b="1" i="0">
                <a:solidFill>
                  <a:srgbClr val="FFFFFF"/>
                </a:solidFill>
                <a:latin typeface="Times New Roman"/>
                <a:ea typeface="Calibri"/>
                <a:cs typeface="SimSun"/>
              </a:rPr>
              <a:t>BOLALAR BILAN IJTIMOIY ISH OLIB BORISHNING AXLOQIY TAMOYILLARI</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3" name="组合 40"/>
          <p:cNvGrpSpPr/>
          <p:nvPr/>
        </p:nvGrpSpPr>
        <p:grpSpPr>
          <a:xfrm>
            <a:off x="2002584" y="1586060"/>
            <a:ext cx="7180182" cy="3275258"/>
            <a:chOff x="2059119" y="1176600"/>
            <a:chExt cx="7180182" cy="3275258"/>
          </a:xfrm>
        </p:grpSpPr>
        <p:sp>
          <p:nvSpPr>
            <p:cNvPr id="1048595" name="文本框 9"/>
            <p:cNvSpPr txBox="1"/>
            <p:nvPr/>
          </p:nvSpPr>
          <p:spPr>
            <a:xfrm>
              <a:off x="2869163" y="1176600"/>
              <a:ext cx="6370138" cy="2103120"/>
            </a:xfrm>
            <a:prstGeom prst="rect">
              <a:avLst/>
            </a:prstGeom>
            <a:noFill/>
          </p:spPr>
          <p:txBody>
            <a:bodyPr wrap="square" rtlCol="0">
              <a:spAutoFit/>
            </a:bodyPr>
            <a:lstStyle/>
            <a:p>
              <a:pPr algn="dist">
                <a:lnSpc>
                  <a:spcPct val="120000"/>
                </a:lnSpc>
              </a:pPr>
              <a:r>
                <a:rPr lang="en-US" altLang="zh-CN" sz="5600" dirty="0">
                  <a:solidFill>
                    <a:schemeClr val="bg1"/>
                  </a:solidFill>
                  <a:latin typeface="Arial" panose="020B0604020202020204" pitchFamily="34" charset="0"/>
                  <a:ea typeface="Arial" panose="020B0604020202020204" pitchFamily="34" charset="0"/>
                </a:rPr>
                <a:t>REJA</a:t>
              </a:r>
            </a:p>
            <a:p>
              <a:pPr algn="dist">
                <a:lnSpc>
                  <a:spcPct val="120000"/>
                </a:lnSpc>
              </a:pPr>
              <a:endParaRPr lang="en-US" altLang="zh-CN" sz="5600" dirty="0">
                <a:solidFill>
                  <a:schemeClr val="bg1"/>
                </a:solidFill>
                <a:latin typeface="Arial" panose="020B0604020202020204" pitchFamily="34" charset="0"/>
                <a:ea typeface="Arial" panose="020B0604020202020204" pitchFamily="34" charset="0"/>
              </a:endParaRPr>
            </a:p>
          </p:txBody>
        </p:sp>
        <p:sp>
          <p:nvSpPr>
            <p:cNvPr id="1048596" name="TextBox 20"/>
            <p:cNvSpPr txBox="1"/>
            <p:nvPr/>
          </p:nvSpPr>
          <p:spPr>
            <a:xfrm>
              <a:off x="4560372" y="2501888"/>
              <a:ext cx="2574868" cy="400110"/>
            </a:xfrm>
            <a:prstGeom prst="rect">
              <a:avLst/>
            </a:prstGeom>
            <a:noFill/>
          </p:spPr>
          <p:txBody>
            <a:bodyPr wrap="square" lIns="0" tIns="0" rIns="0" bIns="0" rtlCol="0">
              <a:spAutoFit/>
            </a:bodyPr>
            <a:lstStyle/>
            <a:p>
              <a:pPr algn="dist"/>
              <a:endParaRPr lang="zh-CN" altLang="en-US" sz="2600" dirty="0">
                <a:solidFill>
                  <a:schemeClr val="bg1"/>
                </a:solidFill>
                <a:latin typeface="Arial" panose="020B0604020202020204" pitchFamily="34" charset="0"/>
                <a:ea typeface="Arial" panose="020B0604020202020204" pitchFamily="34" charset="0"/>
              </a:endParaRPr>
            </a:p>
          </p:txBody>
        </p:sp>
        <p:sp>
          <p:nvSpPr>
            <p:cNvPr id="1048597" name="矩形 14"/>
            <p:cNvSpPr/>
            <p:nvPr/>
          </p:nvSpPr>
          <p:spPr>
            <a:xfrm>
              <a:off x="5016255" y="2377441"/>
              <a:ext cx="1663103"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34" name="组合 23"/>
            <p:cNvGrpSpPr/>
            <p:nvPr/>
          </p:nvGrpSpPr>
          <p:grpSpPr>
            <a:xfrm>
              <a:off x="2059119" y="3327486"/>
              <a:ext cx="5523120" cy="1124372"/>
              <a:chOff x="3846782" y="2271976"/>
              <a:chExt cx="5523120" cy="1124372"/>
            </a:xfrm>
          </p:grpSpPr>
          <p:grpSp>
            <p:nvGrpSpPr>
              <p:cNvPr id="35" name="组合 24"/>
              <p:cNvGrpSpPr/>
              <p:nvPr/>
            </p:nvGrpSpPr>
            <p:grpSpPr>
              <a:xfrm>
                <a:off x="3846782" y="2286712"/>
                <a:ext cx="3533861" cy="1109636"/>
                <a:chOff x="1431563" y="3206646"/>
                <a:chExt cx="3533861" cy="1109636"/>
              </a:xfrm>
            </p:grpSpPr>
            <p:sp>
              <p:nvSpPr>
                <p:cNvPr id="1048598" name="椭圆 37"/>
                <p:cNvSpPr/>
                <p:nvPr/>
              </p:nvSpPr>
              <p:spPr>
                <a:xfrm>
                  <a:off x="1431563" y="3314208"/>
                  <a:ext cx="938123" cy="591764"/>
                </a:xfrm>
                <a:prstGeom prst="ellipse">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900" dirty="0">
                      <a:solidFill>
                        <a:schemeClr val="bg1"/>
                      </a:solidFill>
                      <a:latin typeface="Arial" panose="020B0604020202020204" pitchFamily="34" charset="0"/>
                      <a:ea typeface="Arial" panose="020B0604020202020204" pitchFamily="34" charset="0"/>
                    </a:rPr>
                    <a:t>01</a:t>
                  </a:r>
                  <a:endParaRPr lang="zh-CN" altLang="en-US" sz="2900" dirty="0">
                    <a:solidFill>
                      <a:schemeClr val="bg1"/>
                    </a:solidFill>
                    <a:latin typeface="Arial" panose="020B0604020202020204" pitchFamily="34" charset="0"/>
                    <a:ea typeface="Arial" panose="020B0604020202020204" pitchFamily="34" charset="0"/>
                  </a:endParaRPr>
                </a:p>
              </p:txBody>
            </p:sp>
            <p:sp>
              <p:nvSpPr>
                <p:cNvPr id="1048599" name="矩形 1"/>
                <p:cNvSpPr>
                  <a:spLocks noChangeArrowheads="1"/>
                </p:cNvSpPr>
                <p:nvPr/>
              </p:nvSpPr>
              <p:spPr bwMode="auto">
                <a:xfrm>
                  <a:off x="2352887" y="3206646"/>
                  <a:ext cx="1691213" cy="434339"/>
                </a:xfrm>
                <a:prstGeom prst="rect">
                  <a:avLst/>
                </a:prstGeom>
                <a:noFill/>
                <a:ln w="9525">
                  <a:noFill/>
                  <a:miter lim="800000"/>
                </a:ln>
              </p:spPr>
              <p:txBody>
                <a:bodyPr>
                  <a:spAutoFit/>
                </a:bodyPr>
                <a:lstStyle/>
                <a:p>
                  <a:pPr>
                    <a:lnSpc>
                      <a:spcPct val="150000"/>
                    </a:lnSpc>
                  </a:pPr>
                  <a:endParaRPr lang="en-US" altLang="zh-CN" sz="1500" b="1" dirty="0">
                    <a:solidFill>
                      <a:schemeClr val="bg1"/>
                    </a:solidFill>
                    <a:latin typeface="+mn-ea"/>
                    <a:sym typeface="Arial" panose="020B0604020202020204" pitchFamily="34" charset="0"/>
                  </a:endParaRPr>
                </a:p>
              </p:txBody>
            </p:sp>
            <p:sp>
              <p:nvSpPr>
                <p:cNvPr id="1048600" name="矩形 27"/>
                <p:cNvSpPr>
                  <a:spLocks noChangeArrowheads="1"/>
                </p:cNvSpPr>
                <p:nvPr/>
              </p:nvSpPr>
              <p:spPr bwMode="auto">
                <a:xfrm>
                  <a:off x="2352887" y="3310442"/>
                  <a:ext cx="2612537" cy="1005840"/>
                </a:xfrm>
                <a:prstGeom prst="rect">
                  <a:avLst/>
                </a:prstGeom>
                <a:noFill/>
                <a:ln w="9525">
                  <a:noFill/>
                  <a:miter lim="800000"/>
                </a:ln>
              </p:spPr>
              <p:txBody>
                <a:bodyPr wrap="square">
                  <a:spAutoFit/>
                </a:bodyPr>
                <a:lstStyle/>
                <a:p>
                  <a:pPr>
                    <a:lnSpc>
                      <a:spcPct val="150000"/>
                    </a:lnSpc>
                  </a:pPr>
                  <a:r>
                    <a:rPr lang="en-US" altLang="ru-RU" sz="1400" dirty="0">
                      <a:solidFill>
                        <a:schemeClr val="bg1"/>
                      </a:solidFill>
                      <a:latin typeface="+mn-ea"/>
                    </a:rPr>
                    <a:t>Bolalar bilan ijtimoiy ish olib borish: maqsadi, vazifalari va oziga xos xususiyatlari</a:t>
                  </a:r>
                  <a:r>
                    <a:rPr lang="en-US" altLang="ru-RU" sz="1100" dirty="0">
                      <a:solidFill>
                        <a:schemeClr val="bg1"/>
                      </a:solidFill>
                      <a:latin typeface="+mn-ea"/>
                    </a:rPr>
                    <a:t>.</a:t>
                  </a:r>
                  <a:endParaRPr lang="zh-CN" altLang="en-US" sz="1100" dirty="0">
                    <a:solidFill>
                      <a:schemeClr val="bg1"/>
                    </a:solidFill>
                    <a:latin typeface="+mn-ea"/>
                  </a:endParaRPr>
                </a:p>
              </p:txBody>
            </p:sp>
          </p:grpSp>
          <p:sp>
            <p:nvSpPr>
              <p:cNvPr id="1048601" name="椭圆 34"/>
              <p:cNvSpPr/>
              <p:nvPr/>
            </p:nvSpPr>
            <p:spPr>
              <a:xfrm>
                <a:off x="8448575" y="2271976"/>
                <a:ext cx="921327" cy="591764"/>
              </a:xfrm>
              <a:prstGeom prst="ellipse">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900" dirty="0">
                    <a:solidFill>
                      <a:schemeClr val="bg1"/>
                    </a:solidFill>
                    <a:latin typeface="Arial" panose="020B0604020202020204" pitchFamily="34" charset="0"/>
                    <a:ea typeface="Arial" panose="020B0604020202020204" pitchFamily="34" charset="0"/>
                  </a:rPr>
                  <a:t>02</a:t>
                </a:r>
                <a:endParaRPr lang="zh-CN" altLang="en-US" sz="2900" dirty="0">
                  <a:solidFill>
                    <a:schemeClr val="bg1"/>
                  </a:solidFill>
                  <a:latin typeface="Arial" panose="020B0604020202020204" pitchFamily="34" charset="0"/>
                  <a:ea typeface="Arial" panose="020B0604020202020204" pitchFamily="34" charset="0"/>
                </a:endParaRPr>
              </a:p>
            </p:txBody>
          </p:sp>
        </p:grpSp>
      </p:grpSp>
      <p:sp>
        <p:nvSpPr>
          <p:cNvPr id="1048768" name="TextBox 1048767"/>
          <p:cNvSpPr txBox="1"/>
          <p:nvPr/>
        </p:nvSpPr>
        <p:spPr>
          <a:xfrm>
            <a:off x="7525704" y="3751682"/>
            <a:ext cx="2749689" cy="530351"/>
          </a:xfrm>
          <a:prstGeom prst="rect">
            <a:avLst/>
          </a:prstGeom>
        </p:spPr>
        <p:txBody>
          <a:bodyPr wrap="square" rtlCol="0">
            <a:spAutoFit/>
          </a:bodyPr>
          <a:lstStyle/>
          <a:p>
            <a:pPr algn="l">
              <a:lnSpc>
                <a:spcPct val="108000"/>
              </a:lnSpc>
              <a:spcAft>
                <a:spcPts val="800"/>
              </a:spcAft>
            </a:pPr>
            <a:r>
              <a:rPr lang="en-US" sz="1400" b="0" i="0">
                <a:solidFill>
                  <a:srgbClr val="FFFFFF"/>
                </a:solidFill>
                <a:latin typeface="Times New Roman"/>
                <a:ea typeface="Calibri"/>
                <a:cs typeface="SimSun"/>
              </a:rPr>
              <a:t>Bolani zo'ravonlikdan himoya qilish.</a:t>
            </a:r>
            <a:r>
              <a:rPr lang="en-US" sz="1400" b="0" i="0">
                <a:solidFill>
                  <a:srgbClr val="000000"/>
                </a:solidFill>
                <a:latin typeface="Times New Roman"/>
                <a:ea typeface="Calibri"/>
                <a:cs typeface="SimSun"/>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1000"/>
                                        <p:tgtEl>
                                          <p:spTgt spid="33"/>
                                        </p:tgtEl>
                                      </p:cBhvr>
                                    </p:animEffect>
                                    <p:anim calcmode="lin" valueType="num">
                                      <p:cBhvr>
                                        <p:cTn id="8" dur="1000" fill="hold"/>
                                        <p:tgtEl>
                                          <p:spTgt spid="33"/>
                                        </p:tgtEl>
                                        <p:attrNameLst>
                                          <p:attrName>ppt_x</p:attrName>
                                        </p:attrNameLst>
                                      </p:cBhvr>
                                      <p:tavLst>
                                        <p:tav tm="0">
                                          <p:val>
                                            <p:strVal val="#ppt_x"/>
                                          </p:val>
                                        </p:tav>
                                        <p:tav tm="100000">
                                          <p:val>
                                            <p:strVal val="#ppt_x"/>
                                          </p:val>
                                        </p:tav>
                                      </p:tavLst>
                                    </p:anim>
                                    <p:anim calcmode="lin" valueType="num">
                                      <p:cBhvr>
                                        <p:cTn id="9"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48771" name="TextBox 1048770"/>
          <p:cNvSpPr txBox="1"/>
          <p:nvPr/>
        </p:nvSpPr>
        <p:spPr>
          <a:xfrm>
            <a:off x="2147620" y="479919"/>
            <a:ext cx="7896758" cy="701040"/>
          </a:xfrm>
          <a:prstGeom prst="rect">
            <a:avLst/>
          </a:prstGeom>
        </p:spPr>
        <p:txBody>
          <a:bodyPr wrap="square" rtlCol="0">
            <a:spAutoFit/>
          </a:bodyPr>
          <a:lstStyle/>
          <a:p>
            <a:r>
              <a:rPr lang="en-US" sz="2000" b="1" i="0" u="sng">
                <a:solidFill>
                  <a:srgbClr val="BF0000"/>
                </a:solidFill>
                <a:effectLst>
                  <a:outerShdw blurRad="38100" dist="38100" dir="2700000" algn="br" rotWithShape="0">
                    <a:srgbClr val="000000"/>
                  </a:outerShdw>
                </a:effectLst>
                <a:latin typeface="Times New Roman"/>
                <a:ea typeface="Calibri"/>
                <a:cs typeface="SimSun"/>
              </a:rPr>
              <a:t>1.Bolalar bilan ijtimoiy ish olib borish: maqsadi, vazifalari va oziga xos xususiyatlari</a:t>
            </a:r>
            <a:r>
              <a:rPr lang="en-US" sz="2000" b="0" i="0">
                <a:solidFill>
                  <a:srgbClr val="BF0000"/>
                </a:solidFill>
                <a:latin typeface="Times New Roman"/>
                <a:ea typeface="Calibri"/>
                <a:cs typeface="SimSun"/>
              </a:rPr>
              <a:t>.</a:t>
            </a:r>
          </a:p>
        </p:txBody>
      </p:sp>
      <p:sp>
        <p:nvSpPr>
          <p:cNvPr id="1048772" name="TextBox 1048771"/>
          <p:cNvSpPr txBox="1"/>
          <p:nvPr/>
        </p:nvSpPr>
        <p:spPr>
          <a:xfrm>
            <a:off x="3948379" y="1180958"/>
            <a:ext cx="7529759" cy="4625340"/>
          </a:xfrm>
          <a:prstGeom prst="rect">
            <a:avLst/>
          </a:prstGeom>
        </p:spPr>
        <p:txBody>
          <a:bodyPr wrap="square" rtlCol="0">
            <a:spAutoFit/>
          </a:bodyPr>
          <a:lstStyle/>
          <a:p>
            <a:r>
              <a:rPr lang="en-US" sz="1800" b="0" i="0">
                <a:solidFill>
                  <a:srgbClr val="FFFFFF"/>
                </a:solidFill>
                <a:latin typeface="Times New Roman"/>
                <a:ea typeface="Calibri"/>
                <a:cs typeface="SimSun"/>
              </a:rPr>
              <a:t>Bolani ijtimoiy himoya qilishning birlamchi asosi sifatida me'yoriy-huquqiy baza namoyon boladi. O'zbekistonda u O'zbekiston Respublikasi Konstitutsiyasida, Xalqaro hujjatlarda. O'zbekiston Respublikasi Prezidenti Farmonlarida, Qarorlarida va farmoyishlarida, O'zbekiston Respublikasi Vazirlar Mahkamasining Farmon va farmoyishlarida, davlat qonunlari va kodekslarida, vazirliklar va idoralar buyruqlari va farmoyishlarida, shuningdek, mahalliy hokimiyat organlari hujjatlarida o'z ifodasini topgan.Bola huquqlari inson huquqlari bo'yicha universal deklaratsiyalar va konvensiyalarda mustahkamlangan: 1948-yilda qabul qilingan Inson huquqlari butunjahon deklaratsiyasida: 1966-yilda qabul qilingan Fuqarolik va siyosiy huquqlar to'g'risidagi Paktda. 1966-yilda qabul qilingan Iqtisodiy, ijtimoiy va madaniy huquqlar to'g'risidagi paktda: Huquqlar va asosiy erkinliklarni himoya qilish to'g'risidagi Yevropa konvensiyasida. Inson huquqlari bo'yicha Yevropa sudi tomonidan bolalarning xalqaro huquqlarida, jumladan, ularning oiladagi o'rniga mansub bo'lgan holatlarini tartibga soluvchi muayyan huquqiy standartlar ishlab chiqilgan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48774" name="Овал 1048773"/>
          <p:cNvSpPr/>
          <p:nvPr/>
        </p:nvSpPr>
        <p:spPr>
          <a:xfrm>
            <a:off x="4293983" y="2091386"/>
            <a:ext cx="3283014" cy="2675229"/>
          </a:xfrm>
          <a:prstGeom prst="ellipse">
            <a:avLst/>
          </a:prstGeom>
          <a:solidFill>
            <a:srgbClr val="FFCC99"/>
          </a:solidFill>
          <a:ln w="25400">
            <a:solidFill>
              <a:srgbClr val="666666"/>
            </a:solidFill>
          </a:ln>
        </p:spPr>
        <p:txBody>
          <a:bodyPr anchor="ctr"/>
          <a:lstStyle/>
          <a:p>
            <a:pPr algn="ctr"/>
            <a:endParaRPr lang="ru-RU" sz="1400" b="1">
              <a:solidFill>
                <a:srgbClr val="BF0000"/>
              </a:solidFill>
            </a:endParaRPr>
          </a:p>
          <a:p>
            <a:pPr algn="ctr"/>
            <a:endParaRPr lang="ru-RU" sz="1400" b="1">
              <a:solidFill>
                <a:srgbClr val="BF0000"/>
              </a:solidFill>
            </a:endParaRPr>
          </a:p>
          <a:p>
            <a:pPr algn="ctr"/>
            <a:r>
              <a:rPr lang="en-US" sz="1400" b="1">
                <a:solidFill>
                  <a:srgbClr val="BF0000"/>
                </a:solidFill>
              </a:rPr>
              <a:t> Bolalar bilan ijtimoiy ish olib borishning usullari avvalambor bolaning yoshiga muvofiq tanlab olinadi. Shartli ravishda quyidagi yoshga oid toifalarni ajratib ko'rsatish mumkin:</a:t>
            </a:r>
            <a:endParaRPr lang="ru-RU" sz="1400" b="1">
              <a:solidFill>
                <a:srgbClr val="BF0000"/>
              </a:solidFill>
            </a:endParaRPr>
          </a:p>
          <a:p>
            <a:pPr algn="ctr"/>
            <a:endParaRPr lang="ru-RU"/>
          </a:p>
        </p:txBody>
      </p:sp>
      <p:sp>
        <p:nvSpPr>
          <p:cNvPr id="1048775" name="Облачко с текстом: овальное 1048774"/>
          <p:cNvSpPr/>
          <p:nvPr/>
        </p:nvSpPr>
        <p:spPr>
          <a:xfrm>
            <a:off x="8341611" y="1111717"/>
            <a:ext cx="2887566" cy="1535048"/>
          </a:xfrm>
          <a:prstGeom prst="wedgeEllipseCallout">
            <a:avLst/>
          </a:prstGeom>
          <a:solidFill>
            <a:srgbClr val="CC99FF"/>
          </a:solidFill>
          <a:ln w="25400">
            <a:solidFill>
              <a:srgbClr val="666666"/>
            </a:solidFill>
          </a:ln>
        </p:spPr>
        <p:txBody>
          <a:bodyPr anchor="ctr"/>
          <a:lstStyle/>
          <a:p>
            <a:pPr algn="ctr"/>
            <a:r>
              <a:rPr lang="en-US" dirty="0" err="1"/>
              <a:t>Go'daklar</a:t>
            </a:r>
            <a:r>
              <a:rPr lang="en-US" dirty="0"/>
              <a:t> - 1 </a:t>
            </a:r>
            <a:r>
              <a:rPr lang="en-US" dirty="0" err="1"/>
              <a:t>yoshdan</a:t>
            </a:r>
            <a:r>
              <a:rPr lang="en-US" dirty="0"/>
              <a:t> 3 </a:t>
            </a:r>
            <a:r>
              <a:rPr lang="en-US" dirty="0" err="1"/>
              <a:t>yoshgacha</a:t>
            </a:r>
            <a:endParaRPr lang="ru-RU" dirty="0"/>
          </a:p>
          <a:p>
            <a:pPr algn="ctr"/>
            <a:endParaRPr lang="ru-RU" dirty="0"/>
          </a:p>
        </p:txBody>
      </p:sp>
      <p:sp>
        <p:nvSpPr>
          <p:cNvPr id="1048779" name="Облачко с текстом: овальное 1048778"/>
          <p:cNvSpPr/>
          <p:nvPr/>
        </p:nvSpPr>
        <p:spPr>
          <a:xfrm>
            <a:off x="4652216" y="396359"/>
            <a:ext cx="2887566" cy="1500271"/>
          </a:xfrm>
          <a:prstGeom prst="wedgeEllipseCallout">
            <a:avLst/>
          </a:prstGeom>
          <a:solidFill>
            <a:srgbClr val="99CCFF"/>
          </a:solidFill>
          <a:ln w="25400">
            <a:solidFill>
              <a:srgbClr val="666666"/>
            </a:solidFill>
          </a:ln>
        </p:spPr>
        <p:txBody>
          <a:bodyPr anchor="ctr"/>
          <a:lstStyle>
            <a:defPPr>
              <a:defRPr lang="zh-CN"/>
            </a:defPPr>
            <a:lvl1pPr marL="0" algn="l" defTabSz="914400" rtl="0" eaLnBrk="1" latinLnBrk="0" hangingPunct="1">
              <a:defRPr sz="1800" kern="1200">
                <a:solidFill>
                  <a:srgbClr val="000000"/>
                </a:solidFill>
                <a:latin typeface="+mn-lt"/>
                <a:ea typeface="+mn-ea"/>
                <a:cs typeface="+mn-cs"/>
              </a:defRPr>
            </a:lvl1pPr>
            <a:lvl2pPr marL="457200" algn="l" defTabSz="914400" rtl="0" eaLnBrk="1" latinLnBrk="0" hangingPunct="1">
              <a:defRPr sz="1800" kern="1200">
                <a:solidFill>
                  <a:srgbClr val="000000"/>
                </a:solidFill>
                <a:latin typeface="+mn-lt"/>
                <a:ea typeface="+mn-ea"/>
                <a:cs typeface="+mn-cs"/>
              </a:defRPr>
            </a:lvl2pPr>
            <a:lvl3pPr marL="914400" algn="l" defTabSz="914400" rtl="0" eaLnBrk="1" latinLnBrk="0" hangingPunct="1">
              <a:defRPr sz="1800" kern="1200">
                <a:solidFill>
                  <a:srgbClr val="000000"/>
                </a:solidFill>
                <a:latin typeface="+mn-lt"/>
                <a:ea typeface="+mn-ea"/>
                <a:cs typeface="+mn-cs"/>
              </a:defRPr>
            </a:lvl3pPr>
            <a:lvl4pPr marL="1371600" algn="l" defTabSz="914400" rtl="0" eaLnBrk="1" latinLnBrk="0" hangingPunct="1">
              <a:defRPr sz="1800" kern="1200">
                <a:solidFill>
                  <a:srgbClr val="000000"/>
                </a:solidFill>
                <a:latin typeface="+mn-lt"/>
                <a:ea typeface="+mn-ea"/>
                <a:cs typeface="+mn-cs"/>
              </a:defRPr>
            </a:lvl4pPr>
            <a:lvl5pPr marL="1828800" algn="l" defTabSz="914400" rtl="0" eaLnBrk="1" latinLnBrk="0" hangingPunct="1">
              <a:defRPr sz="1800" kern="1200">
                <a:solidFill>
                  <a:srgbClr val="000000"/>
                </a:solidFill>
                <a:latin typeface="+mn-lt"/>
                <a:ea typeface="+mn-ea"/>
                <a:cs typeface="+mn-cs"/>
              </a:defRPr>
            </a:lvl5pPr>
            <a:lvl6pPr marL="2286000" algn="l" defTabSz="914400" rtl="0" eaLnBrk="1" latinLnBrk="0" hangingPunct="1">
              <a:defRPr sz="1800" kern="1200">
                <a:solidFill>
                  <a:srgbClr val="000000"/>
                </a:solidFill>
                <a:latin typeface="+mn-lt"/>
                <a:ea typeface="+mn-ea"/>
                <a:cs typeface="+mn-cs"/>
              </a:defRPr>
            </a:lvl6pPr>
            <a:lvl7pPr marL="2743200" algn="l" defTabSz="914400" rtl="0" eaLnBrk="1" latinLnBrk="0" hangingPunct="1">
              <a:defRPr sz="1800" kern="1200">
                <a:solidFill>
                  <a:srgbClr val="000000"/>
                </a:solidFill>
                <a:latin typeface="+mn-lt"/>
                <a:ea typeface="+mn-ea"/>
                <a:cs typeface="+mn-cs"/>
              </a:defRPr>
            </a:lvl7pPr>
            <a:lvl8pPr marL="3200400" algn="l" defTabSz="914400" rtl="0" eaLnBrk="1" latinLnBrk="0" hangingPunct="1">
              <a:defRPr sz="1800" kern="1200">
                <a:solidFill>
                  <a:srgbClr val="000000"/>
                </a:solidFill>
                <a:latin typeface="+mn-lt"/>
                <a:ea typeface="+mn-ea"/>
                <a:cs typeface="+mn-cs"/>
              </a:defRPr>
            </a:lvl8pPr>
            <a:lvl9pPr marL="3657600" algn="l" defTabSz="914400" rtl="0" eaLnBrk="1" latinLnBrk="0" hangingPunct="1">
              <a:defRPr sz="1800" kern="1200">
                <a:solidFill>
                  <a:srgbClr val="000000"/>
                </a:solidFill>
                <a:latin typeface="+mn-lt"/>
                <a:ea typeface="+mn-ea"/>
                <a:cs typeface="+mn-cs"/>
              </a:defRPr>
            </a:lvl9pPr>
          </a:lstStyle>
          <a:p>
            <a:pPr algn="ctr"/>
            <a:r>
              <a:rPr lang="en-US" dirty="0" err="1"/>
              <a:t>Chaqaloqlar</a:t>
            </a:r>
            <a:r>
              <a:rPr lang="en-US" dirty="0"/>
              <a:t> - 1 </a:t>
            </a:r>
            <a:r>
              <a:rPr lang="en-US" dirty="0" err="1"/>
              <a:t>oydan</a:t>
            </a:r>
            <a:r>
              <a:rPr lang="en-US" dirty="0"/>
              <a:t> 3 </a:t>
            </a:r>
            <a:r>
              <a:rPr lang="en-US" dirty="0" err="1"/>
              <a:t>oygacha</a:t>
            </a:r>
            <a:endParaRPr lang="ru-RU" dirty="0"/>
          </a:p>
        </p:txBody>
      </p:sp>
      <p:sp>
        <p:nvSpPr>
          <p:cNvPr id="1048780" name="Облачко с текстом: овальное 1048779"/>
          <p:cNvSpPr/>
          <p:nvPr/>
        </p:nvSpPr>
        <p:spPr>
          <a:xfrm>
            <a:off x="962821" y="1146494"/>
            <a:ext cx="2887566" cy="1500271"/>
          </a:xfrm>
          <a:prstGeom prst="wedgeEllipseCallout">
            <a:avLst/>
          </a:prstGeom>
          <a:solidFill>
            <a:srgbClr val="CC99FF"/>
          </a:solidFill>
          <a:ln w="25400">
            <a:solidFill>
              <a:srgbClr val="666666"/>
            </a:solidFill>
          </a:ln>
        </p:spPr>
        <p:txBody>
          <a:bodyPr anchor="ctr"/>
          <a:lstStyle>
            <a:defPPr>
              <a:defRPr lang="zh-CN"/>
            </a:defPPr>
            <a:lvl1pPr marL="0" algn="l" defTabSz="914400" rtl="0" eaLnBrk="1" latinLnBrk="0" hangingPunct="1">
              <a:defRPr sz="1800" kern="1200">
                <a:solidFill>
                  <a:srgbClr val="000000"/>
                </a:solidFill>
                <a:latin typeface="+mn-lt"/>
                <a:ea typeface="+mn-ea"/>
                <a:cs typeface="+mn-cs"/>
              </a:defRPr>
            </a:lvl1pPr>
            <a:lvl2pPr marL="457200" algn="l" defTabSz="914400" rtl="0" eaLnBrk="1" latinLnBrk="0" hangingPunct="1">
              <a:defRPr sz="1800" kern="1200">
                <a:solidFill>
                  <a:srgbClr val="000000"/>
                </a:solidFill>
                <a:latin typeface="+mn-lt"/>
                <a:ea typeface="+mn-ea"/>
                <a:cs typeface="+mn-cs"/>
              </a:defRPr>
            </a:lvl2pPr>
            <a:lvl3pPr marL="914400" algn="l" defTabSz="914400" rtl="0" eaLnBrk="1" latinLnBrk="0" hangingPunct="1">
              <a:defRPr sz="1800" kern="1200">
                <a:solidFill>
                  <a:srgbClr val="000000"/>
                </a:solidFill>
                <a:latin typeface="+mn-lt"/>
                <a:ea typeface="+mn-ea"/>
                <a:cs typeface="+mn-cs"/>
              </a:defRPr>
            </a:lvl3pPr>
            <a:lvl4pPr marL="1371600" algn="l" defTabSz="914400" rtl="0" eaLnBrk="1" latinLnBrk="0" hangingPunct="1">
              <a:defRPr sz="1800" kern="1200">
                <a:solidFill>
                  <a:srgbClr val="000000"/>
                </a:solidFill>
                <a:latin typeface="+mn-lt"/>
                <a:ea typeface="+mn-ea"/>
                <a:cs typeface="+mn-cs"/>
              </a:defRPr>
            </a:lvl4pPr>
            <a:lvl5pPr marL="1828800" algn="l" defTabSz="914400" rtl="0" eaLnBrk="1" latinLnBrk="0" hangingPunct="1">
              <a:defRPr sz="1800" kern="1200">
                <a:solidFill>
                  <a:srgbClr val="000000"/>
                </a:solidFill>
                <a:latin typeface="+mn-lt"/>
                <a:ea typeface="+mn-ea"/>
                <a:cs typeface="+mn-cs"/>
              </a:defRPr>
            </a:lvl5pPr>
            <a:lvl6pPr marL="2286000" algn="l" defTabSz="914400" rtl="0" eaLnBrk="1" latinLnBrk="0" hangingPunct="1">
              <a:defRPr sz="1800" kern="1200">
                <a:solidFill>
                  <a:srgbClr val="000000"/>
                </a:solidFill>
                <a:latin typeface="+mn-lt"/>
                <a:ea typeface="+mn-ea"/>
                <a:cs typeface="+mn-cs"/>
              </a:defRPr>
            </a:lvl6pPr>
            <a:lvl7pPr marL="2743200" algn="l" defTabSz="914400" rtl="0" eaLnBrk="1" latinLnBrk="0" hangingPunct="1">
              <a:defRPr sz="1800" kern="1200">
                <a:solidFill>
                  <a:srgbClr val="000000"/>
                </a:solidFill>
                <a:latin typeface="+mn-lt"/>
                <a:ea typeface="+mn-ea"/>
                <a:cs typeface="+mn-cs"/>
              </a:defRPr>
            </a:lvl7pPr>
            <a:lvl8pPr marL="3200400" algn="l" defTabSz="914400" rtl="0" eaLnBrk="1" latinLnBrk="0" hangingPunct="1">
              <a:defRPr sz="1800" kern="1200">
                <a:solidFill>
                  <a:srgbClr val="000000"/>
                </a:solidFill>
                <a:latin typeface="+mn-lt"/>
                <a:ea typeface="+mn-ea"/>
                <a:cs typeface="+mn-cs"/>
              </a:defRPr>
            </a:lvl8pPr>
            <a:lvl9pPr marL="3657600" algn="l" defTabSz="914400" rtl="0" eaLnBrk="1" latinLnBrk="0" hangingPunct="1">
              <a:defRPr sz="1800" kern="1200">
                <a:solidFill>
                  <a:srgbClr val="000000"/>
                </a:solidFill>
                <a:latin typeface="+mn-lt"/>
                <a:ea typeface="+mn-ea"/>
                <a:cs typeface="+mn-cs"/>
              </a:defRPr>
            </a:lvl9pPr>
          </a:lstStyle>
          <a:p>
            <a:pPr algn="ctr"/>
            <a:r>
              <a:rPr lang="en-US" dirty="0" err="1"/>
              <a:t>O'smir</a:t>
            </a:r>
            <a:r>
              <a:rPr lang="en-US" dirty="0"/>
              <a:t> </a:t>
            </a:r>
            <a:r>
              <a:rPr lang="en-US" dirty="0" err="1"/>
              <a:t>yigit</a:t>
            </a:r>
            <a:r>
              <a:rPr lang="en-US" dirty="0"/>
              <a:t>/giz-16-18 </a:t>
            </a:r>
            <a:r>
              <a:rPr lang="en-US" dirty="0" err="1"/>
              <a:t>yosh</a:t>
            </a:r>
            <a:endParaRPr lang="ru-RU" dirty="0"/>
          </a:p>
        </p:txBody>
      </p:sp>
      <p:sp>
        <p:nvSpPr>
          <p:cNvPr id="1048781" name="Облачко с текстом: овальное 1048780"/>
          <p:cNvSpPr/>
          <p:nvPr/>
        </p:nvSpPr>
        <p:spPr>
          <a:xfrm>
            <a:off x="8229424" y="3699155"/>
            <a:ext cx="2887566" cy="1500271"/>
          </a:xfrm>
          <a:prstGeom prst="wedgeEllipseCallout">
            <a:avLst/>
          </a:prstGeom>
          <a:solidFill>
            <a:srgbClr val="99CCFF"/>
          </a:solidFill>
          <a:ln w="25400">
            <a:solidFill>
              <a:srgbClr val="666666"/>
            </a:solidFill>
          </a:ln>
        </p:spPr>
        <p:txBody>
          <a:bodyPr anchor="ctr"/>
          <a:lstStyle>
            <a:defPPr>
              <a:defRPr lang="zh-CN"/>
            </a:defPPr>
            <a:lvl1pPr marL="0" algn="l" defTabSz="914400" rtl="0" eaLnBrk="1" latinLnBrk="0" hangingPunct="1">
              <a:defRPr sz="1800" kern="1200">
                <a:solidFill>
                  <a:srgbClr val="000000"/>
                </a:solidFill>
                <a:latin typeface="+mn-lt"/>
                <a:ea typeface="+mn-ea"/>
                <a:cs typeface="+mn-cs"/>
              </a:defRPr>
            </a:lvl1pPr>
            <a:lvl2pPr marL="457200" algn="l" defTabSz="914400" rtl="0" eaLnBrk="1" latinLnBrk="0" hangingPunct="1">
              <a:defRPr sz="1800" kern="1200">
                <a:solidFill>
                  <a:srgbClr val="000000"/>
                </a:solidFill>
                <a:latin typeface="+mn-lt"/>
                <a:ea typeface="+mn-ea"/>
                <a:cs typeface="+mn-cs"/>
              </a:defRPr>
            </a:lvl2pPr>
            <a:lvl3pPr marL="914400" algn="l" defTabSz="914400" rtl="0" eaLnBrk="1" latinLnBrk="0" hangingPunct="1">
              <a:defRPr sz="1800" kern="1200">
                <a:solidFill>
                  <a:srgbClr val="000000"/>
                </a:solidFill>
                <a:latin typeface="+mn-lt"/>
                <a:ea typeface="+mn-ea"/>
                <a:cs typeface="+mn-cs"/>
              </a:defRPr>
            </a:lvl3pPr>
            <a:lvl4pPr marL="1371600" algn="l" defTabSz="914400" rtl="0" eaLnBrk="1" latinLnBrk="0" hangingPunct="1">
              <a:defRPr sz="1800" kern="1200">
                <a:solidFill>
                  <a:srgbClr val="000000"/>
                </a:solidFill>
                <a:latin typeface="+mn-lt"/>
                <a:ea typeface="+mn-ea"/>
                <a:cs typeface="+mn-cs"/>
              </a:defRPr>
            </a:lvl4pPr>
            <a:lvl5pPr marL="1828800" algn="l" defTabSz="914400" rtl="0" eaLnBrk="1" latinLnBrk="0" hangingPunct="1">
              <a:defRPr sz="1800" kern="1200">
                <a:solidFill>
                  <a:srgbClr val="000000"/>
                </a:solidFill>
                <a:latin typeface="+mn-lt"/>
                <a:ea typeface="+mn-ea"/>
                <a:cs typeface="+mn-cs"/>
              </a:defRPr>
            </a:lvl5pPr>
            <a:lvl6pPr marL="2286000" algn="l" defTabSz="914400" rtl="0" eaLnBrk="1" latinLnBrk="0" hangingPunct="1">
              <a:defRPr sz="1800" kern="1200">
                <a:solidFill>
                  <a:srgbClr val="000000"/>
                </a:solidFill>
                <a:latin typeface="+mn-lt"/>
                <a:ea typeface="+mn-ea"/>
                <a:cs typeface="+mn-cs"/>
              </a:defRPr>
            </a:lvl6pPr>
            <a:lvl7pPr marL="2743200" algn="l" defTabSz="914400" rtl="0" eaLnBrk="1" latinLnBrk="0" hangingPunct="1">
              <a:defRPr sz="1800" kern="1200">
                <a:solidFill>
                  <a:srgbClr val="000000"/>
                </a:solidFill>
                <a:latin typeface="+mn-lt"/>
                <a:ea typeface="+mn-ea"/>
                <a:cs typeface="+mn-cs"/>
              </a:defRPr>
            </a:lvl7pPr>
            <a:lvl8pPr marL="3200400" algn="l" defTabSz="914400" rtl="0" eaLnBrk="1" latinLnBrk="0" hangingPunct="1">
              <a:defRPr sz="1800" kern="1200">
                <a:solidFill>
                  <a:srgbClr val="000000"/>
                </a:solidFill>
                <a:latin typeface="+mn-lt"/>
                <a:ea typeface="+mn-ea"/>
                <a:cs typeface="+mn-cs"/>
              </a:defRPr>
            </a:lvl8pPr>
            <a:lvl9pPr marL="3657600" algn="l" defTabSz="914400" rtl="0" eaLnBrk="1" latinLnBrk="0" hangingPunct="1">
              <a:defRPr sz="1800" kern="1200">
                <a:solidFill>
                  <a:srgbClr val="000000"/>
                </a:solidFill>
                <a:latin typeface="+mn-lt"/>
                <a:ea typeface="+mn-ea"/>
                <a:cs typeface="+mn-cs"/>
              </a:defRPr>
            </a:lvl9pPr>
          </a:lstStyle>
          <a:p>
            <a:pPr algn="ctr"/>
            <a:r>
              <a:rPr lang="en-US" dirty="0" err="1"/>
              <a:t>Maktabgacha</a:t>
            </a:r>
            <a:r>
              <a:rPr lang="en-US" dirty="0"/>
              <a:t> </a:t>
            </a:r>
            <a:r>
              <a:rPr lang="en-US" dirty="0" err="1"/>
              <a:t>yoshda</a:t>
            </a:r>
            <a:r>
              <a:rPr lang="en-US" dirty="0"/>
              <a:t> </a:t>
            </a:r>
            <a:r>
              <a:rPr lang="en-US" dirty="0" err="1"/>
              <a:t>bo'lgan</a:t>
            </a:r>
            <a:r>
              <a:rPr lang="en-US" dirty="0"/>
              <a:t> bola-3 </a:t>
            </a:r>
            <a:r>
              <a:rPr lang="en-US" dirty="0" err="1"/>
              <a:t>yoshdan</a:t>
            </a:r>
            <a:r>
              <a:rPr lang="en-US" dirty="0"/>
              <a:t> 6 </a:t>
            </a:r>
            <a:r>
              <a:rPr lang="en-US" dirty="0" err="1"/>
              <a:t>yoshgacha</a:t>
            </a:r>
            <a:endParaRPr lang="ru-RU" dirty="0"/>
          </a:p>
        </p:txBody>
      </p:sp>
      <p:sp>
        <p:nvSpPr>
          <p:cNvPr id="1048783" name="Облачко с текстом: овальное 1048782"/>
          <p:cNvSpPr/>
          <p:nvPr/>
        </p:nvSpPr>
        <p:spPr>
          <a:xfrm>
            <a:off x="753990" y="3699155"/>
            <a:ext cx="2887566" cy="1500271"/>
          </a:xfrm>
          <a:prstGeom prst="wedgeEllipseCallout">
            <a:avLst/>
          </a:prstGeom>
          <a:solidFill>
            <a:srgbClr val="99CCFF"/>
          </a:solidFill>
          <a:ln w="25400">
            <a:solidFill>
              <a:srgbClr val="666666"/>
            </a:solidFill>
          </a:ln>
        </p:spPr>
        <p:txBody>
          <a:bodyPr anchor="ctr"/>
          <a:lstStyle>
            <a:defPPr>
              <a:defRPr lang="zh-CN"/>
            </a:defPPr>
            <a:lvl1pPr marL="0" algn="l" defTabSz="914400" rtl="0" eaLnBrk="1" latinLnBrk="0" hangingPunct="1">
              <a:defRPr sz="1800" kern="1200">
                <a:solidFill>
                  <a:srgbClr val="000000"/>
                </a:solidFill>
                <a:latin typeface="+mn-lt"/>
                <a:ea typeface="+mn-ea"/>
                <a:cs typeface="+mn-cs"/>
              </a:defRPr>
            </a:lvl1pPr>
            <a:lvl2pPr marL="457200" algn="l" defTabSz="914400" rtl="0" eaLnBrk="1" latinLnBrk="0" hangingPunct="1">
              <a:defRPr sz="1800" kern="1200">
                <a:solidFill>
                  <a:srgbClr val="000000"/>
                </a:solidFill>
                <a:latin typeface="+mn-lt"/>
                <a:ea typeface="+mn-ea"/>
                <a:cs typeface="+mn-cs"/>
              </a:defRPr>
            </a:lvl2pPr>
            <a:lvl3pPr marL="914400" algn="l" defTabSz="914400" rtl="0" eaLnBrk="1" latinLnBrk="0" hangingPunct="1">
              <a:defRPr sz="1800" kern="1200">
                <a:solidFill>
                  <a:srgbClr val="000000"/>
                </a:solidFill>
                <a:latin typeface="+mn-lt"/>
                <a:ea typeface="+mn-ea"/>
                <a:cs typeface="+mn-cs"/>
              </a:defRPr>
            </a:lvl3pPr>
            <a:lvl4pPr marL="1371600" algn="l" defTabSz="914400" rtl="0" eaLnBrk="1" latinLnBrk="0" hangingPunct="1">
              <a:defRPr sz="1800" kern="1200">
                <a:solidFill>
                  <a:srgbClr val="000000"/>
                </a:solidFill>
                <a:latin typeface="+mn-lt"/>
                <a:ea typeface="+mn-ea"/>
                <a:cs typeface="+mn-cs"/>
              </a:defRPr>
            </a:lvl4pPr>
            <a:lvl5pPr marL="1828800" algn="l" defTabSz="914400" rtl="0" eaLnBrk="1" latinLnBrk="0" hangingPunct="1">
              <a:defRPr sz="1800" kern="1200">
                <a:solidFill>
                  <a:srgbClr val="000000"/>
                </a:solidFill>
                <a:latin typeface="+mn-lt"/>
                <a:ea typeface="+mn-ea"/>
                <a:cs typeface="+mn-cs"/>
              </a:defRPr>
            </a:lvl5pPr>
            <a:lvl6pPr marL="2286000" algn="l" defTabSz="914400" rtl="0" eaLnBrk="1" latinLnBrk="0" hangingPunct="1">
              <a:defRPr sz="1800" kern="1200">
                <a:solidFill>
                  <a:srgbClr val="000000"/>
                </a:solidFill>
                <a:latin typeface="+mn-lt"/>
                <a:ea typeface="+mn-ea"/>
                <a:cs typeface="+mn-cs"/>
              </a:defRPr>
            </a:lvl6pPr>
            <a:lvl7pPr marL="2743200" algn="l" defTabSz="914400" rtl="0" eaLnBrk="1" latinLnBrk="0" hangingPunct="1">
              <a:defRPr sz="1800" kern="1200">
                <a:solidFill>
                  <a:srgbClr val="000000"/>
                </a:solidFill>
                <a:latin typeface="+mn-lt"/>
                <a:ea typeface="+mn-ea"/>
                <a:cs typeface="+mn-cs"/>
              </a:defRPr>
            </a:lvl7pPr>
            <a:lvl8pPr marL="3200400" algn="l" defTabSz="914400" rtl="0" eaLnBrk="1" latinLnBrk="0" hangingPunct="1">
              <a:defRPr sz="1800" kern="1200">
                <a:solidFill>
                  <a:srgbClr val="000000"/>
                </a:solidFill>
                <a:latin typeface="+mn-lt"/>
                <a:ea typeface="+mn-ea"/>
                <a:cs typeface="+mn-cs"/>
              </a:defRPr>
            </a:lvl8pPr>
            <a:lvl9pPr marL="3657600" algn="l" defTabSz="914400" rtl="0" eaLnBrk="1" latinLnBrk="0" hangingPunct="1">
              <a:defRPr sz="1800" kern="1200">
                <a:solidFill>
                  <a:srgbClr val="000000"/>
                </a:solidFill>
                <a:latin typeface="+mn-lt"/>
                <a:ea typeface="+mn-ea"/>
                <a:cs typeface="+mn-cs"/>
              </a:defRPr>
            </a:lvl9pPr>
          </a:lstStyle>
          <a:p>
            <a:pPr algn="ctr"/>
            <a:r>
              <a:rPr lang="en-US" dirty="0"/>
              <a:t> </a:t>
            </a:r>
            <a:r>
              <a:rPr lang="en-US" dirty="0" err="1"/>
              <a:t>O'smir</a:t>
            </a:r>
            <a:r>
              <a:rPr lang="en-US" dirty="0"/>
              <a:t> </a:t>
            </a:r>
            <a:r>
              <a:rPr lang="en-US" dirty="0" err="1"/>
              <a:t>yoshdagi</a:t>
            </a:r>
            <a:r>
              <a:rPr lang="en-US" dirty="0"/>
              <a:t> bola - 11 </a:t>
            </a:r>
            <a:r>
              <a:rPr lang="en-US" dirty="0" err="1"/>
              <a:t>yoshdan</a:t>
            </a:r>
            <a:r>
              <a:rPr lang="en-US" dirty="0"/>
              <a:t> 15 </a:t>
            </a:r>
            <a:r>
              <a:rPr lang="en-US" dirty="0" err="1"/>
              <a:t>yoshgacha</a:t>
            </a:r>
            <a:endParaRPr lang="ru-RU" dirty="0"/>
          </a:p>
        </p:txBody>
      </p:sp>
      <p:sp>
        <p:nvSpPr>
          <p:cNvPr id="1048784" name="Облачко с текстом: овальное 1048783"/>
          <p:cNvSpPr/>
          <p:nvPr/>
        </p:nvSpPr>
        <p:spPr>
          <a:xfrm>
            <a:off x="4491706" y="4766615"/>
            <a:ext cx="2887566" cy="1500271"/>
          </a:xfrm>
          <a:prstGeom prst="wedgeEllipseCallout">
            <a:avLst/>
          </a:prstGeom>
          <a:solidFill>
            <a:srgbClr val="CC99FF"/>
          </a:solidFill>
          <a:ln w="25400">
            <a:solidFill>
              <a:srgbClr val="666666"/>
            </a:solidFill>
          </a:ln>
        </p:spPr>
        <p:txBody>
          <a:bodyPr anchor="ctr"/>
          <a:lstStyle>
            <a:defPPr>
              <a:defRPr lang="zh-CN"/>
            </a:defPPr>
            <a:lvl1pPr marL="0" algn="l" defTabSz="914400" rtl="0" eaLnBrk="1" latinLnBrk="0" hangingPunct="1">
              <a:defRPr sz="1800" kern="1200">
                <a:solidFill>
                  <a:srgbClr val="000000"/>
                </a:solidFill>
                <a:latin typeface="+mn-lt"/>
                <a:ea typeface="+mn-ea"/>
                <a:cs typeface="+mn-cs"/>
              </a:defRPr>
            </a:lvl1pPr>
            <a:lvl2pPr marL="457200" algn="l" defTabSz="914400" rtl="0" eaLnBrk="1" latinLnBrk="0" hangingPunct="1">
              <a:defRPr sz="1800" kern="1200">
                <a:solidFill>
                  <a:srgbClr val="000000"/>
                </a:solidFill>
                <a:latin typeface="+mn-lt"/>
                <a:ea typeface="+mn-ea"/>
                <a:cs typeface="+mn-cs"/>
              </a:defRPr>
            </a:lvl2pPr>
            <a:lvl3pPr marL="914400" algn="l" defTabSz="914400" rtl="0" eaLnBrk="1" latinLnBrk="0" hangingPunct="1">
              <a:defRPr sz="1800" kern="1200">
                <a:solidFill>
                  <a:srgbClr val="000000"/>
                </a:solidFill>
                <a:latin typeface="+mn-lt"/>
                <a:ea typeface="+mn-ea"/>
                <a:cs typeface="+mn-cs"/>
              </a:defRPr>
            </a:lvl3pPr>
            <a:lvl4pPr marL="1371600" algn="l" defTabSz="914400" rtl="0" eaLnBrk="1" latinLnBrk="0" hangingPunct="1">
              <a:defRPr sz="1800" kern="1200">
                <a:solidFill>
                  <a:srgbClr val="000000"/>
                </a:solidFill>
                <a:latin typeface="+mn-lt"/>
                <a:ea typeface="+mn-ea"/>
                <a:cs typeface="+mn-cs"/>
              </a:defRPr>
            </a:lvl4pPr>
            <a:lvl5pPr marL="1828800" algn="l" defTabSz="914400" rtl="0" eaLnBrk="1" latinLnBrk="0" hangingPunct="1">
              <a:defRPr sz="1800" kern="1200">
                <a:solidFill>
                  <a:srgbClr val="000000"/>
                </a:solidFill>
                <a:latin typeface="+mn-lt"/>
                <a:ea typeface="+mn-ea"/>
                <a:cs typeface="+mn-cs"/>
              </a:defRPr>
            </a:lvl5pPr>
            <a:lvl6pPr marL="2286000" algn="l" defTabSz="914400" rtl="0" eaLnBrk="1" latinLnBrk="0" hangingPunct="1">
              <a:defRPr sz="1800" kern="1200">
                <a:solidFill>
                  <a:srgbClr val="000000"/>
                </a:solidFill>
                <a:latin typeface="+mn-lt"/>
                <a:ea typeface="+mn-ea"/>
                <a:cs typeface="+mn-cs"/>
              </a:defRPr>
            </a:lvl6pPr>
            <a:lvl7pPr marL="2743200" algn="l" defTabSz="914400" rtl="0" eaLnBrk="1" latinLnBrk="0" hangingPunct="1">
              <a:defRPr sz="1800" kern="1200">
                <a:solidFill>
                  <a:srgbClr val="000000"/>
                </a:solidFill>
                <a:latin typeface="+mn-lt"/>
                <a:ea typeface="+mn-ea"/>
                <a:cs typeface="+mn-cs"/>
              </a:defRPr>
            </a:lvl7pPr>
            <a:lvl8pPr marL="3200400" algn="l" defTabSz="914400" rtl="0" eaLnBrk="1" latinLnBrk="0" hangingPunct="1">
              <a:defRPr sz="1800" kern="1200">
                <a:solidFill>
                  <a:srgbClr val="000000"/>
                </a:solidFill>
                <a:latin typeface="+mn-lt"/>
                <a:ea typeface="+mn-ea"/>
                <a:cs typeface="+mn-cs"/>
              </a:defRPr>
            </a:lvl8pPr>
            <a:lvl9pPr marL="3657600" algn="l" defTabSz="914400" rtl="0" eaLnBrk="1" latinLnBrk="0" hangingPunct="1">
              <a:defRPr sz="1800" kern="1200">
                <a:solidFill>
                  <a:srgbClr val="000000"/>
                </a:solidFill>
                <a:latin typeface="+mn-lt"/>
                <a:ea typeface="+mn-ea"/>
                <a:cs typeface="+mn-cs"/>
              </a:defRPr>
            </a:lvl9pPr>
          </a:lstStyle>
          <a:p>
            <a:pPr algn="ctr"/>
            <a:r>
              <a:rPr lang="en-US" dirty="0" err="1"/>
              <a:t>Boshlang'ich</a:t>
            </a:r>
            <a:r>
              <a:rPr lang="en-US" dirty="0"/>
              <a:t> </a:t>
            </a:r>
            <a:r>
              <a:rPr lang="en-US" dirty="0" err="1"/>
              <a:t>maktab</a:t>
            </a:r>
            <a:r>
              <a:rPr lang="en-US" dirty="0"/>
              <a:t> </a:t>
            </a:r>
            <a:r>
              <a:rPr lang="en-US" dirty="0" err="1"/>
              <a:t>yoshidagi</a:t>
            </a:r>
            <a:r>
              <a:rPr lang="en-US" dirty="0"/>
              <a:t> bola - 7 </a:t>
            </a:r>
            <a:r>
              <a:rPr lang="en-US" dirty="0" err="1"/>
              <a:t>yoshdan</a:t>
            </a:r>
            <a:r>
              <a:rPr lang="en-US" dirty="0"/>
              <a:t> 10 </a:t>
            </a:r>
            <a:r>
              <a:rPr lang="en-US" dirty="0" err="1"/>
              <a:t>yoshgacha</a:t>
            </a:r>
            <a:r>
              <a:rPr lang="en-US" dirty="0"/>
              <a:t> </a:t>
            </a:r>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48786" name="Облачко с текстом: прямоугольное 1048785"/>
          <p:cNvSpPr/>
          <p:nvPr/>
        </p:nvSpPr>
        <p:spPr>
          <a:xfrm>
            <a:off x="512864" y="435534"/>
            <a:ext cx="10709650" cy="1267643"/>
          </a:xfrm>
          <a:prstGeom prst="wedgeRectCallout">
            <a:avLst/>
          </a:prstGeom>
          <a:solidFill>
            <a:srgbClr val="FFFFFF"/>
          </a:solidFill>
          <a:ln w="25400">
            <a:solidFill>
              <a:srgbClr val="666666"/>
            </a:solidFill>
          </a:ln>
        </p:spPr>
        <p:txBody>
          <a:bodyPr anchor="ctr"/>
          <a:lstStyle/>
          <a:p>
            <a:pPr algn="ctr"/>
            <a:r>
              <a:rPr lang="en-US">
                <a:solidFill>
                  <a:srgbClr val="BF0000"/>
                </a:solidFill>
              </a:rPr>
              <a:t>Turli yoshdagi bolalarning, ular ustidan jismoniy zo'ravonlik sodir etilganligini aniqlash imkonini beruvchi ruhiy holatlari va xulqining o'ziga xos xususiyatlari:</a:t>
            </a:r>
            <a:endParaRPr lang="ru-RU">
              <a:solidFill>
                <a:srgbClr val="BF0000"/>
              </a:solidFill>
            </a:endParaRPr>
          </a:p>
        </p:txBody>
      </p:sp>
      <p:sp>
        <p:nvSpPr>
          <p:cNvPr id="1048787" name="Прямоугольник 1048786"/>
          <p:cNvSpPr/>
          <p:nvPr/>
        </p:nvSpPr>
        <p:spPr>
          <a:xfrm>
            <a:off x="783033" y="1943447"/>
            <a:ext cx="2411936" cy="1468391"/>
          </a:xfrm>
          <a:prstGeom prst="rect">
            <a:avLst/>
          </a:prstGeom>
          <a:solidFill>
            <a:srgbClr val="FFFFFF"/>
          </a:solidFill>
          <a:ln w="25400">
            <a:solidFill>
              <a:srgbClr val="666666"/>
            </a:solidFill>
          </a:ln>
        </p:spPr>
        <p:txBody>
          <a:bodyPr anchor="ctr"/>
          <a:lstStyle/>
          <a:p>
            <a:pPr algn="ctr"/>
            <a:r>
              <a:rPr lang="en-US"/>
              <a:t>0-6 oylikda:</a:t>
            </a:r>
            <a:endParaRPr lang="ru-RU"/>
          </a:p>
        </p:txBody>
      </p:sp>
      <p:sp>
        <p:nvSpPr>
          <p:cNvPr id="1048790" name="Стрелка: вправо 1048789"/>
          <p:cNvSpPr/>
          <p:nvPr/>
        </p:nvSpPr>
        <p:spPr>
          <a:xfrm rot="5400000">
            <a:off x="619567" y="3820489"/>
            <a:ext cx="1465684" cy="732842"/>
          </a:xfrm>
          <a:prstGeom prst="rightArrow">
            <a:avLst/>
          </a:prstGeom>
          <a:solidFill>
            <a:srgbClr val="9933FF"/>
          </a:solidFill>
          <a:ln w="25400">
            <a:solidFill>
              <a:srgbClr val="666666"/>
            </a:solidFill>
          </a:ln>
        </p:spPr>
        <p:txBody>
          <a:bodyPr anchor="ctr"/>
          <a:lstStyle>
            <a:defPPr>
              <a:defRPr lang="zh-CN"/>
            </a:defPPr>
            <a:lvl1pPr marL="0" algn="l" defTabSz="914400" rtl="0" eaLnBrk="1" latinLnBrk="0" hangingPunct="1">
              <a:defRPr sz="1800" kern="1200">
                <a:solidFill>
                  <a:srgbClr val="000000"/>
                </a:solidFill>
                <a:latin typeface="+mn-lt"/>
                <a:ea typeface="+mn-ea"/>
                <a:cs typeface="+mn-cs"/>
              </a:defRPr>
            </a:lvl1pPr>
            <a:lvl2pPr marL="457200" algn="l" defTabSz="914400" rtl="0" eaLnBrk="1" latinLnBrk="0" hangingPunct="1">
              <a:defRPr sz="1800" kern="1200">
                <a:solidFill>
                  <a:srgbClr val="000000"/>
                </a:solidFill>
                <a:latin typeface="+mn-lt"/>
                <a:ea typeface="+mn-ea"/>
                <a:cs typeface="+mn-cs"/>
              </a:defRPr>
            </a:lvl2pPr>
            <a:lvl3pPr marL="914400" algn="l" defTabSz="914400" rtl="0" eaLnBrk="1" latinLnBrk="0" hangingPunct="1">
              <a:defRPr sz="1800" kern="1200">
                <a:solidFill>
                  <a:srgbClr val="000000"/>
                </a:solidFill>
                <a:latin typeface="+mn-lt"/>
                <a:ea typeface="+mn-ea"/>
                <a:cs typeface="+mn-cs"/>
              </a:defRPr>
            </a:lvl3pPr>
            <a:lvl4pPr marL="1371600" algn="l" defTabSz="914400" rtl="0" eaLnBrk="1" latinLnBrk="0" hangingPunct="1">
              <a:defRPr sz="1800" kern="1200">
                <a:solidFill>
                  <a:srgbClr val="000000"/>
                </a:solidFill>
                <a:latin typeface="+mn-lt"/>
                <a:ea typeface="+mn-ea"/>
                <a:cs typeface="+mn-cs"/>
              </a:defRPr>
            </a:lvl4pPr>
            <a:lvl5pPr marL="1828800" algn="l" defTabSz="914400" rtl="0" eaLnBrk="1" latinLnBrk="0" hangingPunct="1">
              <a:defRPr sz="1800" kern="1200">
                <a:solidFill>
                  <a:srgbClr val="000000"/>
                </a:solidFill>
                <a:latin typeface="+mn-lt"/>
                <a:ea typeface="+mn-ea"/>
                <a:cs typeface="+mn-cs"/>
              </a:defRPr>
            </a:lvl5pPr>
            <a:lvl6pPr marL="2286000" algn="l" defTabSz="914400" rtl="0" eaLnBrk="1" latinLnBrk="0" hangingPunct="1">
              <a:defRPr sz="1800" kern="1200">
                <a:solidFill>
                  <a:srgbClr val="000000"/>
                </a:solidFill>
                <a:latin typeface="+mn-lt"/>
                <a:ea typeface="+mn-ea"/>
                <a:cs typeface="+mn-cs"/>
              </a:defRPr>
            </a:lvl6pPr>
            <a:lvl7pPr marL="2743200" algn="l" defTabSz="914400" rtl="0" eaLnBrk="1" latinLnBrk="0" hangingPunct="1">
              <a:defRPr sz="1800" kern="1200">
                <a:solidFill>
                  <a:srgbClr val="000000"/>
                </a:solidFill>
                <a:latin typeface="+mn-lt"/>
                <a:ea typeface="+mn-ea"/>
                <a:cs typeface="+mn-cs"/>
              </a:defRPr>
            </a:lvl7pPr>
            <a:lvl8pPr marL="3200400" algn="l" defTabSz="914400" rtl="0" eaLnBrk="1" latinLnBrk="0" hangingPunct="1">
              <a:defRPr sz="1800" kern="1200">
                <a:solidFill>
                  <a:srgbClr val="000000"/>
                </a:solidFill>
                <a:latin typeface="+mn-lt"/>
                <a:ea typeface="+mn-ea"/>
                <a:cs typeface="+mn-cs"/>
              </a:defRPr>
            </a:lvl8pPr>
            <a:lvl9pPr marL="3657600" algn="l" defTabSz="914400" rtl="0" eaLnBrk="1" latinLnBrk="0" hangingPunct="1">
              <a:defRPr sz="1800" kern="1200">
                <a:solidFill>
                  <a:srgbClr val="000000"/>
                </a:solidFill>
                <a:latin typeface="+mn-lt"/>
                <a:ea typeface="+mn-ea"/>
                <a:cs typeface="+mn-cs"/>
              </a:defRPr>
            </a:lvl9pPr>
          </a:lstStyle>
          <a:p>
            <a:pPr algn="ctr"/>
            <a:endParaRPr lang="ru-RU"/>
          </a:p>
        </p:txBody>
      </p:sp>
      <p:sp>
        <p:nvSpPr>
          <p:cNvPr id="1048792" name="Стрелка: вправо 1048791"/>
          <p:cNvSpPr/>
          <p:nvPr/>
        </p:nvSpPr>
        <p:spPr>
          <a:xfrm rot="2334149">
            <a:off x="2462127" y="3653661"/>
            <a:ext cx="1465684" cy="732842"/>
          </a:xfrm>
          <a:prstGeom prst="rightArrow">
            <a:avLst/>
          </a:prstGeom>
          <a:solidFill>
            <a:srgbClr val="9933FF"/>
          </a:solidFill>
          <a:ln w="25400">
            <a:solidFill>
              <a:srgbClr val="666666"/>
            </a:solidFill>
          </a:ln>
        </p:spPr>
        <p:txBody>
          <a:bodyPr anchor="ctr"/>
          <a:lstStyle>
            <a:defPPr>
              <a:defRPr lang="zh-CN"/>
            </a:defPPr>
            <a:lvl1pPr marL="0" algn="l" defTabSz="914400" rtl="0" eaLnBrk="1" latinLnBrk="0" hangingPunct="1">
              <a:defRPr sz="1800" kern="1200">
                <a:solidFill>
                  <a:srgbClr val="000000"/>
                </a:solidFill>
                <a:latin typeface="+mn-lt"/>
                <a:ea typeface="+mn-ea"/>
                <a:cs typeface="+mn-cs"/>
              </a:defRPr>
            </a:lvl1pPr>
            <a:lvl2pPr marL="457200" algn="l" defTabSz="914400" rtl="0" eaLnBrk="1" latinLnBrk="0" hangingPunct="1">
              <a:defRPr sz="1800" kern="1200">
                <a:solidFill>
                  <a:srgbClr val="000000"/>
                </a:solidFill>
                <a:latin typeface="+mn-lt"/>
                <a:ea typeface="+mn-ea"/>
                <a:cs typeface="+mn-cs"/>
              </a:defRPr>
            </a:lvl2pPr>
            <a:lvl3pPr marL="914400" algn="l" defTabSz="914400" rtl="0" eaLnBrk="1" latinLnBrk="0" hangingPunct="1">
              <a:defRPr sz="1800" kern="1200">
                <a:solidFill>
                  <a:srgbClr val="000000"/>
                </a:solidFill>
                <a:latin typeface="+mn-lt"/>
                <a:ea typeface="+mn-ea"/>
                <a:cs typeface="+mn-cs"/>
              </a:defRPr>
            </a:lvl3pPr>
            <a:lvl4pPr marL="1371600" algn="l" defTabSz="914400" rtl="0" eaLnBrk="1" latinLnBrk="0" hangingPunct="1">
              <a:defRPr sz="1800" kern="1200">
                <a:solidFill>
                  <a:srgbClr val="000000"/>
                </a:solidFill>
                <a:latin typeface="+mn-lt"/>
                <a:ea typeface="+mn-ea"/>
                <a:cs typeface="+mn-cs"/>
              </a:defRPr>
            </a:lvl4pPr>
            <a:lvl5pPr marL="1828800" algn="l" defTabSz="914400" rtl="0" eaLnBrk="1" latinLnBrk="0" hangingPunct="1">
              <a:defRPr sz="1800" kern="1200">
                <a:solidFill>
                  <a:srgbClr val="000000"/>
                </a:solidFill>
                <a:latin typeface="+mn-lt"/>
                <a:ea typeface="+mn-ea"/>
                <a:cs typeface="+mn-cs"/>
              </a:defRPr>
            </a:lvl5pPr>
            <a:lvl6pPr marL="2286000" algn="l" defTabSz="914400" rtl="0" eaLnBrk="1" latinLnBrk="0" hangingPunct="1">
              <a:defRPr sz="1800" kern="1200">
                <a:solidFill>
                  <a:srgbClr val="000000"/>
                </a:solidFill>
                <a:latin typeface="+mn-lt"/>
                <a:ea typeface="+mn-ea"/>
                <a:cs typeface="+mn-cs"/>
              </a:defRPr>
            </a:lvl6pPr>
            <a:lvl7pPr marL="2743200" algn="l" defTabSz="914400" rtl="0" eaLnBrk="1" latinLnBrk="0" hangingPunct="1">
              <a:defRPr sz="1800" kern="1200">
                <a:solidFill>
                  <a:srgbClr val="000000"/>
                </a:solidFill>
                <a:latin typeface="+mn-lt"/>
                <a:ea typeface="+mn-ea"/>
                <a:cs typeface="+mn-cs"/>
              </a:defRPr>
            </a:lvl7pPr>
            <a:lvl8pPr marL="3200400" algn="l" defTabSz="914400" rtl="0" eaLnBrk="1" latinLnBrk="0" hangingPunct="1">
              <a:defRPr sz="1800" kern="1200">
                <a:solidFill>
                  <a:srgbClr val="000000"/>
                </a:solidFill>
                <a:latin typeface="+mn-lt"/>
                <a:ea typeface="+mn-ea"/>
                <a:cs typeface="+mn-cs"/>
              </a:defRPr>
            </a:lvl8pPr>
            <a:lvl9pPr marL="3657600" algn="l" defTabSz="914400" rtl="0" eaLnBrk="1" latinLnBrk="0" hangingPunct="1">
              <a:defRPr sz="1800" kern="1200">
                <a:solidFill>
                  <a:srgbClr val="000000"/>
                </a:solidFill>
                <a:latin typeface="+mn-lt"/>
                <a:ea typeface="+mn-ea"/>
                <a:cs typeface="+mn-cs"/>
              </a:defRPr>
            </a:lvl9pPr>
          </a:lstStyle>
          <a:p>
            <a:pPr algn="ctr"/>
            <a:endParaRPr lang="ru-RU"/>
          </a:p>
        </p:txBody>
      </p:sp>
      <p:sp>
        <p:nvSpPr>
          <p:cNvPr id="1048796" name="Прямоугольник 1048795"/>
          <p:cNvSpPr/>
          <p:nvPr/>
        </p:nvSpPr>
        <p:spPr>
          <a:xfrm>
            <a:off x="8937048" y="1914220"/>
            <a:ext cx="2259590" cy="1360486"/>
          </a:xfrm>
          <a:prstGeom prst="rect">
            <a:avLst/>
          </a:prstGeom>
          <a:solidFill>
            <a:srgbClr val="FFFFFF"/>
          </a:solidFill>
          <a:ln w="25400">
            <a:solidFill>
              <a:srgbClr val="666666"/>
            </a:solidFill>
          </a:ln>
        </p:spPr>
        <p:txBody>
          <a:bodyPr anchor="ctr"/>
          <a:lstStyle>
            <a:defPPr>
              <a:defRPr lang="zh-CN"/>
            </a:defPPr>
            <a:lvl1pPr marL="0" algn="l" defTabSz="914400" rtl="0" eaLnBrk="1" latinLnBrk="0" hangingPunct="1">
              <a:defRPr sz="1800" kern="1200">
                <a:solidFill>
                  <a:srgbClr val="000000"/>
                </a:solidFill>
                <a:latin typeface="+mn-lt"/>
                <a:ea typeface="+mn-ea"/>
                <a:cs typeface="+mn-cs"/>
              </a:defRPr>
            </a:lvl1pPr>
            <a:lvl2pPr marL="457200" algn="l" defTabSz="914400" rtl="0" eaLnBrk="1" latinLnBrk="0" hangingPunct="1">
              <a:defRPr sz="1800" kern="1200">
                <a:solidFill>
                  <a:srgbClr val="000000"/>
                </a:solidFill>
                <a:latin typeface="+mn-lt"/>
                <a:ea typeface="+mn-ea"/>
                <a:cs typeface="+mn-cs"/>
              </a:defRPr>
            </a:lvl2pPr>
            <a:lvl3pPr marL="914400" algn="l" defTabSz="914400" rtl="0" eaLnBrk="1" latinLnBrk="0" hangingPunct="1">
              <a:defRPr sz="1800" kern="1200">
                <a:solidFill>
                  <a:srgbClr val="000000"/>
                </a:solidFill>
                <a:latin typeface="+mn-lt"/>
                <a:ea typeface="+mn-ea"/>
                <a:cs typeface="+mn-cs"/>
              </a:defRPr>
            </a:lvl3pPr>
            <a:lvl4pPr marL="1371600" algn="l" defTabSz="914400" rtl="0" eaLnBrk="1" latinLnBrk="0" hangingPunct="1">
              <a:defRPr sz="1800" kern="1200">
                <a:solidFill>
                  <a:srgbClr val="000000"/>
                </a:solidFill>
                <a:latin typeface="+mn-lt"/>
                <a:ea typeface="+mn-ea"/>
                <a:cs typeface="+mn-cs"/>
              </a:defRPr>
            </a:lvl4pPr>
            <a:lvl5pPr marL="1828800" algn="l" defTabSz="914400" rtl="0" eaLnBrk="1" latinLnBrk="0" hangingPunct="1">
              <a:defRPr sz="1800" kern="1200">
                <a:solidFill>
                  <a:srgbClr val="000000"/>
                </a:solidFill>
                <a:latin typeface="+mn-lt"/>
                <a:ea typeface="+mn-ea"/>
                <a:cs typeface="+mn-cs"/>
              </a:defRPr>
            </a:lvl5pPr>
            <a:lvl6pPr marL="2286000" algn="l" defTabSz="914400" rtl="0" eaLnBrk="1" latinLnBrk="0" hangingPunct="1">
              <a:defRPr sz="1800" kern="1200">
                <a:solidFill>
                  <a:srgbClr val="000000"/>
                </a:solidFill>
                <a:latin typeface="+mn-lt"/>
                <a:ea typeface="+mn-ea"/>
                <a:cs typeface="+mn-cs"/>
              </a:defRPr>
            </a:lvl6pPr>
            <a:lvl7pPr marL="2743200" algn="l" defTabSz="914400" rtl="0" eaLnBrk="1" latinLnBrk="0" hangingPunct="1">
              <a:defRPr sz="1800" kern="1200">
                <a:solidFill>
                  <a:srgbClr val="000000"/>
                </a:solidFill>
                <a:latin typeface="+mn-lt"/>
                <a:ea typeface="+mn-ea"/>
                <a:cs typeface="+mn-cs"/>
              </a:defRPr>
            </a:lvl7pPr>
            <a:lvl8pPr marL="3200400" algn="l" defTabSz="914400" rtl="0" eaLnBrk="1" latinLnBrk="0" hangingPunct="1">
              <a:defRPr sz="1800" kern="1200">
                <a:solidFill>
                  <a:srgbClr val="000000"/>
                </a:solidFill>
                <a:latin typeface="+mn-lt"/>
                <a:ea typeface="+mn-ea"/>
                <a:cs typeface="+mn-cs"/>
              </a:defRPr>
            </a:lvl8pPr>
            <a:lvl9pPr marL="3657600" algn="l" defTabSz="914400" rtl="0" eaLnBrk="1" latinLnBrk="0" hangingPunct="1">
              <a:defRPr sz="1800" kern="1200">
                <a:solidFill>
                  <a:srgbClr val="000000"/>
                </a:solidFill>
                <a:latin typeface="+mn-lt"/>
                <a:ea typeface="+mn-ea"/>
                <a:cs typeface="+mn-cs"/>
              </a:defRPr>
            </a:lvl9pPr>
          </a:lstStyle>
          <a:p>
            <a:pPr algn="ctr"/>
            <a:r>
              <a:rPr lang="en-US"/>
              <a:t>Olti oydan 1,5 yoshgacha:</a:t>
            </a:r>
            <a:endParaRPr lang="ru-RU"/>
          </a:p>
        </p:txBody>
      </p:sp>
      <p:sp>
        <p:nvSpPr>
          <p:cNvPr id="1048798" name="Стрелка: вправо 1048797"/>
          <p:cNvSpPr/>
          <p:nvPr/>
        </p:nvSpPr>
        <p:spPr>
          <a:xfrm rot="8815704">
            <a:off x="8210760" y="3487382"/>
            <a:ext cx="1465684" cy="732842"/>
          </a:xfrm>
          <a:prstGeom prst="rightArrow">
            <a:avLst/>
          </a:prstGeom>
          <a:solidFill>
            <a:srgbClr val="9933FF"/>
          </a:solidFill>
          <a:ln w="25400">
            <a:solidFill>
              <a:srgbClr val="666666"/>
            </a:solidFill>
          </a:ln>
        </p:spPr>
        <p:txBody>
          <a:bodyPr anchor="ctr"/>
          <a:lstStyle>
            <a:defPPr>
              <a:defRPr lang="zh-CN"/>
            </a:defPPr>
            <a:lvl1pPr marL="0" algn="l" defTabSz="914400" rtl="0" eaLnBrk="1" latinLnBrk="0" hangingPunct="1">
              <a:defRPr sz="1800" kern="1200">
                <a:solidFill>
                  <a:srgbClr val="000000"/>
                </a:solidFill>
                <a:latin typeface="+mn-lt"/>
                <a:ea typeface="+mn-ea"/>
                <a:cs typeface="+mn-cs"/>
              </a:defRPr>
            </a:lvl1pPr>
            <a:lvl2pPr marL="457200" algn="l" defTabSz="914400" rtl="0" eaLnBrk="1" latinLnBrk="0" hangingPunct="1">
              <a:defRPr sz="1800" kern="1200">
                <a:solidFill>
                  <a:srgbClr val="000000"/>
                </a:solidFill>
                <a:latin typeface="+mn-lt"/>
                <a:ea typeface="+mn-ea"/>
                <a:cs typeface="+mn-cs"/>
              </a:defRPr>
            </a:lvl2pPr>
            <a:lvl3pPr marL="914400" algn="l" defTabSz="914400" rtl="0" eaLnBrk="1" latinLnBrk="0" hangingPunct="1">
              <a:defRPr sz="1800" kern="1200">
                <a:solidFill>
                  <a:srgbClr val="000000"/>
                </a:solidFill>
                <a:latin typeface="+mn-lt"/>
                <a:ea typeface="+mn-ea"/>
                <a:cs typeface="+mn-cs"/>
              </a:defRPr>
            </a:lvl3pPr>
            <a:lvl4pPr marL="1371600" algn="l" defTabSz="914400" rtl="0" eaLnBrk="1" latinLnBrk="0" hangingPunct="1">
              <a:defRPr sz="1800" kern="1200">
                <a:solidFill>
                  <a:srgbClr val="000000"/>
                </a:solidFill>
                <a:latin typeface="+mn-lt"/>
                <a:ea typeface="+mn-ea"/>
                <a:cs typeface="+mn-cs"/>
              </a:defRPr>
            </a:lvl4pPr>
            <a:lvl5pPr marL="1828800" algn="l" defTabSz="914400" rtl="0" eaLnBrk="1" latinLnBrk="0" hangingPunct="1">
              <a:defRPr sz="1800" kern="1200">
                <a:solidFill>
                  <a:srgbClr val="000000"/>
                </a:solidFill>
                <a:latin typeface="+mn-lt"/>
                <a:ea typeface="+mn-ea"/>
                <a:cs typeface="+mn-cs"/>
              </a:defRPr>
            </a:lvl5pPr>
            <a:lvl6pPr marL="2286000" algn="l" defTabSz="914400" rtl="0" eaLnBrk="1" latinLnBrk="0" hangingPunct="1">
              <a:defRPr sz="1800" kern="1200">
                <a:solidFill>
                  <a:srgbClr val="000000"/>
                </a:solidFill>
                <a:latin typeface="+mn-lt"/>
                <a:ea typeface="+mn-ea"/>
                <a:cs typeface="+mn-cs"/>
              </a:defRPr>
            </a:lvl6pPr>
            <a:lvl7pPr marL="2743200" algn="l" defTabSz="914400" rtl="0" eaLnBrk="1" latinLnBrk="0" hangingPunct="1">
              <a:defRPr sz="1800" kern="1200">
                <a:solidFill>
                  <a:srgbClr val="000000"/>
                </a:solidFill>
                <a:latin typeface="+mn-lt"/>
                <a:ea typeface="+mn-ea"/>
                <a:cs typeface="+mn-cs"/>
              </a:defRPr>
            </a:lvl7pPr>
            <a:lvl8pPr marL="3200400" algn="l" defTabSz="914400" rtl="0" eaLnBrk="1" latinLnBrk="0" hangingPunct="1">
              <a:defRPr sz="1800" kern="1200">
                <a:solidFill>
                  <a:srgbClr val="000000"/>
                </a:solidFill>
                <a:latin typeface="+mn-lt"/>
                <a:ea typeface="+mn-ea"/>
                <a:cs typeface="+mn-cs"/>
              </a:defRPr>
            </a:lvl8pPr>
            <a:lvl9pPr marL="3657600" algn="l" defTabSz="914400" rtl="0" eaLnBrk="1" latinLnBrk="0" hangingPunct="1">
              <a:defRPr sz="1800" kern="1200">
                <a:solidFill>
                  <a:srgbClr val="000000"/>
                </a:solidFill>
                <a:latin typeface="+mn-lt"/>
                <a:ea typeface="+mn-ea"/>
                <a:cs typeface="+mn-cs"/>
              </a:defRPr>
            </a:lvl9pPr>
          </a:lstStyle>
          <a:p>
            <a:pPr algn="ctr"/>
            <a:endParaRPr lang="ru-RU"/>
          </a:p>
        </p:txBody>
      </p:sp>
      <p:sp>
        <p:nvSpPr>
          <p:cNvPr id="1048799" name="Стрелка: вправо 1048798"/>
          <p:cNvSpPr/>
          <p:nvPr/>
        </p:nvSpPr>
        <p:spPr>
          <a:xfrm rot="5382434">
            <a:off x="9794085" y="3818626"/>
            <a:ext cx="1465684" cy="732842"/>
          </a:xfrm>
          <a:prstGeom prst="rightArrow">
            <a:avLst/>
          </a:prstGeom>
          <a:solidFill>
            <a:srgbClr val="9933FF"/>
          </a:solidFill>
          <a:ln w="25400">
            <a:solidFill>
              <a:srgbClr val="666666"/>
            </a:solidFill>
          </a:ln>
        </p:spPr>
        <p:txBody>
          <a:bodyPr anchor="ctr"/>
          <a:lstStyle>
            <a:defPPr>
              <a:defRPr lang="zh-CN"/>
            </a:defPPr>
            <a:lvl1pPr marL="0" algn="l" defTabSz="914400" rtl="0" eaLnBrk="1" latinLnBrk="0" hangingPunct="1">
              <a:defRPr sz="1800" kern="1200">
                <a:solidFill>
                  <a:srgbClr val="000000"/>
                </a:solidFill>
                <a:latin typeface="+mn-lt"/>
                <a:ea typeface="+mn-ea"/>
                <a:cs typeface="+mn-cs"/>
              </a:defRPr>
            </a:lvl1pPr>
            <a:lvl2pPr marL="457200" algn="l" defTabSz="914400" rtl="0" eaLnBrk="1" latinLnBrk="0" hangingPunct="1">
              <a:defRPr sz="1800" kern="1200">
                <a:solidFill>
                  <a:srgbClr val="000000"/>
                </a:solidFill>
                <a:latin typeface="+mn-lt"/>
                <a:ea typeface="+mn-ea"/>
                <a:cs typeface="+mn-cs"/>
              </a:defRPr>
            </a:lvl2pPr>
            <a:lvl3pPr marL="914400" algn="l" defTabSz="914400" rtl="0" eaLnBrk="1" latinLnBrk="0" hangingPunct="1">
              <a:defRPr sz="1800" kern="1200">
                <a:solidFill>
                  <a:srgbClr val="000000"/>
                </a:solidFill>
                <a:latin typeface="+mn-lt"/>
                <a:ea typeface="+mn-ea"/>
                <a:cs typeface="+mn-cs"/>
              </a:defRPr>
            </a:lvl3pPr>
            <a:lvl4pPr marL="1371600" algn="l" defTabSz="914400" rtl="0" eaLnBrk="1" latinLnBrk="0" hangingPunct="1">
              <a:defRPr sz="1800" kern="1200">
                <a:solidFill>
                  <a:srgbClr val="000000"/>
                </a:solidFill>
                <a:latin typeface="+mn-lt"/>
                <a:ea typeface="+mn-ea"/>
                <a:cs typeface="+mn-cs"/>
              </a:defRPr>
            </a:lvl4pPr>
            <a:lvl5pPr marL="1828800" algn="l" defTabSz="914400" rtl="0" eaLnBrk="1" latinLnBrk="0" hangingPunct="1">
              <a:defRPr sz="1800" kern="1200">
                <a:solidFill>
                  <a:srgbClr val="000000"/>
                </a:solidFill>
                <a:latin typeface="+mn-lt"/>
                <a:ea typeface="+mn-ea"/>
                <a:cs typeface="+mn-cs"/>
              </a:defRPr>
            </a:lvl5pPr>
            <a:lvl6pPr marL="2286000" algn="l" defTabSz="914400" rtl="0" eaLnBrk="1" latinLnBrk="0" hangingPunct="1">
              <a:defRPr sz="1800" kern="1200">
                <a:solidFill>
                  <a:srgbClr val="000000"/>
                </a:solidFill>
                <a:latin typeface="+mn-lt"/>
                <a:ea typeface="+mn-ea"/>
                <a:cs typeface="+mn-cs"/>
              </a:defRPr>
            </a:lvl6pPr>
            <a:lvl7pPr marL="2743200" algn="l" defTabSz="914400" rtl="0" eaLnBrk="1" latinLnBrk="0" hangingPunct="1">
              <a:defRPr sz="1800" kern="1200">
                <a:solidFill>
                  <a:srgbClr val="000000"/>
                </a:solidFill>
                <a:latin typeface="+mn-lt"/>
                <a:ea typeface="+mn-ea"/>
                <a:cs typeface="+mn-cs"/>
              </a:defRPr>
            </a:lvl7pPr>
            <a:lvl8pPr marL="3200400" algn="l" defTabSz="914400" rtl="0" eaLnBrk="1" latinLnBrk="0" hangingPunct="1">
              <a:defRPr sz="1800" kern="1200">
                <a:solidFill>
                  <a:srgbClr val="000000"/>
                </a:solidFill>
                <a:latin typeface="+mn-lt"/>
                <a:ea typeface="+mn-ea"/>
                <a:cs typeface="+mn-cs"/>
              </a:defRPr>
            </a:lvl8pPr>
            <a:lvl9pPr marL="3657600" algn="l" defTabSz="914400" rtl="0" eaLnBrk="1" latinLnBrk="0" hangingPunct="1">
              <a:defRPr sz="1800" kern="1200">
                <a:solidFill>
                  <a:srgbClr val="000000"/>
                </a:solidFill>
                <a:latin typeface="+mn-lt"/>
                <a:ea typeface="+mn-ea"/>
                <a:cs typeface="+mn-cs"/>
              </a:defRPr>
            </a:lvl9pPr>
          </a:lstStyle>
          <a:p>
            <a:pPr algn="ctr"/>
            <a:endParaRPr lang="ru-RU"/>
          </a:p>
        </p:txBody>
      </p:sp>
      <p:sp>
        <p:nvSpPr>
          <p:cNvPr id="1048800" name="Овал 1048799"/>
          <p:cNvSpPr/>
          <p:nvPr/>
        </p:nvSpPr>
        <p:spPr>
          <a:xfrm>
            <a:off x="512863" y="4919753"/>
            <a:ext cx="2359139" cy="1452700"/>
          </a:xfrm>
          <a:prstGeom prst="ellipse">
            <a:avLst/>
          </a:prstGeom>
          <a:solidFill>
            <a:srgbClr val="FFC000"/>
          </a:solidFill>
          <a:ln w="25400">
            <a:solidFill>
              <a:srgbClr val="666666"/>
            </a:solidFill>
          </a:ln>
        </p:spPr>
        <p:txBody>
          <a:bodyPr anchor="ctr"/>
          <a:lstStyle/>
          <a:p>
            <a:pPr algn="ctr"/>
            <a:r>
              <a:rPr lang="en-US"/>
              <a:t>-kam harakatlik atrof dunyoga befarqlik </a:t>
            </a:r>
            <a:endParaRPr lang="ru-RU"/>
          </a:p>
          <a:p>
            <a:pPr algn="ctr"/>
            <a:endParaRPr lang="ru-RU"/>
          </a:p>
        </p:txBody>
      </p:sp>
      <p:sp>
        <p:nvSpPr>
          <p:cNvPr id="1048802" name="Овал 1048801"/>
          <p:cNvSpPr/>
          <p:nvPr/>
        </p:nvSpPr>
        <p:spPr>
          <a:xfrm>
            <a:off x="5298266" y="2066945"/>
            <a:ext cx="2706321" cy="2082960"/>
          </a:xfrm>
          <a:prstGeom prst="ellipse">
            <a:avLst/>
          </a:prstGeom>
          <a:solidFill>
            <a:srgbClr val="FFC000"/>
          </a:solidFill>
          <a:ln w="25400">
            <a:solidFill>
              <a:srgbClr val="666666"/>
            </a:solidFill>
          </a:ln>
        </p:spPr>
        <p:txBody>
          <a:bodyPr anchor="ctr"/>
          <a:lstStyle>
            <a:defPPr>
              <a:defRPr lang="zh-CN"/>
            </a:defPPr>
            <a:lvl1pPr marL="0" algn="l" defTabSz="914400" rtl="0" eaLnBrk="1" latinLnBrk="0" hangingPunct="1">
              <a:defRPr sz="1800" kern="1200">
                <a:solidFill>
                  <a:srgbClr val="000000"/>
                </a:solidFill>
                <a:latin typeface="+mn-lt"/>
                <a:ea typeface="+mn-ea"/>
                <a:cs typeface="+mn-cs"/>
              </a:defRPr>
            </a:lvl1pPr>
            <a:lvl2pPr marL="457200" algn="l" defTabSz="914400" rtl="0" eaLnBrk="1" latinLnBrk="0" hangingPunct="1">
              <a:defRPr sz="1800" kern="1200">
                <a:solidFill>
                  <a:srgbClr val="000000"/>
                </a:solidFill>
                <a:latin typeface="+mn-lt"/>
                <a:ea typeface="+mn-ea"/>
                <a:cs typeface="+mn-cs"/>
              </a:defRPr>
            </a:lvl2pPr>
            <a:lvl3pPr marL="914400" algn="l" defTabSz="914400" rtl="0" eaLnBrk="1" latinLnBrk="0" hangingPunct="1">
              <a:defRPr sz="1800" kern="1200">
                <a:solidFill>
                  <a:srgbClr val="000000"/>
                </a:solidFill>
                <a:latin typeface="+mn-lt"/>
                <a:ea typeface="+mn-ea"/>
                <a:cs typeface="+mn-cs"/>
              </a:defRPr>
            </a:lvl3pPr>
            <a:lvl4pPr marL="1371600" algn="l" defTabSz="914400" rtl="0" eaLnBrk="1" latinLnBrk="0" hangingPunct="1">
              <a:defRPr sz="1800" kern="1200">
                <a:solidFill>
                  <a:srgbClr val="000000"/>
                </a:solidFill>
                <a:latin typeface="+mn-lt"/>
                <a:ea typeface="+mn-ea"/>
                <a:cs typeface="+mn-cs"/>
              </a:defRPr>
            </a:lvl4pPr>
            <a:lvl5pPr marL="1828800" algn="l" defTabSz="914400" rtl="0" eaLnBrk="1" latinLnBrk="0" hangingPunct="1">
              <a:defRPr sz="1800" kern="1200">
                <a:solidFill>
                  <a:srgbClr val="000000"/>
                </a:solidFill>
                <a:latin typeface="+mn-lt"/>
                <a:ea typeface="+mn-ea"/>
                <a:cs typeface="+mn-cs"/>
              </a:defRPr>
            </a:lvl5pPr>
            <a:lvl6pPr marL="2286000" algn="l" defTabSz="914400" rtl="0" eaLnBrk="1" latinLnBrk="0" hangingPunct="1">
              <a:defRPr sz="1800" kern="1200">
                <a:solidFill>
                  <a:srgbClr val="000000"/>
                </a:solidFill>
                <a:latin typeface="+mn-lt"/>
                <a:ea typeface="+mn-ea"/>
                <a:cs typeface="+mn-cs"/>
              </a:defRPr>
            </a:lvl6pPr>
            <a:lvl7pPr marL="2743200" algn="l" defTabSz="914400" rtl="0" eaLnBrk="1" latinLnBrk="0" hangingPunct="1">
              <a:defRPr sz="1800" kern="1200">
                <a:solidFill>
                  <a:srgbClr val="000000"/>
                </a:solidFill>
                <a:latin typeface="+mn-lt"/>
                <a:ea typeface="+mn-ea"/>
                <a:cs typeface="+mn-cs"/>
              </a:defRPr>
            </a:lvl7pPr>
            <a:lvl8pPr marL="3200400" algn="l" defTabSz="914400" rtl="0" eaLnBrk="1" latinLnBrk="0" hangingPunct="1">
              <a:defRPr sz="1800" kern="1200">
                <a:solidFill>
                  <a:srgbClr val="000000"/>
                </a:solidFill>
                <a:latin typeface="+mn-lt"/>
                <a:ea typeface="+mn-ea"/>
                <a:cs typeface="+mn-cs"/>
              </a:defRPr>
            </a:lvl8pPr>
            <a:lvl9pPr marL="3657600" algn="l" defTabSz="914400" rtl="0" eaLnBrk="1" latinLnBrk="0" hangingPunct="1">
              <a:defRPr sz="1800" kern="1200">
                <a:solidFill>
                  <a:srgbClr val="000000"/>
                </a:solidFill>
                <a:latin typeface="+mn-lt"/>
                <a:ea typeface="+mn-ea"/>
                <a:cs typeface="+mn-cs"/>
              </a:defRPr>
            </a:lvl9pPr>
          </a:lstStyle>
          <a:p>
            <a:pPr algn="ctr"/>
            <a:r>
              <a:rPr lang="ru-RU" altLang="ru-RU" dirty="0" err="1"/>
              <a:t>tashqi</a:t>
            </a:r>
            <a:r>
              <a:rPr lang="ru-RU" altLang="ru-RU" dirty="0"/>
              <a:t> </a:t>
            </a:r>
            <a:r>
              <a:rPr lang="ru-RU" altLang="ru-RU" dirty="0" err="1"/>
              <a:t>rag'batlarga</a:t>
            </a:r>
            <a:r>
              <a:rPr lang="ru-RU" altLang="ru-RU" dirty="0"/>
              <a:t> </a:t>
            </a:r>
            <a:r>
              <a:rPr lang="ru-RU" altLang="ru-RU" dirty="0" err="1"/>
              <a:t>ta'sirning</a:t>
            </a:r>
            <a:r>
              <a:rPr lang="ru-RU" altLang="ru-RU" dirty="0"/>
              <a:t> </a:t>
            </a:r>
            <a:r>
              <a:rPr lang="ru-RU" altLang="ru-RU" dirty="0" err="1"/>
              <a:t>mavjud</a:t>
            </a:r>
            <a:r>
              <a:rPr lang="ru-RU" altLang="ru-RU" dirty="0"/>
              <a:t> </a:t>
            </a:r>
            <a:r>
              <a:rPr lang="ru-RU" altLang="ru-RU" dirty="0" err="1"/>
              <a:t>emasligi</a:t>
            </a:r>
            <a:r>
              <a:rPr lang="ru-RU" altLang="ru-RU" dirty="0"/>
              <a:t> </a:t>
            </a:r>
            <a:r>
              <a:rPr lang="ru-RU" altLang="ru-RU" dirty="0" err="1"/>
              <a:t>yoki</a:t>
            </a:r>
            <a:r>
              <a:rPr lang="ru-RU" altLang="ru-RU" dirty="0"/>
              <a:t> </a:t>
            </a:r>
            <a:r>
              <a:rPr lang="ru-RU" altLang="ru-RU" dirty="0" err="1"/>
              <a:t>juda</a:t>
            </a:r>
            <a:r>
              <a:rPr lang="ru-RU" altLang="ru-RU" dirty="0"/>
              <a:t> </a:t>
            </a:r>
            <a:r>
              <a:rPr lang="ru-RU" altLang="ru-RU" dirty="0" err="1"/>
              <a:t>kam</a:t>
            </a:r>
            <a:r>
              <a:rPr lang="ru-RU" altLang="ru-RU" dirty="0"/>
              <a:t> </a:t>
            </a:r>
            <a:r>
              <a:rPr lang="ru-RU" altLang="ru-RU" dirty="0" err="1"/>
              <a:t>darajadagi</a:t>
            </a:r>
            <a:r>
              <a:rPr lang="ru-RU" altLang="ru-RU" dirty="0"/>
              <a:t> </a:t>
            </a:r>
            <a:r>
              <a:rPr lang="ru-RU" altLang="ru-RU" dirty="0" err="1"/>
              <a:t>ta'sirchanlik</a:t>
            </a:r>
            <a:endParaRPr lang="ru-RU" dirty="0"/>
          </a:p>
        </p:txBody>
      </p:sp>
      <p:sp>
        <p:nvSpPr>
          <p:cNvPr id="1048805" name="Овал 1048804"/>
          <p:cNvSpPr/>
          <p:nvPr/>
        </p:nvSpPr>
        <p:spPr>
          <a:xfrm>
            <a:off x="6340831" y="4448169"/>
            <a:ext cx="2359139" cy="1565293"/>
          </a:xfrm>
          <a:prstGeom prst="ellipse">
            <a:avLst/>
          </a:prstGeom>
          <a:solidFill>
            <a:srgbClr val="92D04F"/>
          </a:solidFill>
          <a:ln w="25400">
            <a:solidFill>
              <a:srgbClr val="666666"/>
            </a:solidFill>
          </a:ln>
        </p:spPr>
        <p:txBody>
          <a:bodyPr anchor="ctr"/>
          <a:lstStyle>
            <a:defPPr>
              <a:defRPr lang="zh-CN"/>
            </a:defPPr>
            <a:lvl1pPr marL="0" algn="l" defTabSz="914400" rtl="0" eaLnBrk="1" latinLnBrk="0" hangingPunct="1">
              <a:defRPr sz="1800" kern="1200">
                <a:solidFill>
                  <a:srgbClr val="000000"/>
                </a:solidFill>
                <a:latin typeface="+mn-lt"/>
                <a:ea typeface="+mn-ea"/>
                <a:cs typeface="+mn-cs"/>
              </a:defRPr>
            </a:lvl1pPr>
            <a:lvl2pPr marL="457200" algn="l" defTabSz="914400" rtl="0" eaLnBrk="1" latinLnBrk="0" hangingPunct="1">
              <a:defRPr sz="1800" kern="1200">
                <a:solidFill>
                  <a:srgbClr val="000000"/>
                </a:solidFill>
                <a:latin typeface="+mn-lt"/>
                <a:ea typeface="+mn-ea"/>
                <a:cs typeface="+mn-cs"/>
              </a:defRPr>
            </a:lvl2pPr>
            <a:lvl3pPr marL="914400" algn="l" defTabSz="914400" rtl="0" eaLnBrk="1" latinLnBrk="0" hangingPunct="1">
              <a:defRPr sz="1800" kern="1200">
                <a:solidFill>
                  <a:srgbClr val="000000"/>
                </a:solidFill>
                <a:latin typeface="+mn-lt"/>
                <a:ea typeface="+mn-ea"/>
                <a:cs typeface="+mn-cs"/>
              </a:defRPr>
            </a:lvl3pPr>
            <a:lvl4pPr marL="1371600" algn="l" defTabSz="914400" rtl="0" eaLnBrk="1" latinLnBrk="0" hangingPunct="1">
              <a:defRPr sz="1800" kern="1200">
                <a:solidFill>
                  <a:srgbClr val="000000"/>
                </a:solidFill>
                <a:latin typeface="+mn-lt"/>
                <a:ea typeface="+mn-ea"/>
                <a:cs typeface="+mn-cs"/>
              </a:defRPr>
            </a:lvl4pPr>
            <a:lvl5pPr marL="1828800" algn="l" defTabSz="914400" rtl="0" eaLnBrk="1" latinLnBrk="0" hangingPunct="1">
              <a:defRPr sz="1800" kern="1200">
                <a:solidFill>
                  <a:srgbClr val="000000"/>
                </a:solidFill>
                <a:latin typeface="+mn-lt"/>
                <a:ea typeface="+mn-ea"/>
                <a:cs typeface="+mn-cs"/>
              </a:defRPr>
            </a:lvl5pPr>
            <a:lvl6pPr marL="2286000" algn="l" defTabSz="914400" rtl="0" eaLnBrk="1" latinLnBrk="0" hangingPunct="1">
              <a:defRPr sz="1800" kern="1200">
                <a:solidFill>
                  <a:srgbClr val="000000"/>
                </a:solidFill>
                <a:latin typeface="+mn-lt"/>
                <a:ea typeface="+mn-ea"/>
                <a:cs typeface="+mn-cs"/>
              </a:defRPr>
            </a:lvl6pPr>
            <a:lvl7pPr marL="2743200" algn="l" defTabSz="914400" rtl="0" eaLnBrk="1" latinLnBrk="0" hangingPunct="1">
              <a:defRPr sz="1800" kern="1200">
                <a:solidFill>
                  <a:srgbClr val="000000"/>
                </a:solidFill>
                <a:latin typeface="+mn-lt"/>
                <a:ea typeface="+mn-ea"/>
                <a:cs typeface="+mn-cs"/>
              </a:defRPr>
            </a:lvl7pPr>
            <a:lvl8pPr marL="3200400" algn="l" defTabSz="914400" rtl="0" eaLnBrk="1" latinLnBrk="0" hangingPunct="1">
              <a:defRPr sz="1800" kern="1200">
                <a:solidFill>
                  <a:srgbClr val="000000"/>
                </a:solidFill>
                <a:latin typeface="+mn-lt"/>
                <a:ea typeface="+mn-ea"/>
                <a:cs typeface="+mn-cs"/>
              </a:defRPr>
            </a:lvl8pPr>
            <a:lvl9pPr marL="3657600" algn="l" defTabSz="914400" rtl="0" eaLnBrk="1" latinLnBrk="0" hangingPunct="1">
              <a:defRPr sz="1800" kern="1200">
                <a:solidFill>
                  <a:srgbClr val="000000"/>
                </a:solidFill>
                <a:latin typeface="+mn-lt"/>
                <a:ea typeface="+mn-ea"/>
                <a:cs typeface="+mn-cs"/>
              </a:defRPr>
            </a:lvl9pPr>
          </a:lstStyle>
          <a:p>
            <a:pPr algn="ctr"/>
            <a:r>
              <a:rPr lang="en-US" sz="1400"/>
              <a:t>doimiy ravishda sababsiz xavotiryig'loqilik, doimiy ravishda hiqillamoq, odamovilik, qayg'u</a:t>
            </a:r>
            <a:r>
              <a:rPr lang="en-US"/>
              <a:t> </a:t>
            </a:r>
            <a:endParaRPr lang="ru-RU"/>
          </a:p>
        </p:txBody>
      </p:sp>
      <p:sp>
        <p:nvSpPr>
          <p:cNvPr id="1048806" name="Овал 1048805"/>
          <p:cNvSpPr/>
          <p:nvPr/>
        </p:nvSpPr>
        <p:spPr>
          <a:xfrm>
            <a:off x="8937048" y="4919753"/>
            <a:ext cx="2359139" cy="1452700"/>
          </a:xfrm>
          <a:prstGeom prst="ellipse">
            <a:avLst/>
          </a:prstGeom>
          <a:solidFill>
            <a:srgbClr val="92D04F"/>
          </a:solidFill>
          <a:ln w="25400">
            <a:solidFill>
              <a:srgbClr val="666666"/>
            </a:solidFill>
          </a:ln>
        </p:spPr>
        <p:txBody>
          <a:bodyPr anchor="ctr"/>
          <a:lstStyle>
            <a:defPPr>
              <a:defRPr lang="zh-CN"/>
            </a:defPPr>
            <a:lvl1pPr marL="0" algn="l" defTabSz="914400" rtl="0" eaLnBrk="1" latinLnBrk="0" hangingPunct="1">
              <a:defRPr sz="1800" kern="1200">
                <a:solidFill>
                  <a:srgbClr val="000000"/>
                </a:solidFill>
                <a:latin typeface="+mn-lt"/>
                <a:ea typeface="+mn-ea"/>
                <a:cs typeface="+mn-cs"/>
              </a:defRPr>
            </a:lvl1pPr>
            <a:lvl2pPr marL="457200" algn="l" defTabSz="914400" rtl="0" eaLnBrk="1" latinLnBrk="0" hangingPunct="1">
              <a:defRPr sz="1800" kern="1200">
                <a:solidFill>
                  <a:srgbClr val="000000"/>
                </a:solidFill>
                <a:latin typeface="+mn-lt"/>
                <a:ea typeface="+mn-ea"/>
                <a:cs typeface="+mn-cs"/>
              </a:defRPr>
            </a:lvl2pPr>
            <a:lvl3pPr marL="914400" algn="l" defTabSz="914400" rtl="0" eaLnBrk="1" latinLnBrk="0" hangingPunct="1">
              <a:defRPr sz="1800" kern="1200">
                <a:solidFill>
                  <a:srgbClr val="000000"/>
                </a:solidFill>
                <a:latin typeface="+mn-lt"/>
                <a:ea typeface="+mn-ea"/>
                <a:cs typeface="+mn-cs"/>
              </a:defRPr>
            </a:lvl3pPr>
            <a:lvl4pPr marL="1371600" algn="l" defTabSz="914400" rtl="0" eaLnBrk="1" latinLnBrk="0" hangingPunct="1">
              <a:defRPr sz="1800" kern="1200">
                <a:solidFill>
                  <a:srgbClr val="000000"/>
                </a:solidFill>
                <a:latin typeface="+mn-lt"/>
                <a:ea typeface="+mn-ea"/>
                <a:cs typeface="+mn-cs"/>
              </a:defRPr>
            </a:lvl4pPr>
            <a:lvl5pPr marL="1828800" algn="l" defTabSz="914400" rtl="0" eaLnBrk="1" latinLnBrk="0" hangingPunct="1">
              <a:defRPr sz="1800" kern="1200">
                <a:solidFill>
                  <a:srgbClr val="000000"/>
                </a:solidFill>
                <a:latin typeface="+mn-lt"/>
                <a:ea typeface="+mn-ea"/>
                <a:cs typeface="+mn-cs"/>
              </a:defRPr>
            </a:lvl5pPr>
            <a:lvl6pPr marL="2286000" algn="l" defTabSz="914400" rtl="0" eaLnBrk="1" latinLnBrk="0" hangingPunct="1">
              <a:defRPr sz="1800" kern="1200">
                <a:solidFill>
                  <a:srgbClr val="000000"/>
                </a:solidFill>
                <a:latin typeface="+mn-lt"/>
                <a:ea typeface="+mn-ea"/>
                <a:cs typeface="+mn-cs"/>
              </a:defRPr>
            </a:lvl6pPr>
            <a:lvl7pPr marL="2743200" algn="l" defTabSz="914400" rtl="0" eaLnBrk="1" latinLnBrk="0" hangingPunct="1">
              <a:defRPr sz="1800" kern="1200">
                <a:solidFill>
                  <a:srgbClr val="000000"/>
                </a:solidFill>
                <a:latin typeface="+mn-lt"/>
                <a:ea typeface="+mn-ea"/>
                <a:cs typeface="+mn-cs"/>
              </a:defRPr>
            </a:lvl7pPr>
            <a:lvl8pPr marL="3200400" algn="l" defTabSz="914400" rtl="0" eaLnBrk="1" latinLnBrk="0" hangingPunct="1">
              <a:defRPr sz="1800" kern="1200">
                <a:solidFill>
                  <a:srgbClr val="000000"/>
                </a:solidFill>
                <a:latin typeface="+mn-lt"/>
                <a:ea typeface="+mn-ea"/>
                <a:cs typeface="+mn-cs"/>
              </a:defRPr>
            </a:lvl8pPr>
            <a:lvl9pPr marL="3657600" algn="l" defTabSz="914400" rtl="0" eaLnBrk="1" latinLnBrk="0" hangingPunct="1">
              <a:defRPr sz="1800" kern="1200">
                <a:solidFill>
                  <a:srgbClr val="000000"/>
                </a:solidFill>
                <a:latin typeface="+mn-lt"/>
                <a:ea typeface="+mn-ea"/>
                <a:cs typeface="+mn-cs"/>
              </a:defRPr>
            </a:lvl9pPr>
          </a:lstStyle>
          <a:p>
            <a:pPr algn="ctr"/>
            <a:r>
              <a:rPr lang="en-US" sz="1200"/>
              <a:t>ota-onasidan qo'rqishkattalar bilan har qanday jismoniy bog'liqlikdan qo'rqish</a:t>
            </a:r>
            <a:endParaRPr lang="ru-RU" sz="1200"/>
          </a:p>
          <a:p>
            <a:pPr algn="ctr"/>
            <a:endParaRPr lang="ru-RU"/>
          </a:p>
        </p:txBody>
      </p:sp>
      <p:sp>
        <p:nvSpPr>
          <p:cNvPr id="1048807" name="Овал 1048806"/>
          <p:cNvSpPr/>
          <p:nvPr/>
        </p:nvSpPr>
        <p:spPr>
          <a:xfrm>
            <a:off x="3355926" y="4560761"/>
            <a:ext cx="2023526" cy="1074623"/>
          </a:xfrm>
          <a:prstGeom prst="ellipse">
            <a:avLst/>
          </a:prstGeom>
          <a:solidFill>
            <a:srgbClr val="FFC000"/>
          </a:solidFill>
          <a:ln w="25400">
            <a:solidFill>
              <a:srgbClr val="666666"/>
            </a:solidFill>
          </a:ln>
        </p:spPr>
        <p:txBody>
          <a:bodyPr anchor="ctr"/>
          <a:lstStyle/>
          <a:p>
            <a:pPr algn="ctr"/>
            <a:r>
              <a:rPr lang="ru-RU" altLang="ru-RU" dirty="0" err="1"/>
              <a:t>o'ta</a:t>
            </a:r>
            <a:r>
              <a:rPr lang="ru-RU" altLang="ru-RU" dirty="0"/>
              <a:t> </a:t>
            </a:r>
            <a:r>
              <a:rPr lang="ru-RU" altLang="ru-RU" dirty="0" err="1"/>
              <a:t>kam</a:t>
            </a:r>
            <a:r>
              <a:rPr lang="ru-RU" altLang="ru-RU" dirty="0"/>
              <a:t> </a:t>
            </a:r>
            <a:r>
              <a:rPr lang="ru-RU" altLang="ru-RU" dirty="0" err="1"/>
              <a:t>kulgu</a:t>
            </a:r>
            <a:r>
              <a:rPr lang="ru-RU" altLang="ru-RU" dirty="0"/>
              <a:t> </a:t>
            </a:r>
            <a:endParaRPr lang="ru-RU" dirty="0"/>
          </a:p>
        </p:txBody>
      </p:sp>
      <p:sp>
        <p:nvSpPr>
          <p:cNvPr id="1048809" name="Стрелка: вправо 1048808"/>
          <p:cNvSpPr/>
          <p:nvPr/>
        </p:nvSpPr>
        <p:spPr>
          <a:xfrm rot="1175773">
            <a:off x="3227381" y="2382541"/>
            <a:ext cx="1891510" cy="945755"/>
          </a:xfrm>
          <a:prstGeom prst="rightArrow">
            <a:avLst/>
          </a:prstGeom>
          <a:solidFill>
            <a:srgbClr val="9933FF"/>
          </a:solidFill>
          <a:ln w="25400">
            <a:solidFill>
              <a:srgbClr val="666666"/>
            </a:solidFill>
          </a:ln>
        </p:spPr>
        <p:txBody>
          <a:bodyPr anchor="ctr"/>
          <a:lstStyle>
            <a:defPPr>
              <a:defRPr lang="zh-CN"/>
            </a:defPPr>
            <a:lvl1pPr marL="0" algn="l" defTabSz="914400" rtl="0" eaLnBrk="1" latinLnBrk="0" hangingPunct="1">
              <a:defRPr sz="1800" kern="1200">
                <a:solidFill>
                  <a:srgbClr val="000000"/>
                </a:solidFill>
                <a:latin typeface="+mn-lt"/>
                <a:ea typeface="+mn-ea"/>
                <a:cs typeface="+mn-cs"/>
              </a:defRPr>
            </a:lvl1pPr>
            <a:lvl2pPr marL="457200" algn="l" defTabSz="914400" rtl="0" eaLnBrk="1" latinLnBrk="0" hangingPunct="1">
              <a:defRPr sz="1800" kern="1200">
                <a:solidFill>
                  <a:srgbClr val="000000"/>
                </a:solidFill>
                <a:latin typeface="+mn-lt"/>
                <a:ea typeface="+mn-ea"/>
                <a:cs typeface="+mn-cs"/>
              </a:defRPr>
            </a:lvl2pPr>
            <a:lvl3pPr marL="914400" algn="l" defTabSz="914400" rtl="0" eaLnBrk="1" latinLnBrk="0" hangingPunct="1">
              <a:defRPr sz="1800" kern="1200">
                <a:solidFill>
                  <a:srgbClr val="000000"/>
                </a:solidFill>
                <a:latin typeface="+mn-lt"/>
                <a:ea typeface="+mn-ea"/>
                <a:cs typeface="+mn-cs"/>
              </a:defRPr>
            </a:lvl3pPr>
            <a:lvl4pPr marL="1371600" algn="l" defTabSz="914400" rtl="0" eaLnBrk="1" latinLnBrk="0" hangingPunct="1">
              <a:defRPr sz="1800" kern="1200">
                <a:solidFill>
                  <a:srgbClr val="000000"/>
                </a:solidFill>
                <a:latin typeface="+mn-lt"/>
                <a:ea typeface="+mn-ea"/>
                <a:cs typeface="+mn-cs"/>
              </a:defRPr>
            </a:lvl4pPr>
            <a:lvl5pPr marL="1828800" algn="l" defTabSz="914400" rtl="0" eaLnBrk="1" latinLnBrk="0" hangingPunct="1">
              <a:defRPr sz="1800" kern="1200">
                <a:solidFill>
                  <a:srgbClr val="000000"/>
                </a:solidFill>
                <a:latin typeface="+mn-lt"/>
                <a:ea typeface="+mn-ea"/>
                <a:cs typeface="+mn-cs"/>
              </a:defRPr>
            </a:lvl5pPr>
            <a:lvl6pPr marL="2286000" algn="l" defTabSz="914400" rtl="0" eaLnBrk="1" latinLnBrk="0" hangingPunct="1">
              <a:defRPr sz="1800" kern="1200">
                <a:solidFill>
                  <a:srgbClr val="000000"/>
                </a:solidFill>
                <a:latin typeface="+mn-lt"/>
                <a:ea typeface="+mn-ea"/>
                <a:cs typeface="+mn-cs"/>
              </a:defRPr>
            </a:lvl6pPr>
            <a:lvl7pPr marL="2743200" algn="l" defTabSz="914400" rtl="0" eaLnBrk="1" latinLnBrk="0" hangingPunct="1">
              <a:defRPr sz="1800" kern="1200">
                <a:solidFill>
                  <a:srgbClr val="000000"/>
                </a:solidFill>
                <a:latin typeface="+mn-lt"/>
                <a:ea typeface="+mn-ea"/>
                <a:cs typeface="+mn-cs"/>
              </a:defRPr>
            </a:lvl7pPr>
            <a:lvl8pPr marL="3200400" algn="l" defTabSz="914400" rtl="0" eaLnBrk="1" latinLnBrk="0" hangingPunct="1">
              <a:defRPr sz="1800" kern="1200">
                <a:solidFill>
                  <a:srgbClr val="000000"/>
                </a:solidFill>
                <a:latin typeface="+mn-lt"/>
                <a:ea typeface="+mn-ea"/>
                <a:cs typeface="+mn-cs"/>
              </a:defRPr>
            </a:lvl8pPr>
            <a:lvl9pPr marL="3657600" algn="l" defTabSz="914400" rtl="0" eaLnBrk="1" latinLnBrk="0" hangingPunct="1">
              <a:defRPr sz="1800" kern="1200">
                <a:solidFill>
                  <a:srgbClr val="000000"/>
                </a:solidFill>
                <a:latin typeface="+mn-lt"/>
                <a:ea typeface="+mn-ea"/>
                <a:cs typeface="+mn-cs"/>
              </a:defRPr>
            </a:lvl9pPr>
          </a:lstStyle>
          <a:p>
            <a:pPr algn="ctr"/>
            <a:endParaRPr lang="ru-RU"/>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48817" name="Прямоугольник 1048816"/>
          <p:cNvSpPr/>
          <p:nvPr/>
        </p:nvSpPr>
        <p:spPr>
          <a:xfrm>
            <a:off x="512862" y="624342"/>
            <a:ext cx="2411936" cy="1468391"/>
          </a:xfrm>
          <a:prstGeom prst="rect">
            <a:avLst/>
          </a:prstGeom>
          <a:solidFill>
            <a:srgbClr val="FFFFFF"/>
          </a:solidFill>
          <a:ln w="25400">
            <a:solidFill>
              <a:srgbClr val="666666"/>
            </a:solidFill>
          </a:ln>
        </p:spPr>
        <p:txBody>
          <a:bodyPr anchor="ctr"/>
          <a:lstStyle/>
          <a:p>
            <a:pPr algn="ctr"/>
            <a:r>
              <a:rPr lang="en-US"/>
              <a:t>3 yoshdan-6 yoshgacha:</a:t>
            </a:r>
            <a:endParaRPr lang="ru-RU"/>
          </a:p>
          <a:p>
            <a:pPr algn="ctr"/>
            <a:endParaRPr lang="ru-RU"/>
          </a:p>
        </p:txBody>
      </p:sp>
      <p:sp>
        <p:nvSpPr>
          <p:cNvPr id="1048818" name="Стрелка: вправо 1048817"/>
          <p:cNvSpPr/>
          <p:nvPr/>
        </p:nvSpPr>
        <p:spPr>
          <a:xfrm rot="5400000">
            <a:off x="619566" y="2895749"/>
            <a:ext cx="1465684" cy="732842"/>
          </a:xfrm>
          <a:prstGeom prst="rightArrow">
            <a:avLst/>
          </a:prstGeom>
          <a:solidFill>
            <a:srgbClr val="9933FF"/>
          </a:solidFill>
          <a:ln w="25400">
            <a:solidFill>
              <a:srgbClr val="666666"/>
            </a:solidFill>
          </a:ln>
        </p:spPr>
        <p:txBody>
          <a:bodyPr anchor="ctr"/>
          <a:lstStyle>
            <a:defPPr>
              <a:defRPr lang="zh-CN"/>
            </a:defPPr>
            <a:lvl1pPr marL="0" algn="l" defTabSz="914400" rtl="0" eaLnBrk="1" latinLnBrk="0" hangingPunct="1">
              <a:defRPr sz="1800" kern="1200">
                <a:solidFill>
                  <a:srgbClr val="000000"/>
                </a:solidFill>
                <a:latin typeface="+mn-lt"/>
                <a:ea typeface="+mn-ea"/>
                <a:cs typeface="+mn-cs"/>
              </a:defRPr>
            </a:lvl1pPr>
            <a:lvl2pPr marL="457200" algn="l" defTabSz="914400" rtl="0" eaLnBrk="1" latinLnBrk="0" hangingPunct="1">
              <a:defRPr sz="1800" kern="1200">
                <a:solidFill>
                  <a:srgbClr val="000000"/>
                </a:solidFill>
                <a:latin typeface="+mn-lt"/>
                <a:ea typeface="+mn-ea"/>
                <a:cs typeface="+mn-cs"/>
              </a:defRPr>
            </a:lvl2pPr>
            <a:lvl3pPr marL="914400" algn="l" defTabSz="914400" rtl="0" eaLnBrk="1" latinLnBrk="0" hangingPunct="1">
              <a:defRPr sz="1800" kern="1200">
                <a:solidFill>
                  <a:srgbClr val="000000"/>
                </a:solidFill>
                <a:latin typeface="+mn-lt"/>
                <a:ea typeface="+mn-ea"/>
                <a:cs typeface="+mn-cs"/>
              </a:defRPr>
            </a:lvl3pPr>
            <a:lvl4pPr marL="1371600" algn="l" defTabSz="914400" rtl="0" eaLnBrk="1" latinLnBrk="0" hangingPunct="1">
              <a:defRPr sz="1800" kern="1200">
                <a:solidFill>
                  <a:srgbClr val="000000"/>
                </a:solidFill>
                <a:latin typeface="+mn-lt"/>
                <a:ea typeface="+mn-ea"/>
                <a:cs typeface="+mn-cs"/>
              </a:defRPr>
            </a:lvl4pPr>
            <a:lvl5pPr marL="1828800" algn="l" defTabSz="914400" rtl="0" eaLnBrk="1" latinLnBrk="0" hangingPunct="1">
              <a:defRPr sz="1800" kern="1200">
                <a:solidFill>
                  <a:srgbClr val="000000"/>
                </a:solidFill>
                <a:latin typeface="+mn-lt"/>
                <a:ea typeface="+mn-ea"/>
                <a:cs typeface="+mn-cs"/>
              </a:defRPr>
            </a:lvl5pPr>
            <a:lvl6pPr marL="2286000" algn="l" defTabSz="914400" rtl="0" eaLnBrk="1" latinLnBrk="0" hangingPunct="1">
              <a:defRPr sz="1800" kern="1200">
                <a:solidFill>
                  <a:srgbClr val="000000"/>
                </a:solidFill>
                <a:latin typeface="+mn-lt"/>
                <a:ea typeface="+mn-ea"/>
                <a:cs typeface="+mn-cs"/>
              </a:defRPr>
            </a:lvl6pPr>
            <a:lvl7pPr marL="2743200" algn="l" defTabSz="914400" rtl="0" eaLnBrk="1" latinLnBrk="0" hangingPunct="1">
              <a:defRPr sz="1800" kern="1200">
                <a:solidFill>
                  <a:srgbClr val="000000"/>
                </a:solidFill>
                <a:latin typeface="+mn-lt"/>
                <a:ea typeface="+mn-ea"/>
                <a:cs typeface="+mn-cs"/>
              </a:defRPr>
            </a:lvl7pPr>
            <a:lvl8pPr marL="3200400" algn="l" defTabSz="914400" rtl="0" eaLnBrk="1" latinLnBrk="0" hangingPunct="1">
              <a:defRPr sz="1800" kern="1200">
                <a:solidFill>
                  <a:srgbClr val="000000"/>
                </a:solidFill>
                <a:latin typeface="+mn-lt"/>
                <a:ea typeface="+mn-ea"/>
                <a:cs typeface="+mn-cs"/>
              </a:defRPr>
            </a:lvl8pPr>
            <a:lvl9pPr marL="3657600" algn="l" defTabSz="914400" rtl="0" eaLnBrk="1" latinLnBrk="0" hangingPunct="1">
              <a:defRPr sz="1800" kern="1200">
                <a:solidFill>
                  <a:srgbClr val="000000"/>
                </a:solidFill>
                <a:latin typeface="+mn-lt"/>
                <a:ea typeface="+mn-ea"/>
                <a:cs typeface="+mn-cs"/>
              </a:defRPr>
            </a:lvl9pPr>
          </a:lstStyle>
          <a:p>
            <a:pPr algn="ctr"/>
            <a:endParaRPr lang="ru-RU"/>
          </a:p>
        </p:txBody>
      </p:sp>
      <p:sp>
        <p:nvSpPr>
          <p:cNvPr id="1048819" name="Стрелка: вправо 1048818"/>
          <p:cNvSpPr/>
          <p:nvPr/>
        </p:nvSpPr>
        <p:spPr>
          <a:xfrm rot="2334149">
            <a:off x="2388313" y="2908285"/>
            <a:ext cx="1465684" cy="732842"/>
          </a:xfrm>
          <a:prstGeom prst="rightArrow">
            <a:avLst/>
          </a:prstGeom>
          <a:solidFill>
            <a:srgbClr val="9933FF"/>
          </a:solidFill>
          <a:ln w="25400">
            <a:solidFill>
              <a:srgbClr val="666666"/>
            </a:solidFill>
          </a:ln>
        </p:spPr>
        <p:txBody>
          <a:bodyPr anchor="ctr"/>
          <a:lstStyle>
            <a:defPPr>
              <a:defRPr lang="zh-CN"/>
            </a:defPPr>
            <a:lvl1pPr marL="0" algn="l" defTabSz="914400" rtl="0" eaLnBrk="1" latinLnBrk="0" hangingPunct="1">
              <a:defRPr sz="1800" kern="1200">
                <a:solidFill>
                  <a:srgbClr val="000000"/>
                </a:solidFill>
                <a:latin typeface="+mn-lt"/>
                <a:ea typeface="+mn-ea"/>
                <a:cs typeface="+mn-cs"/>
              </a:defRPr>
            </a:lvl1pPr>
            <a:lvl2pPr marL="457200" algn="l" defTabSz="914400" rtl="0" eaLnBrk="1" latinLnBrk="0" hangingPunct="1">
              <a:defRPr sz="1800" kern="1200">
                <a:solidFill>
                  <a:srgbClr val="000000"/>
                </a:solidFill>
                <a:latin typeface="+mn-lt"/>
                <a:ea typeface="+mn-ea"/>
                <a:cs typeface="+mn-cs"/>
              </a:defRPr>
            </a:lvl2pPr>
            <a:lvl3pPr marL="914400" algn="l" defTabSz="914400" rtl="0" eaLnBrk="1" latinLnBrk="0" hangingPunct="1">
              <a:defRPr sz="1800" kern="1200">
                <a:solidFill>
                  <a:srgbClr val="000000"/>
                </a:solidFill>
                <a:latin typeface="+mn-lt"/>
                <a:ea typeface="+mn-ea"/>
                <a:cs typeface="+mn-cs"/>
              </a:defRPr>
            </a:lvl3pPr>
            <a:lvl4pPr marL="1371600" algn="l" defTabSz="914400" rtl="0" eaLnBrk="1" latinLnBrk="0" hangingPunct="1">
              <a:defRPr sz="1800" kern="1200">
                <a:solidFill>
                  <a:srgbClr val="000000"/>
                </a:solidFill>
                <a:latin typeface="+mn-lt"/>
                <a:ea typeface="+mn-ea"/>
                <a:cs typeface="+mn-cs"/>
              </a:defRPr>
            </a:lvl4pPr>
            <a:lvl5pPr marL="1828800" algn="l" defTabSz="914400" rtl="0" eaLnBrk="1" latinLnBrk="0" hangingPunct="1">
              <a:defRPr sz="1800" kern="1200">
                <a:solidFill>
                  <a:srgbClr val="000000"/>
                </a:solidFill>
                <a:latin typeface="+mn-lt"/>
                <a:ea typeface="+mn-ea"/>
                <a:cs typeface="+mn-cs"/>
              </a:defRPr>
            </a:lvl5pPr>
            <a:lvl6pPr marL="2286000" algn="l" defTabSz="914400" rtl="0" eaLnBrk="1" latinLnBrk="0" hangingPunct="1">
              <a:defRPr sz="1800" kern="1200">
                <a:solidFill>
                  <a:srgbClr val="000000"/>
                </a:solidFill>
                <a:latin typeface="+mn-lt"/>
                <a:ea typeface="+mn-ea"/>
                <a:cs typeface="+mn-cs"/>
              </a:defRPr>
            </a:lvl6pPr>
            <a:lvl7pPr marL="2743200" algn="l" defTabSz="914400" rtl="0" eaLnBrk="1" latinLnBrk="0" hangingPunct="1">
              <a:defRPr sz="1800" kern="1200">
                <a:solidFill>
                  <a:srgbClr val="000000"/>
                </a:solidFill>
                <a:latin typeface="+mn-lt"/>
                <a:ea typeface="+mn-ea"/>
                <a:cs typeface="+mn-cs"/>
              </a:defRPr>
            </a:lvl7pPr>
            <a:lvl8pPr marL="3200400" algn="l" defTabSz="914400" rtl="0" eaLnBrk="1" latinLnBrk="0" hangingPunct="1">
              <a:defRPr sz="1800" kern="1200">
                <a:solidFill>
                  <a:srgbClr val="000000"/>
                </a:solidFill>
                <a:latin typeface="+mn-lt"/>
                <a:ea typeface="+mn-ea"/>
                <a:cs typeface="+mn-cs"/>
              </a:defRPr>
            </a:lvl8pPr>
            <a:lvl9pPr marL="3657600" algn="l" defTabSz="914400" rtl="0" eaLnBrk="1" latinLnBrk="0" hangingPunct="1">
              <a:defRPr sz="1800" kern="1200">
                <a:solidFill>
                  <a:srgbClr val="000000"/>
                </a:solidFill>
                <a:latin typeface="+mn-lt"/>
                <a:ea typeface="+mn-ea"/>
                <a:cs typeface="+mn-cs"/>
              </a:defRPr>
            </a:lvl9pPr>
          </a:lstStyle>
          <a:p>
            <a:pPr algn="ctr"/>
            <a:endParaRPr lang="ru-RU"/>
          </a:p>
        </p:txBody>
      </p:sp>
      <p:sp>
        <p:nvSpPr>
          <p:cNvPr id="1048820" name="Прямоугольник 1048819"/>
          <p:cNvSpPr/>
          <p:nvPr/>
        </p:nvSpPr>
        <p:spPr>
          <a:xfrm>
            <a:off x="8937048" y="1186839"/>
            <a:ext cx="2259590" cy="1360486"/>
          </a:xfrm>
          <a:prstGeom prst="rect">
            <a:avLst/>
          </a:prstGeom>
          <a:solidFill>
            <a:srgbClr val="FFFFFF"/>
          </a:solidFill>
          <a:ln w="25400">
            <a:solidFill>
              <a:srgbClr val="666666"/>
            </a:solidFill>
          </a:ln>
        </p:spPr>
        <p:txBody>
          <a:bodyPr anchor="ctr"/>
          <a:lstStyle>
            <a:defPPr>
              <a:defRPr lang="zh-CN"/>
            </a:defPPr>
            <a:lvl1pPr marL="0" algn="l" defTabSz="914400" rtl="0" eaLnBrk="1" latinLnBrk="0" hangingPunct="1">
              <a:defRPr sz="1800" kern="1200">
                <a:solidFill>
                  <a:srgbClr val="000000"/>
                </a:solidFill>
                <a:latin typeface="+mn-lt"/>
                <a:ea typeface="+mn-ea"/>
                <a:cs typeface="+mn-cs"/>
              </a:defRPr>
            </a:lvl1pPr>
            <a:lvl2pPr marL="457200" algn="l" defTabSz="914400" rtl="0" eaLnBrk="1" latinLnBrk="0" hangingPunct="1">
              <a:defRPr sz="1800" kern="1200">
                <a:solidFill>
                  <a:srgbClr val="000000"/>
                </a:solidFill>
                <a:latin typeface="+mn-lt"/>
                <a:ea typeface="+mn-ea"/>
                <a:cs typeface="+mn-cs"/>
              </a:defRPr>
            </a:lvl2pPr>
            <a:lvl3pPr marL="914400" algn="l" defTabSz="914400" rtl="0" eaLnBrk="1" latinLnBrk="0" hangingPunct="1">
              <a:defRPr sz="1800" kern="1200">
                <a:solidFill>
                  <a:srgbClr val="000000"/>
                </a:solidFill>
                <a:latin typeface="+mn-lt"/>
                <a:ea typeface="+mn-ea"/>
                <a:cs typeface="+mn-cs"/>
              </a:defRPr>
            </a:lvl3pPr>
            <a:lvl4pPr marL="1371600" algn="l" defTabSz="914400" rtl="0" eaLnBrk="1" latinLnBrk="0" hangingPunct="1">
              <a:defRPr sz="1800" kern="1200">
                <a:solidFill>
                  <a:srgbClr val="000000"/>
                </a:solidFill>
                <a:latin typeface="+mn-lt"/>
                <a:ea typeface="+mn-ea"/>
                <a:cs typeface="+mn-cs"/>
              </a:defRPr>
            </a:lvl4pPr>
            <a:lvl5pPr marL="1828800" algn="l" defTabSz="914400" rtl="0" eaLnBrk="1" latinLnBrk="0" hangingPunct="1">
              <a:defRPr sz="1800" kern="1200">
                <a:solidFill>
                  <a:srgbClr val="000000"/>
                </a:solidFill>
                <a:latin typeface="+mn-lt"/>
                <a:ea typeface="+mn-ea"/>
                <a:cs typeface="+mn-cs"/>
              </a:defRPr>
            </a:lvl5pPr>
            <a:lvl6pPr marL="2286000" algn="l" defTabSz="914400" rtl="0" eaLnBrk="1" latinLnBrk="0" hangingPunct="1">
              <a:defRPr sz="1800" kern="1200">
                <a:solidFill>
                  <a:srgbClr val="000000"/>
                </a:solidFill>
                <a:latin typeface="+mn-lt"/>
                <a:ea typeface="+mn-ea"/>
                <a:cs typeface="+mn-cs"/>
              </a:defRPr>
            </a:lvl6pPr>
            <a:lvl7pPr marL="2743200" algn="l" defTabSz="914400" rtl="0" eaLnBrk="1" latinLnBrk="0" hangingPunct="1">
              <a:defRPr sz="1800" kern="1200">
                <a:solidFill>
                  <a:srgbClr val="000000"/>
                </a:solidFill>
                <a:latin typeface="+mn-lt"/>
                <a:ea typeface="+mn-ea"/>
                <a:cs typeface="+mn-cs"/>
              </a:defRPr>
            </a:lvl7pPr>
            <a:lvl8pPr marL="3200400" algn="l" defTabSz="914400" rtl="0" eaLnBrk="1" latinLnBrk="0" hangingPunct="1">
              <a:defRPr sz="1800" kern="1200">
                <a:solidFill>
                  <a:srgbClr val="000000"/>
                </a:solidFill>
                <a:latin typeface="+mn-lt"/>
                <a:ea typeface="+mn-ea"/>
                <a:cs typeface="+mn-cs"/>
              </a:defRPr>
            </a:lvl8pPr>
            <a:lvl9pPr marL="3657600" algn="l" defTabSz="914400" rtl="0" eaLnBrk="1" latinLnBrk="0" hangingPunct="1">
              <a:defRPr sz="1800" kern="1200">
                <a:solidFill>
                  <a:srgbClr val="000000"/>
                </a:solidFill>
                <a:latin typeface="+mn-lt"/>
                <a:ea typeface="+mn-ea"/>
                <a:cs typeface="+mn-cs"/>
              </a:defRPr>
            </a:lvl9pPr>
          </a:lstStyle>
          <a:p>
            <a:pPr algn="ctr"/>
            <a:r>
              <a:rPr lang="en-US"/>
              <a:t>1,5 yoshdan 3 yoshgacha</a:t>
            </a:r>
            <a:endParaRPr lang="ru-RU"/>
          </a:p>
        </p:txBody>
      </p:sp>
      <p:sp>
        <p:nvSpPr>
          <p:cNvPr id="1048821" name="Стрелка: вправо 1048820"/>
          <p:cNvSpPr/>
          <p:nvPr/>
        </p:nvSpPr>
        <p:spPr>
          <a:xfrm rot="7770963">
            <a:off x="8393900" y="2908284"/>
            <a:ext cx="1465684" cy="732842"/>
          </a:xfrm>
          <a:prstGeom prst="rightArrow">
            <a:avLst/>
          </a:prstGeom>
          <a:solidFill>
            <a:srgbClr val="9933FF"/>
          </a:solidFill>
          <a:ln w="25400">
            <a:solidFill>
              <a:srgbClr val="666666"/>
            </a:solidFill>
          </a:ln>
        </p:spPr>
        <p:txBody>
          <a:bodyPr anchor="ctr"/>
          <a:lstStyle>
            <a:defPPr>
              <a:defRPr lang="zh-CN"/>
            </a:defPPr>
            <a:lvl1pPr marL="0" algn="l" defTabSz="914400" rtl="0" eaLnBrk="1" latinLnBrk="0" hangingPunct="1">
              <a:defRPr sz="1800" kern="1200">
                <a:solidFill>
                  <a:srgbClr val="000000"/>
                </a:solidFill>
                <a:latin typeface="+mn-lt"/>
                <a:ea typeface="+mn-ea"/>
                <a:cs typeface="+mn-cs"/>
              </a:defRPr>
            </a:lvl1pPr>
            <a:lvl2pPr marL="457200" algn="l" defTabSz="914400" rtl="0" eaLnBrk="1" latinLnBrk="0" hangingPunct="1">
              <a:defRPr sz="1800" kern="1200">
                <a:solidFill>
                  <a:srgbClr val="000000"/>
                </a:solidFill>
                <a:latin typeface="+mn-lt"/>
                <a:ea typeface="+mn-ea"/>
                <a:cs typeface="+mn-cs"/>
              </a:defRPr>
            </a:lvl2pPr>
            <a:lvl3pPr marL="914400" algn="l" defTabSz="914400" rtl="0" eaLnBrk="1" latinLnBrk="0" hangingPunct="1">
              <a:defRPr sz="1800" kern="1200">
                <a:solidFill>
                  <a:srgbClr val="000000"/>
                </a:solidFill>
                <a:latin typeface="+mn-lt"/>
                <a:ea typeface="+mn-ea"/>
                <a:cs typeface="+mn-cs"/>
              </a:defRPr>
            </a:lvl3pPr>
            <a:lvl4pPr marL="1371600" algn="l" defTabSz="914400" rtl="0" eaLnBrk="1" latinLnBrk="0" hangingPunct="1">
              <a:defRPr sz="1800" kern="1200">
                <a:solidFill>
                  <a:srgbClr val="000000"/>
                </a:solidFill>
                <a:latin typeface="+mn-lt"/>
                <a:ea typeface="+mn-ea"/>
                <a:cs typeface="+mn-cs"/>
              </a:defRPr>
            </a:lvl4pPr>
            <a:lvl5pPr marL="1828800" algn="l" defTabSz="914400" rtl="0" eaLnBrk="1" latinLnBrk="0" hangingPunct="1">
              <a:defRPr sz="1800" kern="1200">
                <a:solidFill>
                  <a:srgbClr val="000000"/>
                </a:solidFill>
                <a:latin typeface="+mn-lt"/>
                <a:ea typeface="+mn-ea"/>
                <a:cs typeface="+mn-cs"/>
              </a:defRPr>
            </a:lvl5pPr>
            <a:lvl6pPr marL="2286000" algn="l" defTabSz="914400" rtl="0" eaLnBrk="1" latinLnBrk="0" hangingPunct="1">
              <a:defRPr sz="1800" kern="1200">
                <a:solidFill>
                  <a:srgbClr val="000000"/>
                </a:solidFill>
                <a:latin typeface="+mn-lt"/>
                <a:ea typeface="+mn-ea"/>
                <a:cs typeface="+mn-cs"/>
              </a:defRPr>
            </a:lvl6pPr>
            <a:lvl7pPr marL="2743200" algn="l" defTabSz="914400" rtl="0" eaLnBrk="1" latinLnBrk="0" hangingPunct="1">
              <a:defRPr sz="1800" kern="1200">
                <a:solidFill>
                  <a:srgbClr val="000000"/>
                </a:solidFill>
                <a:latin typeface="+mn-lt"/>
                <a:ea typeface="+mn-ea"/>
                <a:cs typeface="+mn-cs"/>
              </a:defRPr>
            </a:lvl7pPr>
            <a:lvl8pPr marL="3200400" algn="l" defTabSz="914400" rtl="0" eaLnBrk="1" latinLnBrk="0" hangingPunct="1">
              <a:defRPr sz="1800" kern="1200">
                <a:solidFill>
                  <a:srgbClr val="000000"/>
                </a:solidFill>
                <a:latin typeface="+mn-lt"/>
                <a:ea typeface="+mn-ea"/>
                <a:cs typeface="+mn-cs"/>
              </a:defRPr>
            </a:lvl8pPr>
            <a:lvl9pPr marL="3657600" algn="l" defTabSz="914400" rtl="0" eaLnBrk="1" latinLnBrk="0" hangingPunct="1">
              <a:defRPr sz="1800" kern="1200">
                <a:solidFill>
                  <a:srgbClr val="000000"/>
                </a:solidFill>
                <a:latin typeface="+mn-lt"/>
                <a:ea typeface="+mn-ea"/>
                <a:cs typeface="+mn-cs"/>
              </a:defRPr>
            </a:lvl9pPr>
          </a:lstStyle>
          <a:p>
            <a:pPr algn="ctr"/>
            <a:endParaRPr lang="ru-RU"/>
          </a:p>
        </p:txBody>
      </p:sp>
      <p:sp>
        <p:nvSpPr>
          <p:cNvPr id="1048822" name="Стрелка: вправо 1048821"/>
          <p:cNvSpPr/>
          <p:nvPr/>
        </p:nvSpPr>
        <p:spPr>
          <a:xfrm rot="5382434">
            <a:off x="9753936" y="3487381"/>
            <a:ext cx="1465684" cy="732842"/>
          </a:xfrm>
          <a:prstGeom prst="rightArrow">
            <a:avLst/>
          </a:prstGeom>
          <a:solidFill>
            <a:srgbClr val="9933FF"/>
          </a:solidFill>
          <a:ln w="25400">
            <a:solidFill>
              <a:srgbClr val="666666"/>
            </a:solidFill>
          </a:ln>
        </p:spPr>
        <p:txBody>
          <a:bodyPr anchor="ctr"/>
          <a:lstStyle>
            <a:defPPr>
              <a:defRPr lang="zh-CN"/>
            </a:defPPr>
            <a:lvl1pPr marL="0" algn="l" defTabSz="914400" rtl="0" eaLnBrk="1" latinLnBrk="0" hangingPunct="1">
              <a:defRPr sz="1800" kern="1200">
                <a:solidFill>
                  <a:srgbClr val="000000"/>
                </a:solidFill>
                <a:latin typeface="+mn-lt"/>
                <a:ea typeface="+mn-ea"/>
                <a:cs typeface="+mn-cs"/>
              </a:defRPr>
            </a:lvl1pPr>
            <a:lvl2pPr marL="457200" algn="l" defTabSz="914400" rtl="0" eaLnBrk="1" latinLnBrk="0" hangingPunct="1">
              <a:defRPr sz="1800" kern="1200">
                <a:solidFill>
                  <a:srgbClr val="000000"/>
                </a:solidFill>
                <a:latin typeface="+mn-lt"/>
                <a:ea typeface="+mn-ea"/>
                <a:cs typeface="+mn-cs"/>
              </a:defRPr>
            </a:lvl2pPr>
            <a:lvl3pPr marL="914400" algn="l" defTabSz="914400" rtl="0" eaLnBrk="1" latinLnBrk="0" hangingPunct="1">
              <a:defRPr sz="1800" kern="1200">
                <a:solidFill>
                  <a:srgbClr val="000000"/>
                </a:solidFill>
                <a:latin typeface="+mn-lt"/>
                <a:ea typeface="+mn-ea"/>
                <a:cs typeface="+mn-cs"/>
              </a:defRPr>
            </a:lvl3pPr>
            <a:lvl4pPr marL="1371600" algn="l" defTabSz="914400" rtl="0" eaLnBrk="1" latinLnBrk="0" hangingPunct="1">
              <a:defRPr sz="1800" kern="1200">
                <a:solidFill>
                  <a:srgbClr val="000000"/>
                </a:solidFill>
                <a:latin typeface="+mn-lt"/>
                <a:ea typeface="+mn-ea"/>
                <a:cs typeface="+mn-cs"/>
              </a:defRPr>
            </a:lvl4pPr>
            <a:lvl5pPr marL="1828800" algn="l" defTabSz="914400" rtl="0" eaLnBrk="1" latinLnBrk="0" hangingPunct="1">
              <a:defRPr sz="1800" kern="1200">
                <a:solidFill>
                  <a:srgbClr val="000000"/>
                </a:solidFill>
                <a:latin typeface="+mn-lt"/>
                <a:ea typeface="+mn-ea"/>
                <a:cs typeface="+mn-cs"/>
              </a:defRPr>
            </a:lvl5pPr>
            <a:lvl6pPr marL="2286000" algn="l" defTabSz="914400" rtl="0" eaLnBrk="1" latinLnBrk="0" hangingPunct="1">
              <a:defRPr sz="1800" kern="1200">
                <a:solidFill>
                  <a:srgbClr val="000000"/>
                </a:solidFill>
                <a:latin typeface="+mn-lt"/>
                <a:ea typeface="+mn-ea"/>
                <a:cs typeface="+mn-cs"/>
              </a:defRPr>
            </a:lvl6pPr>
            <a:lvl7pPr marL="2743200" algn="l" defTabSz="914400" rtl="0" eaLnBrk="1" latinLnBrk="0" hangingPunct="1">
              <a:defRPr sz="1800" kern="1200">
                <a:solidFill>
                  <a:srgbClr val="000000"/>
                </a:solidFill>
                <a:latin typeface="+mn-lt"/>
                <a:ea typeface="+mn-ea"/>
                <a:cs typeface="+mn-cs"/>
              </a:defRPr>
            </a:lvl7pPr>
            <a:lvl8pPr marL="3200400" algn="l" defTabSz="914400" rtl="0" eaLnBrk="1" latinLnBrk="0" hangingPunct="1">
              <a:defRPr sz="1800" kern="1200">
                <a:solidFill>
                  <a:srgbClr val="000000"/>
                </a:solidFill>
                <a:latin typeface="+mn-lt"/>
                <a:ea typeface="+mn-ea"/>
                <a:cs typeface="+mn-cs"/>
              </a:defRPr>
            </a:lvl8pPr>
            <a:lvl9pPr marL="3657600" algn="l" defTabSz="914400" rtl="0" eaLnBrk="1" latinLnBrk="0" hangingPunct="1">
              <a:defRPr sz="1800" kern="1200">
                <a:solidFill>
                  <a:srgbClr val="000000"/>
                </a:solidFill>
                <a:latin typeface="+mn-lt"/>
                <a:ea typeface="+mn-ea"/>
                <a:cs typeface="+mn-cs"/>
              </a:defRPr>
            </a:lvl9pPr>
          </a:lstStyle>
          <a:p>
            <a:pPr algn="ctr"/>
            <a:endParaRPr lang="ru-RU"/>
          </a:p>
        </p:txBody>
      </p:sp>
      <p:sp>
        <p:nvSpPr>
          <p:cNvPr id="1048823" name="Овал 1048822"/>
          <p:cNvSpPr/>
          <p:nvPr/>
        </p:nvSpPr>
        <p:spPr>
          <a:xfrm>
            <a:off x="512862" y="4065471"/>
            <a:ext cx="2763574" cy="2036121"/>
          </a:xfrm>
          <a:prstGeom prst="ellipse">
            <a:avLst/>
          </a:prstGeom>
          <a:solidFill>
            <a:srgbClr val="02A5E3"/>
          </a:solidFill>
          <a:ln w="25400">
            <a:solidFill>
              <a:srgbClr val="666666"/>
            </a:solidFill>
          </a:ln>
        </p:spPr>
        <p:txBody>
          <a:bodyPr anchor="ctr"/>
          <a:lstStyle/>
          <a:p>
            <a:pPr algn="ctr"/>
            <a:endParaRPr lang="ru-RU" sz="1400"/>
          </a:p>
          <a:p>
            <a:pPr algn="ctr"/>
            <a:endParaRPr lang="ru-RU" sz="1400"/>
          </a:p>
          <a:p>
            <a:pPr algn="ctr"/>
            <a:r>
              <a:rPr lang="en-US" sz="1400"/>
              <a:t>do'stlarining yo'qligi maktabdan so'ng uyga borishga qo'rqish 'g'alati narsalarni yeyishga moyillik: ohak, yer, kal, qog'oz, shilliqurt, qo'ng'izlar va h.k.</a:t>
            </a:r>
            <a:endParaRPr lang="ru-RU" sz="1400"/>
          </a:p>
          <a:p>
            <a:pPr algn="ctr"/>
            <a:endParaRPr lang="ru-RU"/>
          </a:p>
        </p:txBody>
      </p:sp>
      <p:sp>
        <p:nvSpPr>
          <p:cNvPr id="1048824" name="Овал 1048823"/>
          <p:cNvSpPr/>
          <p:nvPr/>
        </p:nvSpPr>
        <p:spPr>
          <a:xfrm>
            <a:off x="4814079" y="592609"/>
            <a:ext cx="2706321" cy="2355581"/>
          </a:xfrm>
          <a:prstGeom prst="ellipse">
            <a:avLst/>
          </a:prstGeom>
          <a:solidFill>
            <a:srgbClr val="02A5E3"/>
          </a:solidFill>
          <a:ln w="25400">
            <a:solidFill>
              <a:srgbClr val="666666"/>
            </a:solidFill>
          </a:ln>
        </p:spPr>
        <p:txBody>
          <a:bodyPr anchor="ctr"/>
          <a:lstStyle>
            <a:defPPr>
              <a:defRPr lang="zh-CN"/>
            </a:defPPr>
            <a:lvl1pPr marL="0" algn="l" defTabSz="914400" rtl="0" eaLnBrk="1" latinLnBrk="0" hangingPunct="1">
              <a:defRPr sz="1800" kern="1200">
                <a:solidFill>
                  <a:srgbClr val="000000"/>
                </a:solidFill>
                <a:latin typeface="+mn-lt"/>
                <a:ea typeface="+mn-ea"/>
                <a:cs typeface="+mn-cs"/>
              </a:defRPr>
            </a:lvl1pPr>
            <a:lvl2pPr marL="457200" algn="l" defTabSz="914400" rtl="0" eaLnBrk="1" latinLnBrk="0" hangingPunct="1">
              <a:defRPr sz="1800" kern="1200">
                <a:solidFill>
                  <a:srgbClr val="000000"/>
                </a:solidFill>
                <a:latin typeface="+mn-lt"/>
                <a:ea typeface="+mn-ea"/>
                <a:cs typeface="+mn-cs"/>
              </a:defRPr>
            </a:lvl2pPr>
            <a:lvl3pPr marL="914400" algn="l" defTabSz="914400" rtl="0" eaLnBrk="1" latinLnBrk="0" hangingPunct="1">
              <a:defRPr sz="1800" kern="1200">
                <a:solidFill>
                  <a:srgbClr val="000000"/>
                </a:solidFill>
                <a:latin typeface="+mn-lt"/>
                <a:ea typeface="+mn-ea"/>
                <a:cs typeface="+mn-cs"/>
              </a:defRPr>
            </a:lvl3pPr>
            <a:lvl4pPr marL="1371600" algn="l" defTabSz="914400" rtl="0" eaLnBrk="1" latinLnBrk="0" hangingPunct="1">
              <a:defRPr sz="1800" kern="1200">
                <a:solidFill>
                  <a:srgbClr val="000000"/>
                </a:solidFill>
                <a:latin typeface="+mn-lt"/>
                <a:ea typeface="+mn-ea"/>
                <a:cs typeface="+mn-cs"/>
              </a:defRPr>
            </a:lvl4pPr>
            <a:lvl5pPr marL="1828800" algn="l" defTabSz="914400" rtl="0" eaLnBrk="1" latinLnBrk="0" hangingPunct="1">
              <a:defRPr sz="1800" kern="1200">
                <a:solidFill>
                  <a:srgbClr val="000000"/>
                </a:solidFill>
                <a:latin typeface="+mn-lt"/>
                <a:ea typeface="+mn-ea"/>
                <a:cs typeface="+mn-cs"/>
              </a:defRPr>
            </a:lvl5pPr>
            <a:lvl6pPr marL="2286000" algn="l" defTabSz="914400" rtl="0" eaLnBrk="1" latinLnBrk="0" hangingPunct="1">
              <a:defRPr sz="1800" kern="1200">
                <a:solidFill>
                  <a:srgbClr val="000000"/>
                </a:solidFill>
                <a:latin typeface="+mn-lt"/>
                <a:ea typeface="+mn-ea"/>
                <a:cs typeface="+mn-cs"/>
              </a:defRPr>
            </a:lvl6pPr>
            <a:lvl7pPr marL="2743200" algn="l" defTabSz="914400" rtl="0" eaLnBrk="1" latinLnBrk="0" hangingPunct="1">
              <a:defRPr sz="1800" kern="1200">
                <a:solidFill>
                  <a:srgbClr val="000000"/>
                </a:solidFill>
                <a:latin typeface="+mn-lt"/>
                <a:ea typeface="+mn-ea"/>
                <a:cs typeface="+mn-cs"/>
              </a:defRPr>
            </a:lvl7pPr>
            <a:lvl8pPr marL="3200400" algn="l" defTabSz="914400" rtl="0" eaLnBrk="1" latinLnBrk="0" hangingPunct="1">
              <a:defRPr sz="1800" kern="1200">
                <a:solidFill>
                  <a:srgbClr val="000000"/>
                </a:solidFill>
                <a:latin typeface="+mn-lt"/>
                <a:ea typeface="+mn-ea"/>
                <a:cs typeface="+mn-cs"/>
              </a:defRPr>
            </a:lvl8pPr>
            <a:lvl9pPr marL="3657600" algn="l" defTabSz="914400" rtl="0" eaLnBrk="1" latinLnBrk="0" hangingPunct="1">
              <a:defRPr sz="1800" kern="1200">
                <a:solidFill>
                  <a:srgbClr val="000000"/>
                </a:solidFill>
                <a:latin typeface="+mn-lt"/>
                <a:ea typeface="+mn-ea"/>
                <a:cs typeface="+mn-cs"/>
              </a:defRPr>
            </a:lvl9pPr>
          </a:lstStyle>
          <a:p>
            <a:pPr algn="ctr"/>
            <a:r>
              <a:rPr lang="ru-RU" altLang="ru-RU" sz="1400"/>
              <a:t>️ularga nisbatan tajovuzkor munosabat namoyon qilinganda qarshilik qilmaslik og'riqqa nisbatan passiv munosabat tanqid, tanbehlarga og'riqli munosabat tilyog'lamalik,</a:t>
            </a:r>
            <a:r>
              <a:rPr lang="ru-RU" altLang="ru-RU"/>
              <a:t> </a:t>
            </a:r>
            <a:endParaRPr lang="ru-RU"/>
          </a:p>
        </p:txBody>
      </p:sp>
      <p:sp>
        <p:nvSpPr>
          <p:cNvPr id="1048825" name="Овал 1048824"/>
          <p:cNvSpPr/>
          <p:nvPr/>
        </p:nvSpPr>
        <p:spPr>
          <a:xfrm>
            <a:off x="6785149" y="3756152"/>
            <a:ext cx="2534653" cy="2264183"/>
          </a:xfrm>
          <a:prstGeom prst="ellipse">
            <a:avLst/>
          </a:prstGeom>
          <a:solidFill>
            <a:srgbClr val="D66565"/>
          </a:solidFill>
          <a:ln w="25400">
            <a:solidFill>
              <a:srgbClr val="666666"/>
            </a:solidFill>
          </a:ln>
        </p:spPr>
        <p:txBody>
          <a:bodyPr anchor="ctr"/>
          <a:lstStyle>
            <a:defPPr>
              <a:defRPr lang="zh-CN"/>
            </a:defPPr>
            <a:lvl1pPr marL="0" algn="l" defTabSz="914400" rtl="0" eaLnBrk="1" latinLnBrk="0" hangingPunct="1">
              <a:defRPr sz="1800" kern="1200">
                <a:solidFill>
                  <a:srgbClr val="000000"/>
                </a:solidFill>
                <a:latin typeface="+mn-lt"/>
                <a:ea typeface="+mn-ea"/>
                <a:cs typeface="+mn-cs"/>
              </a:defRPr>
            </a:lvl1pPr>
            <a:lvl2pPr marL="457200" algn="l" defTabSz="914400" rtl="0" eaLnBrk="1" latinLnBrk="0" hangingPunct="1">
              <a:defRPr sz="1800" kern="1200">
                <a:solidFill>
                  <a:srgbClr val="000000"/>
                </a:solidFill>
                <a:latin typeface="+mn-lt"/>
                <a:ea typeface="+mn-ea"/>
                <a:cs typeface="+mn-cs"/>
              </a:defRPr>
            </a:lvl2pPr>
            <a:lvl3pPr marL="914400" algn="l" defTabSz="914400" rtl="0" eaLnBrk="1" latinLnBrk="0" hangingPunct="1">
              <a:defRPr sz="1800" kern="1200">
                <a:solidFill>
                  <a:srgbClr val="000000"/>
                </a:solidFill>
                <a:latin typeface="+mn-lt"/>
                <a:ea typeface="+mn-ea"/>
                <a:cs typeface="+mn-cs"/>
              </a:defRPr>
            </a:lvl3pPr>
            <a:lvl4pPr marL="1371600" algn="l" defTabSz="914400" rtl="0" eaLnBrk="1" latinLnBrk="0" hangingPunct="1">
              <a:defRPr sz="1800" kern="1200">
                <a:solidFill>
                  <a:srgbClr val="000000"/>
                </a:solidFill>
                <a:latin typeface="+mn-lt"/>
                <a:ea typeface="+mn-ea"/>
                <a:cs typeface="+mn-cs"/>
              </a:defRPr>
            </a:lvl4pPr>
            <a:lvl5pPr marL="1828800" algn="l" defTabSz="914400" rtl="0" eaLnBrk="1" latinLnBrk="0" hangingPunct="1">
              <a:defRPr sz="1800" kern="1200">
                <a:solidFill>
                  <a:srgbClr val="000000"/>
                </a:solidFill>
                <a:latin typeface="+mn-lt"/>
                <a:ea typeface="+mn-ea"/>
                <a:cs typeface="+mn-cs"/>
              </a:defRPr>
            </a:lvl5pPr>
            <a:lvl6pPr marL="2286000" algn="l" defTabSz="914400" rtl="0" eaLnBrk="1" latinLnBrk="0" hangingPunct="1">
              <a:defRPr sz="1800" kern="1200">
                <a:solidFill>
                  <a:srgbClr val="000000"/>
                </a:solidFill>
                <a:latin typeface="+mn-lt"/>
                <a:ea typeface="+mn-ea"/>
                <a:cs typeface="+mn-cs"/>
              </a:defRPr>
            </a:lvl6pPr>
            <a:lvl7pPr marL="2743200" algn="l" defTabSz="914400" rtl="0" eaLnBrk="1" latinLnBrk="0" hangingPunct="1">
              <a:defRPr sz="1800" kern="1200">
                <a:solidFill>
                  <a:srgbClr val="000000"/>
                </a:solidFill>
                <a:latin typeface="+mn-lt"/>
                <a:ea typeface="+mn-ea"/>
                <a:cs typeface="+mn-cs"/>
              </a:defRPr>
            </a:lvl7pPr>
            <a:lvl8pPr marL="3200400" algn="l" defTabSz="914400" rtl="0" eaLnBrk="1" latinLnBrk="0" hangingPunct="1">
              <a:defRPr sz="1800" kern="1200">
                <a:solidFill>
                  <a:srgbClr val="000000"/>
                </a:solidFill>
                <a:latin typeface="+mn-lt"/>
                <a:ea typeface="+mn-ea"/>
                <a:cs typeface="+mn-cs"/>
              </a:defRPr>
            </a:lvl8pPr>
            <a:lvl9pPr marL="3657600" algn="l" defTabSz="914400" rtl="0" eaLnBrk="1" latinLnBrk="0" hangingPunct="1">
              <a:defRPr sz="1800" kern="1200">
                <a:solidFill>
                  <a:srgbClr val="000000"/>
                </a:solidFill>
                <a:latin typeface="+mn-lt"/>
                <a:ea typeface="+mn-ea"/>
                <a:cs typeface="+mn-cs"/>
              </a:defRPr>
            </a:lvl9pPr>
          </a:lstStyle>
          <a:p>
            <a:pPr algn="ctr"/>
            <a:endParaRPr lang="ru-RU" sz="1200"/>
          </a:p>
          <a:p>
            <a:pPr algn="ctr"/>
            <a:endParaRPr lang="ru-RU" sz="1200"/>
          </a:p>
          <a:p>
            <a:pPr algn="ctr"/>
            <a:r>
              <a:rPr lang="en-US" sz="1200"/>
              <a:t>kamdan-kam hollarda xursandchilikni namoyon qilish boshqa bolalarning yig'isidan cho'chib ketish ish buyurganda qarama-qarshi holatlar o'ta tajovuzkorlikdan befarqlikka qadar.</a:t>
            </a:r>
            <a:endParaRPr lang="ru-RU" sz="1200"/>
          </a:p>
          <a:p>
            <a:pPr algn="ctr"/>
            <a:endParaRPr lang="ru-RU"/>
          </a:p>
        </p:txBody>
      </p:sp>
      <p:sp>
        <p:nvSpPr>
          <p:cNvPr id="1048826" name="Овал 1048825"/>
          <p:cNvSpPr/>
          <p:nvPr/>
        </p:nvSpPr>
        <p:spPr>
          <a:xfrm>
            <a:off x="9508948" y="4588506"/>
            <a:ext cx="1787237" cy="1645373"/>
          </a:xfrm>
          <a:prstGeom prst="ellipse">
            <a:avLst/>
          </a:prstGeom>
          <a:solidFill>
            <a:srgbClr val="D66565"/>
          </a:solidFill>
          <a:ln w="25400">
            <a:solidFill>
              <a:srgbClr val="666666"/>
            </a:solidFill>
          </a:ln>
        </p:spPr>
        <p:txBody>
          <a:bodyPr anchor="ctr"/>
          <a:lstStyle>
            <a:defPPr>
              <a:defRPr lang="zh-CN"/>
            </a:defPPr>
            <a:lvl1pPr marL="0" algn="l" defTabSz="914400" rtl="0" eaLnBrk="1" latinLnBrk="0" hangingPunct="1">
              <a:defRPr sz="1800" kern="1200">
                <a:solidFill>
                  <a:srgbClr val="000000"/>
                </a:solidFill>
                <a:latin typeface="+mn-lt"/>
                <a:ea typeface="+mn-ea"/>
                <a:cs typeface="+mn-cs"/>
              </a:defRPr>
            </a:lvl1pPr>
            <a:lvl2pPr marL="457200" algn="l" defTabSz="914400" rtl="0" eaLnBrk="1" latinLnBrk="0" hangingPunct="1">
              <a:defRPr sz="1800" kern="1200">
                <a:solidFill>
                  <a:srgbClr val="000000"/>
                </a:solidFill>
                <a:latin typeface="+mn-lt"/>
                <a:ea typeface="+mn-ea"/>
                <a:cs typeface="+mn-cs"/>
              </a:defRPr>
            </a:lvl2pPr>
            <a:lvl3pPr marL="914400" algn="l" defTabSz="914400" rtl="0" eaLnBrk="1" latinLnBrk="0" hangingPunct="1">
              <a:defRPr sz="1800" kern="1200">
                <a:solidFill>
                  <a:srgbClr val="000000"/>
                </a:solidFill>
                <a:latin typeface="+mn-lt"/>
                <a:ea typeface="+mn-ea"/>
                <a:cs typeface="+mn-cs"/>
              </a:defRPr>
            </a:lvl3pPr>
            <a:lvl4pPr marL="1371600" algn="l" defTabSz="914400" rtl="0" eaLnBrk="1" latinLnBrk="0" hangingPunct="1">
              <a:defRPr sz="1800" kern="1200">
                <a:solidFill>
                  <a:srgbClr val="000000"/>
                </a:solidFill>
                <a:latin typeface="+mn-lt"/>
                <a:ea typeface="+mn-ea"/>
                <a:cs typeface="+mn-cs"/>
              </a:defRPr>
            </a:lvl4pPr>
            <a:lvl5pPr marL="1828800" algn="l" defTabSz="914400" rtl="0" eaLnBrk="1" latinLnBrk="0" hangingPunct="1">
              <a:defRPr sz="1800" kern="1200">
                <a:solidFill>
                  <a:srgbClr val="000000"/>
                </a:solidFill>
                <a:latin typeface="+mn-lt"/>
                <a:ea typeface="+mn-ea"/>
                <a:cs typeface="+mn-cs"/>
              </a:defRPr>
            </a:lvl5pPr>
            <a:lvl6pPr marL="2286000" algn="l" defTabSz="914400" rtl="0" eaLnBrk="1" latinLnBrk="0" hangingPunct="1">
              <a:defRPr sz="1800" kern="1200">
                <a:solidFill>
                  <a:srgbClr val="000000"/>
                </a:solidFill>
                <a:latin typeface="+mn-lt"/>
                <a:ea typeface="+mn-ea"/>
                <a:cs typeface="+mn-cs"/>
              </a:defRPr>
            </a:lvl6pPr>
            <a:lvl7pPr marL="2743200" algn="l" defTabSz="914400" rtl="0" eaLnBrk="1" latinLnBrk="0" hangingPunct="1">
              <a:defRPr sz="1800" kern="1200">
                <a:solidFill>
                  <a:srgbClr val="000000"/>
                </a:solidFill>
                <a:latin typeface="+mn-lt"/>
                <a:ea typeface="+mn-ea"/>
                <a:cs typeface="+mn-cs"/>
              </a:defRPr>
            </a:lvl7pPr>
            <a:lvl8pPr marL="3200400" algn="l" defTabSz="914400" rtl="0" eaLnBrk="1" latinLnBrk="0" hangingPunct="1">
              <a:defRPr sz="1800" kern="1200">
                <a:solidFill>
                  <a:srgbClr val="000000"/>
                </a:solidFill>
                <a:latin typeface="+mn-lt"/>
                <a:ea typeface="+mn-ea"/>
                <a:cs typeface="+mn-cs"/>
              </a:defRPr>
            </a:lvl8pPr>
            <a:lvl9pPr marL="3657600" algn="l" defTabSz="914400" rtl="0" eaLnBrk="1" latinLnBrk="0" hangingPunct="1">
              <a:defRPr sz="1800" kern="1200">
                <a:solidFill>
                  <a:srgbClr val="000000"/>
                </a:solidFill>
                <a:latin typeface="+mn-lt"/>
                <a:ea typeface="+mn-ea"/>
                <a:cs typeface="+mn-cs"/>
              </a:defRPr>
            </a:lvl9pPr>
          </a:lstStyle>
          <a:p>
            <a:pPr algn="ctr"/>
            <a:r>
              <a:rPr lang="en-US" sz="1200"/>
              <a:t>kattalardan qo'rqish yigʻloqilik,</a:t>
            </a:r>
            <a:endParaRPr lang="ru-RU" sz="1200"/>
          </a:p>
        </p:txBody>
      </p:sp>
      <p:sp>
        <p:nvSpPr>
          <p:cNvPr id="1048827" name="Овал 1048826"/>
          <p:cNvSpPr/>
          <p:nvPr/>
        </p:nvSpPr>
        <p:spPr>
          <a:xfrm>
            <a:off x="3802316" y="3572367"/>
            <a:ext cx="2477103" cy="2206813"/>
          </a:xfrm>
          <a:prstGeom prst="ellipse">
            <a:avLst/>
          </a:prstGeom>
          <a:solidFill>
            <a:srgbClr val="02A5E3"/>
          </a:solidFill>
          <a:ln w="25400">
            <a:solidFill>
              <a:srgbClr val="666666"/>
            </a:solidFill>
          </a:ln>
        </p:spPr>
        <p:txBody>
          <a:bodyPr anchor="ctr"/>
          <a:lstStyle/>
          <a:p>
            <a:pPr algn="ctr"/>
            <a:r>
              <a:rPr lang="en-US" sz="1100"/>
              <a:t>yuqori darajadagi bo'shlik o'zini kattalar kabi tutish (kattalarga yuqori darajada taqlid qilish)salbiylik, tajovuzkorlik yolg'onchilik, o'g'irlik,</a:t>
            </a:r>
            <a:endParaRPr lang="ru-RU" sz="1100"/>
          </a:p>
          <a:p>
            <a:pPr algn="ctr"/>
            <a:r>
              <a:rPr lang="en-US" sz="1100"/>
              <a:t>boshlang'ich maktab yoshi o'zining jismoniy shikastlari va jarohatlarini yashirishga urinish</a:t>
            </a:r>
            <a:endParaRPr lang="ru-RU" sz="1100"/>
          </a:p>
        </p:txBody>
      </p:sp>
      <p:sp>
        <p:nvSpPr>
          <p:cNvPr id="1048828" name="Стрелка: вправо 1048827"/>
          <p:cNvSpPr/>
          <p:nvPr/>
        </p:nvSpPr>
        <p:spPr>
          <a:xfrm rot="1175773">
            <a:off x="2975822" y="1476646"/>
            <a:ext cx="1891510" cy="945755"/>
          </a:xfrm>
          <a:prstGeom prst="rightArrow">
            <a:avLst/>
          </a:prstGeom>
          <a:solidFill>
            <a:srgbClr val="9933FF"/>
          </a:solidFill>
          <a:ln w="25400">
            <a:solidFill>
              <a:srgbClr val="666666"/>
            </a:solidFill>
          </a:ln>
        </p:spPr>
        <p:txBody>
          <a:bodyPr anchor="ctr"/>
          <a:lstStyle>
            <a:defPPr>
              <a:defRPr lang="zh-CN"/>
            </a:defPPr>
            <a:lvl1pPr marL="0" algn="l" defTabSz="914400" rtl="0" eaLnBrk="1" latinLnBrk="0" hangingPunct="1">
              <a:defRPr sz="1800" kern="1200">
                <a:solidFill>
                  <a:srgbClr val="000000"/>
                </a:solidFill>
                <a:latin typeface="+mn-lt"/>
                <a:ea typeface="+mn-ea"/>
                <a:cs typeface="+mn-cs"/>
              </a:defRPr>
            </a:lvl1pPr>
            <a:lvl2pPr marL="457200" algn="l" defTabSz="914400" rtl="0" eaLnBrk="1" latinLnBrk="0" hangingPunct="1">
              <a:defRPr sz="1800" kern="1200">
                <a:solidFill>
                  <a:srgbClr val="000000"/>
                </a:solidFill>
                <a:latin typeface="+mn-lt"/>
                <a:ea typeface="+mn-ea"/>
                <a:cs typeface="+mn-cs"/>
              </a:defRPr>
            </a:lvl2pPr>
            <a:lvl3pPr marL="914400" algn="l" defTabSz="914400" rtl="0" eaLnBrk="1" latinLnBrk="0" hangingPunct="1">
              <a:defRPr sz="1800" kern="1200">
                <a:solidFill>
                  <a:srgbClr val="000000"/>
                </a:solidFill>
                <a:latin typeface="+mn-lt"/>
                <a:ea typeface="+mn-ea"/>
                <a:cs typeface="+mn-cs"/>
              </a:defRPr>
            </a:lvl3pPr>
            <a:lvl4pPr marL="1371600" algn="l" defTabSz="914400" rtl="0" eaLnBrk="1" latinLnBrk="0" hangingPunct="1">
              <a:defRPr sz="1800" kern="1200">
                <a:solidFill>
                  <a:srgbClr val="000000"/>
                </a:solidFill>
                <a:latin typeface="+mn-lt"/>
                <a:ea typeface="+mn-ea"/>
                <a:cs typeface="+mn-cs"/>
              </a:defRPr>
            </a:lvl4pPr>
            <a:lvl5pPr marL="1828800" algn="l" defTabSz="914400" rtl="0" eaLnBrk="1" latinLnBrk="0" hangingPunct="1">
              <a:defRPr sz="1800" kern="1200">
                <a:solidFill>
                  <a:srgbClr val="000000"/>
                </a:solidFill>
                <a:latin typeface="+mn-lt"/>
                <a:ea typeface="+mn-ea"/>
                <a:cs typeface="+mn-cs"/>
              </a:defRPr>
            </a:lvl5pPr>
            <a:lvl6pPr marL="2286000" algn="l" defTabSz="914400" rtl="0" eaLnBrk="1" latinLnBrk="0" hangingPunct="1">
              <a:defRPr sz="1800" kern="1200">
                <a:solidFill>
                  <a:srgbClr val="000000"/>
                </a:solidFill>
                <a:latin typeface="+mn-lt"/>
                <a:ea typeface="+mn-ea"/>
                <a:cs typeface="+mn-cs"/>
              </a:defRPr>
            </a:lvl6pPr>
            <a:lvl7pPr marL="2743200" algn="l" defTabSz="914400" rtl="0" eaLnBrk="1" latinLnBrk="0" hangingPunct="1">
              <a:defRPr sz="1800" kern="1200">
                <a:solidFill>
                  <a:srgbClr val="000000"/>
                </a:solidFill>
                <a:latin typeface="+mn-lt"/>
                <a:ea typeface="+mn-ea"/>
                <a:cs typeface="+mn-cs"/>
              </a:defRPr>
            </a:lvl7pPr>
            <a:lvl8pPr marL="3200400" algn="l" defTabSz="914400" rtl="0" eaLnBrk="1" latinLnBrk="0" hangingPunct="1">
              <a:defRPr sz="1800" kern="1200">
                <a:solidFill>
                  <a:srgbClr val="000000"/>
                </a:solidFill>
                <a:latin typeface="+mn-lt"/>
                <a:ea typeface="+mn-ea"/>
                <a:cs typeface="+mn-cs"/>
              </a:defRPr>
            </a:lvl8pPr>
            <a:lvl9pPr marL="3657600" algn="l" defTabSz="914400" rtl="0" eaLnBrk="1" latinLnBrk="0" hangingPunct="1">
              <a:defRPr sz="1800" kern="1200">
                <a:solidFill>
                  <a:srgbClr val="000000"/>
                </a:solidFill>
                <a:latin typeface="+mn-lt"/>
                <a:ea typeface="+mn-ea"/>
                <a:cs typeface="+mn-cs"/>
              </a:defRPr>
            </a:lvl9pPr>
          </a:lstStyle>
          <a:p>
            <a:pPr algn="ctr"/>
            <a:endParaRPr lang="ru-RU"/>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48829" name="Прямоугольник 1048828"/>
          <p:cNvSpPr/>
          <p:nvPr/>
        </p:nvSpPr>
        <p:spPr>
          <a:xfrm>
            <a:off x="3880381" y="611076"/>
            <a:ext cx="4187665" cy="1574255"/>
          </a:xfrm>
          <a:prstGeom prst="rect">
            <a:avLst/>
          </a:prstGeom>
          <a:solidFill>
            <a:srgbClr val="FFFFFF"/>
          </a:solidFill>
          <a:ln w="25400">
            <a:solidFill>
              <a:srgbClr val="666666"/>
            </a:solidFill>
          </a:ln>
        </p:spPr>
        <p:txBody>
          <a:bodyPr anchor="ctr"/>
          <a:lstStyle/>
          <a:p>
            <a:pPr algn="ctr"/>
            <a:r>
              <a:rPr lang="en-US"/>
              <a:t>O'smirlik</a:t>
            </a:r>
            <a:endParaRPr lang="ru-RU"/>
          </a:p>
          <a:p>
            <a:pPr algn="ctr"/>
            <a:endParaRPr lang="ru-RU"/>
          </a:p>
        </p:txBody>
      </p:sp>
      <p:sp>
        <p:nvSpPr>
          <p:cNvPr id="1048830" name="Овал 1048829"/>
          <p:cNvSpPr/>
          <p:nvPr/>
        </p:nvSpPr>
        <p:spPr>
          <a:xfrm rot="21592510">
            <a:off x="1136856" y="3542055"/>
            <a:ext cx="4026623" cy="2618131"/>
          </a:xfrm>
          <a:prstGeom prst="ellipse">
            <a:avLst/>
          </a:prstGeom>
          <a:solidFill>
            <a:srgbClr val="CCFECC"/>
          </a:solidFill>
          <a:ln w="25400">
            <a:solidFill>
              <a:srgbClr val="666666"/>
            </a:solidFill>
          </a:ln>
        </p:spPr>
        <p:txBody>
          <a:bodyPr anchor="ctr"/>
          <a:lstStyle/>
          <a:p>
            <a:pPr algn="ctr"/>
            <a:r>
              <a:rPr lang="ru-RU" altLang="ru-RU" dirty="0" err="1"/>
              <a:t>uydan</a:t>
            </a:r>
            <a:r>
              <a:rPr lang="ru-RU" altLang="ru-RU" dirty="0"/>
              <a:t> </a:t>
            </a:r>
            <a:r>
              <a:rPr lang="ru-RU" altLang="ru-RU" dirty="0" err="1"/>
              <a:t>qochish</a:t>
            </a:r>
            <a:r>
              <a:rPr lang="ru-RU" altLang="ru-RU" dirty="0"/>
              <a:t> </a:t>
            </a:r>
            <a:r>
              <a:rPr lang="ru-RU" altLang="ru-RU" dirty="0" err="1"/>
              <a:t>o'z</a:t>
            </a:r>
            <a:r>
              <a:rPr lang="ru-RU" altLang="ru-RU" dirty="0"/>
              <a:t> </a:t>
            </a:r>
            <a:r>
              <a:rPr lang="ru-RU" altLang="ru-RU" dirty="0" err="1"/>
              <a:t>joniga</a:t>
            </a:r>
            <a:r>
              <a:rPr lang="ru-RU" altLang="ru-RU" dirty="0"/>
              <a:t> </a:t>
            </a:r>
            <a:r>
              <a:rPr lang="ru-RU" altLang="ru-RU" dirty="0" err="1"/>
              <a:t>qasd</a:t>
            </a:r>
            <a:r>
              <a:rPr lang="ru-RU" altLang="ru-RU" dirty="0"/>
              <a:t> </a:t>
            </a:r>
            <a:r>
              <a:rPr lang="ru-RU" altLang="ru-RU" dirty="0" err="1"/>
              <a:t>qilishga</a:t>
            </a:r>
            <a:r>
              <a:rPr lang="ru-RU" altLang="ru-RU" dirty="0"/>
              <a:t> </a:t>
            </a:r>
            <a:r>
              <a:rPr lang="ru-RU" altLang="ru-RU" dirty="0" err="1"/>
              <a:t>urinishlar</a:t>
            </a:r>
            <a:r>
              <a:rPr lang="ru-RU" altLang="ru-RU" dirty="0"/>
              <a:t> </a:t>
            </a:r>
            <a:r>
              <a:rPr lang="ru-RU" altLang="ru-RU" dirty="0" err="1"/>
              <a:t>qonunga</a:t>
            </a:r>
            <a:r>
              <a:rPr lang="ru-RU" altLang="ru-RU" dirty="0"/>
              <a:t> </a:t>
            </a:r>
            <a:r>
              <a:rPr lang="ru-RU" altLang="ru-RU" dirty="0" err="1"/>
              <a:t>xilof</a:t>
            </a:r>
            <a:r>
              <a:rPr lang="ru-RU" altLang="ru-RU" dirty="0"/>
              <a:t> </a:t>
            </a:r>
            <a:r>
              <a:rPr lang="ru-RU" altLang="ru-RU" dirty="0" err="1"/>
              <a:t>xulq</a:t>
            </a:r>
            <a:endParaRPr lang="ru-RU" dirty="0"/>
          </a:p>
          <a:p>
            <a:pPr algn="ctr"/>
            <a:endParaRPr lang="ru-RU" dirty="0"/>
          </a:p>
        </p:txBody>
      </p:sp>
      <p:sp>
        <p:nvSpPr>
          <p:cNvPr id="1048833" name="Овал 1048832"/>
          <p:cNvSpPr/>
          <p:nvPr/>
        </p:nvSpPr>
        <p:spPr>
          <a:xfrm>
            <a:off x="6562659" y="3830554"/>
            <a:ext cx="4057256" cy="2340320"/>
          </a:xfrm>
          <a:prstGeom prst="ellipse">
            <a:avLst/>
          </a:prstGeom>
          <a:solidFill>
            <a:srgbClr val="CCFECC"/>
          </a:solidFill>
          <a:ln w="25400">
            <a:solidFill>
              <a:srgbClr val="666666"/>
            </a:solidFill>
          </a:ln>
        </p:spPr>
        <p:txBody>
          <a:bodyPr anchor="ctr"/>
          <a:lstStyle>
            <a:defPPr>
              <a:defRPr lang="zh-CN"/>
            </a:defPPr>
            <a:lvl1pPr marL="0" algn="l" defTabSz="914400" rtl="0" eaLnBrk="1" latinLnBrk="0" hangingPunct="1">
              <a:defRPr sz="1800" kern="1200">
                <a:solidFill>
                  <a:srgbClr val="000000"/>
                </a:solidFill>
                <a:latin typeface="+mn-lt"/>
                <a:ea typeface="+mn-ea"/>
                <a:cs typeface="+mn-cs"/>
              </a:defRPr>
            </a:lvl1pPr>
            <a:lvl2pPr marL="457200" algn="l" defTabSz="914400" rtl="0" eaLnBrk="1" latinLnBrk="0" hangingPunct="1">
              <a:defRPr sz="1800" kern="1200">
                <a:solidFill>
                  <a:srgbClr val="000000"/>
                </a:solidFill>
                <a:latin typeface="+mn-lt"/>
                <a:ea typeface="+mn-ea"/>
                <a:cs typeface="+mn-cs"/>
              </a:defRPr>
            </a:lvl2pPr>
            <a:lvl3pPr marL="914400" algn="l" defTabSz="914400" rtl="0" eaLnBrk="1" latinLnBrk="0" hangingPunct="1">
              <a:defRPr sz="1800" kern="1200">
                <a:solidFill>
                  <a:srgbClr val="000000"/>
                </a:solidFill>
                <a:latin typeface="+mn-lt"/>
                <a:ea typeface="+mn-ea"/>
                <a:cs typeface="+mn-cs"/>
              </a:defRPr>
            </a:lvl3pPr>
            <a:lvl4pPr marL="1371600" algn="l" defTabSz="914400" rtl="0" eaLnBrk="1" latinLnBrk="0" hangingPunct="1">
              <a:defRPr sz="1800" kern="1200">
                <a:solidFill>
                  <a:srgbClr val="000000"/>
                </a:solidFill>
                <a:latin typeface="+mn-lt"/>
                <a:ea typeface="+mn-ea"/>
                <a:cs typeface="+mn-cs"/>
              </a:defRPr>
            </a:lvl4pPr>
            <a:lvl5pPr marL="1828800" algn="l" defTabSz="914400" rtl="0" eaLnBrk="1" latinLnBrk="0" hangingPunct="1">
              <a:defRPr sz="1800" kern="1200">
                <a:solidFill>
                  <a:srgbClr val="000000"/>
                </a:solidFill>
                <a:latin typeface="+mn-lt"/>
                <a:ea typeface="+mn-ea"/>
                <a:cs typeface="+mn-cs"/>
              </a:defRPr>
            </a:lvl5pPr>
            <a:lvl6pPr marL="2286000" algn="l" defTabSz="914400" rtl="0" eaLnBrk="1" latinLnBrk="0" hangingPunct="1">
              <a:defRPr sz="1800" kern="1200">
                <a:solidFill>
                  <a:srgbClr val="000000"/>
                </a:solidFill>
                <a:latin typeface="+mn-lt"/>
                <a:ea typeface="+mn-ea"/>
                <a:cs typeface="+mn-cs"/>
              </a:defRPr>
            </a:lvl6pPr>
            <a:lvl7pPr marL="2743200" algn="l" defTabSz="914400" rtl="0" eaLnBrk="1" latinLnBrk="0" hangingPunct="1">
              <a:defRPr sz="1800" kern="1200">
                <a:solidFill>
                  <a:srgbClr val="000000"/>
                </a:solidFill>
                <a:latin typeface="+mn-lt"/>
                <a:ea typeface="+mn-ea"/>
                <a:cs typeface="+mn-cs"/>
              </a:defRPr>
            </a:lvl7pPr>
            <a:lvl8pPr marL="3200400" algn="l" defTabSz="914400" rtl="0" eaLnBrk="1" latinLnBrk="0" hangingPunct="1">
              <a:defRPr sz="1800" kern="1200">
                <a:solidFill>
                  <a:srgbClr val="000000"/>
                </a:solidFill>
                <a:latin typeface="+mn-lt"/>
                <a:ea typeface="+mn-ea"/>
                <a:cs typeface="+mn-cs"/>
              </a:defRPr>
            </a:lvl8pPr>
            <a:lvl9pPr marL="3657600" algn="l" defTabSz="914400" rtl="0" eaLnBrk="1" latinLnBrk="0" hangingPunct="1">
              <a:defRPr sz="1800" kern="1200">
                <a:solidFill>
                  <a:srgbClr val="000000"/>
                </a:solidFill>
                <a:latin typeface="+mn-lt"/>
                <a:ea typeface="+mn-ea"/>
                <a:cs typeface="+mn-cs"/>
              </a:defRPr>
            </a:lvl9pPr>
          </a:lstStyle>
          <a:p>
            <a:pPr algn="ctr"/>
            <a:r>
              <a:rPr lang="ru-RU" altLang="ru-RU" dirty="0" err="1"/>
              <a:t>spirtli</a:t>
            </a:r>
            <a:r>
              <a:rPr lang="ru-RU" altLang="ru-RU" dirty="0"/>
              <a:t> </a:t>
            </a:r>
            <a:r>
              <a:rPr lang="ru-RU" altLang="ru-RU" dirty="0" err="1"/>
              <a:t>ichimliklar</a:t>
            </a:r>
            <a:r>
              <a:rPr lang="ru-RU" altLang="ru-RU" dirty="0"/>
              <a:t>, </a:t>
            </a:r>
            <a:r>
              <a:rPr lang="ru-RU" altLang="ru-RU" dirty="0" err="1"/>
              <a:t>giyohvand</a:t>
            </a:r>
            <a:r>
              <a:rPr lang="ru-RU" altLang="ru-RU" dirty="0"/>
              <a:t> </a:t>
            </a:r>
            <a:r>
              <a:rPr lang="ru-RU" altLang="ru-RU" dirty="0" err="1"/>
              <a:t>moddalar</a:t>
            </a:r>
            <a:r>
              <a:rPr lang="ru-RU" altLang="ru-RU" dirty="0"/>
              <a:t>, </a:t>
            </a:r>
            <a:r>
              <a:rPr lang="ru-RU" altLang="ru-RU" dirty="0" err="1"/>
              <a:t>toksik</a:t>
            </a:r>
            <a:r>
              <a:rPr lang="ru-RU" altLang="ru-RU" dirty="0"/>
              <a:t> </a:t>
            </a:r>
            <a:r>
              <a:rPr lang="ru-RU" altLang="ru-RU" dirty="0" err="1"/>
              <a:t>moddalar</a:t>
            </a:r>
            <a:r>
              <a:rPr lang="ru-RU" altLang="ru-RU" dirty="0"/>
              <a:t> </a:t>
            </a:r>
            <a:r>
              <a:rPr lang="ru-RU" altLang="ru-RU" dirty="0" err="1"/>
              <a:t>iste'mo</a:t>
            </a:r>
            <a:r>
              <a:rPr lang="ru-RU" altLang="ru-RU" dirty="0"/>
              <a:t> </a:t>
            </a:r>
            <a:r>
              <a:rPr lang="ru-RU" altLang="ru-RU" dirty="0" err="1"/>
              <a:t>qilish</a:t>
            </a:r>
            <a:r>
              <a:rPr lang="ru-RU" altLang="ru-RU" dirty="0"/>
              <a:t>.</a:t>
            </a:r>
            <a:endParaRPr lang="ru-RU" dirty="0"/>
          </a:p>
        </p:txBody>
      </p:sp>
      <p:sp>
        <p:nvSpPr>
          <p:cNvPr id="1048840" name="Стрелка: вправо 1048839"/>
          <p:cNvSpPr/>
          <p:nvPr/>
        </p:nvSpPr>
        <p:spPr>
          <a:xfrm rot="13117156" flipH="1">
            <a:off x="6520864" y="2701727"/>
            <a:ext cx="1865124" cy="519581"/>
          </a:xfrm>
          <a:prstGeom prst="rightArrow">
            <a:avLst/>
          </a:prstGeom>
          <a:solidFill>
            <a:srgbClr val="9933FF"/>
          </a:solidFill>
          <a:ln w="25400">
            <a:solidFill>
              <a:srgbClr val="666666"/>
            </a:solidFill>
          </a:ln>
        </p:spPr>
        <p:txBody>
          <a:bodyPr anchor="ctr"/>
          <a:lstStyle>
            <a:defPPr>
              <a:defRPr lang="zh-CN"/>
            </a:defPPr>
            <a:lvl1pPr marL="0" algn="l" defTabSz="914400" rtl="0" eaLnBrk="1" latinLnBrk="0" hangingPunct="1">
              <a:defRPr sz="1800" kern="1200">
                <a:solidFill>
                  <a:srgbClr val="000000"/>
                </a:solidFill>
                <a:latin typeface="+mn-lt"/>
                <a:ea typeface="+mn-ea"/>
                <a:cs typeface="+mn-cs"/>
              </a:defRPr>
            </a:lvl1pPr>
            <a:lvl2pPr marL="457200" algn="l" defTabSz="914400" rtl="0" eaLnBrk="1" latinLnBrk="0" hangingPunct="1">
              <a:defRPr sz="1800" kern="1200">
                <a:solidFill>
                  <a:srgbClr val="000000"/>
                </a:solidFill>
                <a:latin typeface="+mn-lt"/>
                <a:ea typeface="+mn-ea"/>
                <a:cs typeface="+mn-cs"/>
              </a:defRPr>
            </a:lvl2pPr>
            <a:lvl3pPr marL="914400" algn="l" defTabSz="914400" rtl="0" eaLnBrk="1" latinLnBrk="0" hangingPunct="1">
              <a:defRPr sz="1800" kern="1200">
                <a:solidFill>
                  <a:srgbClr val="000000"/>
                </a:solidFill>
                <a:latin typeface="+mn-lt"/>
                <a:ea typeface="+mn-ea"/>
                <a:cs typeface="+mn-cs"/>
              </a:defRPr>
            </a:lvl3pPr>
            <a:lvl4pPr marL="1371600" algn="l" defTabSz="914400" rtl="0" eaLnBrk="1" latinLnBrk="0" hangingPunct="1">
              <a:defRPr sz="1800" kern="1200">
                <a:solidFill>
                  <a:srgbClr val="000000"/>
                </a:solidFill>
                <a:latin typeface="+mn-lt"/>
                <a:ea typeface="+mn-ea"/>
                <a:cs typeface="+mn-cs"/>
              </a:defRPr>
            </a:lvl4pPr>
            <a:lvl5pPr marL="1828800" algn="l" defTabSz="914400" rtl="0" eaLnBrk="1" latinLnBrk="0" hangingPunct="1">
              <a:defRPr sz="1800" kern="1200">
                <a:solidFill>
                  <a:srgbClr val="000000"/>
                </a:solidFill>
                <a:latin typeface="+mn-lt"/>
                <a:ea typeface="+mn-ea"/>
                <a:cs typeface="+mn-cs"/>
              </a:defRPr>
            </a:lvl5pPr>
            <a:lvl6pPr marL="2286000" algn="l" defTabSz="914400" rtl="0" eaLnBrk="1" latinLnBrk="0" hangingPunct="1">
              <a:defRPr sz="1800" kern="1200">
                <a:solidFill>
                  <a:srgbClr val="000000"/>
                </a:solidFill>
                <a:latin typeface="+mn-lt"/>
                <a:ea typeface="+mn-ea"/>
                <a:cs typeface="+mn-cs"/>
              </a:defRPr>
            </a:lvl6pPr>
            <a:lvl7pPr marL="2743200" algn="l" defTabSz="914400" rtl="0" eaLnBrk="1" latinLnBrk="0" hangingPunct="1">
              <a:defRPr sz="1800" kern="1200">
                <a:solidFill>
                  <a:srgbClr val="000000"/>
                </a:solidFill>
                <a:latin typeface="+mn-lt"/>
                <a:ea typeface="+mn-ea"/>
                <a:cs typeface="+mn-cs"/>
              </a:defRPr>
            </a:lvl7pPr>
            <a:lvl8pPr marL="3200400" algn="l" defTabSz="914400" rtl="0" eaLnBrk="1" latinLnBrk="0" hangingPunct="1">
              <a:defRPr sz="1800" kern="1200">
                <a:solidFill>
                  <a:srgbClr val="000000"/>
                </a:solidFill>
                <a:latin typeface="+mn-lt"/>
                <a:ea typeface="+mn-ea"/>
                <a:cs typeface="+mn-cs"/>
              </a:defRPr>
            </a:lvl8pPr>
            <a:lvl9pPr marL="3657600" algn="l" defTabSz="914400" rtl="0" eaLnBrk="1" latinLnBrk="0" hangingPunct="1">
              <a:defRPr sz="1800" kern="1200">
                <a:solidFill>
                  <a:srgbClr val="000000"/>
                </a:solidFill>
                <a:latin typeface="+mn-lt"/>
                <a:ea typeface="+mn-ea"/>
                <a:cs typeface="+mn-cs"/>
              </a:defRPr>
            </a:lvl9pPr>
          </a:lstStyle>
          <a:p>
            <a:pPr algn="ctr"/>
            <a:endParaRPr lang="ru-RU"/>
          </a:p>
        </p:txBody>
      </p:sp>
      <p:sp>
        <p:nvSpPr>
          <p:cNvPr id="1048843" name="Стрелка: вправо 1048842"/>
          <p:cNvSpPr/>
          <p:nvPr/>
        </p:nvSpPr>
        <p:spPr>
          <a:xfrm rot="18200880" flipH="1">
            <a:off x="3696477" y="2742771"/>
            <a:ext cx="1570453" cy="437493"/>
          </a:xfrm>
          <a:prstGeom prst="rightArrow">
            <a:avLst/>
          </a:prstGeom>
          <a:solidFill>
            <a:srgbClr val="9933FF"/>
          </a:solidFill>
          <a:ln w="25400">
            <a:solidFill>
              <a:srgbClr val="666666"/>
            </a:solidFill>
          </a:ln>
        </p:spPr>
        <p:txBody>
          <a:bodyPr anchor="ctr"/>
          <a:lstStyle>
            <a:defPPr>
              <a:defRPr lang="zh-CN"/>
            </a:defPPr>
            <a:lvl1pPr marL="0" algn="l" defTabSz="914400" rtl="0" eaLnBrk="1" latinLnBrk="0" hangingPunct="1">
              <a:defRPr sz="1800" kern="1200">
                <a:solidFill>
                  <a:srgbClr val="000000"/>
                </a:solidFill>
                <a:latin typeface="+mn-lt"/>
                <a:ea typeface="+mn-ea"/>
                <a:cs typeface="+mn-cs"/>
              </a:defRPr>
            </a:lvl1pPr>
            <a:lvl2pPr marL="457200" algn="l" defTabSz="914400" rtl="0" eaLnBrk="1" latinLnBrk="0" hangingPunct="1">
              <a:defRPr sz="1800" kern="1200">
                <a:solidFill>
                  <a:srgbClr val="000000"/>
                </a:solidFill>
                <a:latin typeface="+mn-lt"/>
                <a:ea typeface="+mn-ea"/>
                <a:cs typeface="+mn-cs"/>
              </a:defRPr>
            </a:lvl2pPr>
            <a:lvl3pPr marL="914400" algn="l" defTabSz="914400" rtl="0" eaLnBrk="1" latinLnBrk="0" hangingPunct="1">
              <a:defRPr sz="1800" kern="1200">
                <a:solidFill>
                  <a:srgbClr val="000000"/>
                </a:solidFill>
                <a:latin typeface="+mn-lt"/>
                <a:ea typeface="+mn-ea"/>
                <a:cs typeface="+mn-cs"/>
              </a:defRPr>
            </a:lvl3pPr>
            <a:lvl4pPr marL="1371600" algn="l" defTabSz="914400" rtl="0" eaLnBrk="1" latinLnBrk="0" hangingPunct="1">
              <a:defRPr sz="1800" kern="1200">
                <a:solidFill>
                  <a:srgbClr val="000000"/>
                </a:solidFill>
                <a:latin typeface="+mn-lt"/>
                <a:ea typeface="+mn-ea"/>
                <a:cs typeface="+mn-cs"/>
              </a:defRPr>
            </a:lvl4pPr>
            <a:lvl5pPr marL="1828800" algn="l" defTabSz="914400" rtl="0" eaLnBrk="1" latinLnBrk="0" hangingPunct="1">
              <a:defRPr sz="1800" kern="1200">
                <a:solidFill>
                  <a:srgbClr val="000000"/>
                </a:solidFill>
                <a:latin typeface="+mn-lt"/>
                <a:ea typeface="+mn-ea"/>
                <a:cs typeface="+mn-cs"/>
              </a:defRPr>
            </a:lvl5pPr>
            <a:lvl6pPr marL="2286000" algn="l" defTabSz="914400" rtl="0" eaLnBrk="1" latinLnBrk="0" hangingPunct="1">
              <a:defRPr sz="1800" kern="1200">
                <a:solidFill>
                  <a:srgbClr val="000000"/>
                </a:solidFill>
                <a:latin typeface="+mn-lt"/>
                <a:ea typeface="+mn-ea"/>
                <a:cs typeface="+mn-cs"/>
              </a:defRPr>
            </a:lvl6pPr>
            <a:lvl7pPr marL="2743200" algn="l" defTabSz="914400" rtl="0" eaLnBrk="1" latinLnBrk="0" hangingPunct="1">
              <a:defRPr sz="1800" kern="1200">
                <a:solidFill>
                  <a:srgbClr val="000000"/>
                </a:solidFill>
                <a:latin typeface="+mn-lt"/>
                <a:ea typeface="+mn-ea"/>
                <a:cs typeface="+mn-cs"/>
              </a:defRPr>
            </a:lvl7pPr>
            <a:lvl8pPr marL="3200400" algn="l" defTabSz="914400" rtl="0" eaLnBrk="1" latinLnBrk="0" hangingPunct="1">
              <a:defRPr sz="1800" kern="1200">
                <a:solidFill>
                  <a:srgbClr val="000000"/>
                </a:solidFill>
                <a:latin typeface="+mn-lt"/>
                <a:ea typeface="+mn-ea"/>
                <a:cs typeface="+mn-cs"/>
              </a:defRPr>
            </a:lvl8pPr>
            <a:lvl9pPr marL="3657600" algn="l" defTabSz="914400" rtl="0" eaLnBrk="1" latinLnBrk="0" hangingPunct="1">
              <a:defRPr sz="1800" kern="1200">
                <a:solidFill>
                  <a:srgbClr val="000000"/>
                </a:solidFill>
                <a:latin typeface="+mn-lt"/>
                <a:ea typeface="+mn-ea"/>
                <a:cs typeface="+mn-cs"/>
              </a:defRPr>
            </a:lvl9pPr>
          </a:lstStyle>
          <a:p>
            <a:pPr algn="ctr"/>
            <a:endParaRPr lang="ru-RU"/>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48846" name="Облачко с текстом: прямоугольное со скругленными углами 1048845"/>
          <p:cNvSpPr/>
          <p:nvPr/>
        </p:nvSpPr>
        <p:spPr>
          <a:xfrm>
            <a:off x="519041" y="496299"/>
            <a:ext cx="9285283" cy="926916"/>
          </a:xfrm>
          <a:prstGeom prst="wedgeRoundRectCallout">
            <a:avLst/>
          </a:prstGeom>
          <a:solidFill>
            <a:srgbClr val="FFFFFF"/>
          </a:solidFill>
          <a:ln w="25400">
            <a:solidFill>
              <a:srgbClr val="666666"/>
            </a:solidFill>
          </a:ln>
        </p:spPr>
        <p:txBody>
          <a:bodyPr anchor="ctr"/>
          <a:lstStyle/>
          <a:p>
            <a:pPr algn="ctr"/>
            <a:r>
              <a:rPr lang="en-US" sz="2400" b="1">
                <a:solidFill>
                  <a:srgbClr val="BF0000"/>
                </a:solidFill>
              </a:rPr>
              <a:t>IXMUning o'smirlar bilan ijtimoiy ish olib borish amaliyo standartlari.</a:t>
            </a:r>
            <a:endParaRPr lang="ru-RU" sz="2400" b="1">
              <a:solidFill>
                <a:srgbClr val="BF0000"/>
              </a:solidFill>
            </a:endParaRPr>
          </a:p>
        </p:txBody>
      </p:sp>
      <p:sp>
        <p:nvSpPr>
          <p:cNvPr id="1048847" name="TextBox 1048846"/>
          <p:cNvSpPr txBox="1"/>
          <p:nvPr/>
        </p:nvSpPr>
        <p:spPr>
          <a:xfrm>
            <a:off x="589682" y="2072013"/>
            <a:ext cx="5701739" cy="475488"/>
          </a:xfrm>
          <a:prstGeom prst="rect">
            <a:avLst/>
          </a:prstGeom>
        </p:spPr>
        <p:txBody>
          <a:bodyPr wrap="square" rtlCol="0">
            <a:spAutoFit/>
          </a:bodyPr>
          <a:lstStyle/>
          <a:p>
            <a:pPr algn="l">
              <a:lnSpc>
                <a:spcPct val="108000"/>
              </a:lnSpc>
              <a:spcAft>
                <a:spcPts val="800"/>
              </a:spcAft>
            </a:pPr>
            <a:r>
              <a:rPr lang="en-US" sz="2400" b="1" i="0">
                <a:solidFill>
                  <a:srgbClr val="FFFFFF"/>
                </a:solidFill>
                <a:latin typeface="Times New Roman"/>
                <a:ea typeface="Calibri"/>
                <a:cs typeface="SimSun"/>
              </a:rPr>
              <a:t>Standart 1. </a:t>
            </a:r>
            <a:r>
              <a:rPr lang="en-US" sz="2000" b="0" i="0">
                <a:solidFill>
                  <a:srgbClr val="FFFFFF"/>
                </a:solidFill>
                <a:latin typeface="Times New Roman"/>
                <a:ea typeface="Calibri"/>
                <a:cs typeface="SimSun"/>
              </a:rPr>
              <a:t>O'smirlar rivojlanishini tushunish.</a:t>
            </a:r>
            <a:r>
              <a:rPr lang="en-US" sz="1400" b="0" i="0">
                <a:solidFill>
                  <a:srgbClr val="000000"/>
                </a:solidFill>
                <a:latin typeface="Times New Roman"/>
                <a:ea typeface="Calibri"/>
                <a:cs typeface="SimSun"/>
              </a:rPr>
              <a:t> </a:t>
            </a:r>
          </a:p>
        </p:txBody>
      </p:sp>
      <p:sp>
        <p:nvSpPr>
          <p:cNvPr id="1048849" name="TextBox 1048848"/>
          <p:cNvSpPr txBox="1"/>
          <p:nvPr/>
        </p:nvSpPr>
        <p:spPr>
          <a:xfrm>
            <a:off x="878993" y="2917730"/>
            <a:ext cx="10157325" cy="3170099"/>
          </a:xfrm>
          <a:prstGeom prst="rect">
            <a:avLst/>
          </a:prstGeom>
        </p:spPr>
        <p:txBody>
          <a:bodyPr wrap="square" rtlCol="0">
            <a:spAutoFit/>
          </a:bodyPr>
          <a:lstStyle/>
          <a:p>
            <a:pPr algn="ctr"/>
            <a:r>
              <a:rPr lang="en-US" sz="2000" b="0" i="0" dirty="0" err="1">
                <a:solidFill>
                  <a:srgbClr val="FFFFFF"/>
                </a:solidFill>
                <a:latin typeface="Bookman Old Style" panose="02050604050505020204" pitchFamily="18" charset="0"/>
                <a:ea typeface="Calibri"/>
                <a:cs typeface="SimSun"/>
              </a:rPr>
              <a:t>Ijtimoiy</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xodimlar</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barcha</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darajalarda</a:t>
            </a:r>
            <a:r>
              <a:rPr lang="en-US" sz="2000" b="0" i="0" dirty="0">
                <a:solidFill>
                  <a:srgbClr val="FFFFFF"/>
                </a:solidFill>
                <a:latin typeface="Bookman Old Style" panose="02050604050505020204" pitchFamily="18" charset="0"/>
                <a:ea typeface="Calibri"/>
                <a:cs typeface="SimSun"/>
              </a:rPr>
              <a:t> - </a:t>
            </a:r>
            <a:r>
              <a:rPr lang="en-US" sz="2000" b="0" i="0" dirty="0" err="1">
                <a:solidFill>
                  <a:srgbClr val="FFFFFF"/>
                </a:solidFill>
                <a:latin typeface="Bookman Old Style" panose="02050604050505020204" pitchFamily="18" charset="0"/>
                <a:ea typeface="Calibri"/>
                <a:cs typeface="SimSun"/>
              </a:rPr>
              <a:t>alohida</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inson</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maha</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jamoat</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yoki</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umuman</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jamiyat</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darajasida</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yoshlarimizga</a:t>
            </a:r>
            <a:r>
              <a:rPr lang="en-US" sz="2000" b="0" i="0" dirty="0">
                <a:solidFill>
                  <a:srgbClr val="FFFFFF"/>
                </a:solidFill>
                <a:latin typeface="Bookman Old Style" panose="02050604050505020204" pitchFamily="18" charset="0"/>
                <a:ea typeface="Calibri"/>
                <a:cs typeface="SimSun"/>
              </a:rPr>
              <a:t> ma </a:t>
            </a:r>
            <a:r>
              <a:rPr lang="en-US" sz="2000" b="0" i="0" dirty="0" err="1">
                <a:solidFill>
                  <a:srgbClr val="FFFFFF"/>
                </a:solidFill>
                <a:latin typeface="Bookman Old Style" panose="02050604050505020204" pitchFamily="18" charset="0"/>
                <a:ea typeface="Calibri"/>
                <a:cs typeface="SimSun"/>
              </a:rPr>
              <a:t>jismoniy</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va</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ruhiy</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salomatlikka</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erishishda</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yordam</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ko`rsatish</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uc</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kuch</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va</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vositalarni</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sarflash</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o'z</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mahsulini</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beradi</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Ijtimoiy</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xodi</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yoshlar</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hayotiga</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ta'sir</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ko'rsatuvchi</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ijtimoiy</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muhit</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uyushmalar</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ijtimoiy</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tizimlar</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zarur</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xizmatlarni</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taqdim</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qiladilar</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Yoshlar</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ehtiyojlarini</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qondirish</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uchun</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ijtimoiy</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xodimlar</a:t>
            </a:r>
            <a:r>
              <a:rPr lang="en-US" sz="2000" b="0" i="0" dirty="0">
                <a:solidFill>
                  <a:srgbClr val="FFFFFF"/>
                </a:solidFill>
                <a:latin typeface="Bookman Old Style" panose="02050604050505020204" pitchFamily="18" charset="0"/>
                <a:ea typeface="Calibri"/>
                <a:cs typeface="SimSun"/>
              </a:rPr>
              <a:t> fundamental </a:t>
            </a:r>
            <a:r>
              <a:rPr lang="en-US" sz="2000" b="0" i="0" dirty="0" err="1">
                <a:solidFill>
                  <a:srgbClr val="FFFFFF"/>
                </a:solidFill>
                <a:latin typeface="Bookman Old Style" panose="02050604050505020204" pitchFamily="18" charset="0"/>
                <a:ea typeface="Calibri"/>
                <a:cs typeface="SimSun"/>
              </a:rPr>
              <a:t>bilim</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o'smirlar</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rivojlanishini</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va</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biopsijtimoiy</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tizimlarning</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birlamchi</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namoyon</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qilishlari</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lozim.hayvonlarga</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nisbatan</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shafqatsizlik</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o't</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qo'yishga</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moyillik</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Ijtimoiy</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xodimlar</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o'smirlar</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rivojlanishi</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to'g'risidagi</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bilm</a:t>
            </a:r>
            <a:r>
              <a:rPr lang="en-US" sz="2000" b="0" i="0" dirty="0">
                <a:solidFill>
                  <a:srgbClr val="FFFFFF"/>
                </a:solidFill>
                <a:latin typeface="Bookman Old Style" panose="02050604050505020204" pitchFamily="18" charset="0"/>
                <a:ea typeface="Calibri"/>
                <a:cs typeface="SimSun"/>
              </a:rPr>
              <a:t> v </a:t>
            </a:r>
            <a:r>
              <a:rPr lang="en-US" sz="2000" b="0" i="0" dirty="0" err="1">
                <a:solidFill>
                  <a:srgbClr val="FFFFFF"/>
                </a:solidFill>
                <a:latin typeface="Bookman Old Style" panose="02050604050505020204" pitchFamily="18" charset="0"/>
                <a:ea typeface="Calibri"/>
                <a:cs typeface="SimSun"/>
              </a:rPr>
              <a:t>ko'nikmalarni</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namoyon</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qilishlari</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zarur</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O'smirlarning</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ijobiy</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rivojlanishini</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o'rganish</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va</a:t>
            </a:r>
            <a:r>
              <a:rPr lang="en-US" sz="2000" b="0" i="0" dirty="0">
                <a:solidFill>
                  <a:srgbClr val="FFFFFF"/>
                </a:solidFill>
                <a:latin typeface="Bookman Old Style" panose="02050604050505020204" pitchFamily="18" charset="0"/>
                <a:ea typeface="Calibri"/>
                <a:cs typeface="SimSun"/>
              </a:rPr>
              <a:t> </a:t>
            </a:r>
            <a:r>
              <a:rPr lang="en-US" sz="2000" b="0" i="0" dirty="0" err="1">
                <a:solidFill>
                  <a:srgbClr val="FFFFFF"/>
                </a:solidFill>
                <a:latin typeface="Bookman Old Style" panose="02050604050505020204" pitchFamily="18" charset="0"/>
                <a:ea typeface="Calibri"/>
                <a:cs typeface="SimSun"/>
              </a:rPr>
              <a:t>anglash</a:t>
            </a:r>
            <a:endParaRPr lang="en-US" sz="2000" b="0" i="0" dirty="0">
              <a:solidFill>
                <a:srgbClr val="FFFFFF"/>
              </a:solidFill>
              <a:latin typeface="Bookman Old Style" panose="02050604050505020204" pitchFamily="18" charset="0"/>
              <a:ea typeface="Calibri"/>
              <a:cs typeface="SimSun"/>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48850" name="TextBox 1048849"/>
          <p:cNvSpPr txBox="1"/>
          <p:nvPr/>
        </p:nvSpPr>
        <p:spPr>
          <a:xfrm>
            <a:off x="891949" y="747137"/>
            <a:ext cx="4588114" cy="544067"/>
          </a:xfrm>
          <a:prstGeom prst="rect">
            <a:avLst/>
          </a:prstGeom>
        </p:spPr>
        <p:txBody>
          <a:bodyPr wrap="square" rtlCol="0">
            <a:spAutoFit/>
          </a:bodyPr>
          <a:lstStyle/>
          <a:p>
            <a:pPr algn="l">
              <a:lnSpc>
                <a:spcPct val="108000"/>
              </a:lnSpc>
              <a:spcAft>
                <a:spcPts val="800"/>
              </a:spcAft>
            </a:pPr>
            <a:r>
              <a:rPr lang="en-US" sz="2800" b="0" i="0">
                <a:solidFill>
                  <a:srgbClr val="FFFFFF"/>
                </a:solidFill>
                <a:latin typeface="Times New Roman"/>
                <a:ea typeface="Calibri"/>
                <a:cs typeface="SimSun"/>
              </a:rPr>
              <a:t>Standart 2</a:t>
            </a:r>
            <a:r>
              <a:rPr lang="en-US" sz="2400" b="0" i="0">
                <a:solidFill>
                  <a:srgbClr val="FFFFFF"/>
                </a:solidFill>
                <a:latin typeface="Times New Roman"/>
                <a:ea typeface="Calibri"/>
                <a:cs typeface="SimSun"/>
              </a:rPr>
              <a:t>.</a:t>
            </a:r>
            <a:r>
              <a:rPr lang="en-US" sz="1400" b="0" i="0">
                <a:solidFill>
                  <a:srgbClr val="000000"/>
                </a:solidFill>
                <a:latin typeface="Times New Roman"/>
                <a:ea typeface="Calibri"/>
                <a:cs typeface="SimSun"/>
              </a:rPr>
              <a:t> </a:t>
            </a:r>
            <a:r>
              <a:rPr lang="en-US" sz="2000" b="0" i="0">
                <a:solidFill>
                  <a:srgbClr val="FFFFFF"/>
                </a:solidFill>
                <a:latin typeface="Times New Roman"/>
                <a:ea typeface="Calibri"/>
                <a:cs typeface="SimSun"/>
              </a:rPr>
              <a:t>Baholash. </a:t>
            </a:r>
          </a:p>
        </p:txBody>
      </p:sp>
      <p:sp>
        <p:nvSpPr>
          <p:cNvPr id="1048851" name="TextBox 1048850"/>
          <p:cNvSpPr txBox="1"/>
          <p:nvPr/>
        </p:nvSpPr>
        <p:spPr>
          <a:xfrm>
            <a:off x="595481" y="1683360"/>
            <a:ext cx="10944064" cy="1323439"/>
          </a:xfrm>
          <a:prstGeom prst="rect">
            <a:avLst/>
          </a:prstGeom>
        </p:spPr>
        <p:txBody>
          <a:bodyPr wrap="square" rtlCol="0">
            <a:spAutoFit/>
          </a:bodyPr>
          <a:lstStyle/>
          <a:p>
            <a:pPr algn="ctr"/>
            <a:r>
              <a:rPr lang="en-US" sz="2000" b="0" i="0" dirty="0" err="1">
                <a:solidFill>
                  <a:srgbClr val="FFFFFF"/>
                </a:solidFill>
                <a:latin typeface="Times New Roman"/>
                <a:ea typeface="Calibri"/>
                <a:cs typeface="SimSun"/>
              </a:rPr>
              <a:t>Ijtimoiy</a:t>
            </a:r>
            <a:r>
              <a:rPr lang="en-US" sz="2000" b="0" i="0" dirty="0">
                <a:solidFill>
                  <a:srgbClr val="FFFFFF"/>
                </a:solidFill>
                <a:latin typeface="Times New Roman"/>
                <a:ea typeface="Calibri"/>
                <a:cs typeface="SimSun"/>
              </a:rPr>
              <a:t> </a:t>
            </a:r>
            <a:r>
              <a:rPr lang="en-US" sz="2000" b="0" i="0" dirty="0" err="1">
                <a:solidFill>
                  <a:srgbClr val="FFFFFF"/>
                </a:solidFill>
                <a:latin typeface="Times New Roman"/>
                <a:ea typeface="Calibri"/>
                <a:cs typeface="SimSun"/>
              </a:rPr>
              <a:t>xodimlar</a:t>
            </a:r>
            <a:r>
              <a:rPr lang="en-US" sz="2000" b="0" i="0" dirty="0">
                <a:solidFill>
                  <a:srgbClr val="FFFFFF"/>
                </a:solidFill>
                <a:latin typeface="Times New Roman"/>
                <a:ea typeface="Calibri"/>
                <a:cs typeface="SimSun"/>
              </a:rPr>
              <a:t> </a:t>
            </a:r>
            <a:r>
              <a:rPr lang="en-US" sz="2000" b="0" i="0" dirty="0" err="1">
                <a:solidFill>
                  <a:srgbClr val="FFFFFF"/>
                </a:solidFill>
                <a:latin typeface="Times New Roman"/>
                <a:ea typeface="Calibri"/>
                <a:cs typeface="SimSun"/>
              </a:rPr>
              <a:t>yoshlar</a:t>
            </a:r>
            <a:r>
              <a:rPr lang="en-US" sz="2000" b="0" i="0" dirty="0">
                <a:solidFill>
                  <a:srgbClr val="FFFFFF"/>
                </a:solidFill>
                <a:latin typeface="Times New Roman"/>
                <a:ea typeface="Calibri"/>
                <a:cs typeface="SimSun"/>
              </a:rPr>
              <a:t> </a:t>
            </a:r>
            <a:r>
              <a:rPr lang="en-US" sz="2000" b="0" i="0" dirty="0" err="1">
                <a:solidFill>
                  <a:srgbClr val="FFFFFF"/>
                </a:solidFill>
                <a:latin typeface="Times New Roman"/>
                <a:ea typeface="Calibri"/>
                <a:cs typeface="SimSun"/>
              </a:rPr>
              <a:t>uchun</a:t>
            </a:r>
            <a:r>
              <a:rPr lang="en-US" sz="2000" b="0" i="0" dirty="0">
                <a:solidFill>
                  <a:srgbClr val="FFFFFF"/>
                </a:solidFill>
                <a:latin typeface="Times New Roman"/>
                <a:ea typeface="Calibri"/>
                <a:cs typeface="SimSun"/>
              </a:rPr>
              <a:t> </a:t>
            </a:r>
            <a:r>
              <a:rPr lang="en-US" sz="2000" b="0" i="0" dirty="0" err="1">
                <a:solidFill>
                  <a:srgbClr val="FFFFFF"/>
                </a:solidFill>
                <a:latin typeface="Times New Roman"/>
                <a:ea typeface="Calibri"/>
                <a:cs typeface="SimSun"/>
              </a:rPr>
              <a:t>taqdim</a:t>
            </a:r>
            <a:r>
              <a:rPr lang="en-US" sz="2000" b="0" i="0" dirty="0">
                <a:solidFill>
                  <a:srgbClr val="FFFFFF"/>
                </a:solidFill>
                <a:latin typeface="Times New Roman"/>
                <a:ea typeface="Calibri"/>
                <a:cs typeface="SimSun"/>
              </a:rPr>
              <a:t> </a:t>
            </a:r>
            <a:r>
              <a:rPr lang="en-US" sz="2000" b="0" i="0" dirty="0" err="1">
                <a:solidFill>
                  <a:srgbClr val="FFFFFF"/>
                </a:solidFill>
                <a:latin typeface="Times New Roman"/>
                <a:ea typeface="Calibri"/>
                <a:cs typeface="SimSun"/>
              </a:rPr>
              <a:t>qilingan</a:t>
            </a:r>
            <a:r>
              <a:rPr lang="en-US" sz="2000" b="0" i="0" dirty="0">
                <a:solidFill>
                  <a:srgbClr val="FFFFFF"/>
                </a:solidFill>
                <a:latin typeface="Times New Roman"/>
                <a:ea typeface="Calibri"/>
                <a:cs typeface="SimSun"/>
              </a:rPr>
              <a:t> </a:t>
            </a:r>
            <a:r>
              <a:rPr lang="en-US" sz="2000" b="0" i="0" dirty="0" err="1">
                <a:solidFill>
                  <a:srgbClr val="FFFFFF"/>
                </a:solidFill>
                <a:latin typeface="Times New Roman"/>
                <a:ea typeface="Calibri"/>
                <a:cs typeface="SimSun"/>
              </a:rPr>
              <a:t>xizmatlarni</a:t>
            </a:r>
            <a:r>
              <a:rPr lang="en-US" sz="2000" b="0" i="0" dirty="0">
                <a:solidFill>
                  <a:srgbClr val="FFFFFF"/>
                </a:solidFill>
                <a:latin typeface="Times New Roman"/>
                <a:ea typeface="Calibri"/>
                <a:cs typeface="SimSun"/>
              </a:rPr>
              <a:t>, </a:t>
            </a:r>
            <a:r>
              <a:rPr lang="en-US" sz="2000" b="0" i="0" dirty="0" err="1">
                <a:solidFill>
                  <a:srgbClr val="FFFFFF"/>
                </a:solidFill>
                <a:latin typeface="Times New Roman"/>
                <a:ea typeface="Calibri"/>
                <a:cs typeface="SimSun"/>
              </a:rPr>
              <a:t>jumladan</a:t>
            </a:r>
            <a:r>
              <a:rPr lang="en-US" sz="2000" b="0" i="0" dirty="0">
                <a:solidFill>
                  <a:srgbClr val="FFFFFF"/>
                </a:solidFill>
                <a:latin typeface="Times New Roman"/>
                <a:ea typeface="Calibri"/>
                <a:cs typeface="SimSun"/>
              </a:rPr>
              <a:t>, </a:t>
            </a:r>
            <a:r>
              <a:rPr lang="en-US" sz="2000" b="0" i="0" dirty="0" err="1">
                <a:solidFill>
                  <a:srgbClr val="FFFFFF"/>
                </a:solidFill>
                <a:latin typeface="Times New Roman"/>
                <a:ea typeface="Calibri"/>
                <a:cs typeface="SimSun"/>
              </a:rPr>
              <a:t>o'smirlar</a:t>
            </a:r>
            <a:r>
              <a:rPr lang="en-US" sz="2000" b="0" i="0" dirty="0">
                <a:solidFill>
                  <a:srgbClr val="FFFFFF"/>
                </a:solidFill>
                <a:latin typeface="Times New Roman"/>
                <a:ea typeface="Calibri"/>
                <a:cs typeface="SimSun"/>
              </a:rPr>
              <a:t> </a:t>
            </a:r>
            <a:r>
              <a:rPr lang="en-US" sz="2000" b="0" i="0" dirty="0" err="1">
                <a:solidFill>
                  <a:srgbClr val="FFFFFF"/>
                </a:solidFill>
                <a:latin typeface="Times New Roman"/>
                <a:ea typeface="Calibri"/>
                <a:cs typeface="SimSun"/>
              </a:rPr>
              <a:t>va</a:t>
            </a:r>
            <a:r>
              <a:rPr lang="en-US" sz="2000" b="0" i="0" dirty="0">
                <a:solidFill>
                  <a:srgbClr val="FFFFFF"/>
                </a:solidFill>
                <a:latin typeface="Times New Roman"/>
                <a:ea typeface="Calibri"/>
                <a:cs typeface="SimSun"/>
              </a:rPr>
              <a:t> </a:t>
            </a:r>
            <a:r>
              <a:rPr lang="en-US" sz="2000" b="0" i="0" dirty="0" err="1">
                <a:solidFill>
                  <a:srgbClr val="FFFFFF"/>
                </a:solidFill>
                <a:latin typeface="Times New Roman"/>
                <a:ea typeface="Calibri"/>
                <a:cs typeface="SimSun"/>
              </a:rPr>
              <a:t>ularning</a:t>
            </a:r>
            <a:r>
              <a:rPr lang="en-US" sz="2000" b="0" i="0" dirty="0">
                <a:solidFill>
                  <a:srgbClr val="FFFFFF"/>
                </a:solidFill>
                <a:latin typeface="Times New Roman"/>
                <a:ea typeface="Calibri"/>
                <a:cs typeface="SimSun"/>
              </a:rPr>
              <a:t> </a:t>
            </a:r>
            <a:r>
              <a:rPr lang="en-US" sz="2000" b="0" i="0" dirty="0" err="1">
                <a:solidFill>
                  <a:srgbClr val="FFFFFF"/>
                </a:solidFill>
                <a:latin typeface="Times New Roman"/>
                <a:ea typeface="Calibri"/>
                <a:cs typeface="SimSun"/>
              </a:rPr>
              <a:t>oilalariga</a:t>
            </a:r>
            <a:r>
              <a:rPr lang="en-US" sz="2000" b="0" i="0" dirty="0">
                <a:solidFill>
                  <a:srgbClr val="FFFFFF"/>
                </a:solidFill>
                <a:latin typeface="Times New Roman"/>
                <a:ea typeface="Calibri"/>
                <a:cs typeface="SimSun"/>
              </a:rPr>
              <a:t> </a:t>
            </a:r>
            <a:r>
              <a:rPr lang="en-US" sz="2000" b="0" i="0" dirty="0" err="1">
                <a:solidFill>
                  <a:srgbClr val="FFFFFF"/>
                </a:solidFill>
                <a:latin typeface="Times New Roman"/>
                <a:ea typeface="Calibri"/>
                <a:cs typeface="SimSun"/>
              </a:rPr>
              <a:t>xizmatlar</a:t>
            </a:r>
            <a:r>
              <a:rPr lang="en-US" sz="2000" b="0" i="0" dirty="0">
                <a:solidFill>
                  <a:srgbClr val="FFFFFF"/>
                </a:solidFill>
                <a:latin typeface="Times New Roman"/>
                <a:ea typeface="Calibri"/>
                <a:cs typeface="SimSun"/>
              </a:rPr>
              <a:t> </a:t>
            </a:r>
            <a:r>
              <a:rPr lang="en-US" sz="2000" b="0" i="0" dirty="0" err="1">
                <a:solidFill>
                  <a:srgbClr val="FFFFFF"/>
                </a:solidFill>
                <a:latin typeface="Times New Roman"/>
                <a:ea typeface="Calibri"/>
                <a:cs typeface="SimSun"/>
              </a:rPr>
              <a:t>taqdim</a:t>
            </a:r>
            <a:r>
              <a:rPr lang="en-US" sz="2000" b="0" i="0" dirty="0">
                <a:solidFill>
                  <a:srgbClr val="FFFFFF"/>
                </a:solidFill>
                <a:latin typeface="Times New Roman"/>
                <a:ea typeface="Calibri"/>
                <a:cs typeface="SimSun"/>
              </a:rPr>
              <a:t> </a:t>
            </a:r>
            <a:r>
              <a:rPr lang="en-US" sz="2000" b="0" i="0" dirty="0" err="1">
                <a:solidFill>
                  <a:srgbClr val="FFFFFF"/>
                </a:solidFill>
                <a:latin typeface="Times New Roman"/>
                <a:ea typeface="Calibri"/>
                <a:cs typeface="SimSun"/>
              </a:rPr>
              <a:t>qiluvchi</a:t>
            </a:r>
            <a:r>
              <a:rPr lang="en-US" sz="2000" b="0" i="0" dirty="0">
                <a:solidFill>
                  <a:srgbClr val="FFFFFF"/>
                </a:solidFill>
                <a:latin typeface="Times New Roman"/>
                <a:ea typeface="Calibri"/>
                <a:cs typeface="SimSun"/>
              </a:rPr>
              <a:t> </a:t>
            </a:r>
            <a:r>
              <a:rPr lang="en-US" sz="2000" b="0" i="0" dirty="0" err="1">
                <a:solidFill>
                  <a:srgbClr val="FFFFFF"/>
                </a:solidFill>
                <a:latin typeface="Times New Roman"/>
                <a:ea typeface="Calibri"/>
                <a:cs typeface="SimSun"/>
              </a:rPr>
              <a:t>uyushmalar</a:t>
            </a:r>
            <a:r>
              <a:rPr lang="en-US" sz="2000" b="0" i="0" dirty="0">
                <a:solidFill>
                  <a:srgbClr val="FFFFFF"/>
                </a:solidFill>
                <a:latin typeface="Times New Roman"/>
                <a:ea typeface="Calibri"/>
                <a:cs typeface="SimSun"/>
              </a:rPr>
              <a:t> </a:t>
            </a:r>
            <a:r>
              <a:rPr lang="en-US" sz="2000" b="0" i="0" dirty="0" err="1">
                <a:solidFill>
                  <a:srgbClr val="FFFFFF"/>
                </a:solidFill>
                <a:latin typeface="Times New Roman"/>
                <a:ea typeface="Calibri"/>
                <a:cs typeface="SimSun"/>
              </a:rPr>
              <a:t>manbalari</a:t>
            </a:r>
            <a:r>
              <a:rPr lang="en-US" sz="2000" b="0" i="0" dirty="0">
                <a:solidFill>
                  <a:srgbClr val="FFFFFF"/>
                </a:solidFill>
                <a:latin typeface="Times New Roman"/>
                <a:ea typeface="Calibri"/>
                <a:cs typeface="SimSun"/>
              </a:rPr>
              <a:t> </a:t>
            </a:r>
            <a:r>
              <a:rPr lang="en-US" sz="2000" b="0" i="0" dirty="0" err="1">
                <a:solidFill>
                  <a:srgbClr val="FFFFFF"/>
                </a:solidFill>
                <a:latin typeface="Times New Roman"/>
                <a:ea typeface="Calibri"/>
                <a:cs typeface="SimSun"/>
              </a:rPr>
              <a:t>va</a:t>
            </a:r>
            <a:r>
              <a:rPr lang="en-US" sz="2000" b="0" i="0" dirty="0">
                <a:solidFill>
                  <a:srgbClr val="FFFFFF"/>
                </a:solidFill>
                <a:latin typeface="Times New Roman"/>
                <a:ea typeface="Calibri"/>
                <a:cs typeface="SimSun"/>
              </a:rPr>
              <a:t> </a:t>
            </a:r>
            <a:r>
              <a:rPr lang="en-US" sz="2000" b="0" i="0" dirty="0" err="1">
                <a:solidFill>
                  <a:srgbClr val="FFFFFF"/>
                </a:solidFill>
                <a:latin typeface="Times New Roman"/>
                <a:ea typeface="Calibri"/>
                <a:cs typeface="SimSun"/>
              </a:rPr>
              <a:t>ijtimoiy</a:t>
            </a:r>
            <a:r>
              <a:rPr lang="en-US" sz="2000" b="0" i="0" dirty="0">
                <a:solidFill>
                  <a:srgbClr val="FFFFFF"/>
                </a:solidFill>
                <a:latin typeface="Times New Roman"/>
                <a:ea typeface="Calibri"/>
                <a:cs typeface="SimSun"/>
              </a:rPr>
              <a:t> </a:t>
            </a:r>
            <a:r>
              <a:rPr lang="en-US" sz="2000" b="0" i="0" dirty="0" err="1">
                <a:solidFill>
                  <a:srgbClr val="FFFFFF"/>
                </a:solidFill>
                <a:latin typeface="Times New Roman"/>
                <a:ea typeface="Calibri"/>
                <a:cs typeface="SimSun"/>
              </a:rPr>
              <a:t>muassasalar</a:t>
            </a:r>
            <a:r>
              <a:rPr lang="en-US" sz="2000" b="0" i="0" dirty="0">
                <a:solidFill>
                  <a:srgbClr val="FFFFFF"/>
                </a:solidFill>
                <a:latin typeface="Times New Roman"/>
                <a:ea typeface="Calibri"/>
                <a:cs typeface="SimSun"/>
              </a:rPr>
              <a:t> </a:t>
            </a:r>
            <a:r>
              <a:rPr lang="en-US" sz="2000" b="0" i="0" dirty="0" err="1">
                <a:solidFill>
                  <a:srgbClr val="FFFFFF"/>
                </a:solidFill>
                <a:latin typeface="Times New Roman"/>
                <a:ea typeface="Calibri"/>
                <a:cs typeface="SimSun"/>
              </a:rPr>
              <a:t>xizmatidan</a:t>
            </a:r>
            <a:r>
              <a:rPr lang="en-US" sz="2000" b="0" i="0" dirty="0">
                <a:solidFill>
                  <a:srgbClr val="FFFFFF"/>
                </a:solidFill>
                <a:latin typeface="Times New Roman"/>
                <a:ea typeface="Calibri"/>
                <a:cs typeface="SimSun"/>
              </a:rPr>
              <a:t> </a:t>
            </a:r>
            <a:r>
              <a:rPr lang="en-US" sz="2000" b="0" i="0" dirty="0" err="1">
                <a:solidFill>
                  <a:srgbClr val="FFFFFF"/>
                </a:solidFill>
                <a:latin typeface="Times New Roman"/>
                <a:ea typeface="Calibri"/>
                <a:cs typeface="SimSun"/>
              </a:rPr>
              <a:t>foydalanish</a:t>
            </a:r>
            <a:r>
              <a:rPr lang="en-US" sz="2000" b="0" i="0" dirty="0">
                <a:solidFill>
                  <a:srgbClr val="FFFFFF"/>
                </a:solidFill>
                <a:latin typeface="Times New Roman"/>
                <a:ea typeface="Calibri"/>
                <a:cs typeface="SimSun"/>
              </a:rPr>
              <a:t> </a:t>
            </a:r>
            <a:r>
              <a:rPr lang="en-US" sz="2000" b="0" i="0" dirty="0" err="1">
                <a:solidFill>
                  <a:srgbClr val="FFFFFF"/>
                </a:solidFill>
                <a:latin typeface="Times New Roman"/>
                <a:ea typeface="Calibri"/>
                <a:cs typeface="SimSun"/>
              </a:rPr>
              <a:t>imkoniyatini</a:t>
            </a:r>
            <a:r>
              <a:rPr lang="en-US" sz="2000" b="0" i="0" dirty="0">
                <a:solidFill>
                  <a:srgbClr val="FFFFFF"/>
                </a:solidFill>
                <a:latin typeface="Times New Roman"/>
                <a:ea typeface="Calibri"/>
                <a:cs typeface="SimSun"/>
              </a:rPr>
              <a:t> </a:t>
            </a:r>
            <a:r>
              <a:rPr lang="en-US" sz="2000" b="0" i="0" dirty="0" err="1">
                <a:solidFill>
                  <a:srgbClr val="FFFFFF"/>
                </a:solidFill>
                <a:latin typeface="Times New Roman"/>
                <a:ea typeface="Calibri"/>
                <a:cs typeface="SimSun"/>
              </a:rPr>
              <a:t>taqdim</a:t>
            </a:r>
            <a:r>
              <a:rPr lang="en-US" sz="2000" b="0" i="0" dirty="0">
                <a:solidFill>
                  <a:srgbClr val="FFFFFF"/>
                </a:solidFill>
                <a:latin typeface="Times New Roman"/>
                <a:ea typeface="Calibri"/>
                <a:cs typeface="SimSun"/>
              </a:rPr>
              <a:t> </a:t>
            </a:r>
            <a:r>
              <a:rPr lang="en-US" sz="2000" b="0" i="0" dirty="0" err="1">
                <a:solidFill>
                  <a:srgbClr val="FFFFFF"/>
                </a:solidFill>
                <a:latin typeface="Times New Roman"/>
                <a:ea typeface="Calibri"/>
                <a:cs typeface="SimSun"/>
              </a:rPr>
              <a:t>qilgan</a:t>
            </a:r>
            <a:r>
              <a:rPr lang="en-US" sz="2000" b="0" i="0" dirty="0">
                <a:solidFill>
                  <a:srgbClr val="FFFFFF"/>
                </a:solidFill>
                <a:latin typeface="Times New Roman"/>
                <a:ea typeface="Calibri"/>
                <a:cs typeface="SimSun"/>
              </a:rPr>
              <a:t> </a:t>
            </a:r>
            <a:r>
              <a:rPr lang="en-US" sz="2000" b="0" i="0" dirty="0" err="1">
                <a:solidFill>
                  <a:srgbClr val="FFFFFF"/>
                </a:solidFill>
                <a:latin typeface="Times New Roman"/>
                <a:ea typeface="Calibri"/>
                <a:cs typeface="SimSun"/>
              </a:rPr>
              <a:t>holda</a:t>
            </a:r>
            <a:r>
              <a:rPr lang="en-US" sz="2000" b="0" i="0" dirty="0">
                <a:solidFill>
                  <a:srgbClr val="FFFFFF"/>
                </a:solidFill>
                <a:latin typeface="Times New Roman"/>
                <a:ea typeface="Calibri"/>
                <a:cs typeface="SimSun"/>
              </a:rPr>
              <a:t> </a:t>
            </a:r>
            <a:r>
              <a:rPr lang="en-US" sz="2000" b="0" i="0" dirty="0" err="1">
                <a:solidFill>
                  <a:srgbClr val="FFFFFF"/>
                </a:solidFill>
                <a:latin typeface="Times New Roman"/>
                <a:ea typeface="Calibri"/>
                <a:cs typeface="SimSun"/>
              </a:rPr>
              <a:t>baholash</a:t>
            </a:r>
            <a:r>
              <a:rPr lang="en-US" sz="2000" b="0" i="0" dirty="0">
                <a:solidFill>
                  <a:srgbClr val="FFFFFF"/>
                </a:solidFill>
                <a:latin typeface="Times New Roman"/>
                <a:ea typeface="Calibri"/>
                <a:cs typeface="SimSun"/>
              </a:rPr>
              <a:t> </a:t>
            </a:r>
            <a:r>
              <a:rPr lang="en-US" sz="2000" b="0" i="0" dirty="0" err="1">
                <a:solidFill>
                  <a:srgbClr val="FFFFFF"/>
                </a:solidFill>
                <a:latin typeface="Times New Roman"/>
                <a:ea typeface="Calibri"/>
                <a:cs typeface="SimSun"/>
              </a:rPr>
              <a:t>ko'nikmalarini</a:t>
            </a:r>
            <a:r>
              <a:rPr lang="en-US" sz="2000" b="0" i="0" dirty="0">
                <a:solidFill>
                  <a:srgbClr val="FFFFFF"/>
                </a:solidFill>
                <a:latin typeface="Times New Roman"/>
                <a:ea typeface="Calibri"/>
                <a:cs typeface="SimSun"/>
              </a:rPr>
              <a:t> </a:t>
            </a:r>
            <a:r>
              <a:rPr lang="en-US" sz="2000" b="0" i="0" dirty="0" err="1">
                <a:solidFill>
                  <a:srgbClr val="FFFFFF"/>
                </a:solidFill>
                <a:latin typeface="Times New Roman"/>
                <a:ea typeface="Calibri"/>
                <a:cs typeface="SimSun"/>
              </a:rPr>
              <a:t>namoyon</a:t>
            </a:r>
            <a:r>
              <a:rPr lang="en-US" sz="2000" b="0" i="0" dirty="0">
                <a:solidFill>
                  <a:srgbClr val="FFFFFF"/>
                </a:solidFill>
                <a:latin typeface="Times New Roman"/>
                <a:ea typeface="Calibri"/>
                <a:cs typeface="SimSun"/>
              </a:rPr>
              <a:t> </a:t>
            </a:r>
            <a:r>
              <a:rPr lang="en-US" sz="2000" b="0" i="0" dirty="0" err="1">
                <a:solidFill>
                  <a:srgbClr val="FFFFFF"/>
                </a:solidFill>
                <a:latin typeface="Times New Roman"/>
                <a:ea typeface="Calibri"/>
                <a:cs typeface="SimSun"/>
              </a:rPr>
              <a:t>qilishlari</a:t>
            </a:r>
            <a:r>
              <a:rPr lang="en-US" sz="2000" b="0" i="0" dirty="0">
                <a:solidFill>
                  <a:srgbClr val="FFFFFF"/>
                </a:solidFill>
                <a:latin typeface="Times New Roman"/>
                <a:ea typeface="Calibri"/>
                <a:cs typeface="SimSun"/>
              </a:rPr>
              <a:t>, </a:t>
            </a:r>
            <a:r>
              <a:rPr lang="en-US" sz="2000" b="0" i="0" dirty="0" err="1">
                <a:solidFill>
                  <a:srgbClr val="FFFFFF"/>
                </a:solidFill>
                <a:latin typeface="Times New Roman"/>
                <a:ea typeface="Calibri"/>
                <a:cs typeface="SimSun"/>
              </a:rPr>
              <a:t>va</a:t>
            </a:r>
            <a:r>
              <a:rPr lang="en-US" sz="2000" b="0" i="0" dirty="0">
                <a:solidFill>
                  <a:srgbClr val="FFFFFF"/>
                </a:solidFill>
                <a:latin typeface="Times New Roman"/>
                <a:ea typeface="Calibri"/>
                <a:cs typeface="SimSun"/>
              </a:rPr>
              <a:t> </a:t>
            </a:r>
            <a:r>
              <a:rPr lang="en-US" sz="2000" b="0" i="0" dirty="0" err="1">
                <a:solidFill>
                  <a:srgbClr val="FFFFFF"/>
                </a:solidFill>
                <a:latin typeface="Times New Roman"/>
                <a:ea typeface="Calibri"/>
                <a:cs typeface="SimSun"/>
              </a:rPr>
              <a:t>zarur</a:t>
            </a:r>
            <a:r>
              <a:rPr lang="en-US" sz="2000" b="0" i="0" dirty="0">
                <a:solidFill>
                  <a:srgbClr val="FFFFFF"/>
                </a:solidFill>
                <a:latin typeface="Times New Roman"/>
                <a:ea typeface="Calibri"/>
                <a:cs typeface="SimSun"/>
              </a:rPr>
              <a:t> </a:t>
            </a:r>
            <a:r>
              <a:rPr lang="en-US" sz="2000" b="0" i="0" dirty="0" err="1">
                <a:solidFill>
                  <a:srgbClr val="FFFFFF"/>
                </a:solidFill>
                <a:latin typeface="Times New Roman"/>
                <a:ea typeface="Calibri"/>
                <a:cs typeface="SimSun"/>
              </a:rPr>
              <a:t>manbalarning</a:t>
            </a:r>
            <a:r>
              <a:rPr lang="en-US" sz="2000" b="0" i="0" dirty="0">
                <a:solidFill>
                  <a:srgbClr val="FFFFFF"/>
                </a:solidFill>
                <a:latin typeface="Times New Roman"/>
                <a:ea typeface="Calibri"/>
                <a:cs typeface="SimSun"/>
              </a:rPr>
              <a:t> </a:t>
            </a:r>
            <a:r>
              <a:rPr lang="en-US" sz="2000" b="0" i="0" dirty="0" err="1">
                <a:solidFill>
                  <a:srgbClr val="FFFFFF"/>
                </a:solidFill>
                <a:latin typeface="Times New Roman"/>
                <a:ea typeface="Calibri"/>
                <a:cs typeface="SimSun"/>
              </a:rPr>
              <a:t>rivojlanishiga</a:t>
            </a:r>
            <a:r>
              <a:rPr lang="en-US" sz="2000" b="0" i="0" dirty="0">
                <a:solidFill>
                  <a:srgbClr val="FFFFFF"/>
                </a:solidFill>
                <a:latin typeface="Times New Roman"/>
                <a:ea typeface="Calibri"/>
                <a:cs typeface="SimSun"/>
              </a:rPr>
              <a:t> har </a:t>
            </a:r>
            <a:r>
              <a:rPr lang="en-US" sz="2000" b="0" i="0" dirty="0" err="1">
                <a:solidFill>
                  <a:srgbClr val="FFFFFF"/>
                </a:solidFill>
                <a:latin typeface="Times New Roman"/>
                <a:ea typeface="Calibri"/>
                <a:cs typeface="SimSun"/>
              </a:rPr>
              <a:t>tomonlama</a:t>
            </a:r>
            <a:r>
              <a:rPr lang="en-US" sz="2000" b="0" i="0" dirty="0">
                <a:solidFill>
                  <a:srgbClr val="FFFFFF"/>
                </a:solidFill>
                <a:latin typeface="Times New Roman"/>
                <a:ea typeface="Calibri"/>
                <a:cs typeface="SimSun"/>
              </a:rPr>
              <a:t> </a:t>
            </a:r>
            <a:r>
              <a:rPr lang="en-US" sz="2000" b="0" i="0" dirty="0" err="1">
                <a:solidFill>
                  <a:srgbClr val="FFFFFF"/>
                </a:solidFill>
                <a:latin typeface="Times New Roman"/>
                <a:ea typeface="Calibri"/>
                <a:cs typeface="SimSun"/>
              </a:rPr>
              <a:t>imkoniyat</a:t>
            </a:r>
            <a:r>
              <a:rPr lang="en-US" sz="2000" b="0" i="0" dirty="0">
                <a:solidFill>
                  <a:srgbClr val="FFFFFF"/>
                </a:solidFill>
                <a:latin typeface="Times New Roman"/>
                <a:ea typeface="Calibri"/>
                <a:cs typeface="SimSun"/>
              </a:rPr>
              <a:t> </a:t>
            </a:r>
            <a:r>
              <a:rPr lang="en-US" sz="2000" b="0" i="0" dirty="0" err="1">
                <a:solidFill>
                  <a:srgbClr val="FFFFFF"/>
                </a:solidFill>
                <a:latin typeface="Times New Roman"/>
                <a:ea typeface="Calibri"/>
                <a:cs typeface="SimSun"/>
              </a:rPr>
              <a:t>yaratishlari</a:t>
            </a:r>
            <a:r>
              <a:rPr lang="en-US" sz="2000" b="0" i="0" dirty="0">
                <a:solidFill>
                  <a:srgbClr val="FFFFFF"/>
                </a:solidFill>
                <a:latin typeface="Times New Roman"/>
                <a:ea typeface="Calibri"/>
                <a:cs typeface="SimSun"/>
              </a:rPr>
              <a:t> </a:t>
            </a:r>
            <a:r>
              <a:rPr lang="en-US" sz="2000" b="0" i="0" dirty="0" err="1">
                <a:solidFill>
                  <a:srgbClr val="FFFFFF"/>
                </a:solidFill>
                <a:latin typeface="Times New Roman"/>
                <a:ea typeface="Calibri"/>
                <a:cs typeface="SimSun"/>
              </a:rPr>
              <a:t>lozim</a:t>
            </a:r>
            <a:r>
              <a:rPr lang="en-US" sz="2000" b="0" i="0" dirty="0">
                <a:solidFill>
                  <a:srgbClr val="FFFFFF"/>
                </a:solidFill>
                <a:latin typeface="Times New Roman"/>
                <a:ea typeface="Calibri"/>
                <a:cs typeface="SimSun"/>
              </a:rPr>
              <a:t>. </a:t>
            </a:r>
          </a:p>
        </p:txBody>
      </p:sp>
      <p:sp>
        <p:nvSpPr>
          <p:cNvPr id="1048852" name="TextBox 1048851"/>
          <p:cNvSpPr txBox="1"/>
          <p:nvPr/>
        </p:nvSpPr>
        <p:spPr>
          <a:xfrm>
            <a:off x="805893" y="3459292"/>
            <a:ext cx="4760228" cy="510539"/>
          </a:xfrm>
          <a:prstGeom prst="rect">
            <a:avLst/>
          </a:prstGeom>
        </p:spPr>
        <p:txBody>
          <a:bodyPr wrap="square" rtlCol="0">
            <a:spAutoFit/>
          </a:bodyPr>
          <a:lstStyle/>
          <a:p>
            <a:r>
              <a:rPr lang="en-US" sz="2800" b="0" i="0">
                <a:solidFill>
                  <a:srgbClr val="FFFFFF"/>
                </a:solidFill>
                <a:latin typeface="Times New Roman"/>
                <a:ea typeface="Calibri"/>
                <a:cs typeface="SimSun"/>
              </a:rPr>
              <a:t>Standart 3.</a:t>
            </a:r>
            <a:r>
              <a:rPr lang="en-US" sz="1800" b="0" i="0">
                <a:solidFill>
                  <a:srgbClr val="FFFFFF"/>
                </a:solidFill>
                <a:latin typeface="Times New Roman"/>
                <a:ea typeface="Calibri"/>
                <a:cs typeface="SimSun"/>
              </a:rPr>
              <a:t> Oilaviy dinamikani anglash</a:t>
            </a:r>
            <a:endParaRPr lang="zh-CN" altLang="en-US" sz="1800">
              <a:solidFill>
                <a:srgbClr val="FFFFFF"/>
              </a:solidFill>
            </a:endParaRPr>
          </a:p>
        </p:txBody>
      </p:sp>
      <p:sp>
        <p:nvSpPr>
          <p:cNvPr id="1048853" name="TextBox 1048852"/>
          <p:cNvSpPr txBox="1"/>
          <p:nvPr/>
        </p:nvSpPr>
        <p:spPr>
          <a:xfrm>
            <a:off x="611595" y="4625625"/>
            <a:ext cx="9909052" cy="1200329"/>
          </a:xfrm>
          <a:prstGeom prst="rect">
            <a:avLst/>
          </a:prstGeom>
        </p:spPr>
        <p:txBody>
          <a:bodyPr wrap="square" rtlCol="0">
            <a:spAutoFit/>
          </a:bodyPr>
          <a:lstStyle/>
          <a:p>
            <a:pPr algn="ctr"/>
            <a:r>
              <a:rPr lang="en-US" sz="2400" b="0" i="0" dirty="0">
                <a:solidFill>
                  <a:srgbClr val="FFFFFF"/>
                </a:solidFill>
                <a:latin typeface="Times New Roman"/>
                <a:ea typeface="Calibri"/>
                <a:cs typeface="SimSun"/>
              </a:rPr>
              <a:t>IXMU </a:t>
            </a:r>
            <a:r>
              <a:rPr lang="en-US" sz="2400" b="0" i="0" dirty="0" err="1">
                <a:solidFill>
                  <a:srgbClr val="FFFFFF"/>
                </a:solidFill>
                <a:latin typeface="Times New Roman"/>
                <a:ea typeface="Calibri"/>
                <a:cs typeface="SimSun"/>
              </a:rPr>
              <a:t>oilani</a:t>
            </a:r>
            <a:r>
              <a:rPr lang="en-US" sz="2400" b="0" i="0" dirty="0">
                <a:solidFill>
                  <a:srgbClr val="FFFFFF"/>
                </a:solidFill>
                <a:latin typeface="Times New Roman"/>
                <a:ea typeface="Calibri"/>
                <a:cs typeface="SimSun"/>
              </a:rPr>
              <a:t> </a:t>
            </a:r>
            <a:r>
              <a:rPr lang="en-US" sz="2400" b="0" i="0" dirty="0" err="1">
                <a:solidFill>
                  <a:srgbClr val="FFFFFF"/>
                </a:solidFill>
                <a:latin typeface="Times New Roman"/>
                <a:ea typeface="Calibri"/>
                <a:cs typeface="SimSun"/>
              </a:rPr>
              <a:t>o'zini</a:t>
            </a:r>
            <a:r>
              <a:rPr lang="en-US" sz="2400" b="0" i="0" dirty="0">
                <a:solidFill>
                  <a:srgbClr val="FFFFFF"/>
                </a:solidFill>
                <a:latin typeface="Times New Roman"/>
                <a:ea typeface="Calibri"/>
                <a:cs typeface="SimSun"/>
              </a:rPr>
              <a:t> "</a:t>
            </a:r>
            <a:r>
              <a:rPr lang="en-US" sz="2400" b="0" i="0" dirty="0" err="1">
                <a:solidFill>
                  <a:srgbClr val="FFFFFF"/>
                </a:solidFill>
                <a:latin typeface="Times New Roman"/>
                <a:ea typeface="Calibri"/>
                <a:cs typeface="SimSun"/>
              </a:rPr>
              <a:t>oila</a:t>
            </a:r>
            <a:r>
              <a:rPr lang="en-US" sz="2400" b="0" i="0" dirty="0">
                <a:solidFill>
                  <a:srgbClr val="FFFFFF"/>
                </a:solidFill>
                <a:latin typeface="Times New Roman"/>
                <a:ea typeface="Calibri"/>
                <a:cs typeface="SimSun"/>
              </a:rPr>
              <a:t>", deb </a:t>
            </a:r>
            <a:r>
              <a:rPr lang="en-US" sz="2400" b="0" i="0" dirty="0" err="1">
                <a:solidFill>
                  <a:srgbClr val="FFFFFF"/>
                </a:solidFill>
                <a:latin typeface="Times New Roman"/>
                <a:ea typeface="Calibri"/>
                <a:cs typeface="SimSun"/>
              </a:rPr>
              <a:t>hisoblovchi</a:t>
            </a:r>
            <a:r>
              <a:rPr lang="en-US" sz="2400" b="0" i="0" dirty="0">
                <a:solidFill>
                  <a:srgbClr val="FFFFFF"/>
                </a:solidFill>
                <a:latin typeface="Times New Roman"/>
                <a:ea typeface="Calibri"/>
                <a:cs typeface="SimSun"/>
              </a:rPr>
              <a:t> </a:t>
            </a:r>
            <a:r>
              <a:rPr lang="en-US" sz="2400" b="0" i="0" dirty="0" err="1">
                <a:solidFill>
                  <a:srgbClr val="FFFFFF"/>
                </a:solidFill>
                <a:latin typeface="Times New Roman"/>
                <a:ea typeface="Calibri"/>
                <a:cs typeface="SimSun"/>
              </a:rPr>
              <a:t>va</a:t>
            </a:r>
            <a:r>
              <a:rPr lang="en-US" sz="2400" b="0" i="0" dirty="0">
                <a:solidFill>
                  <a:srgbClr val="FFFFFF"/>
                </a:solidFill>
                <a:latin typeface="Times New Roman"/>
                <a:ea typeface="Calibri"/>
                <a:cs typeface="SimSun"/>
              </a:rPr>
              <a:t> </a:t>
            </a:r>
            <a:r>
              <a:rPr lang="en-US" sz="2400" b="0" i="0" dirty="0" err="1">
                <a:solidFill>
                  <a:srgbClr val="FFFFFF"/>
                </a:solidFill>
                <a:latin typeface="Times New Roman"/>
                <a:ea typeface="Calibri"/>
                <a:cs typeface="SimSun"/>
              </a:rPr>
              <a:t>oilaning</a:t>
            </a:r>
            <a:r>
              <a:rPr lang="en-US" sz="2400" b="0" i="0" dirty="0">
                <a:solidFill>
                  <a:srgbClr val="FFFFFF"/>
                </a:solidFill>
                <a:latin typeface="Times New Roman"/>
                <a:ea typeface="Calibri"/>
                <a:cs typeface="SimSun"/>
              </a:rPr>
              <a:t> </a:t>
            </a:r>
            <a:r>
              <a:rPr lang="en-US" sz="2400" b="0" i="0" dirty="0" err="1">
                <a:solidFill>
                  <a:srgbClr val="FFFFFF"/>
                </a:solidFill>
                <a:latin typeface="Times New Roman"/>
                <a:ea typeface="Calibri"/>
                <a:cs typeface="SimSun"/>
              </a:rPr>
              <a:t>sog'lom</a:t>
            </a:r>
            <a:r>
              <a:rPr lang="en-US" sz="2400" b="0" i="0" dirty="0">
                <a:solidFill>
                  <a:srgbClr val="FFFFFF"/>
                </a:solidFill>
                <a:latin typeface="Times New Roman"/>
                <a:ea typeface="Calibri"/>
                <a:cs typeface="SimSun"/>
              </a:rPr>
              <a:t> </a:t>
            </a:r>
            <a:r>
              <a:rPr lang="en-US" sz="2400" b="0" i="0" dirty="0" err="1">
                <a:solidFill>
                  <a:srgbClr val="FFFFFF"/>
                </a:solidFill>
                <a:latin typeface="Times New Roman"/>
                <a:ea typeface="Calibri"/>
                <a:cs typeface="SimSun"/>
              </a:rPr>
              <a:t>turmushi</a:t>
            </a:r>
            <a:r>
              <a:rPr lang="en-US" sz="2400" b="0" i="0" dirty="0">
                <a:solidFill>
                  <a:srgbClr val="FFFFFF"/>
                </a:solidFill>
                <a:latin typeface="Times New Roman"/>
                <a:ea typeface="Calibri"/>
                <a:cs typeface="SimSun"/>
              </a:rPr>
              <a:t> </a:t>
            </a:r>
            <a:r>
              <a:rPr lang="en-US" sz="2400" b="0" i="0" dirty="0" err="1">
                <a:solidFill>
                  <a:srgbClr val="FFFFFF"/>
                </a:solidFill>
                <a:latin typeface="Times New Roman"/>
                <a:ea typeface="Calibri"/>
                <a:cs typeface="SimSun"/>
              </a:rPr>
              <a:t>uchun</a:t>
            </a:r>
            <a:r>
              <a:rPr lang="en-US" sz="2400" b="0" i="0" dirty="0">
                <a:solidFill>
                  <a:srgbClr val="FFFFFF"/>
                </a:solidFill>
                <a:latin typeface="Times New Roman"/>
                <a:ea typeface="Calibri"/>
                <a:cs typeface="SimSun"/>
              </a:rPr>
              <a:t> </a:t>
            </a:r>
            <a:r>
              <a:rPr lang="en-US" sz="2400" b="0" i="0" dirty="0" err="1">
                <a:solidFill>
                  <a:srgbClr val="FFFFFF"/>
                </a:solidFill>
                <a:latin typeface="Times New Roman"/>
                <a:ea typeface="Calibri"/>
                <a:cs typeface="SimSun"/>
              </a:rPr>
              <a:t>zarur</a:t>
            </a:r>
            <a:r>
              <a:rPr lang="en-US" sz="2400" b="0" i="0" dirty="0">
                <a:solidFill>
                  <a:srgbClr val="FFFFFF"/>
                </a:solidFill>
                <a:latin typeface="Times New Roman"/>
                <a:ea typeface="Calibri"/>
                <a:cs typeface="SimSun"/>
              </a:rPr>
              <a:t> </a:t>
            </a:r>
            <a:r>
              <a:rPr lang="en-US" sz="2400" b="0" i="0" dirty="0" err="1">
                <a:solidFill>
                  <a:srgbClr val="FFFFFF"/>
                </a:solidFill>
                <a:latin typeface="Times New Roman"/>
                <a:ea typeface="Calibri"/>
                <a:cs typeface="SimSun"/>
              </a:rPr>
              <a:t>bo'lgan</a:t>
            </a:r>
            <a:r>
              <a:rPr lang="en-US" sz="2400" b="0" i="0" dirty="0">
                <a:solidFill>
                  <a:srgbClr val="FFFFFF"/>
                </a:solidFill>
                <a:latin typeface="Times New Roman"/>
                <a:ea typeface="Calibri"/>
                <a:cs typeface="SimSun"/>
              </a:rPr>
              <a:t> </a:t>
            </a:r>
            <a:r>
              <a:rPr lang="en-US" sz="2400" b="0" i="0" dirty="0" err="1">
                <a:solidFill>
                  <a:srgbClr val="FFFFFF"/>
                </a:solidFill>
                <a:latin typeface="Times New Roman"/>
                <a:ea typeface="Calibri"/>
                <a:cs typeface="SimSun"/>
              </a:rPr>
              <a:t>majburiyat</a:t>
            </a:r>
            <a:r>
              <a:rPr lang="en-US" sz="2400" b="0" i="0" dirty="0">
                <a:solidFill>
                  <a:srgbClr val="FFFFFF"/>
                </a:solidFill>
                <a:latin typeface="Times New Roman"/>
                <a:ea typeface="Calibri"/>
                <a:cs typeface="SimSun"/>
              </a:rPr>
              <a:t>, </a:t>
            </a:r>
            <a:r>
              <a:rPr lang="en-US" sz="2400" b="0" i="0" dirty="0" err="1">
                <a:solidFill>
                  <a:srgbClr val="FFFFFF"/>
                </a:solidFill>
                <a:latin typeface="Times New Roman"/>
                <a:ea typeface="Calibri"/>
                <a:cs typeface="SimSun"/>
              </a:rPr>
              <a:t>vazifalar</a:t>
            </a:r>
            <a:r>
              <a:rPr lang="en-US" sz="2400" b="0" i="0" dirty="0">
                <a:solidFill>
                  <a:srgbClr val="FFFFFF"/>
                </a:solidFill>
                <a:latin typeface="Times New Roman"/>
                <a:ea typeface="Calibri"/>
                <a:cs typeface="SimSun"/>
              </a:rPr>
              <a:t> </a:t>
            </a:r>
            <a:r>
              <a:rPr lang="en-US" sz="2400" b="0" i="0" dirty="0" err="1">
                <a:solidFill>
                  <a:srgbClr val="FFFFFF"/>
                </a:solidFill>
                <a:latin typeface="Times New Roman"/>
                <a:ea typeface="Calibri"/>
                <a:cs typeface="SimSun"/>
              </a:rPr>
              <a:t>va</a:t>
            </a:r>
            <a:r>
              <a:rPr lang="en-US" sz="2400" b="0" i="0" dirty="0">
                <a:solidFill>
                  <a:srgbClr val="FFFFFF"/>
                </a:solidFill>
                <a:latin typeface="Times New Roman"/>
                <a:ea typeface="Calibri"/>
                <a:cs typeface="SimSun"/>
              </a:rPr>
              <a:t> </a:t>
            </a:r>
            <a:r>
              <a:rPr lang="en-US" sz="2400" b="0" i="0" dirty="0" err="1">
                <a:solidFill>
                  <a:srgbClr val="FFFFFF"/>
                </a:solidFill>
                <a:latin typeface="Times New Roman"/>
                <a:ea typeface="Calibri"/>
                <a:cs typeface="SimSun"/>
              </a:rPr>
              <a:t>mas'uliyatni</a:t>
            </a:r>
            <a:r>
              <a:rPr lang="en-US" sz="2400" b="0" i="0" dirty="0">
                <a:solidFill>
                  <a:srgbClr val="FFFFFF"/>
                </a:solidFill>
                <a:latin typeface="Times New Roman"/>
                <a:ea typeface="Calibri"/>
                <a:cs typeface="SimSun"/>
              </a:rPr>
              <a:t> </a:t>
            </a:r>
            <a:r>
              <a:rPr lang="en-US" sz="2400" b="0" i="0" dirty="0" err="1">
                <a:solidFill>
                  <a:srgbClr val="FFFFFF"/>
                </a:solidFill>
                <a:latin typeface="Times New Roman"/>
                <a:ea typeface="Calibri"/>
                <a:cs typeface="SimSun"/>
              </a:rPr>
              <a:t>o'z</a:t>
            </a:r>
            <a:r>
              <a:rPr lang="en-US" sz="2400" b="0" i="0" dirty="0">
                <a:solidFill>
                  <a:srgbClr val="FFFFFF"/>
                </a:solidFill>
                <a:latin typeface="Times New Roman"/>
                <a:ea typeface="Calibri"/>
                <a:cs typeface="SimSun"/>
              </a:rPr>
              <a:t> </a:t>
            </a:r>
            <a:r>
              <a:rPr lang="en-US" sz="2400" b="0" i="0" dirty="0" err="1">
                <a:solidFill>
                  <a:srgbClr val="FFFFFF"/>
                </a:solidFill>
                <a:latin typeface="Times New Roman"/>
                <a:ea typeface="Calibri"/>
                <a:cs typeface="SimSun"/>
              </a:rPr>
              <a:t>zimmasiga</a:t>
            </a:r>
            <a:r>
              <a:rPr lang="en-US" sz="2400" b="0" i="0" dirty="0">
                <a:solidFill>
                  <a:srgbClr val="FFFFFF"/>
                </a:solidFill>
                <a:latin typeface="Times New Roman"/>
                <a:ea typeface="Calibri"/>
                <a:cs typeface="SimSun"/>
              </a:rPr>
              <a:t> </a:t>
            </a:r>
            <a:r>
              <a:rPr lang="en-US" sz="2400" b="0" i="0" dirty="0" err="1">
                <a:solidFill>
                  <a:srgbClr val="FFFFFF"/>
                </a:solidFill>
                <a:latin typeface="Times New Roman"/>
                <a:ea typeface="Calibri"/>
                <a:cs typeface="SimSun"/>
              </a:rPr>
              <a:t>oluvchi</a:t>
            </a:r>
            <a:r>
              <a:rPr lang="en-US" sz="2400" b="0" i="0" dirty="0">
                <a:solidFill>
                  <a:srgbClr val="FFFFFF"/>
                </a:solidFill>
                <a:latin typeface="Times New Roman"/>
                <a:ea typeface="Calibri"/>
                <a:cs typeface="SimSun"/>
              </a:rPr>
              <a:t> </a:t>
            </a:r>
            <a:r>
              <a:rPr lang="en-US" sz="2400" b="0" i="0" dirty="0" err="1">
                <a:solidFill>
                  <a:srgbClr val="FFFFFF"/>
                </a:solidFill>
                <a:latin typeface="Times New Roman"/>
                <a:ea typeface="Calibri"/>
                <a:cs typeface="SimSun"/>
              </a:rPr>
              <a:t>ikki</a:t>
            </a:r>
            <a:r>
              <a:rPr lang="en-US" sz="2400" b="0" i="0" dirty="0">
                <a:solidFill>
                  <a:srgbClr val="FFFFFF"/>
                </a:solidFill>
                <a:latin typeface="Times New Roman"/>
                <a:ea typeface="Calibri"/>
                <a:cs typeface="SimSun"/>
              </a:rPr>
              <a:t> </a:t>
            </a:r>
            <a:r>
              <a:rPr lang="en-US" sz="2400" b="0" i="0" dirty="0" err="1">
                <a:solidFill>
                  <a:srgbClr val="FFFFFF"/>
                </a:solidFill>
                <a:latin typeface="Times New Roman"/>
                <a:ea typeface="Calibri"/>
                <a:cs typeface="SimSun"/>
              </a:rPr>
              <a:t>va</a:t>
            </a:r>
            <a:r>
              <a:rPr lang="en-US" sz="2400" b="0" i="0" dirty="0">
                <a:solidFill>
                  <a:srgbClr val="FFFFFF"/>
                </a:solidFill>
                <a:latin typeface="Times New Roman"/>
                <a:ea typeface="Calibri"/>
                <a:cs typeface="SimSun"/>
              </a:rPr>
              <a:t> </a:t>
            </a:r>
            <a:r>
              <a:rPr lang="en-US" sz="2400" b="0" i="0" dirty="0" err="1">
                <a:solidFill>
                  <a:srgbClr val="FFFFFF"/>
                </a:solidFill>
                <a:latin typeface="Times New Roman"/>
                <a:ea typeface="Calibri"/>
                <a:cs typeface="SimSun"/>
              </a:rPr>
              <a:t>undan</a:t>
            </a:r>
            <a:r>
              <a:rPr lang="en-US" sz="2400" b="0" i="0" dirty="0">
                <a:solidFill>
                  <a:srgbClr val="FFFFFF"/>
                </a:solidFill>
                <a:latin typeface="Times New Roman"/>
                <a:ea typeface="Calibri"/>
                <a:cs typeface="SimSun"/>
              </a:rPr>
              <a:t> </a:t>
            </a:r>
            <a:r>
              <a:rPr lang="en-US" sz="2400" b="0" i="0" dirty="0" err="1">
                <a:solidFill>
                  <a:srgbClr val="FFFFFF"/>
                </a:solidFill>
                <a:latin typeface="Times New Roman"/>
                <a:ea typeface="Calibri"/>
                <a:cs typeface="SimSun"/>
              </a:rPr>
              <a:t>ortiq</a:t>
            </a:r>
            <a:r>
              <a:rPr lang="en-US" sz="2400" b="0" i="0" dirty="0">
                <a:solidFill>
                  <a:srgbClr val="FFFFFF"/>
                </a:solidFill>
                <a:latin typeface="Times New Roman"/>
                <a:ea typeface="Calibri"/>
                <a:cs typeface="SimSun"/>
              </a:rPr>
              <a:t> </a:t>
            </a:r>
            <a:r>
              <a:rPr lang="en-US" sz="2400" b="0" i="0" dirty="0" err="1">
                <a:solidFill>
                  <a:srgbClr val="FFFFFF"/>
                </a:solidFill>
                <a:latin typeface="Times New Roman"/>
                <a:ea typeface="Calibri"/>
                <a:cs typeface="SimSun"/>
              </a:rPr>
              <a:t>odamlar</a:t>
            </a:r>
            <a:r>
              <a:rPr lang="en-US" sz="2400" b="0" i="0" dirty="0">
                <a:solidFill>
                  <a:srgbClr val="FFFFFF"/>
                </a:solidFill>
                <a:latin typeface="Times New Roman"/>
                <a:ea typeface="Calibri"/>
                <a:cs typeface="SimSun"/>
              </a:rPr>
              <a:t> </a:t>
            </a:r>
            <a:r>
              <a:rPr lang="en-US" sz="2400" b="0" i="0" dirty="0" err="1">
                <a:solidFill>
                  <a:srgbClr val="FFFFFF"/>
                </a:solidFill>
                <a:latin typeface="Times New Roman"/>
                <a:ea typeface="Calibri"/>
                <a:cs typeface="SimSun"/>
              </a:rPr>
              <a:t>sifatida</a:t>
            </a:r>
            <a:r>
              <a:rPr lang="en-US" sz="2400" b="0" i="0" dirty="0">
                <a:solidFill>
                  <a:srgbClr val="FFFFFF"/>
                </a:solidFill>
                <a:latin typeface="Times New Roman"/>
                <a:ea typeface="Calibri"/>
                <a:cs typeface="SimSun"/>
              </a:rPr>
              <a:t> </a:t>
            </a:r>
            <a:r>
              <a:rPr lang="en-US" sz="2400" b="0" i="0" dirty="0" err="1">
                <a:solidFill>
                  <a:srgbClr val="FFFFFF"/>
                </a:solidFill>
                <a:latin typeface="Times New Roman"/>
                <a:ea typeface="Calibri"/>
                <a:cs typeface="SimSun"/>
              </a:rPr>
              <a:t>ta'riflaydi</a:t>
            </a:r>
            <a:r>
              <a:rPr lang="en-US" sz="2000" b="0" i="0" dirty="0">
                <a:solidFill>
                  <a:srgbClr val="000000"/>
                </a:solidFill>
                <a:latin typeface="Times New Roman"/>
                <a:ea typeface="Calibri"/>
                <a:cs typeface="SimSun"/>
              </a:rPr>
              <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48854" name="TextBox 1048853"/>
          <p:cNvSpPr txBox="1"/>
          <p:nvPr/>
        </p:nvSpPr>
        <p:spPr>
          <a:xfrm>
            <a:off x="996852" y="845884"/>
            <a:ext cx="4268591" cy="510540"/>
          </a:xfrm>
          <a:prstGeom prst="rect">
            <a:avLst/>
          </a:prstGeom>
        </p:spPr>
        <p:txBody>
          <a:bodyPr wrap="square" rtlCol="0">
            <a:spAutoFit/>
          </a:bodyPr>
          <a:lstStyle/>
          <a:p>
            <a:r>
              <a:rPr lang="en-US" sz="2800" b="0" i="0">
                <a:solidFill>
                  <a:srgbClr val="FFFFFF"/>
                </a:solidFill>
                <a:latin typeface="Times New Roman"/>
                <a:ea typeface="Calibri"/>
                <a:cs typeface="SimSun"/>
              </a:rPr>
              <a:t>Standart 4. </a:t>
            </a:r>
            <a:r>
              <a:rPr lang="en-US" sz="1800" b="0" i="0">
                <a:solidFill>
                  <a:srgbClr val="FFFFFF"/>
                </a:solidFill>
                <a:latin typeface="Times New Roman"/>
                <a:ea typeface="Calibri"/>
                <a:cs typeface="SimSun"/>
              </a:rPr>
              <a:t>Madaniy layoqatlilik.</a:t>
            </a:r>
          </a:p>
        </p:txBody>
      </p:sp>
      <p:sp>
        <p:nvSpPr>
          <p:cNvPr id="1048855" name="TextBox 1048854"/>
          <p:cNvSpPr txBox="1"/>
          <p:nvPr/>
        </p:nvSpPr>
        <p:spPr>
          <a:xfrm>
            <a:off x="693444" y="1844598"/>
            <a:ext cx="10475374" cy="1056640"/>
          </a:xfrm>
          <a:prstGeom prst="rect">
            <a:avLst/>
          </a:prstGeom>
        </p:spPr>
        <p:txBody>
          <a:bodyPr wrap="square" rtlCol="0">
            <a:spAutoFit/>
          </a:bodyPr>
          <a:lstStyle/>
          <a:p>
            <a:r>
              <a:rPr lang="en-US" sz="1600" b="0" i="0">
                <a:solidFill>
                  <a:srgbClr val="FFFFFF"/>
                </a:solidFill>
                <a:latin typeface="Times New Roman"/>
                <a:ea typeface="Calibri"/>
                <a:cs typeface="SimSun"/>
              </a:rPr>
              <a:t>Madaniy layoqatlilikka ega bo'lgan ijtimoiy xodimlar yoshlarning hayotiga irqchilik, genderli tahqirlash, geteroseksizm yoki gomofobiya, antisemitizm, ctnosentrizm, sinfga oid qabul qilmaslik va nogironlik jihatiga ko'ra tahqirlash kabi hodisalarning parchalovchi ta'siri; va o'smirlarning mazkur jihatdan himoya qilishga harakat qilishlari lozim ekanliklari to'g'risida bilishlari shart</a:t>
            </a:r>
          </a:p>
        </p:txBody>
      </p:sp>
      <p:sp>
        <p:nvSpPr>
          <p:cNvPr id="1048856" name="TextBox 1048855"/>
          <p:cNvSpPr txBox="1"/>
          <p:nvPr/>
        </p:nvSpPr>
        <p:spPr>
          <a:xfrm>
            <a:off x="958793" y="3452912"/>
            <a:ext cx="6105346" cy="777240"/>
          </a:xfrm>
          <a:prstGeom prst="rect">
            <a:avLst/>
          </a:prstGeom>
        </p:spPr>
        <p:txBody>
          <a:bodyPr wrap="square" rtlCol="0">
            <a:spAutoFit/>
          </a:bodyPr>
          <a:lstStyle/>
          <a:p>
            <a:r>
              <a:rPr lang="en-US" sz="2800" b="0" i="0">
                <a:solidFill>
                  <a:srgbClr val="FFFFFF"/>
                </a:solidFill>
                <a:latin typeface="Times New Roman"/>
                <a:ea typeface="Calibri"/>
                <a:cs typeface="SimSun"/>
              </a:rPr>
              <a:t>Standart 5</a:t>
            </a:r>
            <a:r>
              <a:rPr lang="en-US" sz="2400" b="0" i="0">
                <a:solidFill>
                  <a:srgbClr val="FFFFFF"/>
                </a:solidFill>
                <a:latin typeface="Times New Roman"/>
                <a:ea typeface="Calibri"/>
                <a:cs typeface="SimSun"/>
              </a:rPr>
              <a:t>.</a:t>
            </a:r>
            <a:r>
              <a:rPr lang="en-US" sz="1800" b="0" i="0">
                <a:solidFill>
                  <a:srgbClr val="FFFFFF"/>
                </a:solidFill>
                <a:latin typeface="Times New Roman"/>
                <a:ea typeface="Calibri"/>
                <a:cs typeface="SimSun"/>
              </a:rPr>
              <a:t> O'smirlar tomonidan mustaqillikka erishish.</a:t>
            </a:r>
          </a:p>
        </p:txBody>
      </p:sp>
      <p:sp>
        <p:nvSpPr>
          <p:cNvPr id="1048858" name="TextBox 1048857"/>
          <p:cNvSpPr txBox="1"/>
          <p:nvPr/>
        </p:nvSpPr>
        <p:spPr>
          <a:xfrm>
            <a:off x="693443" y="4451625"/>
            <a:ext cx="10881010" cy="574041"/>
          </a:xfrm>
          <a:prstGeom prst="rect">
            <a:avLst/>
          </a:prstGeom>
        </p:spPr>
        <p:txBody>
          <a:bodyPr wrap="square" rtlCol="0">
            <a:spAutoFit/>
          </a:bodyPr>
          <a:lstStyle/>
          <a:p>
            <a:r>
              <a:rPr lang="en-US" sz="1600" b="0" i="0">
                <a:solidFill>
                  <a:srgbClr val="FFFFFF"/>
                </a:solidFill>
                <a:latin typeface="Times New Roman"/>
                <a:ea typeface="Calibri"/>
                <a:cs typeface="SimSun"/>
              </a:rPr>
              <a:t>Ijtimoiy xodimlar yoshlarning o'z ehtiyojlarini qondirishga moljallangan dasturlar va xizmatlarga oid qarorlarni qabul qilish jarayonida ishtirokini ta'minlash uchun zarur bo'lgan bilim va ko'nikmalarni namoyon qilishlari lozim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48898" name="TextBox 1048897"/>
          <p:cNvSpPr txBox="1"/>
          <p:nvPr/>
        </p:nvSpPr>
        <p:spPr>
          <a:xfrm>
            <a:off x="698604" y="768588"/>
            <a:ext cx="6226844" cy="510540"/>
          </a:xfrm>
          <a:prstGeom prst="rect">
            <a:avLst/>
          </a:prstGeom>
        </p:spPr>
        <p:txBody>
          <a:bodyPr wrap="square" rtlCol="0">
            <a:spAutoFit/>
          </a:bodyPr>
          <a:lstStyle/>
          <a:p>
            <a:r>
              <a:rPr lang="en-US" sz="2800" b="0" i="0">
                <a:solidFill>
                  <a:srgbClr val="FFFFFF"/>
                </a:solidFill>
                <a:latin typeface="Times New Roman"/>
                <a:ea typeface="Calibri"/>
                <a:cs typeface="SimSun"/>
              </a:rPr>
              <a:t>Standart 6.</a:t>
            </a:r>
            <a:r>
              <a:rPr lang="en-US" sz="1400" b="0" i="0">
                <a:solidFill>
                  <a:srgbClr val="000000"/>
                </a:solidFill>
                <a:latin typeface="Times New Roman"/>
                <a:ea typeface="Calibri"/>
                <a:cs typeface="SimSun"/>
              </a:rPr>
              <a:t> </a:t>
            </a:r>
            <a:r>
              <a:rPr lang="en-US" sz="2000" b="0" i="0">
                <a:solidFill>
                  <a:srgbClr val="FFFFFF"/>
                </a:solidFill>
                <a:latin typeface="Times New Roman"/>
                <a:ea typeface="Calibri"/>
                <a:cs typeface="SimSun"/>
              </a:rPr>
              <a:t>O'smirlar ehtiyojlarini anglash. </a:t>
            </a:r>
          </a:p>
        </p:txBody>
      </p:sp>
      <p:sp>
        <p:nvSpPr>
          <p:cNvPr id="1048899" name="TextBox 1048898"/>
          <p:cNvSpPr txBox="1"/>
          <p:nvPr/>
        </p:nvSpPr>
        <p:spPr>
          <a:xfrm>
            <a:off x="773373" y="1562492"/>
            <a:ext cx="10539466" cy="1158240"/>
          </a:xfrm>
          <a:prstGeom prst="rect">
            <a:avLst/>
          </a:prstGeom>
        </p:spPr>
        <p:txBody>
          <a:bodyPr wrap="square" rtlCol="0">
            <a:spAutoFit/>
          </a:bodyPr>
          <a:lstStyle/>
          <a:p>
            <a:r>
              <a:rPr lang="en-US" sz="1800" b="0" i="0">
                <a:solidFill>
                  <a:srgbClr val="FFFFFF"/>
                </a:solidFill>
                <a:latin typeface="Times New Roman"/>
                <a:ea typeface="Calibri"/>
                <a:cs typeface="SimSun"/>
              </a:rPr>
              <a:t>Ijtimoiy xodimlar o'smirlar ehtiyojlarini anglash va mazkur chtiyojlarni qondirish uchun mutaxassislar va agentliklar o'rtasidagi hamkorlik va manbalarni yaratish uchun harakat qilishlari lozim.O'smirlar bilan ish olib boruvchi ijtimoiy xodimlar ayrim holatlarda nazardan chetda qolgan yoki e'tiborga olinmaydigan turli himoya omillarini e'tiborga olishlari va mustahkamlashlari lozim.</a:t>
            </a:r>
          </a:p>
        </p:txBody>
      </p:sp>
      <p:sp>
        <p:nvSpPr>
          <p:cNvPr id="1048900" name="TextBox 1048899"/>
          <p:cNvSpPr txBox="1"/>
          <p:nvPr/>
        </p:nvSpPr>
        <p:spPr>
          <a:xfrm>
            <a:off x="773372" y="3428999"/>
            <a:ext cx="6235828" cy="510540"/>
          </a:xfrm>
          <a:prstGeom prst="rect">
            <a:avLst/>
          </a:prstGeom>
        </p:spPr>
        <p:txBody>
          <a:bodyPr wrap="square" rtlCol="0">
            <a:spAutoFit/>
          </a:bodyPr>
          <a:lstStyle/>
          <a:p>
            <a:r>
              <a:rPr lang="en-US" sz="2800" b="0" i="0">
                <a:solidFill>
                  <a:srgbClr val="FFFFFF"/>
                </a:solidFill>
                <a:latin typeface="Times New Roman"/>
                <a:ea typeface="Calibri"/>
                <a:cs typeface="SimSun"/>
              </a:rPr>
              <a:t>Standart 7. </a:t>
            </a:r>
            <a:r>
              <a:rPr lang="en-US" sz="1800" b="0" i="0">
                <a:solidFill>
                  <a:srgbClr val="FFFFFF"/>
                </a:solidFill>
                <a:latin typeface="Times New Roman"/>
                <a:ea typeface="Calibri"/>
                <a:cs typeface="SimSun"/>
              </a:rPr>
              <a:t>Keys bo'yicha fanlararo maslahatlar</a:t>
            </a:r>
          </a:p>
        </p:txBody>
      </p:sp>
      <p:sp>
        <p:nvSpPr>
          <p:cNvPr id="1048901" name="TextBox 1048900"/>
          <p:cNvSpPr txBox="1"/>
          <p:nvPr/>
        </p:nvSpPr>
        <p:spPr>
          <a:xfrm>
            <a:off x="788186" y="4440081"/>
            <a:ext cx="10463125" cy="1158240"/>
          </a:xfrm>
          <a:prstGeom prst="rect">
            <a:avLst/>
          </a:prstGeom>
        </p:spPr>
        <p:txBody>
          <a:bodyPr wrap="square" rtlCol="0">
            <a:spAutoFit/>
          </a:bodyPr>
          <a:lstStyle/>
          <a:p>
            <a:r>
              <a:rPr lang="en-US" sz="1800" b="0" i="0">
                <a:solidFill>
                  <a:srgbClr val="FFFFFF"/>
                </a:solidFill>
                <a:latin typeface="Times New Roman"/>
                <a:ea typeface="Calibri"/>
                <a:cs typeface="SimSun"/>
              </a:rPr>
              <a:t>Ijtimoiy xodimlar yoshlarga ijtimoiy xizmatlar taqdim qiluvchi tashkilotlar ishtirokida keys bo'yicha fanlararo maslahatlarda ishtirok etishlari, keys bo'yicha tegishli rejalarni ishlab chiqarish maqsadida ijtimoiy xodimlar o'smirlar bilan ish olib boruvchi boshqa mutaxassislar va tashkilotlar bilan maslahatlashishlari lozim</a:t>
            </a:r>
            <a:endParaRPr lang="zh-CN" altLang="en-US" sz="1800">
              <a:solidFill>
                <a:srgbClr val="FFFFFF"/>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48902" name="TextBox 1048901"/>
          <p:cNvSpPr txBox="1"/>
          <p:nvPr/>
        </p:nvSpPr>
        <p:spPr>
          <a:xfrm>
            <a:off x="756856" y="707986"/>
            <a:ext cx="4572000" cy="544068"/>
          </a:xfrm>
          <a:prstGeom prst="rect">
            <a:avLst/>
          </a:prstGeom>
        </p:spPr>
        <p:txBody>
          <a:bodyPr wrap="square" rtlCol="0">
            <a:spAutoFit/>
          </a:bodyPr>
          <a:lstStyle/>
          <a:p>
            <a:pPr algn="l">
              <a:lnSpc>
                <a:spcPct val="108000"/>
              </a:lnSpc>
              <a:spcAft>
                <a:spcPts val="800"/>
              </a:spcAft>
            </a:pPr>
            <a:r>
              <a:rPr lang="en-US" sz="2800" b="0" i="0">
                <a:solidFill>
                  <a:srgbClr val="FFFFFF"/>
                </a:solidFill>
                <a:latin typeface="Times New Roman"/>
                <a:ea typeface="Calibri"/>
                <a:cs typeface="SimSun"/>
              </a:rPr>
              <a:t>Standart 8.</a:t>
            </a:r>
            <a:r>
              <a:rPr lang="en-US" sz="2000" b="0" i="0">
                <a:solidFill>
                  <a:srgbClr val="FFFFFF"/>
                </a:solidFill>
                <a:latin typeface="Times New Roman"/>
                <a:ea typeface="Calibri"/>
                <a:cs typeface="SimSun"/>
              </a:rPr>
              <a:t> Maxfiylik. </a:t>
            </a:r>
          </a:p>
        </p:txBody>
      </p:sp>
      <p:sp>
        <p:nvSpPr>
          <p:cNvPr id="1048903" name="TextBox 1048902"/>
          <p:cNvSpPr txBox="1"/>
          <p:nvPr/>
        </p:nvSpPr>
        <p:spPr>
          <a:xfrm>
            <a:off x="756856" y="1564620"/>
            <a:ext cx="10656657" cy="624840"/>
          </a:xfrm>
          <a:prstGeom prst="rect">
            <a:avLst/>
          </a:prstGeom>
        </p:spPr>
        <p:txBody>
          <a:bodyPr wrap="square" rtlCol="0">
            <a:spAutoFit/>
          </a:bodyPr>
          <a:lstStyle/>
          <a:p>
            <a:r>
              <a:rPr lang="en-US" sz="1800" b="0" i="0">
                <a:solidFill>
                  <a:srgbClr val="FFFFFF"/>
                </a:solidFill>
                <a:latin typeface="Times New Roman"/>
                <a:ea typeface="Calibri"/>
                <a:cs typeface="SimSun"/>
              </a:rPr>
              <a:t>Ijtimoiy xodimlar yoshlar bilan ish olib borish jarayonida ularning shaxsiy hayotiga oid ma’lumotlarning maxfiyligini va daxlsizligining tegishli kafolatlarini ta’minlashlari lozim.</a:t>
            </a:r>
          </a:p>
        </p:txBody>
      </p:sp>
      <p:sp>
        <p:nvSpPr>
          <p:cNvPr id="1048904" name="TextBox 1048903"/>
          <p:cNvSpPr txBox="1"/>
          <p:nvPr/>
        </p:nvSpPr>
        <p:spPr>
          <a:xfrm>
            <a:off x="756855" y="2647689"/>
            <a:ext cx="4572000" cy="544067"/>
          </a:xfrm>
          <a:prstGeom prst="rect">
            <a:avLst/>
          </a:prstGeom>
        </p:spPr>
        <p:txBody>
          <a:bodyPr wrap="square" rtlCol="0">
            <a:spAutoFit/>
          </a:bodyPr>
          <a:lstStyle/>
          <a:p>
            <a:pPr algn="l">
              <a:lnSpc>
                <a:spcPct val="108000"/>
              </a:lnSpc>
              <a:spcAft>
                <a:spcPts val="800"/>
              </a:spcAft>
            </a:pPr>
            <a:r>
              <a:rPr lang="en-US" sz="2800" b="0" i="0">
                <a:solidFill>
                  <a:srgbClr val="FFFFFF"/>
                </a:solidFill>
                <a:latin typeface="Times New Roman"/>
                <a:ea typeface="Calibri"/>
                <a:cs typeface="SimSun"/>
              </a:rPr>
              <a:t>Standart 9.</a:t>
            </a:r>
            <a:r>
              <a:rPr lang="en-US" sz="1400" b="0" i="0">
                <a:solidFill>
                  <a:srgbClr val="FFFFFF"/>
                </a:solidFill>
                <a:latin typeface="Times New Roman"/>
                <a:ea typeface="Calibri"/>
                <a:cs typeface="SimSun"/>
              </a:rPr>
              <a:t> </a:t>
            </a:r>
            <a:r>
              <a:rPr lang="en-US" sz="2000" b="0" i="0">
                <a:solidFill>
                  <a:srgbClr val="FFFFFF"/>
                </a:solidFill>
                <a:latin typeface="Times New Roman"/>
                <a:ea typeface="Calibri"/>
                <a:cs typeface="SimSun"/>
              </a:rPr>
              <a:t>Ish muhiti</a:t>
            </a:r>
          </a:p>
        </p:txBody>
      </p:sp>
      <p:sp>
        <p:nvSpPr>
          <p:cNvPr id="1048905" name="TextBox 1048904"/>
          <p:cNvSpPr txBox="1"/>
          <p:nvPr/>
        </p:nvSpPr>
        <p:spPr>
          <a:xfrm>
            <a:off x="756855" y="3429000"/>
            <a:ext cx="10032925" cy="873252"/>
          </a:xfrm>
          <a:prstGeom prst="rect">
            <a:avLst/>
          </a:prstGeom>
        </p:spPr>
        <p:txBody>
          <a:bodyPr wrap="square" rtlCol="0">
            <a:spAutoFit/>
          </a:bodyPr>
          <a:lstStyle/>
          <a:p>
            <a:pPr algn="l">
              <a:lnSpc>
                <a:spcPct val="108000"/>
              </a:lnSpc>
              <a:spcAft>
                <a:spcPts val="800"/>
              </a:spcAft>
            </a:pPr>
            <a:r>
              <a:rPr lang="en-US" sz="1600" b="0" i="0">
                <a:solidFill>
                  <a:srgbClr val="FFFFFF"/>
                </a:solidFill>
                <a:latin typeface="Times New Roman"/>
                <a:ea typeface="Calibri"/>
                <a:cs typeface="SimSun"/>
              </a:rPr>
              <a:t>Ijtimoiy xodimlar o’z tashkilotining ish muhitini, ichki siyosatini va mijozlar bilan ish olib borish amaliyoti sifatini yaxshilashda faol ishtirok etishi, shuningdek, o’zining kasbiy bilim va ko’nikmalarini rivojlantirish ustida ish olib borishi lozim.</a:t>
            </a:r>
            <a:r>
              <a:rPr lang="en-US" sz="1400" b="0" i="0">
                <a:solidFill>
                  <a:srgbClr val="000000"/>
                </a:solidFill>
                <a:latin typeface="Times New Roman"/>
                <a:ea typeface="Calibri"/>
                <a:cs typeface="SimSun"/>
              </a:rPr>
              <a:t> </a:t>
            </a:r>
          </a:p>
        </p:txBody>
      </p:sp>
      <p:sp>
        <p:nvSpPr>
          <p:cNvPr id="1048906" name="TextBox 1048905"/>
          <p:cNvSpPr txBox="1"/>
          <p:nvPr/>
        </p:nvSpPr>
        <p:spPr>
          <a:xfrm>
            <a:off x="780022" y="4608074"/>
            <a:ext cx="5772547" cy="510540"/>
          </a:xfrm>
          <a:prstGeom prst="rect">
            <a:avLst/>
          </a:prstGeom>
        </p:spPr>
        <p:txBody>
          <a:bodyPr wrap="square" rtlCol="0">
            <a:spAutoFit/>
          </a:bodyPr>
          <a:lstStyle/>
          <a:p>
            <a:r>
              <a:rPr lang="en-US" sz="2800" b="0" i="0">
                <a:solidFill>
                  <a:srgbClr val="FFFFFF"/>
                </a:solidFill>
                <a:latin typeface="Times New Roman"/>
                <a:ea typeface="Calibri"/>
                <a:cs typeface="SimSun"/>
              </a:rPr>
              <a:t>Standart 10. </a:t>
            </a:r>
            <a:r>
              <a:rPr lang="en-US" sz="2000" b="0" i="0">
                <a:solidFill>
                  <a:srgbClr val="FFFFFF"/>
                </a:solidFill>
                <a:latin typeface="Times New Roman"/>
                <a:ea typeface="Calibri"/>
                <a:cs typeface="SimSun"/>
              </a:rPr>
              <a:t>Advokatlik qilish (himoyalash).</a:t>
            </a:r>
          </a:p>
        </p:txBody>
      </p:sp>
      <p:sp>
        <p:nvSpPr>
          <p:cNvPr id="1048907" name="TextBox 1048906"/>
          <p:cNvSpPr txBox="1"/>
          <p:nvPr/>
        </p:nvSpPr>
        <p:spPr>
          <a:xfrm>
            <a:off x="810705" y="5360936"/>
            <a:ext cx="9029984" cy="815339"/>
          </a:xfrm>
          <a:prstGeom prst="rect">
            <a:avLst/>
          </a:prstGeom>
        </p:spPr>
        <p:txBody>
          <a:bodyPr wrap="square" rtlCol="0">
            <a:spAutoFit/>
          </a:bodyPr>
          <a:lstStyle/>
          <a:p>
            <a:r>
              <a:rPr lang="en-US" sz="1600" b="0" i="0">
                <a:solidFill>
                  <a:srgbClr val="FFFFFF"/>
                </a:solidFill>
                <a:latin typeface="Times New Roman"/>
                <a:ea typeface="Calibri"/>
                <a:cs typeface="SimSun"/>
              </a:rPr>
              <a:t>Yoshlarga xizmat taqdim qilish bo’yicha ijtimoiy ish agentliklari rahbarlari yoshlar va o’smirlarning ehtiyojlarini yaxshiroq tushunishga, tashkiliy siyosatni o’zgartirish va tegishli manbalarni taqdim qilish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48908" name="TextBox 1048907"/>
          <p:cNvSpPr txBox="1"/>
          <p:nvPr/>
        </p:nvSpPr>
        <p:spPr>
          <a:xfrm>
            <a:off x="828141" y="733705"/>
            <a:ext cx="9748950" cy="612648"/>
          </a:xfrm>
          <a:prstGeom prst="rect">
            <a:avLst/>
          </a:prstGeom>
        </p:spPr>
        <p:txBody>
          <a:bodyPr wrap="square" rtlCol="0">
            <a:spAutoFit/>
          </a:bodyPr>
          <a:lstStyle/>
          <a:p>
            <a:pPr algn="l">
              <a:lnSpc>
                <a:spcPct val="108000"/>
              </a:lnSpc>
              <a:spcAft>
                <a:spcPts val="800"/>
              </a:spcAft>
            </a:pPr>
            <a:r>
              <a:rPr lang="en-US" sz="3200" b="1" i="0" u="sng">
                <a:solidFill>
                  <a:srgbClr val="BF0000"/>
                </a:solidFill>
                <a:latin typeface="Times New Roman"/>
                <a:ea typeface="Calibri"/>
                <a:cs typeface="SimSun"/>
              </a:rPr>
              <a:t>2. Bolani nomunosib munosabatdan himoya qilish </a:t>
            </a:r>
          </a:p>
        </p:txBody>
      </p:sp>
      <p:sp>
        <p:nvSpPr>
          <p:cNvPr id="1048909" name="Прямоугольник 1048908"/>
          <p:cNvSpPr/>
          <p:nvPr/>
        </p:nvSpPr>
        <p:spPr>
          <a:xfrm>
            <a:off x="734678" y="1905000"/>
            <a:ext cx="3587777" cy="3048000"/>
          </a:xfrm>
          <a:prstGeom prst="rect">
            <a:avLst/>
          </a:prstGeom>
          <a:solidFill>
            <a:srgbClr val="FFCB00"/>
          </a:solidFill>
          <a:ln w="25400">
            <a:solidFill>
              <a:srgbClr val="666666"/>
            </a:solidFill>
          </a:ln>
        </p:spPr>
        <p:txBody>
          <a:bodyPr anchor="ctr"/>
          <a:lstStyle/>
          <a:p>
            <a:pPr algn="ctr"/>
            <a:r>
              <a:rPr lang="en-US"/>
              <a:t>Bola ehtiyojlariga befarq (e’tiborsizlik bilan) munosabatda boʻlish </a:t>
            </a:r>
            <a:endParaRPr lang="ru-RU"/>
          </a:p>
        </p:txBody>
      </p:sp>
      <p:sp>
        <p:nvSpPr>
          <p:cNvPr id="1048910" name="Стрелка: пятиугольник 1048909"/>
          <p:cNvSpPr/>
          <p:nvPr/>
        </p:nvSpPr>
        <p:spPr>
          <a:xfrm>
            <a:off x="4743747" y="3033196"/>
            <a:ext cx="3048000" cy="681745"/>
          </a:xfrm>
          <a:prstGeom prst="homePlate">
            <a:avLst/>
          </a:prstGeom>
          <a:solidFill>
            <a:srgbClr val="9933FF"/>
          </a:solidFill>
          <a:ln w="25400">
            <a:solidFill>
              <a:srgbClr val="666666"/>
            </a:solidFill>
          </a:ln>
        </p:spPr>
        <p:txBody>
          <a:bodyPr anchor="ctr"/>
          <a:lstStyle/>
          <a:p>
            <a:pPr algn="ctr"/>
            <a:endParaRPr lang="ru-RU"/>
          </a:p>
        </p:txBody>
      </p:sp>
      <p:sp>
        <p:nvSpPr>
          <p:cNvPr id="1048911" name="Овал 1048910"/>
          <p:cNvSpPr/>
          <p:nvPr/>
        </p:nvSpPr>
        <p:spPr>
          <a:xfrm>
            <a:off x="7925157" y="1604717"/>
            <a:ext cx="3620491" cy="3714480"/>
          </a:xfrm>
          <a:prstGeom prst="ellipse">
            <a:avLst/>
          </a:prstGeom>
          <a:solidFill>
            <a:srgbClr val="92D04F"/>
          </a:solidFill>
          <a:ln w="25400">
            <a:solidFill>
              <a:srgbClr val="666666"/>
            </a:solidFill>
          </a:ln>
        </p:spPr>
        <p:txBody>
          <a:bodyPr anchor="ctr"/>
          <a:lstStyle/>
          <a:p>
            <a:pPr algn="ctr"/>
            <a:r>
              <a:rPr lang="en-US"/>
              <a:t>ota-onalar yoki ularning o’rnini bosuvchi shaxslar tomonidan bolaga elementar g’amxo’rlikning mavjud emasligi, buning natijasida uning hissiy holati buziladi va uning salomatligi yoki rivojlanishiga xavf tug’ilishi.</a:t>
            </a:r>
            <a:endParaRPr lang="ru-RU"/>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48912" name="Облачко с текстом: прямоугольное со скругленными углами 1048911"/>
          <p:cNvSpPr/>
          <p:nvPr/>
        </p:nvSpPr>
        <p:spPr>
          <a:xfrm>
            <a:off x="803376" y="472618"/>
            <a:ext cx="9832854" cy="885076"/>
          </a:xfrm>
          <a:prstGeom prst="wedgeRoundRectCallout">
            <a:avLst/>
          </a:prstGeom>
          <a:solidFill>
            <a:srgbClr val="FFFFFF"/>
          </a:solidFill>
          <a:ln w="25400">
            <a:solidFill>
              <a:srgbClr val="666666"/>
            </a:solidFill>
          </a:ln>
        </p:spPr>
        <p:txBody>
          <a:bodyPr anchor="ctr"/>
          <a:lstStyle/>
          <a:p>
            <a:pPr algn="ctr"/>
            <a:r>
              <a:rPr lang="en-US" altLang="ru" sz="2400">
                <a:solidFill>
                  <a:srgbClr val="BF0000"/>
                </a:solidFill>
              </a:rPr>
              <a:t>Bolaning asosiy ehtiyojlarining qondirilmasligining shakllari:</a:t>
            </a:r>
            <a:endParaRPr lang="ru-RU" sz="2400">
              <a:solidFill>
                <a:srgbClr val="BF0000"/>
              </a:solidFill>
            </a:endParaRPr>
          </a:p>
        </p:txBody>
      </p:sp>
      <p:sp>
        <p:nvSpPr>
          <p:cNvPr id="1048913" name="Шестиугольник 1048912"/>
          <p:cNvSpPr/>
          <p:nvPr/>
        </p:nvSpPr>
        <p:spPr>
          <a:xfrm>
            <a:off x="1143213" y="1718538"/>
            <a:ext cx="2150207" cy="1710462"/>
          </a:xfrm>
          <a:prstGeom prst="hexagon">
            <a:avLst/>
          </a:prstGeom>
          <a:solidFill>
            <a:srgbClr val="FFE5E5"/>
          </a:solidFill>
          <a:ln w="25400">
            <a:solidFill>
              <a:srgbClr val="666666"/>
            </a:solidFill>
          </a:ln>
        </p:spPr>
        <p:txBody>
          <a:bodyPr anchor="ctr"/>
          <a:lstStyle/>
          <a:p>
            <a:pPr algn="ctr"/>
            <a:r>
              <a:rPr lang="en-US" altLang="ru" sz="1400" dirty="0" err="1"/>
              <a:t>oziq-ovqat</a:t>
            </a:r>
            <a:r>
              <a:rPr lang="en-US" altLang="ru" sz="1400" dirty="0"/>
              <a:t>, </a:t>
            </a:r>
            <a:r>
              <a:rPr lang="en-US" altLang="ru" sz="1400" dirty="0" err="1"/>
              <a:t>kiyim-kechak</a:t>
            </a:r>
            <a:r>
              <a:rPr lang="en-US" altLang="ru" sz="1400" dirty="0"/>
              <a:t>, </a:t>
            </a:r>
            <a:r>
              <a:rPr lang="en-US" altLang="ru" sz="1400" dirty="0" err="1"/>
              <a:t>turar</a:t>
            </a:r>
            <a:r>
              <a:rPr lang="en-US" altLang="ru" sz="1400" dirty="0"/>
              <a:t> joy, </a:t>
            </a:r>
            <a:r>
              <a:rPr lang="en-US" altLang="ru" sz="1400" dirty="0" err="1"/>
              <a:t>ta’lim</a:t>
            </a:r>
            <a:r>
              <a:rPr lang="en-US" altLang="ru" sz="1400" dirty="0"/>
              <a:t>, </a:t>
            </a:r>
            <a:r>
              <a:rPr lang="en-US" altLang="ru" sz="1400" dirty="0" err="1"/>
              <a:t>tibbiy</a:t>
            </a:r>
            <a:r>
              <a:rPr lang="en-US" altLang="ru" sz="1400" dirty="0"/>
              <a:t> </a:t>
            </a:r>
            <a:r>
              <a:rPr lang="en-US" altLang="ru" sz="1400" dirty="0" err="1"/>
              <a:t>yordam</a:t>
            </a:r>
            <a:r>
              <a:rPr lang="en-US" altLang="ru" sz="1400" dirty="0"/>
              <a:t>, </a:t>
            </a:r>
            <a:r>
              <a:rPr lang="en-US" altLang="ru" sz="1400" dirty="0" err="1"/>
              <a:t>jumladan</a:t>
            </a:r>
            <a:r>
              <a:rPr lang="en-US" altLang="ru" sz="1400" dirty="0"/>
              <a:t>, </a:t>
            </a:r>
            <a:r>
              <a:rPr lang="en-US" altLang="ru" sz="1400" dirty="0" err="1"/>
              <a:t>uni</a:t>
            </a:r>
            <a:r>
              <a:rPr lang="en-US" altLang="ru" sz="1400" dirty="0"/>
              <a:t> </a:t>
            </a:r>
            <a:r>
              <a:rPr lang="en-US" altLang="ru" sz="1400" dirty="0" err="1"/>
              <a:t>davolatish</a:t>
            </a:r>
            <a:r>
              <a:rPr lang="en-US" altLang="ru" sz="1400" dirty="0"/>
              <a:t> </a:t>
            </a:r>
            <a:r>
              <a:rPr lang="en-US" altLang="ru" sz="1400" dirty="0" err="1"/>
              <a:t>kabilarning</a:t>
            </a:r>
            <a:r>
              <a:rPr lang="en-US" altLang="ru" sz="1400" dirty="0"/>
              <a:t> </a:t>
            </a:r>
            <a:r>
              <a:rPr lang="en-US" altLang="ru" sz="1400" dirty="0" err="1"/>
              <a:t>mavjud</a:t>
            </a:r>
            <a:r>
              <a:rPr lang="en-US" altLang="ru" sz="1400" dirty="0"/>
              <a:t> </a:t>
            </a:r>
            <a:r>
              <a:rPr lang="en-US" altLang="ru" sz="1400" dirty="0" err="1"/>
              <a:t>emasligi</a:t>
            </a:r>
            <a:r>
              <a:rPr lang="en-US" altLang="ru" sz="1400" dirty="0"/>
              <a:t>.</a:t>
            </a:r>
            <a:endParaRPr lang="ru-RU" sz="1400" dirty="0"/>
          </a:p>
        </p:txBody>
      </p:sp>
      <p:sp>
        <p:nvSpPr>
          <p:cNvPr id="1048915" name="Шестиугольник 1048914"/>
          <p:cNvSpPr/>
          <p:nvPr/>
        </p:nvSpPr>
        <p:spPr>
          <a:xfrm>
            <a:off x="3597059" y="2937274"/>
            <a:ext cx="2007682" cy="1710462"/>
          </a:xfrm>
          <a:prstGeom prst="hexagon">
            <a:avLst/>
          </a:prstGeom>
          <a:solidFill>
            <a:srgbClr val="D66565"/>
          </a:solidFill>
          <a:ln w="25400">
            <a:solidFill>
              <a:srgbClr val="666666"/>
            </a:solidFill>
          </a:ln>
        </p:spPr>
        <p:txBody>
          <a:bodyPr anchor="ctr"/>
          <a:lstStyle>
            <a:defPPr>
              <a:defRPr lang="zh-CN"/>
            </a:defPPr>
            <a:lvl1pPr marL="0" algn="l" defTabSz="914400" rtl="0" eaLnBrk="1" latinLnBrk="0" hangingPunct="1">
              <a:defRPr sz="1800" kern="1200">
                <a:solidFill>
                  <a:srgbClr val="000000"/>
                </a:solidFill>
                <a:latin typeface="+mn-lt"/>
                <a:ea typeface="+mn-ea"/>
                <a:cs typeface="+mn-cs"/>
              </a:defRPr>
            </a:lvl1pPr>
            <a:lvl2pPr marL="457200" algn="l" defTabSz="914400" rtl="0" eaLnBrk="1" latinLnBrk="0" hangingPunct="1">
              <a:defRPr sz="1800" kern="1200">
                <a:solidFill>
                  <a:srgbClr val="000000"/>
                </a:solidFill>
                <a:latin typeface="+mn-lt"/>
                <a:ea typeface="+mn-ea"/>
                <a:cs typeface="+mn-cs"/>
              </a:defRPr>
            </a:lvl2pPr>
            <a:lvl3pPr marL="914400" algn="l" defTabSz="914400" rtl="0" eaLnBrk="1" latinLnBrk="0" hangingPunct="1">
              <a:defRPr sz="1800" kern="1200">
                <a:solidFill>
                  <a:srgbClr val="000000"/>
                </a:solidFill>
                <a:latin typeface="+mn-lt"/>
                <a:ea typeface="+mn-ea"/>
                <a:cs typeface="+mn-cs"/>
              </a:defRPr>
            </a:lvl3pPr>
            <a:lvl4pPr marL="1371600" algn="l" defTabSz="914400" rtl="0" eaLnBrk="1" latinLnBrk="0" hangingPunct="1">
              <a:defRPr sz="1800" kern="1200">
                <a:solidFill>
                  <a:srgbClr val="000000"/>
                </a:solidFill>
                <a:latin typeface="+mn-lt"/>
                <a:ea typeface="+mn-ea"/>
                <a:cs typeface="+mn-cs"/>
              </a:defRPr>
            </a:lvl4pPr>
            <a:lvl5pPr marL="1828800" algn="l" defTabSz="914400" rtl="0" eaLnBrk="1" latinLnBrk="0" hangingPunct="1">
              <a:defRPr sz="1800" kern="1200">
                <a:solidFill>
                  <a:srgbClr val="000000"/>
                </a:solidFill>
                <a:latin typeface="+mn-lt"/>
                <a:ea typeface="+mn-ea"/>
                <a:cs typeface="+mn-cs"/>
              </a:defRPr>
            </a:lvl5pPr>
            <a:lvl6pPr marL="2286000" algn="l" defTabSz="914400" rtl="0" eaLnBrk="1" latinLnBrk="0" hangingPunct="1">
              <a:defRPr sz="1800" kern="1200">
                <a:solidFill>
                  <a:srgbClr val="000000"/>
                </a:solidFill>
                <a:latin typeface="+mn-lt"/>
                <a:ea typeface="+mn-ea"/>
                <a:cs typeface="+mn-cs"/>
              </a:defRPr>
            </a:lvl6pPr>
            <a:lvl7pPr marL="2743200" algn="l" defTabSz="914400" rtl="0" eaLnBrk="1" latinLnBrk="0" hangingPunct="1">
              <a:defRPr sz="1800" kern="1200">
                <a:solidFill>
                  <a:srgbClr val="000000"/>
                </a:solidFill>
                <a:latin typeface="+mn-lt"/>
                <a:ea typeface="+mn-ea"/>
                <a:cs typeface="+mn-cs"/>
              </a:defRPr>
            </a:lvl7pPr>
            <a:lvl8pPr marL="3200400" algn="l" defTabSz="914400" rtl="0" eaLnBrk="1" latinLnBrk="0" hangingPunct="1">
              <a:defRPr sz="1800" kern="1200">
                <a:solidFill>
                  <a:srgbClr val="000000"/>
                </a:solidFill>
                <a:latin typeface="+mn-lt"/>
                <a:ea typeface="+mn-ea"/>
                <a:cs typeface="+mn-cs"/>
              </a:defRPr>
            </a:lvl8pPr>
            <a:lvl9pPr marL="3657600" algn="l" defTabSz="914400" rtl="0" eaLnBrk="1" latinLnBrk="0" hangingPunct="1">
              <a:defRPr sz="1800" kern="1200">
                <a:solidFill>
                  <a:srgbClr val="000000"/>
                </a:solidFill>
                <a:latin typeface="+mn-lt"/>
                <a:ea typeface="+mn-ea"/>
                <a:cs typeface="+mn-cs"/>
              </a:defRPr>
            </a:lvl9pPr>
          </a:lstStyle>
          <a:p>
            <a:pPr algn="ctr"/>
            <a:r>
              <a:rPr lang="en-US" altLang="ru"/>
              <a:t>Bola toʻgʻrisidagi g’amxo’rlik darajasining yetarli emaslig</a:t>
            </a:r>
            <a:endParaRPr lang="ru-RU"/>
          </a:p>
        </p:txBody>
      </p:sp>
      <p:sp>
        <p:nvSpPr>
          <p:cNvPr id="1048918" name="Шестиугольник 1048917"/>
          <p:cNvSpPr/>
          <p:nvPr/>
        </p:nvSpPr>
        <p:spPr>
          <a:xfrm>
            <a:off x="9041105" y="1718538"/>
            <a:ext cx="2007682" cy="1710462"/>
          </a:xfrm>
          <a:prstGeom prst="hexagon">
            <a:avLst/>
          </a:prstGeom>
          <a:solidFill>
            <a:srgbClr val="FFE5E5"/>
          </a:solidFill>
          <a:ln w="25400">
            <a:solidFill>
              <a:srgbClr val="666666"/>
            </a:solidFill>
          </a:ln>
        </p:spPr>
        <p:txBody>
          <a:bodyPr anchor="ctr"/>
          <a:lstStyle>
            <a:defPPr>
              <a:defRPr lang="zh-CN"/>
            </a:defPPr>
            <a:lvl1pPr marL="0" algn="l" defTabSz="914400" rtl="0" eaLnBrk="1" latinLnBrk="0" hangingPunct="1">
              <a:defRPr sz="1800" kern="1200">
                <a:solidFill>
                  <a:srgbClr val="000000"/>
                </a:solidFill>
                <a:latin typeface="+mn-lt"/>
                <a:ea typeface="+mn-ea"/>
                <a:cs typeface="+mn-cs"/>
              </a:defRPr>
            </a:lvl1pPr>
            <a:lvl2pPr marL="457200" algn="l" defTabSz="914400" rtl="0" eaLnBrk="1" latinLnBrk="0" hangingPunct="1">
              <a:defRPr sz="1800" kern="1200">
                <a:solidFill>
                  <a:srgbClr val="000000"/>
                </a:solidFill>
                <a:latin typeface="+mn-lt"/>
                <a:ea typeface="+mn-ea"/>
                <a:cs typeface="+mn-cs"/>
              </a:defRPr>
            </a:lvl2pPr>
            <a:lvl3pPr marL="914400" algn="l" defTabSz="914400" rtl="0" eaLnBrk="1" latinLnBrk="0" hangingPunct="1">
              <a:defRPr sz="1800" kern="1200">
                <a:solidFill>
                  <a:srgbClr val="000000"/>
                </a:solidFill>
                <a:latin typeface="+mn-lt"/>
                <a:ea typeface="+mn-ea"/>
                <a:cs typeface="+mn-cs"/>
              </a:defRPr>
            </a:lvl3pPr>
            <a:lvl4pPr marL="1371600" algn="l" defTabSz="914400" rtl="0" eaLnBrk="1" latinLnBrk="0" hangingPunct="1">
              <a:defRPr sz="1800" kern="1200">
                <a:solidFill>
                  <a:srgbClr val="000000"/>
                </a:solidFill>
                <a:latin typeface="+mn-lt"/>
                <a:ea typeface="+mn-ea"/>
                <a:cs typeface="+mn-cs"/>
              </a:defRPr>
            </a:lvl4pPr>
            <a:lvl5pPr marL="1828800" algn="l" defTabSz="914400" rtl="0" eaLnBrk="1" latinLnBrk="0" hangingPunct="1">
              <a:defRPr sz="1800" kern="1200">
                <a:solidFill>
                  <a:srgbClr val="000000"/>
                </a:solidFill>
                <a:latin typeface="+mn-lt"/>
                <a:ea typeface="+mn-ea"/>
                <a:cs typeface="+mn-cs"/>
              </a:defRPr>
            </a:lvl5pPr>
            <a:lvl6pPr marL="2286000" algn="l" defTabSz="914400" rtl="0" eaLnBrk="1" latinLnBrk="0" hangingPunct="1">
              <a:defRPr sz="1800" kern="1200">
                <a:solidFill>
                  <a:srgbClr val="000000"/>
                </a:solidFill>
                <a:latin typeface="+mn-lt"/>
                <a:ea typeface="+mn-ea"/>
                <a:cs typeface="+mn-cs"/>
              </a:defRPr>
            </a:lvl6pPr>
            <a:lvl7pPr marL="2743200" algn="l" defTabSz="914400" rtl="0" eaLnBrk="1" latinLnBrk="0" hangingPunct="1">
              <a:defRPr sz="1800" kern="1200">
                <a:solidFill>
                  <a:srgbClr val="000000"/>
                </a:solidFill>
                <a:latin typeface="+mn-lt"/>
                <a:ea typeface="+mn-ea"/>
                <a:cs typeface="+mn-cs"/>
              </a:defRPr>
            </a:lvl7pPr>
            <a:lvl8pPr marL="3200400" algn="l" defTabSz="914400" rtl="0" eaLnBrk="1" latinLnBrk="0" hangingPunct="1">
              <a:defRPr sz="1800" kern="1200">
                <a:solidFill>
                  <a:srgbClr val="000000"/>
                </a:solidFill>
                <a:latin typeface="+mn-lt"/>
                <a:ea typeface="+mn-ea"/>
                <a:cs typeface="+mn-cs"/>
              </a:defRPr>
            </a:lvl8pPr>
            <a:lvl9pPr marL="3657600" algn="l" defTabSz="914400" rtl="0" eaLnBrk="1" latinLnBrk="0" hangingPunct="1">
              <a:defRPr sz="1800" kern="1200">
                <a:solidFill>
                  <a:srgbClr val="000000"/>
                </a:solidFill>
                <a:latin typeface="+mn-lt"/>
                <a:ea typeface="+mn-ea"/>
                <a:cs typeface="+mn-cs"/>
              </a:defRPr>
            </a:lvl9pPr>
          </a:lstStyle>
          <a:p>
            <a:pPr algn="ctr"/>
            <a:r>
              <a:rPr lang="en-US" altLang="ru" sz="1600"/>
              <a:t>ota-onalarning kasalligi, kambag’alligi, tajribasizligi yoki bilimsizligi,</a:t>
            </a:r>
            <a:endParaRPr lang="ru-RU" sz="1600"/>
          </a:p>
        </p:txBody>
      </p:sp>
      <p:sp>
        <p:nvSpPr>
          <p:cNvPr id="1048920" name="Шестиугольник 1048919"/>
          <p:cNvSpPr/>
          <p:nvPr/>
        </p:nvSpPr>
        <p:spPr>
          <a:xfrm>
            <a:off x="9041105" y="4156012"/>
            <a:ext cx="2007682" cy="1710462"/>
          </a:xfrm>
          <a:prstGeom prst="hexagon">
            <a:avLst/>
          </a:prstGeom>
          <a:solidFill>
            <a:srgbClr val="FFE5E5"/>
          </a:solidFill>
          <a:ln w="25400">
            <a:solidFill>
              <a:srgbClr val="666666"/>
            </a:solidFill>
          </a:ln>
        </p:spPr>
        <p:txBody>
          <a:bodyPr anchor="ctr"/>
          <a:lstStyle>
            <a:defPPr>
              <a:defRPr lang="zh-CN"/>
            </a:defPPr>
            <a:lvl1pPr marL="0" algn="l" defTabSz="914400" rtl="0" eaLnBrk="1" latinLnBrk="0" hangingPunct="1">
              <a:defRPr sz="1800" kern="1200">
                <a:solidFill>
                  <a:srgbClr val="000000"/>
                </a:solidFill>
                <a:latin typeface="+mn-lt"/>
                <a:ea typeface="+mn-ea"/>
                <a:cs typeface="+mn-cs"/>
              </a:defRPr>
            </a:lvl1pPr>
            <a:lvl2pPr marL="457200" algn="l" defTabSz="914400" rtl="0" eaLnBrk="1" latinLnBrk="0" hangingPunct="1">
              <a:defRPr sz="1800" kern="1200">
                <a:solidFill>
                  <a:srgbClr val="000000"/>
                </a:solidFill>
                <a:latin typeface="+mn-lt"/>
                <a:ea typeface="+mn-ea"/>
                <a:cs typeface="+mn-cs"/>
              </a:defRPr>
            </a:lvl2pPr>
            <a:lvl3pPr marL="914400" algn="l" defTabSz="914400" rtl="0" eaLnBrk="1" latinLnBrk="0" hangingPunct="1">
              <a:defRPr sz="1800" kern="1200">
                <a:solidFill>
                  <a:srgbClr val="000000"/>
                </a:solidFill>
                <a:latin typeface="+mn-lt"/>
                <a:ea typeface="+mn-ea"/>
                <a:cs typeface="+mn-cs"/>
              </a:defRPr>
            </a:lvl3pPr>
            <a:lvl4pPr marL="1371600" algn="l" defTabSz="914400" rtl="0" eaLnBrk="1" latinLnBrk="0" hangingPunct="1">
              <a:defRPr sz="1800" kern="1200">
                <a:solidFill>
                  <a:srgbClr val="000000"/>
                </a:solidFill>
                <a:latin typeface="+mn-lt"/>
                <a:ea typeface="+mn-ea"/>
                <a:cs typeface="+mn-cs"/>
              </a:defRPr>
            </a:lvl4pPr>
            <a:lvl5pPr marL="1828800" algn="l" defTabSz="914400" rtl="0" eaLnBrk="1" latinLnBrk="0" hangingPunct="1">
              <a:defRPr sz="1800" kern="1200">
                <a:solidFill>
                  <a:srgbClr val="000000"/>
                </a:solidFill>
                <a:latin typeface="+mn-lt"/>
                <a:ea typeface="+mn-ea"/>
                <a:cs typeface="+mn-cs"/>
              </a:defRPr>
            </a:lvl5pPr>
            <a:lvl6pPr marL="2286000" algn="l" defTabSz="914400" rtl="0" eaLnBrk="1" latinLnBrk="0" hangingPunct="1">
              <a:defRPr sz="1800" kern="1200">
                <a:solidFill>
                  <a:srgbClr val="000000"/>
                </a:solidFill>
                <a:latin typeface="+mn-lt"/>
                <a:ea typeface="+mn-ea"/>
                <a:cs typeface="+mn-cs"/>
              </a:defRPr>
            </a:lvl6pPr>
            <a:lvl7pPr marL="2743200" algn="l" defTabSz="914400" rtl="0" eaLnBrk="1" latinLnBrk="0" hangingPunct="1">
              <a:defRPr sz="1800" kern="1200">
                <a:solidFill>
                  <a:srgbClr val="000000"/>
                </a:solidFill>
                <a:latin typeface="+mn-lt"/>
                <a:ea typeface="+mn-ea"/>
                <a:cs typeface="+mn-cs"/>
              </a:defRPr>
            </a:lvl7pPr>
            <a:lvl8pPr marL="3200400" algn="l" defTabSz="914400" rtl="0" eaLnBrk="1" latinLnBrk="0" hangingPunct="1">
              <a:defRPr sz="1800" kern="1200">
                <a:solidFill>
                  <a:srgbClr val="000000"/>
                </a:solidFill>
                <a:latin typeface="+mn-lt"/>
                <a:ea typeface="+mn-ea"/>
                <a:cs typeface="+mn-cs"/>
              </a:defRPr>
            </a:lvl8pPr>
            <a:lvl9pPr marL="3657600" algn="l" defTabSz="914400" rtl="0" eaLnBrk="1" latinLnBrk="0" hangingPunct="1">
              <a:defRPr sz="1800" kern="1200">
                <a:solidFill>
                  <a:srgbClr val="000000"/>
                </a:solidFill>
                <a:latin typeface="+mn-lt"/>
                <a:ea typeface="+mn-ea"/>
                <a:cs typeface="+mn-cs"/>
              </a:defRPr>
            </a:lvl9pPr>
          </a:lstStyle>
          <a:p>
            <a:pPr algn="ctr"/>
            <a:r>
              <a:rPr lang="en-US" altLang="ru"/>
              <a:t>tabiiy ofatlar va ijtimoiy iztiroblar oqibati </a:t>
            </a:r>
            <a:endParaRPr lang="ru-RU"/>
          </a:p>
        </p:txBody>
      </p:sp>
      <p:sp>
        <p:nvSpPr>
          <p:cNvPr id="1048922" name="Шестиугольник 1048921"/>
          <p:cNvSpPr/>
          <p:nvPr/>
        </p:nvSpPr>
        <p:spPr>
          <a:xfrm>
            <a:off x="1285739" y="4156012"/>
            <a:ext cx="2007682" cy="1710462"/>
          </a:xfrm>
          <a:prstGeom prst="hexagon">
            <a:avLst/>
          </a:prstGeom>
          <a:solidFill>
            <a:srgbClr val="FFE5E5"/>
          </a:solidFill>
          <a:ln w="25400">
            <a:solidFill>
              <a:srgbClr val="666666"/>
            </a:solidFill>
          </a:ln>
        </p:spPr>
        <p:txBody>
          <a:bodyPr anchor="ctr"/>
          <a:lstStyle>
            <a:defPPr>
              <a:defRPr lang="zh-CN"/>
            </a:defPPr>
            <a:lvl1pPr marL="0" algn="l" defTabSz="914400" rtl="0" eaLnBrk="1" latinLnBrk="0" hangingPunct="1">
              <a:defRPr sz="1800" kern="1200">
                <a:solidFill>
                  <a:srgbClr val="000000"/>
                </a:solidFill>
                <a:latin typeface="+mn-lt"/>
                <a:ea typeface="+mn-ea"/>
                <a:cs typeface="+mn-cs"/>
              </a:defRPr>
            </a:lvl1pPr>
            <a:lvl2pPr marL="457200" algn="l" defTabSz="914400" rtl="0" eaLnBrk="1" latinLnBrk="0" hangingPunct="1">
              <a:defRPr sz="1800" kern="1200">
                <a:solidFill>
                  <a:srgbClr val="000000"/>
                </a:solidFill>
                <a:latin typeface="+mn-lt"/>
                <a:ea typeface="+mn-ea"/>
                <a:cs typeface="+mn-cs"/>
              </a:defRPr>
            </a:lvl2pPr>
            <a:lvl3pPr marL="914400" algn="l" defTabSz="914400" rtl="0" eaLnBrk="1" latinLnBrk="0" hangingPunct="1">
              <a:defRPr sz="1800" kern="1200">
                <a:solidFill>
                  <a:srgbClr val="000000"/>
                </a:solidFill>
                <a:latin typeface="+mn-lt"/>
                <a:ea typeface="+mn-ea"/>
                <a:cs typeface="+mn-cs"/>
              </a:defRPr>
            </a:lvl3pPr>
            <a:lvl4pPr marL="1371600" algn="l" defTabSz="914400" rtl="0" eaLnBrk="1" latinLnBrk="0" hangingPunct="1">
              <a:defRPr sz="1800" kern="1200">
                <a:solidFill>
                  <a:srgbClr val="000000"/>
                </a:solidFill>
                <a:latin typeface="+mn-lt"/>
                <a:ea typeface="+mn-ea"/>
                <a:cs typeface="+mn-cs"/>
              </a:defRPr>
            </a:lvl4pPr>
            <a:lvl5pPr marL="1828800" algn="l" defTabSz="914400" rtl="0" eaLnBrk="1" latinLnBrk="0" hangingPunct="1">
              <a:defRPr sz="1800" kern="1200">
                <a:solidFill>
                  <a:srgbClr val="000000"/>
                </a:solidFill>
                <a:latin typeface="+mn-lt"/>
                <a:ea typeface="+mn-ea"/>
                <a:cs typeface="+mn-cs"/>
              </a:defRPr>
            </a:lvl5pPr>
            <a:lvl6pPr marL="2286000" algn="l" defTabSz="914400" rtl="0" eaLnBrk="1" latinLnBrk="0" hangingPunct="1">
              <a:defRPr sz="1800" kern="1200">
                <a:solidFill>
                  <a:srgbClr val="000000"/>
                </a:solidFill>
                <a:latin typeface="+mn-lt"/>
                <a:ea typeface="+mn-ea"/>
                <a:cs typeface="+mn-cs"/>
              </a:defRPr>
            </a:lvl6pPr>
            <a:lvl7pPr marL="2743200" algn="l" defTabSz="914400" rtl="0" eaLnBrk="1" latinLnBrk="0" hangingPunct="1">
              <a:defRPr sz="1800" kern="1200">
                <a:solidFill>
                  <a:srgbClr val="000000"/>
                </a:solidFill>
                <a:latin typeface="+mn-lt"/>
                <a:ea typeface="+mn-ea"/>
                <a:cs typeface="+mn-cs"/>
              </a:defRPr>
            </a:lvl7pPr>
            <a:lvl8pPr marL="3200400" algn="l" defTabSz="914400" rtl="0" eaLnBrk="1" latinLnBrk="0" hangingPunct="1">
              <a:defRPr sz="1800" kern="1200">
                <a:solidFill>
                  <a:srgbClr val="000000"/>
                </a:solidFill>
                <a:latin typeface="+mn-lt"/>
                <a:ea typeface="+mn-ea"/>
                <a:cs typeface="+mn-cs"/>
              </a:defRPr>
            </a:lvl8pPr>
            <a:lvl9pPr marL="3657600" algn="l" defTabSz="914400" rtl="0" eaLnBrk="1" latinLnBrk="0" hangingPunct="1">
              <a:defRPr sz="1800" kern="1200">
                <a:solidFill>
                  <a:srgbClr val="000000"/>
                </a:solidFill>
                <a:latin typeface="+mn-lt"/>
                <a:ea typeface="+mn-ea"/>
                <a:cs typeface="+mn-cs"/>
              </a:defRPr>
            </a:lvl9pPr>
          </a:lstStyle>
          <a:p>
            <a:pPr algn="ctr"/>
            <a:r>
              <a:rPr lang="en-US" altLang="ru"/>
              <a:t>Tegishli e’tibor yoki parvarishning mavjud emasligi</a:t>
            </a:r>
            <a:endParaRPr lang="ru-RU"/>
          </a:p>
        </p:txBody>
      </p:sp>
      <p:sp>
        <p:nvSpPr>
          <p:cNvPr id="1048924" name="Шестиугольник 1048923"/>
          <p:cNvSpPr/>
          <p:nvPr/>
        </p:nvSpPr>
        <p:spPr>
          <a:xfrm>
            <a:off x="6614724" y="2946190"/>
            <a:ext cx="2007682" cy="1710462"/>
          </a:xfrm>
          <a:prstGeom prst="hexagon">
            <a:avLst/>
          </a:prstGeom>
          <a:solidFill>
            <a:srgbClr val="D66565"/>
          </a:solidFill>
          <a:ln w="25400">
            <a:solidFill>
              <a:srgbClr val="666666"/>
            </a:solidFill>
          </a:ln>
        </p:spPr>
        <p:txBody>
          <a:bodyPr anchor="ctr"/>
          <a:lstStyle>
            <a:defPPr>
              <a:defRPr lang="zh-CN"/>
            </a:defPPr>
            <a:lvl1pPr marL="0" algn="l" defTabSz="914400" rtl="0" eaLnBrk="1" latinLnBrk="0" hangingPunct="1">
              <a:defRPr sz="1800" kern="1200">
                <a:solidFill>
                  <a:srgbClr val="000000"/>
                </a:solidFill>
                <a:latin typeface="+mn-lt"/>
                <a:ea typeface="+mn-ea"/>
                <a:cs typeface="+mn-cs"/>
              </a:defRPr>
            </a:lvl1pPr>
            <a:lvl2pPr marL="457200" algn="l" defTabSz="914400" rtl="0" eaLnBrk="1" latinLnBrk="0" hangingPunct="1">
              <a:defRPr sz="1800" kern="1200">
                <a:solidFill>
                  <a:srgbClr val="000000"/>
                </a:solidFill>
                <a:latin typeface="+mn-lt"/>
                <a:ea typeface="+mn-ea"/>
                <a:cs typeface="+mn-cs"/>
              </a:defRPr>
            </a:lvl2pPr>
            <a:lvl3pPr marL="914400" algn="l" defTabSz="914400" rtl="0" eaLnBrk="1" latinLnBrk="0" hangingPunct="1">
              <a:defRPr sz="1800" kern="1200">
                <a:solidFill>
                  <a:srgbClr val="000000"/>
                </a:solidFill>
                <a:latin typeface="+mn-lt"/>
                <a:ea typeface="+mn-ea"/>
                <a:cs typeface="+mn-cs"/>
              </a:defRPr>
            </a:lvl3pPr>
            <a:lvl4pPr marL="1371600" algn="l" defTabSz="914400" rtl="0" eaLnBrk="1" latinLnBrk="0" hangingPunct="1">
              <a:defRPr sz="1800" kern="1200">
                <a:solidFill>
                  <a:srgbClr val="000000"/>
                </a:solidFill>
                <a:latin typeface="+mn-lt"/>
                <a:ea typeface="+mn-ea"/>
                <a:cs typeface="+mn-cs"/>
              </a:defRPr>
            </a:lvl4pPr>
            <a:lvl5pPr marL="1828800" algn="l" defTabSz="914400" rtl="0" eaLnBrk="1" latinLnBrk="0" hangingPunct="1">
              <a:defRPr sz="1800" kern="1200">
                <a:solidFill>
                  <a:srgbClr val="000000"/>
                </a:solidFill>
                <a:latin typeface="+mn-lt"/>
                <a:ea typeface="+mn-ea"/>
                <a:cs typeface="+mn-cs"/>
              </a:defRPr>
            </a:lvl5pPr>
            <a:lvl6pPr marL="2286000" algn="l" defTabSz="914400" rtl="0" eaLnBrk="1" latinLnBrk="0" hangingPunct="1">
              <a:defRPr sz="1800" kern="1200">
                <a:solidFill>
                  <a:srgbClr val="000000"/>
                </a:solidFill>
                <a:latin typeface="+mn-lt"/>
                <a:ea typeface="+mn-ea"/>
                <a:cs typeface="+mn-cs"/>
              </a:defRPr>
            </a:lvl6pPr>
            <a:lvl7pPr marL="2743200" algn="l" defTabSz="914400" rtl="0" eaLnBrk="1" latinLnBrk="0" hangingPunct="1">
              <a:defRPr sz="1800" kern="1200">
                <a:solidFill>
                  <a:srgbClr val="000000"/>
                </a:solidFill>
                <a:latin typeface="+mn-lt"/>
                <a:ea typeface="+mn-ea"/>
                <a:cs typeface="+mn-cs"/>
              </a:defRPr>
            </a:lvl7pPr>
            <a:lvl8pPr marL="3200400" algn="l" defTabSz="914400" rtl="0" eaLnBrk="1" latinLnBrk="0" hangingPunct="1">
              <a:defRPr sz="1800" kern="1200">
                <a:solidFill>
                  <a:srgbClr val="000000"/>
                </a:solidFill>
                <a:latin typeface="+mn-lt"/>
                <a:ea typeface="+mn-ea"/>
                <a:cs typeface="+mn-cs"/>
              </a:defRPr>
            </a:lvl8pPr>
            <a:lvl9pPr marL="3657600" algn="l" defTabSz="914400" rtl="0" eaLnBrk="1" latinLnBrk="0" hangingPunct="1">
              <a:defRPr sz="1800" kern="1200">
                <a:solidFill>
                  <a:srgbClr val="000000"/>
                </a:solidFill>
                <a:latin typeface="+mn-lt"/>
                <a:ea typeface="+mn-ea"/>
                <a:cs typeface="+mn-cs"/>
              </a:defRPr>
            </a:lvl9pPr>
          </a:lstStyle>
          <a:p>
            <a:pPr algn="ctr"/>
            <a:endParaRPr lang="ru-RU" sz="1200"/>
          </a:p>
          <a:p>
            <a:pPr algn="ctr"/>
            <a:endParaRPr lang="ru-RU" sz="1200"/>
          </a:p>
          <a:p>
            <a:pPr algn="ctr"/>
            <a:r>
              <a:rPr lang="en-US" altLang="ru" sz="1200"/>
              <a:t>Nafaqat oilalarda yashovchi bolalar, balki davlat qaramog’ida boʻlgan bolalar ham qarovsiz qolishi mumkin.</a:t>
            </a:r>
            <a:endParaRPr lang="ru-RU" sz="1200"/>
          </a:p>
          <a:p>
            <a:pPr algn="ctr"/>
            <a:endParaRPr lang="ru-RU"/>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48929" name="Облачко с текстом: прямоугольное со скругленными углами 1048928"/>
          <p:cNvSpPr/>
          <p:nvPr/>
        </p:nvSpPr>
        <p:spPr>
          <a:xfrm>
            <a:off x="803375" y="856738"/>
            <a:ext cx="9832854" cy="885076"/>
          </a:xfrm>
          <a:prstGeom prst="wedgeRoundRectCallout">
            <a:avLst/>
          </a:prstGeom>
          <a:solidFill>
            <a:srgbClr val="FFFFFF"/>
          </a:solidFill>
          <a:ln w="25400">
            <a:solidFill>
              <a:srgbClr val="666666"/>
            </a:solidFill>
          </a:ln>
        </p:spPr>
        <p:txBody>
          <a:bodyPr anchor="ctr"/>
          <a:lstStyle>
            <a:defPPr>
              <a:defRPr lang="zh-CN"/>
            </a:defPPr>
            <a:lvl1pPr marL="0" algn="l" defTabSz="914400" rtl="0" eaLnBrk="1" latinLnBrk="0" hangingPunct="1">
              <a:defRPr sz="1800" kern="1200">
                <a:solidFill>
                  <a:srgbClr val="000000"/>
                </a:solidFill>
                <a:latin typeface="+mn-lt"/>
                <a:ea typeface="+mn-ea"/>
                <a:cs typeface="+mn-cs"/>
              </a:defRPr>
            </a:lvl1pPr>
            <a:lvl2pPr marL="457200" algn="l" defTabSz="914400" rtl="0" eaLnBrk="1" latinLnBrk="0" hangingPunct="1">
              <a:defRPr sz="1800" kern="1200">
                <a:solidFill>
                  <a:srgbClr val="000000"/>
                </a:solidFill>
                <a:latin typeface="+mn-lt"/>
                <a:ea typeface="+mn-ea"/>
                <a:cs typeface="+mn-cs"/>
              </a:defRPr>
            </a:lvl2pPr>
            <a:lvl3pPr marL="914400" algn="l" defTabSz="914400" rtl="0" eaLnBrk="1" latinLnBrk="0" hangingPunct="1">
              <a:defRPr sz="1800" kern="1200">
                <a:solidFill>
                  <a:srgbClr val="000000"/>
                </a:solidFill>
                <a:latin typeface="+mn-lt"/>
                <a:ea typeface="+mn-ea"/>
                <a:cs typeface="+mn-cs"/>
              </a:defRPr>
            </a:lvl3pPr>
            <a:lvl4pPr marL="1371600" algn="l" defTabSz="914400" rtl="0" eaLnBrk="1" latinLnBrk="0" hangingPunct="1">
              <a:defRPr sz="1800" kern="1200">
                <a:solidFill>
                  <a:srgbClr val="000000"/>
                </a:solidFill>
                <a:latin typeface="+mn-lt"/>
                <a:ea typeface="+mn-ea"/>
                <a:cs typeface="+mn-cs"/>
              </a:defRPr>
            </a:lvl4pPr>
            <a:lvl5pPr marL="1828800" algn="l" defTabSz="914400" rtl="0" eaLnBrk="1" latinLnBrk="0" hangingPunct="1">
              <a:defRPr sz="1800" kern="1200">
                <a:solidFill>
                  <a:srgbClr val="000000"/>
                </a:solidFill>
                <a:latin typeface="+mn-lt"/>
                <a:ea typeface="+mn-ea"/>
                <a:cs typeface="+mn-cs"/>
              </a:defRPr>
            </a:lvl5pPr>
            <a:lvl6pPr marL="2286000" algn="l" defTabSz="914400" rtl="0" eaLnBrk="1" latinLnBrk="0" hangingPunct="1">
              <a:defRPr sz="1800" kern="1200">
                <a:solidFill>
                  <a:srgbClr val="000000"/>
                </a:solidFill>
                <a:latin typeface="+mn-lt"/>
                <a:ea typeface="+mn-ea"/>
                <a:cs typeface="+mn-cs"/>
              </a:defRPr>
            </a:lvl6pPr>
            <a:lvl7pPr marL="2743200" algn="l" defTabSz="914400" rtl="0" eaLnBrk="1" latinLnBrk="0" hangingPunct="1">
              <a:defRPr sz="1800" kern="1200">
                <a:solidFill>
                  <a:srgbClr val="000000"/>
                </a:solidFill>
                <a:latin typeface="+mn-lt"/>
                <a:ea typeface="+mn-ea"/>
                <a:cs typeface="+mn-cs"/>
              </a:defRPr>
            </a:lvl7pPr>
            <a:lvl8pPr marL="3200400" algn="l" defTabSz="914400" rtl="0" eaLnBrk="1" latinLnBrk="0" hangingPunct="1">
              <a:defRPr sz="1800" kern="1200">
                <a:solidFill>
                  <a:srgbClr val="000000"/>
                </a:solidFill>
                <a:latin typeface="+mn-lt"/>
                <a:ea typeface="+mn-ea"/>
                <a:cs typeface="+mn-cs"/>
              </a:defRPr>
            </a:lvl8pPr>
            <a:lvl9pPr marL="3657600" algn="l" defTabSz="914400" rtl="0" eaLnBrk="1" latinLnBrk="0" hangingPunct="1">
              <a:defRPr sz="1800" kern="1200">
                <a:solidFill>
                  <a:srgbClr val="000000"/>
                </a:solidFill>
                <a:latin typeface="+mn-lt"/>
                <a:ea typeface="+mn-ea"/>
                <a:cs typeface="+mn-cs"/>
              </a:defRPr>
            </a:lvl9pPr>
          </a:lstStyle>
          <a:p>
            <a:pPr algn="ctr"/>
            <a:r>
              <a:rPr lang="en-US" altLang="ru" sz="2400">
                <a:solidFill>
                  <a:srgbClr val="BF0000"/>
                </a:solidFill>
                <a:latin typeface="Arial"/>
              </a:rPr>
              <a:t>Bolalarga befarq yoki yomon munosabatda boʻlish quyidagilardan iborat: </a:t>
            </a:r>
            <a:endParaRPr lang="ru-RU" sz="2400">
              <a:solidFill>
                <a:srgbClr val="BF0000"/>
              </a:solidFill>
            </a:endParaRPr>
          </a:p>
        </p:txBody>
      </p:sp>
      <p:sp>
        <p:nvSpPr>
          <p:cNvPr id="1048931" name="Прямоугольник: скругленные углы 1048930"/>
          <p:cNvSpPr/>
          <p:nvPr/>
        </p:nvSpPr>
        <p:spPr>
          <a:xfrm>
            <a:off x="803375" y="2202694"/>
            <a:ext cx="3048000" cy="3048000"/>
          </a:xfrm>
          <a:prstGeom prst="roundRect">
            <a:avLst/>
          </a:prstGeom>
          <a:solidFill>
            <a:srgbClr val="3399FF"/>
          </a:solidFill>
          <a:ln w="25400">
            <a:solidFill>
              <a:srgbClr val="666666"/>
            </a:solidFill>
          </a:ln>
        </p:spPr>
        <p:txBody>
          <a:bodyPr anchor="ctr"/>
          <a:lstStyle/>
          <a:p>
            <a:pPr algn="ctr"/>
            <a:r>
              <a:rPr lang="en-US" altLang="ru"/>
              <a:t>kichik yoshda – ruhiy-nutqiy va jismoniy rivojlanishning kechikishi, rivojlanish qobiliyatining yo’qotilishi;</a:t>
            </a:r>
            <a:endParaRPr lang="ru-RU"/>
          </a:p>
        </p:txBody>
      </p:sp>
      <p:sp>
        <p:nvSpPr>
          <p:cNvPr id="1048933" name="Прямоугольник: скругленные углы 1048932"/>
          <p:cNvSpPr/>
          <p:nvPr/>
        </p:nvSpPr>
        <p:spPr>
          <a:xfrm>
            <a:off x="4611869" y="2202693"/>
            <a:ext cx="3048000" cy="3048000"/>
          </a:xfrm>
          <a:prstGeom prst="roundRect">
            <a:avLst/>
          </a:prstGeom>
          <a:solidFill>
            <a:srgbClr val="3399FF"/>
          </a:solidFill>
          <a:ln w="25400">
            <a:solidFill>
              <a:srgbClr val="666666"/>
            </a:solidFill>
          </a:ln>
        </p:spPr>
        <p:txBody>
          <a:bodyPr anchor="ctr"/>
          <a:lstStyle>
            <a:defPPr>
              <a:defRPr lang="zh-CN"/>
            </a:defPPr>
            <a:lvl1pPr marL="0" algn="l" defTabSz="914400" rtl="0" eaLnBrk="1" latinLnBrk="0" hangingPunct="1">
              <a:defRPr sz="1800" kern="1200">
                <a:solidFill>
                  <a:srgbClr val="000000"/>
                </a:solidFill>
                <a:latin typeface="+mn-lt"/>
                <a:ea typeface="+mn-ea"/>
                <a:cs typeface="+mn-cs"/>
              </a:defRPr>
            </a:lvl1pPr>
            <a:lvl2pPr marL="457200" algn="l" defTabSz="914400" rtl="0" eaLnBrk="1" latinLnBrk="0" hangingPunct="1">
              <a:defRPr sz="1800" kern="1200">
                <a:solidFill>
                  <a:srgbClr val="000000"/>
                </a:solidFill>
                <a:latin typeface="+mn-lt"/>
                <a:ea typeface="+mn-ea"/>
                <a:cs typeface="+mn-cs"/>
              </a:defRPr>
            </a:lvl2pPr>
            <a:lvl3pPr marL="914400" algn="l" defTabSz="914400" rtl="0" eaLnBrk="1" latinLnBrk="0" hangingPunct="1">
              <a:defRPr sz="1800" kern="1200">
                <a:solidFill>
                  <a:srgbClr val="000000"/>
                </a:solidFill>
                <a:latin typeface="+mn-lt"/>
                <a:ea typeface="+mn-ea"/>
                <a:cs typeface="+mn-cs"/>
              </a:defRPr>
            </a:lvl3pPr>
            <a:lvl4pPr marL="1371600" algn="l" defTabSz="914400" rtl="0" eaLnBrk="1" latinLnBrk="0" hangingPunct="1">
              <a:defRPr sz="1800" kern="1200">
                <a:solidFill>
                  <a:srgbClr val="000000"/>
                </a:solidFill>
                <a:latin typeface="+mn-lt"/>
                <a:ea typeface="+mn-ea"/>
                <a:cs typeface="+mn-cs"/>
              </a:defRPr>
            </a:lvl4pPr>
            <a:lvl5pPr marL="1828800" algn="l" defTabSz="914400" rtl="0" eaLnBrk="1" latinLnBrk="0" hangingPunct="1">
              <a:defRPr sz="1800" kern="1200">
                <a:solidFill>
                  <a:srgbClr val="000000"/>
                </a:solidFill>
                <a:latin typeface="+mn-lt"/>
                <a:ea typeface="+mn-ea"/>
                <a:cs typeface="+mn-cs"/>
              </a:defRPr>
            </a:lvl5pPr>
            <a:lvl6pPr marL="2286000" algn="l" defTabSz="914400" rtl="0" eaLnBrk="1" latinLnBrk="0" hangingPunct="1">
              <a:defRPr sz="1800" kern="1200">
                <a:solidFill>
                  <a:srgbClr val="000000"/>
                </a:solidFill>
                <a:latin typeface="+mn-lt"/>
                <a:ea typeface="+mn-ea"/>
                <a:cs typeface="+mn-cs"/>
              </a:defRPr>
            </a:lvl6pPr>
            <a:lvl7pPr marL="2743200" algn="l" defTabSz="914400" rtl="0" eaLnBrk="1" latinLnBrk="0" hangingPunct="1">
              <a:defRPr sz="1800" kern="1200">
                <a:solidFill>
                  <a:srgbClr val="000000"/>
                </a:solidFill>
                <a:latin typeface="+mn-lt"/>
                <a:ea typeface="+mn-ea"/>
                <a:cs typeface="+mn-cs"/>
              </a:defRPr>
            </a:lvl7pPr>
            <a:lvl8pPr marL="3200400" algn="l" defTabSz="914400" rtl="0" eaLnBrk="1" latinLnBrk="0" hangingPunct="1">
              <a:defRPr sz="1800" kern="1200">
                <a:solidFill>
                  <a:srgbClr val="000000"/>
                </a:solidFill>
                <a:latin typeface="+mn-lt"/>
                <a:ea typeface="+mn-ea"/>
                <a:cs typeface="+mn-cs"/>
              </a:defRPr>
            </a:lvl8pPr>
            <a:lvl9pPr marL="3657600" algn="l" defTabSz="914400" rtl="0" eaLnBrk="1" latinLnBrk="0" hangingPunct="1">
              <a:defRPr sz="1800" kern="1200">
                <a:solidFill>
                  <a:srgbClr val="000000"/>
                </a:solidFill>
                <a:latin typeface="+mn-lt"/>
                <a:ea typeface="+mn-ea"/>
                <a:cs typeface="+mn-cs"/>
              </a:defRPr>
            </a:lvl9pPr>
          </a:lstStyle>
          <a:p>
            <a:pPr algn="ctr"/>
            <a:r>
              <a:rPr lang="en-US" altLang="ru"/>
              <a:t>nisbatan kattaroq yoshda – jismoniy shikastlarga, kasalliklarga, baxtsiz hodisalar tufayli zaharlanishga duchor bo’lish</a:t>
            </a:r>
            <a:endParaRPr lang="ru-RU"/>
          </a:p>
        </p:txBody>
      </p:sp>
      <p:sp>
        <p:nvSpPr>
          <p:cNvPr id="1048934" name="Прямоугольник: скругленные углы 1048933"/>
          <p:cNvSpPr/>
          <p:nvPr/>
        </p:nvSpPr>
        <p:spPr>
          <a:xfrm>
            <a:off x="8420366" y="2202693"/>
            <a:ext cx="3048000" cy="3048000"/>
          </a:xfrm>
          <a:prstGeom prst="roundRect">
            <a:avLst/>
          </a:prstGeom>
          <a:solidFill>
            <a:srgbClr val="3399FF"/>
          </a:solidFill>
          <a:ln w="25400">
            <a:solidFill>
              <a:srgbClr val="666666"/>
            </a:solidFill>
          </a:ln>
        </p:spPr>
        <p:txBody>
          <a:bodyPr anchor="ctr"/>
          <a:lstStyle>
            <a:defPPr>
              <a:defRPr lang="zh-CN"/>
            </a:defPPr>
            <a:lvl1pPr marL="0" algn="l" defTabSz="914400" rtl="0" eaLnBrk="1" latinLnBrk="0" hangingPunct="1">
              <a:defRPr sz="1800" kern="1200">
                <a:solidFill>
                  <a:srgbClr val="000000"/>
                </a:solidFill>
                <a:latin typeface="+mn-lt"/>
                <a:ea typeface="+mn-ea"/>
                <a:cs typeface="+mn-cs"/>
              </a:defRPr>
            </a:lvl1pPr>
            <a:lvl2pPr marL="457200" algn="l" defTabSz="914400" rtl="0" eaLnBrk="1" latinLnBrk="0" hangingPunct="1">
              <a:defRPr sz="1800" kern="1200">
                <a:solidFill>
                  <a:srgbClr val="000000"/>
                </a:solidFill>
                <a:latin typeface="+mn-lt"/>
                <a:ea typeface="+mn-ea"/>
                <a:cs typeface="+mn-cs"/>
              </a:defRPr>
            </a:lvl2pPr>
            <a:lvl3pPr marL="914400" algn="l" defTabSz="914400" rtl="0" eaLnBrk="1" latinLnBrk="0" hangingPunct="1">
              <a:defRPr sz="1800" kern="1200">
                <a:solidFill>
                  <a:srgbClr val="000000"/>
                </a:solidFill>
                <a:latin typeface="+mn-lt"/>
                <a:ea typeface="+mn-ea"/>
                <a:cs typeface="+mn-cs"/>
              </a:defRPr>
            </a:lvl3pPr>
            <a:lvl4pPr marL="1371600" algn="l" defTabSz="914400" rtl="0" eaLnBrk="1" latinLnBrk="0" hangingPunct="1">
              <a:defRPr sz="1800" kern="1200">
                <a:solidFill>
                  <a:srgbClr val="000000"/>
                </a:solidFill>
                <a:latin typeface="+mn-lt"/>
                <a:ea typeface="+mn-ea"/>
                <a:cs typeface="+mn-cs"/>
              </a:defRPr>
            </a:lvl4pPr>
            <a:lvl5pPr marL="1828800" algn="l" defTabSz="914400" rtl="0" eaLnBrk="1" latinLnBrk="0" hangingPunct="1">
              <a:defRPr sz="1800" kern="1200">
                <a:solidFill>
                  <a:srgbClr val="000000"/>
                </a:solidFill>
                <a:latin typeface="+mn-lt"/>
                <a:ea typeface="+mn-ea"/>
                <a:cs typeface="+mn-cs"/>
              </a:defRPr>
            </a:lvl5pPr>
            <a:lvl6pPr marL="2286000" algn="l" defTabSz="914400" rtl="0" eaLnBrk="1" latinLnBrk="0" hangingPunct="1">
              <a:defRPr sz="1800" kern="1200">
                <a:solidFill>
                  <a:srgbClr val="000000"/>
                </a:solidFill>
                <a:latin typeface="+mn-lt"/>
                <a:ea typeface="+mn-ea"/>
                <a:cs typeface="+mn-cs"/>
              </a:defRPr>
            </a:lvl6pPr>
            <a:lvl7pPr marL="2743200" algn="l" defTabSz="914400" rtl="0" eaLnBrk="1" latinLnBrk="0" hangingPunct="1">
              <a:defRPr sz="1800" kern="1200">
                <a:solidFill>
                  <a:srgbClr val="000000"/>
                </a:solidFill>
                <a:latin typeface="+mn-lt"/>
                <a:ea typeface="+mn-ea"/>
                <a:cs typeface="+mn-cs"/>
              </a:defRPr>
            </a:lvl7pPr>
            <a:lvl8pPr marL="3200400" algn="l" defTabSz="914400" rtl="0" eaLnBrk="1" latinLnBrk="0" hangingPunct="1">
              <a:defRPr sz="1800" kern="1200">
                <a:solidFill>
                  <a:srgbClr val="000000"/>
                </a:solidFill>
                <a:latin typeface="+mn-lt"/>
                <a:ea typeface="+mn-ea"/>
                <a:cs typeface="+mn-cs"/>
              </a:defRPr>
            </a:lvl8pPr>
            <a:lvl9pPr marL="3657600" algn="l" defTabSz="914400" rtl="0" eaLnBrk="1" latinLnBrk="0" hangingPunct="1">
              <a:defRPr sz="1800" kern="1200">
                <a:solidFill>
                  <a:srgbClr val="000000"/>
                </a:solidFill>
                <a:latin typeface="+mn-lt"/>
                <a:ea typeface="+mn-ea"/>
                <a:cs typeface="+mn-cs"/>
              </a:defRPr>
            </a:lvl9pPr>
          </a:lstStyle>
          <a:p>
            <a:pPr algn="ctr"/>
            <a:r>
              <a:rPr lang="en-US" altLang="ru" sz="1400"/>
              <a:t>Psixologik (hissiy) zo’ravonlik.Psixologik (hissiy) zo’ravonlik ota-onalar (vasiylar) va boshqa katta yoshlilarning bolada xarakterning patologik jihatlarining shakllanishiga yoki uning shaxs sifatida rivojlanishini sekinlashishiga sabab bo’luvchi davriy, uzoq muddatli yoki doimiy ravishdagi ruhiy ta’siri. </a:t>
            </a:r>
            <a:endParaRPr lang="ru-RU" sz="14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48935" name="TextBox 1048934"/>
          <p:cNvSpPr txBox="1"/>
          <p:nvPr/>
        </p:nvSpPr>
        <p:spPr>
          <a:xfrm>
            <a:off x="1524000" y="1068011"/>
            <a:ext cx="4572000" cy="510540"/>
          </a:xfrm>
          <a:prstGeom prst="rect">
            <a:avLst/>
          </a:prstGeom>
        </p:spPr>
        <p:txBody>
          <a:bodyPr wrap="square" rtlCol="0">
            <a:spAutoFit/>
          </a:bodyPr>
          <a:lstStyle/>
          <a:p>
            <a:r>
              <a:rPr lang="en-US" sz="2800" b="0" i="0">
                <a:solidFill>
                  <a:srgbClr val="BF0000"/>
                </a:solidFill>
                <a:latin typeface="Times New Roman"/>
                <a:ea typeface="Calibri"/>
                <a:cs typeface="SimSun"/>
              </a:rPr>
              <a:t>Psixologik beparvolik</a:t>
            </a:r>
          </a:p>
        </p:txBody>
      </p:sp>
      <p:sp>
        <p:nvSpPr>
          <p:cNvPr id="1048936" name="TextBox 1048935"/>
          <p:cNvSpPr txBox="1"/>
          <p:nvPr/>
        </p:nvSpPr>
        <p:spPr>
          <a:xfrm>
            <a:off x="853076" y="2113767"/>
            <a:ext cx="10376769" cy="1005839"/>
          </a:xfrm>
          <a:prstGeom prst="rect">
            <a:avLst/>
          </a:prstGeom>
        </p:spPr>
        <p:txBody>
          <a:bodyPr wrap="square" rtlCol="0">
            <a:spAutoFit/>
          </a:bodyPr>
          <a:lstStyle/>
          <a:p>
            <a:r>
              <a:rPr lang="en-US" sz="2000" b="0" i="0">
                <a:solidFill>
                  <a:srgbClr val="FFFFFF"/>
                </a:solidFill>
                <a:latin typeface="Times New Roman"/>
                <a:ea typeface="Calibri"/>
                <a:cs typeface="SimSun"/>
              </a:rPr>
              <a:t>bu ota-ona yoki bola paravarishini amalga oshirayotgan shaxsning bola uchun zarur yordam, e’tibor, psixologik himoya kabilarni amalga oshirish qobiliyatining, bolaga bog’lanib qolish kabilarning doimiy mavjud emasligi.</a:t>
            </a:r>
          </a:p>
        </p:txBody>
      </p:sp>
      <p:sp>
        <p:nvSpPr>
          <p:cNvPr id="1048937" name="TextBox 1048936"/>
          <p:cNvSpPr txBox="1"/>
          <p:nvPr/>
        </p:nvSpPr>
        <p:spPr>
          <a:xfrm>
            <a:off x="892838" y="4197378"/>
            <a:ext cx="10293926" cy="701039"/>
          </a:xfrm>
          <a:prstGeom prst="rect">
            <a:avLst/>
          </a:prstGeom>
        </p:spPr>
        <p:txBody>
          <a:bodyPr wrap="square" rtlCol="0">
            <a:spAutoFit/>
          </a:bodyPr>
          <a:lstStyle/>
          <a:p>
            <a:r>
              <a:rPr lang="en-US" sz="2000" b="0" i="0">
                <a:solidFill>
                  <a:srgbClr val="FFFFFF"/>
                </a:solidFill>
                <a:latin typeface="Times New Roman"/>
                <a:ea typeface="Calibri"/>
                <a:cs typeface="SimSun"/>
              </a:rPr>
              <a:t>Psixologik shafqatsiz munosabat katta yoshlilar tomonidan bolani xo’rlash, uni kamsitish, haqoratlash, ustidan kulish maqsadida amalga oshiriladigan surunkali harakatlar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48939" name="Прямоугольник 1048938"/>
          <p:cNvSpPr/>
          <p:nvPr/>
        </p:nvSpPr>
        <p:spPr>
          <a:xfrm>
            <a:off x="1248524" y="1904999"/>
            <a:ext cx="3048000" cy="3048000"/>
          </a:xfrm>
          <a:prstGeom prst="rect">
            <a:avLst/>
          </a:prstGeom>
          <a:solidFill>
            <a:srgbClr val="FFE100"/>
          </a:solidFill>
          <a:ln w="25400">
            <a:solidFill>
              <a:srgbClr val="666666"/>
            </a:solidFill>
          </a:ln>
        </p:spPr>
        <p:txBody>
          <a:bodyPr anchor="ctr"/>
          <a:lstStyle/>
          <a:p>
            <a:pPr algn="ctr"/>
            <a:r>
              <a:rPr lang="en-US" altLang="ru"/>
              <a:t>Internallashtirilgan xulq (ichki tomonga yo’naltirilgan xulq). </a:t>
            </a:r>
            <a:endParaRPr lang="ru-RU"/>
          </a:p>
        </p:txBody>
      </p:sp>
      <p:sp>
        <p:nvSpPr>
          <p:cNvPr id="1048940" name="Прямоугольник 1048939"/>
          <p:cNvSpPr/>
          <p:nvPr/>
        </p:nvSpPr>
        <p:spPr>
          <a:xfrm>
            <a:off x="7935317" y="1904999"/>
            <a:ext cx="3048000" cy="3048000"/>
          </a:xfrm>
          <a:prstGeom prst="rect">
            <a:avLst/>
          </a:prstGeom>
          <a:solidFill>
            <a:srgbClr val="65FF65"/>
          </a:solidFill>
          <a:ln w="25400">
            <a:solidFill>
              <a:srgbClr val="666666"/>
            </a:solidFill>
          </a:ln>
        </p:spPr>
        <p:txBody>
          <a:bodyPr anchor="ctr"/>
          <a:lstStyle/>
          <a:p>
            <a:pPr algn="ctr"/>
            <a:endParaRPr lang="ru-RU" sz="1400"/>
          </a:p>
          <a:p>
            <a:pPr algn="ctr"/>
            <a:r>
              <a:rPr lang="en-US" altLang="ru" sz="1400"/>
              <a:t>Mazkur turdagi xulq aniqlangan bolalar ko’pincha odamovi va yolg’iz bo’ladi. Ular boshqalar bilan muloqot qilishdan qochadilar. Ular, shuningdek:Kayfiyatning ruhiy zo’riqishga qadar tushib ketishi jihatlarini namoyon qiladilar betartiblik va o’yinga oid xulqning yetishmovchiligini namoyon qiladilar;itoatkor va oson bo’ysunuvchan;haddan tashqari sezgir va hurkak (qo’rqoq);noodatiy ta’sirlardan va yangiliklardan qo’rqadilar:</a:t>
            </a:r>
            <a:endParaRPr lang="ru-RU" sz="1400"/>
          </a:p>
          <a:p>
            <a:pPr algn="ctr"/>
            <a:endParaRPr lang="ru-RU"/>
          </a:p>
        </p:txBody>
      </p:sp>
      <p:sp>
        <p:nvSpPr>
          <p:cNvPr id="1048941" name="Стрелка: вправо 1048940"/>
          <p:cNvSpPr/>
          <p:nvPr/>
        </p:nvSpPr>
        <p:spPr>
          <a:xfrm>
            <a:off x="4572000" y="2667000"/>
            <a:ext cx="3048000" cy="1524000"/>
          </a:xfrm>
          <a:prstGeom prst="rightArrow">
            <a:avLst/>
          </a:prstGeom>
          <a:solidFill>
            <a:srgbClr val="9933FF"/>
          </a:solidFill>
          <a:ln w="25400">
            <a:solidFill>
              <a:srgbClr val="666666"/>
            </a:solidFill>
          </a:ln>
        </p:spPr>
        <p:txBody>
          <a:bodyPr anchor="ctr"/>
          <a:lstStyle/>
          <a:p>
            <a:pPr algn="ctr"/>
            <a:endParaRPr lang="ru-RU"/>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48947" name="Прямоугольник 1048946"/>
          <p:cNvSpPr/>
          <p:nvPr/>
        </p:nvSpPr>
        <p:spPr>
          <a:xfrm>
            <a:off x="1248524" y="1904999"/>
            <a:ext cx="3048000" cy="3048000"/>
          </a:xfrm>
          <a:prstGeom prst="rect">
            <a:avLst/>
          </a:prstGeom>
          <a:solidFill>
            <a:srgbClr val="FF6600"/>
          </a:solidFill>
          <a:ln w="25400">
            <a:solidFill>
              <a:srgbClr val="666666"/>
            </a:solidFill>
          </a:ln>
        </p:spPr>
        <p:txBody>
          <a:bodyPr anchor="ctr"/>
          <a:lstStyle/>
          <a:p>
            <a:pPr algn="ctr"/>
            <a:r>
              <a:rPr lang="en-US" altLang="ru"/>
              <a:t>Eksternallashtirilgan xulq (tashqariga yo’naltirilgan)</a:t>
            </a:r>
            <a:endParaRPr lang="ru-RU"/>
          </a:p>
        </p:txBody>
      </p:sp>
      <p:sp>
        <p:nvSpPr>
          <p:cNvPr id="1048948" name="Прямоугольник 1048947"/>
          <p:cNvSpPr/>
          <p:nvPr/>
        </p:nvSpPr>
        <p:spPr>
          <a:xfrm>
            <a:off x="7935317" y="1904999"/>
            <a:ext cx="3048000" cy="3048000"/>
          </a:xfrm>
          <a:prstGeom prst="rect">
            <a:avLst/>
          </a:prstGeom>
          <a:solidFill>
            <a:srgbClr val="3399FF"/>
          </a:solidFill>
          <a:ln w="25400">
            <a:solidFill>
              <a:srgbClr val="666666"/>
            </a:solidFill>
          </a:ln>
        </p:spPr>
        <p:txBody>
          <a:bodyPr anchor="ctr"/>
          <a:lstStyle/>
          <a:p>
            <a:pPr algn="ctr"/>
            <a:r>
              <a:rPr lang="en-US" altLang="ru" sz="1400"/>
              <a:t>Eksternallashtirilgan xulqqa ega bo’lgan bolalar o’z hissiyotlari va ichki kechinmalarini boshqa bolalarga, kattalarga, predmetlarga yo’naltiradilar.</a:t>
            </a:r>
            <a:endParaRPr lang="ru-RU" sz="1400"/>
          </a:p>
        </p:txBody>
      </p:sp>
      <p:sp>
        <p:nvSpPr>
          <p:cNvPr id="1048949" name="Стрелка: вправо 1048948"/>
          <p:cNvSpPr/>
          <p:nvPr/>
        </p:nvSpPr>
        <p:spPr>
          <a:xfrm>
            <a:off x="4572000" y="2667000"/>
            <a:ext cx="3048000" cy="1524000"/>
          </a:xfrm>
          <a:prstGeom prst="rightArrow">
            <a:avLst/>
          </a:prstGeom>
          <a:solidFill>
            <a:srgbClr val="9933FF"/>
          </a:solidFill>
          <a:ln w="25400">
            <a:solidFill>
              <a:srgbClr val="666666"/>
            </a:solidFill>
          </a:ln>
        </p:spPr>
        <p:txBody>
          <a:bodyPr anchor="ctr"/>
          <a:lstStyle/>
          <a:p>
            <a:pPr algn="ctr"/>
            <a:endParaRPr lang="ru-RU"/>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48958" name="TextBox 1048957"/>
          <p:cNvSpPr txBox="1"/>
          <p:nvPr/>
        </p:nvSpPr>
        <p:spPr>
          <a:xfrm>
            <a:off x="4604648" y="3428999"/>
            <a:ext cx="6732325" cy="624840"/>
          </a:xfrm>
          <a:prstGeom prst="rect">
            <a:avLst/>
          </a:prstGeom>
        </p:spPr>
        <p:txBody>
          <a:bodyPr wrap="square" rtlCol="0">
            <a:spAutoFit/>
          </a:bodyPr>
          <a:lstStyle/>
          <a:p>
            <a:r>
              <a:rPr lang="ru-RU" sz="3600" b="1">
                <a:solidFill>
                  <a:srgbClr val="FFFFFF"/>
                </a:solidFill>
              </a:rPr>
              <a:t>E'TIBORINGIZ UCHUN RAHMAT</a:t>
            </a:r>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Arial"/>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Arial"/>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Arial"/>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Arial"/>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1268</Words>
  <Application>Microsoft Office PowerPoint</Application>
  <PresentationFormat>Широкоэкранный</PresentationFormat>
  <Paragraphs>86</Paragraphs>
  <Slides>19</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19</vt:i4>
      </vt:variant>
    </vt:vector>
  </HeadingPairs>
  <TitlesOfParts>
    <vt:vector size="27" baseType="lpstr">
      <vt:lpstr>SimSun</vt:lpstr>
      <vt:lpstr>Arial</vt:lpstr>
      <vt:lpstr>Bookman Old Style</vt:lpstr>
      <vt:lpstr>Calibri</vt:lpstr>
      <vt:lpstr>等线</vt:lpstr>
      <vt:lpstr>等线 Light</vt:lpstr>
      <vt:lpstr>Times New Roman</vt:lpstr>
      <vt:lpstr>Office 主题​​</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Пользователь</cp:lastModifiedBy>
  <cp:revision>1</cp:revision>
  <dcterms:created xsi:type="dcterms:W3CDTF">2019-06-03T22:46:00Z</dcterms:created>
  <dcterms:modified xsi:type="dcterms:W3CDTF">2024-05-18T12:32:03Z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2052-11.1.0.8806</vt:lpwstr>
  </property>
  <property fmtid="{D5CDD505-2E9C-101B-9397-08002B2CF9AE}" pid="3" name="ICV">
    <vt:lpwstr>9fe46659fe0b43bf96324da404a6fc22</vt:lpwstr>
  </property>
</Properties>
</file>