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9" d="100"/>
          <a:sy n="69" d="100"/>
        </p:scale>
        <p:origin x="13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74"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75"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76"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77"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8"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79"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lang="en-US" altLang="zh-CN"/>
              <a:t>Click to edit Master title style</a:t>
            </a:r>
            <a:endParaRPr lang="en-US" dirty="0"/>
          </a:p>
        </p:txBody>
      </p:sp>
      <p:sp>
        <p:nvSpPr>
          <p:cNvPr id="1048582"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1048583" name="Date Placeholder 3"/>
          <p:cNvSpPr>
            <a:spLocks noGrp="1"/>
          </p:cNvSpPr>
          <p:nvPr>
            <p:ph type="dt" sz="half" idx="10"/>
          </p:nvPr>
        </p:nvSpPr>
        <p:spPr/>
        <p:txBody>
          <a:bodyPr/>
          <a:lstStyle/>
          <a:p>
            <a:fld id="{70BC1078-46ED-40F9-8930-935BAD7C2B02}" type="datetimeFigureOut">
              <a:rPr lang="zh-CN" altLang="en-US" smtClean="0"/>
              <a:t>2024/5/18</a:t>
            </a:fld>
            <a:endParaRPr lang="zh-CN" altLang="en-US"/>
          </a:p>
        </p:txBody>
      </p:sp>
      <p:sp>
        <p:nvSpPr>
          <p:cNvPr id="1048584" name="Footer Placeholder 4"/>
          <p:cNvSpPr>
            <a:spLocks noGrp="1"/>
          </p:cNvSpPr>
          <p:nvPr>
            <p:ph type="ftr" sz="quarter" idx="11"/>
          </p:nvPr>
        </p:nvSpPr>
        <p:spPr/>
        <p:txBody>
          <a:bodyPr/>
          <a:lstStyle/>
          <a:p>
            <a:endParaRPr lang="zh-CN" altLang="en-US"/>
          </a:p>
        </p:txBody>
      </p:sp>
      <p:sp>
        <p:nvSpPr>
          <p:cNvPr id="1048585"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35" name="Title 1"/>
          <p:cNvSpPr>
            <a:spLocks noGrp="1"/>
          </p:cNvSpPr>
          <p:nvPr>
            <p:ph type="title"/>
          </p:nvPr>
        </p:nvSpPr>
        <p:spPr/>
        <p:txBody>
          <a:bodyPr/>
          <a:lstStyle/>
          <a:p>
            <a:r>
              <a:rPr lang="en-US" altLang="zh-CN"/>
              <a:t>Click to edit Master title style</a:t>
            </a:r>
            <a:endParaRPr lang="en-US" dirty="0"/>
          </a:p>
        </p:txBody>
      </p:sp>
      <p:sp>
        <p:nvSpPr>
          <p:cNvPr id="1048636"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37" name="Date Placeholder 3"/>
          <p:cNvSpPr>
            <a:spLocks noGrp="1"/>
          </p:cNvSpPr>
          <p:nvPr>
            <p:ph type="dt" sz="half" idx="10"/>
          </p:nvPr>
        </p:nvSpPr>
        <p:spPr/>
        <p:txBody>
          <a:bodyPr/>
          <a:lstStyle/>
          <a:p>
            <a:fld id="{70BC1078-46ED-40F9-8930-935BAD7C2B02}" type="datetimeFigureOut">
              <a:rPr lang="zh-CN" altLang="en-US" smtClean="0"/>
              <a:t>2024/5/18</a:t>
            </a:fld>
            <a:endParaRPr lang="zh-CN" altLang="en-US"/>
          </a:p>
        </p:txBody>
      </p:sp>
      <p:sp>
        <p:nvSpPr>
          <p:cNvPr id="1048638" name="Footer Placeholder 4"/>
          <p:cNvSpPr>
            <a:spLocks noGrp="1"/>
          </p:cNvSpPr>
          <p:nvPr>
            <p:ph type="ftr" sz="quarter" idx="11"/>
          </p:nvPr>
        </p:nvSpPr>
        <p:spPr/>
        <p:txBody>
          <a:bodyPr/>
          <a:lstStyle/>
          <a:p>
            <a:endParaRPr lang="zh-CN" altLang="en-US"/>
          </a:p>
        </p:txBody>
      </p:sp>
      <p:sp>
        <p:nvSpPr>
          <p:cNvPr id="1048639"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588" name="Title 1"/>
          <p:cNvSpPr>
            <a:spLocks noGrp="1"/>
          </p:cNvSpPr>
          <p:nvPr>
            <p:ph type="title"/>
          </p:nvPr>
        </p:nvSpPr>
        <p:spPr>
          <a:xfrm>
            <a:off x="623888" y="1709739"/>
            <a:ext cx="7886700" cy="2852737"/>
          </a:xfrm>
        </p:spPr>
        <p:txBody>
          <a:bodyPr anchor="b"/>
          <a:lstStyle>
            <a:lvl1pPr>
              <a:defRPr sz="6000"/>
            </a:lvl1pPr>
          </a:lstStyle>
          <a:p>
            <a:r>
              <a:rPr lang="en-US" altLang="zh-CN"/>
              <a:t>Click to edit Master title style</a:t>
            </a:r>
            <a:endParaRPr lang="en-US" dirty="0"/>
          </a:p>
        </p:txBody>
      </p:sp>
      <p:sp>
        <p:nvSpPr>
          <p:cNvPr id="1048589"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1048590" name="Date Placeholder 3"/>
          <p:cNvSpPr>
            <a:spLocks noGrp="1"/>
          </p:cNvSpPr>
          <p:nvPr>
            <p:ph type="dt" sz="half" idx="10"/>
          </p:nvPr>
        </p:nvSpPr>
        <p:spPr/>
        <p:txBody>
          <a:bodyPr/>
          <a:lstStyle/>
          <a:p>
            <a:fld id="{70BC1078-46ED-40F9-8930-935BAD7C2B02}" type="datetimeFigureOut">
              <a:rPr lang="zh-CN" altLang="en-US" smtClean="0"/>
              <a:t>2024/5/18</a:t>
            </a:fld>
            <a:endParaRPr lang="zh-CN" altLang="en-US"/>
          </a:p>
        </p:txBody>
      </p:sp>
      <p:sp>
        <p:nvSpPr>
          <p:cNvPr id="1048591" name="Footer Placeholder 4"/>
          <p:cNvSpPr>
            <a:spLocks noGrp="1"/>
          </p:cNvSpPr>
          <p:nvPr>
            <p:ph type="ftr" sz="quarter" idx="11"/>
          </p:nvPr>
        </p:nvSpPr>
        <p:spPr/>
        <p:txBody>
          <a:bodyPr/>
          <a:lstStyle/>
          <a:p>
            <a:endParaRPr lang="zh-CN" altLang="en-US"/>
          </a:p>
        </p:txBody>
      </p:sp>
      <p:sp>
        <p:nvSpPr>
          <p:cNvPr id="1048592"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51" name="Title 1"/>
          <p:cNvSpPr>
            <a:spLocks noGrp="1"/>
          </p:cNvSpPr>
          <p:nvPr>
            <p:ph type="title"/>
          </p:nvPr>
        </p:nvSpPr>
        <p:spPr/>
        <p:txBody>
          <a:bodyPr/>
          <a:lstStyle/>
          <a:p>
            <a:r>
              <a:rPr lang="en-US" altLang="zh-CN"/>
              <a:t>Click to edit Master title style</a:t>
            </a:r>
            <a:endParaRPr lang="en-US" dirty="0"/>
          </a:p>
        </p:txBody>
      </p:sp>
      <p:sp>
        <p:nvSpPr>
          <p:cNvPr id="1048652" name="Content Placeholder 2"/>
          <p:cNvSpPr>
            <a:spLocks noGrp="1"/>
          </p:cNvSpPr>
          <p:nvPr>
            <p:ph sz="half" idx="1"/>
          </p:nvPr>
        </p:nvSpPr>
        <p:spPr>
          <a:xfrm>
            <a:off x="628650" y="1825625"/>
            <a:ext cx="38862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53" name="Content Placeholder 3"/>
          <p:cNvSpPr>
            <a:spLocks noGrp="1"/>
          </p:cNvSpPr>
          <p:nvPr>
            <p:ph sz="half" idx="2"/>
          </p:nvPr>
        </p:nvSpPr>
        <p:spPr>
          <a:xfrm>
            <a:off x="4629150" y="1825625"/>
            <a:ext cx="38862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54" name="Date Placeholder 4"/>
          <p:cNvSpPr>
            <a:spLocks noGrp="1"/>
          </p:cNvSpPr>
          <p:nvPr>
            <p:ph type="dt" sz="half" idx="10"/>
          </p:nvPr>
        </p:nvSpPr>
        <p:spPr/>
        <p:txBody>
          <a:bodyPr/>
          <a:lstStyle/>
          <a:p>
            <a:fld id="{70BC1078-46ED-40F9-8930-935BAD7C2B02}" type="datetimeFigureOut">
              <a:rPr lang="zh-CN" altLang="en-US" smtClean="0"/>
              <a:t>2024/5/18</a:t>
            </a:fld>
            <a:endParaRPr lang="zh-CN" altLang="en-US"/>
          </a:p>
        </p:txBody>
      </p:sp>
      <p:sp>
        <p:nvSpPr>
          <p:cNvPr id="1048655" name="Footer Placeholder 5"/>
          <p:cNvSpPr>
            <a:spLocks noGrp="1"/>
          </p:cNvSpPr>
          <p:nvPr>
            <p:ph type="ftr" sz="quarter" idx="11"/>
          </p:nvPr>
        </p:nvSpPr>
        <p:spPr/>
        <p:txBody>
          <a:bodyPr/>
          <a:lstStyle/>
          <a:p>
            <a:endParaRPr lang="zh-CN" altLang="en-US"/>
          </a:p>
        </p:txBody>
      </p:sp>
      <p:sp>
        <p:nvSpPr>
          <p:cNvPr id="1048656"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57" name="Title 1"/>
          <p:cNvSpPr>
            <a:spLocks noGrp="1"/>
          </p:cNvSpPr>
          <p:nvPr>
            <p:ph type="title"/>
          </p:nvPr>
        </p:nvSpPr>
        <p:spPr>
          <a:xfrm>
            <a:off x="629841" y="365126"/>
            <a:ext cx="7886700" cy="1325563"/>
          </a:xfrm>
        </p:spPr>
        <p:txBody>
          <a:bodyPr/>
          <a:lstStyle/>
          <a:p>
            <a:r>
              <a:rPr lang="en-US" altLang="zh-CN"/>
              <a:t>Click to edit Master title style</a:t>
            </a:r>
            <a:endParaRPr lang="en-US" dirty="0"/>
          </a:p>
        </p:txBody>
      </p:sp>
      <p:sp>
        <p:nvSpPr>
          <p:cNvPr id="1048658"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659" name="Content Placeholder 3"/>
          <p:cNvSpPr>
            <a:spLocks noGrp="1"/>
          </p:cNvSpPr>
          <p:nvPr>
            <p:ph sz="half" idx="2"/>
          </p:nvPr>
        </p:nvSpPr>
        <p:spPr>
          <a:xfrm>
            <a:off x="629842" y="2505075"/>
            <a:ext cx="3868340"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60"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661" name="Content Placeholder 5"/>
          <p:cNvSpPr>
            <a:spLocks noGrp="1"/>
          </p:cNvSpPr>
          <p:nvPr>
            <p:ph sz="quarter" idx="4"/>
          </p:nvPr>
        </p:nvSpPr>
        <p:spPr>
          <a:xfrm>
            <a:off x="4629150" y="2505075"/>
            <a:ext cx="3887391"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62" name="Date Placeholder 6"/>
          <p:cNvSpPr>
            <a:spLocks noGrp="1"/>
          </p:cNvSpPr>
          <p:nvPr>
            <p:ph type="dt" sz="half" idx="10"/>
          </p:nvPr>
        </p:nvSpPr>
        <p:spPr/>
        <p:txBody>
          <a:bodyPr/>
          <a:lstStyle/>
          <a:p>
            <a:fld id="{70BC1078-46ED-40F9-8930-935BAD7C2B02}" type="datetimeFigureOut">
              <a:rPr lang="zh-CN" altLang="en-US" smtClean="0"/>
              <a:t>2024/5/18</a:t>
            </a:fld>
            <a:endParaRPr lang="zh-CN" altLang="en-US"/>
          </a:p>
        </p:txBody>
      </p:sp>
      <p:sp>
        <p:nvSpPr>
          <p:cNvPr id="1048663" name="Footer Placeholder 7"/>
          <p:cNvSpPr>
            <a:spLocks noGrp="1"/>
          </p:cNvSpPr>
          <p:nvPr>
            <p:ph type="ftr" sz="quarter" idx="11"/>
          </p:nvPr>
        </p:nvSpPr>
        <p:spPr/>
        <p:txBody>
          <a:bodyPr/>
          <a:lstStyle/>
          <a:p>
            <a:endParaRPr lang="zh-CN" altLang="en-US"/>
          </a:p>
        </p:txBody>
      </p:sp>
      <p:sp>
        <p:nvSpPr>
          <p:cNvPr id="1048664" name="Slide Number Placeholder 8"/>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594" name="Title 1"/>
          <p:cNvSpPr>
            <a:spLocks noGrp="1"/>
          </p:cNvSpPr>
          <p:nvPr>
            <p:ph type="title"/>
          </p:nvPr>
        </p:nvSpPr>
        <p:spPr/>
        <p:txBody>
          <a:bodyPr/>
          <a:lstStyle/>
          <a:p>
            <a:r>
              <a:rPr lang="en-US" altLang="zh-CN"/>
              <a:t>Click to edit Master title style</a:t>
            </a:r>
            <a:endParaRPr lang="en-US" dirty="0"/>
          </a:p>
        </p:txBody>
      </p:sp>
      <p:sp>
        <p:nvSpPr>
          <p:cNvPr id="1048595" name="Date Placeholder 2"/>
          <p:cNvSpPr>
            <a:spLocks noGrp="1"/>
          </p:cNvSpPr>
          <p:nvPr>
            <p:ph type="dt" sz="half" idx="10"/>
          </p:nvPr>
        </p:nvSpPr>
        <p:spPr/>
        <p:txBody>
          <a:bodyPr/>
          <a:lstStyle/>
          <a:p>
            <a:fld id="{70BC1078-46ED-40F9-8930-935BAD7C2B02}" type="datetimeFigureOut">
              <a:rPr lang="zh-CN" altLang="en-US" smtClean="0"/>
              <a:t>2024/5/18</a:t>
            </a:fld>
            <a:endParaRPr lang="zh-CN" altLang="en-US"/>
          </a:p>
        </p:txBody>
      </p:sp>
      <p:sp>
        <p:nvSpPr>
          <p:cNvPr id="1048596" name="Footer Placeholder 3"/>
          <p:cNvSpPr>
            <a:spLocks noGrp="1"/>
          </p:cNvSpPr>
          <p:nvPr>
            <p:ph type="ftr" sz="quarter" idx="11"/>
          </p:nvPr>
        </p:nvSpPr>
        <p:spPr/>
        <p:txBody>
          <a:bodyPr/>
          <a:lstStyle/>
          <a:p>
            <a:endParaRPr lang="zh-CN" altLang="en-US"/>
          </a:p>
        </p:txBody>
      </p:sp>
      <p:sp>
        <p:nvSpPr>
          <p:cNvPr id="1048597" name="Slide Number Placeholder 4"/>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65" name="Date Placeholder 1"/>
          <p:cNvSpPr>
            <a:spLocks noGrp="1"/>
          </p:cNvSpPr>
          <p:nvPr>
            <p:ph type="dt" sz="half" idx="10"/>
          </p:nvPr>
        </p:nvSpPr>
        <p:spPr/>
        <p:txBody>
          <a:bodyPr/>
          <a:lstStyle/>
          <a:p>
            <a:fld id="{70BC1078-46ED-40F9-8930-935BAD7C2B02}" type="datetimeFigureOut">
              <a:rPr lang="zh-CN" altLang="en-US" smtClean="0"/>
              <a:t>2024/5/18</a:t>
            </a:fld>
            <a:endParaRPr lang="zh-CN" altLang="en-US"/>
          </a:p>
        </p:txBody>
      </p:sp>
      <p:sp>
        <p:nvSpPr>
          <p:cNvPr id="1048666" name="Footer Placeholder 2"/>
          <p:cNvSpPr>
            <a:spLocks noGrp="1"/>
          </p:cNvSpPr>
          <p:nvPr>
            <p:ph type="ftr" sz="quarter" idx="11"/>
          </p:nvPr>
        </p:nvSpPr>
        <p:spPr/>
        <p:txBody>
          <a:bodyPr/>
          <a:lstStyle/>
          <a:p>
            <a:endParaRPr lang="zh-CN" altLang="en-US"/>
          </a:p>
        </p:txBody>
      </p:sp>
      <p:sp>
        <p:nvSpPr>
          <p:cNvPr id="1048667" name="Slide Number Placeholder 3"/>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68" name="Title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en-US" dirty="0"/>
          </a:p>
        </p:txBody>
      </p:sp>
      <p:sp>
        <p:nvSpPr>
          <p:cNvPr id="1048669"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70"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671" name="Date Placeholder 4"/>
          <p:cNvSpPr>
            <a:spLocks noGrp="1"/>
          </p:cNvSpPr>
          <p:nvPr>
            <p:ph type="dt" sz="half" idx="10"/>
          </p:nvPr>
        </p:nvSpPr>
        <p:spPr/>
        <p:txBody>
          <a:bodyPr/>
          <a:lstStyle/>
          <a:p>
            <a:fld id="{70BC1078-46ED-40F9-8930-935BAD7C2B02}" type="datetimeFigureOut">
              <a:rPr lang="zh-CN" altLang="en-US" smtClean="0"/>
              <a:t>2024/5/18</a:t>
            </a:fld>
            <a:endParaRPr lang="zh-CN" altLang="en-US"/>
          </a:p>
        </p:txBody>
      </p:sp>
      <p:sp>
        <p:nvSpPr>
          <p:cNvPr id="1048672" name="Footer Placeholder 5"/>
          <p:cNvSpPr>
            <a:spLocks noGrp="1"/>
          </p:cNvSpPr>
          <p:nvPr>
            <p:ph type="ftr" sz="quarter" idx="11"/>
          </p:nvPr>
        </p:nvSpPr>
        <p:spPr/>
        <p:txBody>
          <a:bodyPr/>
          <a:lstStyle/>
          <a:p>
            <a:endParaRPr lang="zh-CN" altLang="en-US"/>
          </a:p>
        </p:txBody>
      </p:sp>
      <p:sp>
        <p:nvSpPr>
          <p:cNvPr id="1048673"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40" name="Title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en-US" dirty="0"/>
          </a:p>
        </p:txBody>
      </p:sp>
      <p:sp>
        <p:nvSpPr>
          <p:cNvPr id="1048641"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1048642"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643" name="Date Placeholder 4"/>
          <p:cNvSpPr>
            <a:spLocks noGrp="1"/>
          </p:cNvSpPr>
          <p:nvPr>
            <p:ph type="dt" sz="half" idx="10"/>
          </p:nvPr>
        </p:nvSpPr>
        <p:spPr/>
        <p:txBody>
          <a:bodyPr/>
          <a:lstStyle/>
          <a:p>
            <a:fld id="{70BC1078-46ED-40F9-8930-935BAD7C2B02}" type="datetimeFigureOut">
              <a:rPr lang="zh-CN" altLang="en-US" smtClean="0"/>
              <a:t>2024/5/18</a:t>
            </a:fld>
            <a:endParaRPr lang="zh-CN" altLang="en-US"/>
          </a:p>
        </p:txBody>
      </p:sp>
      <p:sp>
        <p:nvSpPr>
          <p:cNvPr id="1048644" name="Footer Placeholder 5"/>
          <p:cNvSpPr>
            <a:spLocks noGrp="1"/>
          </p:cNvSpPr>
          <p:nvPr>
            <p:ph type="ftr" sz="quarter" idx="11"/>
          </p:nvPr>
        </p:nvSpPr>
        <p:spPr/>
        <p:txBody>
          <a:bodyPr/>
          <a:lstStyle/>
          <a:p>
            <a:endParaRPr lang="zh-CN" altLang="en-US"/>
          </a:p>
        </p:txBody>
      </p:sp>
      <p:sp>
        <p:nvSpPr>
          <p:cNvPr id="1048645"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46" name="Title 1"/>
          <p:cNvSpPr>
            <a:spLocks noGrp="1"/>
          </p:cNvSpPr>
          <p:nvPr>
            <p:ph type="title"/>
          </p:nvPr>
        </p:nvSpPr>
        <p:spPr/>
        <p:txBody>
          <a:bodyPr/>
          <a:lstStyle/>
          <a:p>
            <a:r>
              <a:rPr lang="en-US" altLang="zh-CN"/>
              <a:t>Click to edit Master title style</a:t>
            </a:r>
            <a:endParaRPr lang="en-US" dirty="0"/>
          </a:p>
        </p:txBody>
      </p:sp>
      <p:sp>
        <p:nvSpPr>
          <p:cNvPr id="1048647"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48" name="Date Placeholder 3"/>
          <p:cNvSpPr>
            <a:spLocks noGrp="1"/>
          </p:cNvSpPr>
          <p:nvPr>
            <p:ph type="dt" sz="half" idx="10"/>
          </p:nvPr>
        </p:nvSpPr>
        <p:spPr/>
        <p:txBody>
          <a:bodyPr/>
          <a:lstStyle/>
          <a:p>
            <a:fld id="{70BC1078-46ED-40F9-8930-935BAD7C2B02}" type="datetimeFigureOut">
              <a:rPr lang="zh-CN" altLang="en-US" smtClean="0"/>
              <a:t>2024/5/18</a:t>
            </a:fld>
            <a:endParaRPr lang="zh-CN" altLang="en-US"/>
          </a:p>
        </p:txBody>
      </p:sp>
      <p:sp>
        <p:nvSpPr>
          <p:cNvPr id="1048649" name="Footer Placeholder 4"/>
          <p:cNvSpPr>
            <a:spLocks noGrp="1"/>
          </p:cNvSpPr>
          <p:nvPr>
            <p:ph type="ftr" sz="quarter" idx="11"/>
          </p:nvPr>
        </p:nvSpPr>
        <p:spPr/>
        <p:txBody>
          <a:bodyPr/>
          <a:lstStyle/>
          <a:p>
            <a:endParaRPr lang="zh-CN" altLang="en-US"/>
          </a:p>
        </p:txBody>
      </p:sp>
      <p:sp>
        <p:nvSpPr>
          <p:cNvPr id="1048650"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30" name="Vertical Title 1"/>
          <p:cNvSpPr>
            <a:spLocks noGrp="1"/>
          </p:cNvSpPr>
          <p:nvPr>
            <p:ph type="title" orient="vert"/>
          </p:nvPr>
        </p:nvSpPr>
        <p:spPr>
          <a:xfrm>
            <a:off x="6543675" y="365125"/>
            <a:ext cx="1971675" cy="5811838"/>
          </a:xfrm>
        </p:spPr>
        <p:txBody>
          <a:bodyPr vert="eaVert"/>
          <a:lstStyle/>
          <a:p>
            <a:r>
              <a:rPr lang="en-US" altLang="zh-CN"/>
              <a:t>Click to edit Master title style</a:t>
            </a:r>
            <a:endParaRPr lang="en-US" dirty="0"/>
          </a:p>
        </p:txBody>
      </p:sp>
      <p:sp>
        <p:nvSpPr>
          <p:cNvPr id="1048631" name="Vertical Text Placeholder 2"/>
          <p:cNvSpPr>
            <a:spLocks noGrp="1"/>
          </p:cNvSpPr>
          <p:nvPr>
            <p:ph type="body" orient="vert" idx="1"/>
          </p:nvPr>
        </p:nvSpPr>
        <p:spPr>
          <a:xfrm>
            <a:off x="628650" y="365125"/>
            <a:ext cx="5800725"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32" name="Date Placeholder 3"/>
          <p:cNvSpPr>
            <a:spLocks noGrp="1"/>
          </p:cNvSpPr>
          <p:nvPr>
            <p:ph type="dt" sz="half" idx="10"/>
          </p:nvPr>
        </p:nvSpPr>
        <p:spPr/>
        <p:txBody>
          <a:bodyPr/>
          <a:lstStyle/>
          <a:p>
            <a:fld id="{70BC1078-46ED-40F9-8930-935BAD7C2B02}" type="datetimeFigureOut">
              <a:rPr lang="zh-CN" altLang="en-US" smtClean="0"/>
              <a:t>2024/5/18</a:t>
            </a:fld>
            <a:endParaRPr lang="zh-CN" altLang="en-US"/>
          </a:p>
        </p:txBody>
      </p:sp>
      <p:sp>
        <p:nvSpPr>
          <p:cNvPr id="1048633" name="Footer Placeholder 4"/>
          <p:cNvSpPr>
            <a:spLocks noGrp="1"/>
          </p:cNvSpPr>
          <p:nvPr>
            <p:ph type="ftr" sz="quarter" idx="11"/>
          </p:nvPr>
        </p:nvSpPr>
        <p:spPr/>
        <p:txBody>
          <a:bodyPr/>
          <a:lstStyle/>
          <a:p>
            <a:endParaRPr lang="zh-CN" altLang="en-US"/>
          </a:p>
        </p:txBody>
      </p:sp>
      <p:sp>
        <p:nvSpPr>
          <p:cNvPr id="1048634"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a:t>Click to edit Master title style</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t>2024/5/18</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ph type="ctrTitle"/>
          </p:nvPr>
        </p:nvSpPr>
        <p:spPr>
          <a:xfrm>
            <a:off x="685799" y="615908"/>
            <a:ext cx="7772400" cy="5637753"/>
          </a:xfrm>
          <a:solidFill>
            <a:srgbClr val="00B050"/>
          </a:solidFill>
        </p:spPr>
        <p:txBody>
          <a:bodyPr>
            <a:normAutofit/>
          </a:bodyPr>
          <a:lstStyle/>
          <a:p>
            <a:r>
              <a:rPr lang="en-US" altLang="uz" sz="4000" b="1" dirty="0"/>
              <a:t> </a:t>
            </a:r>
            <a:r>
              <a:rPr lang="en-US" altLang="uz" sz="4000" b="1" dirty="0" err="1"/>
              <a:t>Turli</a:t>
            </a:r>
            <a:r>
              <a:rPr lang="en-US" altLang="uz" sz="4000" b="1" dirty="0"/>
              <a:t> </a:t>
            </a:r>
            <a:r>
              <a:rPr lang="en-US" altLang="uz" sz="4000" b="1" dirty="0" err="1"/>
              <a:t>mijozlar</a:t>
            </a:r>
            <a:r>
              <a:rPr lang="en-US" altLang="uz" sz="4000" b="1" dirty="0"/>
              <a:t> </a:t>
            </a:r>
            <a:r>
              <a:rPr lang="en-US" altLang="uz" sz="4000" b="1" dirty="0" err="1"/>
              <a:t>va</a:t>
            </a:r>
            <a:r>
              <a:rPr lang="en-US" altLang="uz" sz="4000" b="1" dirty="0"/>
              <a:t> </a:t>
            </a:r>
            <a:r>
              <a:rPr lang="en-US" altLang="uz" sz="4000" b="1" dirty="0" err="1"/>
              <a:t>maqsadli</a:t>
            </a:r>
            <a:r>
              <a:rPr lang="en-US" altLang="uz" sz="4000" b="1" dirty="0"/>
              <a:t> </a:t>
            </a:r>
            <a:r>
              <a:rPr lang="en-US" altLang="uz" sz="4000" b="1" dirty="0" err="1"/>
              <a:t>guruhlar</a:t>
            </a:r>
            <a:r>
              <a:rPr lang="en-US" altLang="uz" sz="4000" b="1" dirty="0"/>
              <a:t> </a:t>
            </a:r>
            <a:r>
              <a:rPr lang="en-US" altLang="uz" sz="4000" b="1" dirty="0" err="1"/>
              <a:t>bilan</a:t>
            </a:r>
            <a:r>
              <a:rPr lang="en-US" altLang="uz" sz="4000" b="1" dirty="0"/>
              <a:t> </a:t>
            </a:r>
            <a:r>
              <a:rPr lang="en-US" altLang="uz" sz="4000" b="1" dirty="0" err="1"/>
              <a:t>ijtimoiy</a:t>
            </a:r>
            <a:r>
              <a:rPr lang="en-US" altLang="uz" sz="4000" b="1" dirty="0"/>
              <a:t> </a:t>
            </a:r>
            <a:r>
              <a:rPr lang="en-US" altLang="uz" sz="4000" b="1" dirty="0" err="1"/>
              <a:t>ish</a:t>
            </a:r>
            <a:r>
              <a:rPr lang="en-US" altLang="uz" sz="4000" b="1" dirty="0"/>
              <a:t> </a:t>
            </a:r>
            <a:r>
              <a:rPr lang="en-US" altLang="uz" sz="4000" b="1" dirty="0" err="1"/>
              <a:t>olib</a:t>
            </a:r>
            <a:r>
              <a:rPr lang="en-US" altLang="uz" sz="4000" b="1" dirty="0"/>
              <a:t> </a:t>
            </a:r>
            <a:r>
              <a:rPr lang="en-US" altLang="uz" sz="4000" b="1" dirty="0" err="1"/>
              <a:t>borish</a:t>
            </a:r>
            <a:r>
              <a:rPr lang="en-US" altLang="uz" sz="4000" b="1" dirty="0"/>
              <a:t> </a:t>
            </a:r>
            <a:r>
              <a:rPr lang="en-US" altLang="uz" sz="4000" b="1" dirty="0" err="1"/>
              <a:t>amaliyotining</a:t>
            </a:r>
            <a:r>
              <a:rPr lang="en-US" altLang="uz" sz="4000" b="1" dirty="0"/>
              <a:t> </a:t>
            </a:r>
            <a:r>
              <a:rPr lang="en-US" altLang="uz" sz="4000" b="1" dirty="0" err="1"/>
              <a:t>axloqiy</a:t>
            </a:r>
            <a:r>
              <a:rPr lang="en-US" altLang="uz" sz="4000" b="1" dirty="0"/>
              <a:t> </a:t>
            </a:r>
            <a:r>
              <a:rPr lang="en-US" altLang="uz" sz="4000" b="1" dirty="0" err="1"/>
              <a:t>masalalari</a:t>
            </a:r>
            <a:br>
              <a:rPr lang="en-US" altLang="uz" sz="4000" b="1" dirty="0"/>
            </a:br>
            <a:br>
              <a:rPr lang="en-US" altLang="uz" sz="4000" b="1" dirty="0"/>
            </a:br>
            <a:br>
              <a:rPr lang="en-US" altLang="uz" sz="4000" b="1" dirty="0"/>
            </a:br>
            <a:br>
              <a:rPr lang="en-US" altLang="uz" sz="4000" b="1" dirty="0"/>
            </a:br>
            <a:endParaRPr lang="en-US" altLang="zh-CN" sz="66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Подзаголовок 1048586"/>
          <p:cNvSpPr>
            <a:spLocks noGrp="1"/>
          </p:cNvSpPr>
          <p:nvPr>
            <p:ph type="subTitle" idx="1"/>
          </p:nvPr>
        </p:nvSpPr>
        <p:spPr>
          <a:xfrm rot="21600000">
            <a:off x="709885" y="627836"/>
            <a:ext cx="7526800" cy="5499017"/>
          </a:xfrm>
          <a:solidFill>
            <a:srgbClr val="00B050"/>
          </a:solidFill>
        </p:spPr>
        <p:txBody>
          <a:bodyPr anchor="b"/>
          <a:lstStyle/>
          <a:p>
            <a:r>
              <a:rPr lang="en-US" altLang="uz" sz="4000" dirty="0" err="1"/>
              <a:t>Reja</a:t>
            </a:r>
            <a:endParaRPr lang="en-US" altLang="uz" sz="4000" dirty="0"/>
          </a:p>
          <a:p>
            <a:r>
              <a:rPr lang="en-US" altLang="uz" sz="2800" dirty="0"/>
              <a:t>1 </a:t>
            </a:r>
            <a:r>
              <a:rPr lang="en-US" altLang="uz" sz="2800" dirty="0" err="1"/>
              <a:t>Marginallashtiriluvchi</a:t>
            </a:r>
            <a:r>
              <a:rPr lang="en-US" altLang="uz" sz="2800" dirty="0"/>
              <a:t> </a:t>
            </a:r>
            <a:r>
              <a:rPr lang="en-US" altLang="uz" sz="2800" dirty="0" err="1"/>
              <a:t>guruhlar</a:t>
            </a:r>
            <a:r>
              <a:rPr lang="en-US" altLang="uz" sz="2800" dirty="0"/>
              <a:t> </a:t>
            </a:r>
            <a:r>
              <a:rPr lang="en-US" altLang="uz" sz="2800" dirty="0" err="1"/>
              <a:t>tushunchasi</a:t>
            </a:r>
            <a:r>
              <a:rPr lang="en-US" altLang="uz" sz="2800" dirty="0"/>
              <a:t>.</a:t>
            </a:r>
            <a:endParaRPr lang="uz-UZ-#Latn" dirty="0"/>
          </a:p>
          <a:p>
            <a:endParaRPr lang="uz-UZ-#Latn" dirty="0"/>
          </a:p>
          <a:p>
            <a:pPr algn="l"/>
            <a:r>
              <a:rPr lang="en-US" altLang="uz" sz="2800" dirty="0"/>
              <a:t>2. </a:t>
            </a:r>
            <a:r>
              <a:rPr lang="en-US" altLang="uz" sz="2800" dirty="0" err="1"/>
              <a:t>Marginallik</a:t>
            </a:r>
            <a:r>
              <a:rPr lang="en-US" altLang="uz" sz="2800" dirty="0"/>
              <a:t> </a:t>
            </a:r>
            <a:r>
              <a:rPr lang="en-US" altLang="uz" sz="2800" dirty="0" err="1"/>
              <a:t>sabablari</a:t>
            </a:r>
            <a:r>
              <a:rPr lang="en-US" altLang="uz" sz="2800" dirty="0"/>
              <a:t>. Marginal </a:t>
            </a:r>
            <a:r>
              <a:rPr lang="en-US" altLang="uz" sz="2800" dirty="0" err="1"/>
              <a:t>guruhlarning</a:t>
            </a:r>
            <a:r>
              <a:rPr lang="en-US" altLang="uz" sz="2800" dirty="0"/>
              <a:t> </a:t>
            </a:r>
            <a:r>
              <a:rPr lang="en-US" altLang="uz" sz="2800" dirty="0" err="1"/>
              <a:t>jamiyatdagi</a:t>
            </a:r>
            <a:r>
              <a:rPr lang="en-US" altLang="uz" sz="2800" dirty="0"/>
              <a:t> o</a:t>
            </a:r>
            <a:r>
              <a:rPr lang="uz" altLang="uz" sz="2800" dirty="0"/>
              <a:t>‘</a:t>
            </a:r>
            <a:r>
              <a:rPr lang="en-US" altLang="uz" sz="2800" dirty="0" err="1"/>
              <a:t>rni</a:t>
            </a:r>
            <a:r>
              <a:rPr lang="en-US" altLang="uz" sz="2800" dirty="0"/>
              <a:t>. </a:t>
            </a:r>
            <a:endParaRPr lang="uz-UZ-#Latn" dirty="0"/>
          </a:p>
          <a:p>
            <a:pPr algn="l"/>
            <a:endParaRPr lang="uz-UZ-#Latn" dirty="0"/>
          </a:p>
          <a:p>
            <a:pPr algn="l"/>
            <a:endParaRPr lang="uz-UZ-#Latn" dirty="0"/>
          </a:p>
          <a:p>
            <a:pPr algn="l"/>
            <a:endParaRPr lang="uz-UZ-#Lat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Заголовок 1048592"/>
          <p:cNvSpPr>
            <a:spLocks noGrp="1"/>
          </p:cNvSpPr>
          <p:nvPr>
            <p:ph type="title"/>
          </p:nvPr>
        </p:nvSpPr>
        <p:spPr>
          <a:xfrm>
            <a:off x="628649" y="667329"/>
            <a:ext cx="7886700" cy="5562017"/>
          </a:xfrm>
        </p:spPr>
        <p:style>
          <a:lnRef idx="1">
            <a:schemeClr val="accent1"/>
          </a:lnRef>
          <a:fillRef idx="2">
            <a:schemeClr val="accent1"/>
          </a:fillRef>
          <a:effectRef idx="1">
            <a:schemeClr val="accent1"/>
          </a:effectRef>
          <a:fontRef idx="minor">
            <a:schemeClr val="dk1"/>
          </a:fontRef>
        </p:style>
        <p:txBody>
          <a:bodyPr/>
          <a:lstStyle/>
          <a:p>
            <a:r>
              <a:rPr lang="en-US" altLang="uz" sz="2800" b="1" dirty="0"/>
              <a:t>1. </a:t>
            </a:r>
            <a:r>
              <a:rPr lang="en-US" altLang="uz" sz="2800" b="1" dirty="0" err="1"/>
              <a:t>Marginallashtiruvchi</a:t>
            </a:r>
            <a:r>
              <a:rPr lang="en-US" altLang="uz" sz="2800" b="1" dirty="0"/>
              <a:t> </a:t>
            </a:r>
            <a:r>
              <a:rPr lang="en-US" altLang="uz" sz="2800" b="1" dirty="0" err="1"/>
              <a:t>guruhlar</a:t>
            </a:r>
            <a:r>
              <a:rPr lang="en-US" altLang="uz" sz="2800" b="1" dirty="0"/>
              <a:t> </a:t>
            </a:r>
            <a:r>
              <a:rPr lang="en-US" altLang="uz" sz="2800" b="1" dirty="0" err="1"/>
              <a:t>tushunchasi</a:t>
            </a:r>
            <a:r>
              <a:rPr lang="en-US" altLang="uz" sz="2800" b="1" dirty="0"/>
              <a:t>.</a:t>
            </a:r>
            <a:br>
              <a:rPr lang="en-US" altLang="uz" sz="2800" b="1" dirty="0"/>
            </a:br>
            <a:br>
              <a:rPr lang="en-US" altLang="uz" sz="2800" b="1" dirty="0"/>
            </a:br>
            <a:r>
              <a:rPr lang="en-US" altLang="uz" sz="2800" b="1" dirty="0" err="1"/>
              <a:t>Marginallik</a:t>
            </a:r>
            <a:r>
              <a:rPr lang="en-US" altLang="uz" sz="2800" b="1" dirty="0"/>
              <a:t> </a:t>
            </a:r>
            <a:r>
              <a:rPr lang="en-US" altLang="uz" sz="2800" b="0" dirty="0"/>
              <a:t>(lot.-</a:t>
            </a:r>
            <a:r>
              <a:rPr lang="en-US" altLang="uz" sz="2800" b="0" dirty="0" err="1"/>
              <a:t>chegarada</a:t>
            </a:r>
            <a:r>
              <a:rPr lang="en-US" altLang="uz" sz="2800" b="0" dirty="0"/>
              <a:t> </a:t>
            </a:r>
            <a:r>
              <a:rPr lang="en-US" altLang="uz" sz="2800" b="0" dirty="0" err="1"/>
              <a:t>turgan</a:t>
            </a:r>
            <a:r>
              <a:rPr lang="en-US" altLang="uz" sz="2800" b="0" dirty="0"/>
              <a:t>)-</a:t>
            </a:r>
            <a:r>
              <a:rPr lang="en-US" altLang="uz" sz="2800" b="0" dirty="0" err="1"/>
              <a:t>madaniyatlar</a:t>
            </a:r>
            <a:r>
              <a:rPr lang="en-US" altLang="uz" sz="2800" b="0" dirty="0"/>
              <a:t> </a:t>
            </a:r>
            <a:r>
              <a:rPr lang="en-US" altLang="uz" sz="2800" b="0" dirty="0" err="1"/>
              <a:t>aro</a:t>
            </a:r>
            <a:r>
              <a:rPr lang="en-US" altLang="uz" sz="2800" b="0" dirty="0"/>
              <a:t> </a:t>
            </a:r>
            <a:r>
              <a:rPr lang="en-US" altLang="uz" sz="2800" b="0" dirty="0" err="1"/>
              <a:t>muloqotlar</a:t>
            </a:r>
            <a:r>
              <a:rPr lang="en-US" altLang="uz" sz="2800" b="0" dirty="0"/>
              <a:t>, </a:t>
            </a:r>
            <a:r>
              <a:rPr lang="en-US" altLang="uz" sz="2800" b="0" dirty="0" err="1"/>
              <a:t>ijtimoiy</a:t>
            </a:r>
            <a:r>
              <a:rPr lang="en-US" altLang="uz" sz="2800" b="0" dirty="0"/>
              <a:t> </a:t>
            </a:r>
            <a:r>
              <a:rPr lang="en-US" altLang="uz" sz="2800" b="0" dirty="0" err="1"/>
              <a:t>va</a:t>
            </a:r>
            <a:r>
              <a:rPr lang="en-US" altLang="uz" sz="2800" b="0" dirty="0"/>
              <a:t> </a:t>
            </a:r>
            <a:r>
              <a:rPr lang="en-US" altLang="uz" sz="2800" b="0" dirty="0" err="1"/>
              <a:t>texnologik</a:t>
            </a:r>
            <a:r>
              <a:rPr lang="en-US" altLang="uz" sz="2800" b="0" dirty="0"/>
              <a:t> o</a:t>
            </a:r>
            <a:r>
              <a:rPr lang="uz" altLang="uz" sz="2800" b="0" dirty="0"/>
              <a:t>‘</a:t>
            </a:r>
            <a:r>
              <a:rPr lang="en-US" altLang="uz" sz="2800" b="0" dirty="0" err="1"/>
              <a:t>zgarishlar</a:t>
            </a:r>
            <a:r>
              <a:rPr lang="en-US" altLang="uz" sz="2800" b="0" dirty="0"/>
              <a:t> </a:t>
            </a:r>
            <a:r>
              <a:rPr lang="en-US" altLang="uz" sz="2800" b="0" dirty="0" err="1"/>
              <a:t>ta'siri</a:t>
            </a:r>
            <a:r>
              <a:rPr lang="en-US" altLang="uz" sz="2800" b="0" dirty="0"/>
              <a:t> </a:t>
            </a:r>
            <a:r>
              <a:rPr lang="en-US" altLang="uz" sz="2800" b="0" dirty="0" err="1"/>
              <a:t>ostida</a:t>
            </a:r>
            <a:r>
              <a:rPr lang="en-US" altLang="uz" sz="2800" b="0" dirty="0"/>
              <a:t> </a:t>
            </a:r>
            <a:r>
              <a:rPr lang="en-US" altLang="uz" sz="2800" b="0" dirty="0" err="1"/>
              <a:t>qolgan</a:t>
            </a:r>
            <a:r>
              <a:rPr lang="en-US" altLang="uz" sz="2800" b="0" dirty="0"/>
              <a:t> </a:t>
            </a:r>
            <a:r>
              <a:rPr lang="en-US" altLang="uz" sz="2800" b="0" dirty="0" err="1"/>
              <a:t>qadriyatlar</a:t>
            </a:r>
            <a:r>
              <a:rPr lang="en-US" altLang="uz" sz="2800" b="0" dirty="0"/>
              <a:t> </a:t>
            </a:r>
            <a:r>
              <a:rPr lang="en-US" altLang="uz" sz="2800" b="0" dirty="0" err="1"/>
              <a:t>zaiflashishidan</a:t>
            </a:r>
            <a:r>
              <a:rPr lang="en-US" altLang="uz" sz="2800" b="0" dirty="0"/>
              <a:t> </a:t>
            </a:r>
            <a:r>
              <a:rPr lang="en-US" altLang="uz" sz="2800" b="0" dirty="0" err="1"/>
              <a:t>kelib</a:t>
            </a:r>
            <a:r>
              <a:rPr lang="en-US" altLang="uz" sz="2800" b="0" dirty="0"/>
              <a:t> </a:t>
            </a:r>
            <a:r>
              <a:rPr lang="en-US" altLang="uz" sz="2800" b="0" dirty="0" err="1"/>
              <a:t>chiqadigan</a:t>
            </a:r>
            <a:r>
              <a:rPr lang="en-US" altLang="uz" sz="2800" b="0" dirty="0"/>
              <a:t> </a:t>
            </a:r>
            <a:r>
              <a:rPr lang="en-US" altLang="uz" sz="2800" b="0" dirty="0" err="1"/>
              <a:t>hodisalar</a:t>
            </a:r>
            <a:r>
              <a:rPr lang="en-US" altLang="uz" sz="2800" b="0" dirty="0"/>
              <a:t> </a:t>
            </a:r>
            <a:r>
              <a:rPr lang="en-US" altLang="uz" sz="2800" b="0" dirty="0" err="1"/>
              <a:t>ta'rifi</a:t>
            </a:r>
            <a:br>
              <a:rPr lang="en-US" altLang="uz" sz="2800" b="0" dirty="0"/>
            </a:br>
            <a:br>
              <a:rPr lang="en-US" altLang="uz" sz="2800" b="0" dirty="0"/>
            </a:br>
            <a:br>
              <a:rPr lang="en-US" altLang="uz" sz="2800" b="0" dirty="0"/>
            </a:br>
            <a:r>
              <a:rPr lang="en-US" altLang="uz" sz="2800" b="1" dirty="0" err="1"/>
              <a:t>Marginallik</a:t>
            </a:r>
            <a:r>
              <a:rPr lang="en-US" altLang="uz" sz="2800" b="0" dirty="0"/>
              <a:t> (</a:t>
            </a:r>
            <a:r>
              <a:rPr lang="en-US" altLang="uz" sz="2800" b="0" dirty="0" err="1"/>
              <a:t>lotin</a:t>
            </a:r>
            <a:r>
              <a:rPr lang="en-US" altLang="uz" sz="2800" b="0" dirty="0"/>
              <a:t> </a:t>
            </a:r>
            <a:r>
              <a:rPr lang="en-US" altLang="uz" sz="2800" b="0" dirty="0" err="1"/>
              <a:t>tilida</a:t>
            </a:r>
            <a:r>
              <a:rPr lang="en-US" altLang="uz" sz="2800" b="0" dirty="0"/>
              <a:t> </a:t>
            </a:r>
            <a:r>
              <a:rPr lang="en-US" altLang="uz" sz="2800" b="1" dirty="0" err="1"/>
              <a:t>margo-</a:t>
            </a:r>
            <a:r>
              <a:rPr lang="en-US" altLang="uz" sz="2800" b="0" dirty="0" err="1"/>
              <a:t>chegara</a:t>
            </a:r>
            <a:r>
              <a:rPr lang="en-US" altLang="uz" sz="2800" b="0" dirty="0"/>
              <a:t>, </a:t>
            </a:r>
            <a:r>
              <a:rPr lang="en-US" altLang="uz" sz="2800" b="0" dirty="0" err="1"/>
              <a:t>sarhad</a:t>
            </a:r>
            <a:r>
              <a:rPr lang="en-US" altLang="uz" sz="2800" b="0" dirty="0"/>
              <a:t>)-</a:t>
            </a:r>
            <a:r>
              <a:rPr lang="en-US" altLang="uz" sz="2800" b="0" dirty="0" err="1"/>
              <a:t>ijtimoiy</a:t>
            </a:r>
            <a:r>
              <a:rPr lang="en-US" altLang="uz" sz="2800" b="0" dirty="0"/>
              <a:t> </a:t>
            </a:r>
            <a:r>
              <a:rPr lang="en-US" altLang="uz" sz="2800" b="0" dirty="0" err="1"/>
              <a:t>falsafa</a:t>
            </a:r>
            <a:r>
              <a:rPr lang="en-US" altLang="uz" sz="2800" b="0" dirty="0"/>
              <a:t> </a:t>
            </a:r>
            <a:r>
              <a:rPr lang="en-US" altLang="uz" sz="2800" b="0" dirty="0" err="1"/>
              <a:t>va</a:t>
            </a:r>
            <a:r>
              <a:rPr lang="en-US" altLang="uz" sz="2800" b="0" dirty="0"/>
              <a:t> </a:t>
            </a:r>
            <a:r>
              <a:rPr lang="en-US" altLang="uz" sz="2800" b="0" dirty="0" err="1"/>
              <a:t>sotsiologiyada</a:t>
            </a:r>
            <a:r>
              <a:rPr lang="en-US" altLang="uz" sz="2800" b="0" dirty="0"/>
              <a:t>  </a:t>
            </a:r>
            <a:r>
              <a:rPr lang="en-US" altLang="uz" sz="2800" b="0" dirty="0" err="1"/>
              <a:t>shaxsning</a:t>
            </a:r>
            <a:r>
              <a:rPr lang="en-US" altLang="uz" sz="2800" b="0" dirty="0"/>
              <a:t> </a:t>
            </a:r>
            <a:r>
              <a:rPr lang="en-US" altLang="uz" sz="2800" b="0" dirty="0" err="1"/>
              <a:t>ruhiyatiga</a:t>
            </a:r>
            <a:r>
              <a:rPr lang="en-US" altLang="uz" sz="2800" b="0" dirty="0"/>
              <a:t> </a:t>
            </a:r>
            <a:r>
              <a:rPr lang="en-US" altLang="uz" sz="2800" b="0" dirty="0" err="1"/>
              <a:t>tasir</a:t>
            </a:r>
            <a:r>
              <a:rPr lang="en-US" altLang="uz" sz="2800" b="0" dirty="0"/>
              <a:t> </a:t>
            </a:r>
            <a:r>
              <a:rPr lang="en-US" altLang="uz" sz="2800" b="0" dirty="0" err="1"/>
              <a:t>etuvchi</a:t>
            </a:r>
            <a:r>
              <a:rPr lang="en-US" altLang="uz" sz="2800" b="0" dirty="0"/>
              <a:t> </a:t>
            </a:r>
            <a:r>
              <a:rPr lang="en-US" altLang="uz" sz="2800" b="0" dirty="0" err="1"/>
              <a:t>chegara</a:t>
            </a:r>
            <a:r>
              <a:rPr lang="en-US" altLang="uz" sz="2800" b="0" dirty="0"/>
              <a:t> </a:t>
            </a:r>
            <a:r>
              <a:rPr lang="en-US" altLang="uz" sz="2800" b="0" dirty="0" err="1"/>
              <a:t>holatidagi</a:t>
            </a:r>
            <a:r>
              <a:rPr lang="en-US" altLang="uz" sz="2800" b="0" dirty="0"/>
              <a:t> </a:t>
            </a:r>
            <a:r>
              <a:rPr lang="en-US" altLang="uz" sz="2800" b="0" dirty="0" err="1"/>
              <a:t>tushuncha</a:t>
            </a:r>
            <a:br>
              <a:rPr lang="en-US" altLang="uz" sz="2800" b="0" dirty="0"/>
            </a:br>
            <a:br>
              <a:rPr lang="en-US" altLang="uz" sz="2800" b="0" dirty="0"/>
            </a:br>
            <a:endParaRPr lang="uz-UZ-#Lat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Заголовок 1048597"/>
          <p:cNvSpPr>
            <a:spLocks noGrp="1"/>
          </p:cNvSpPr>
          <p:nvPr>
            <p:ph type="title"/>
          </p:nvPr>
        </p:nvSpPr>
        <p:spPr>
          <a:xfrm>
            <a:off x="628650" y="724068"/>
            <a:ext cx="7886700" cy="5495201"/>
          </a:xfrm>
        </p:spPr>
        <p:style>
          <a:lnRef idx="1">
            <a:schemeClr val="accent2"/>
          </a:lnRef>
          <a:fillRef idx="2">
            <a:schemeClr val="accent2"/>
          </a:fillRef>
          <a:effectRef idx="1">
            <a:schemeClr val="accent2"/>
          </a:effectRef>
          <a:fontRef idx="minor">
            <a:schemeClr val="dk1"/>
          </a:fontRef>
        </p:style>
        <p:txBody>
          <a:bodyPr anchor="b"/>
          <a:lstStyle/>
          <a:p>
            <a:r>
              <a:rPr lang="en-US" altLang="uz" sz="2800" b="1" dirty="0"/>
              <a:t>Robert King Merton, </a:t>
            </a:r>
            <a:r>
              <a:rPr lang="en-US" altLang="uz" sz="2800" b="1" dirty="0" err="1"/>
              <a:t>Xarman</a:t>
            </a:r>
            <a:r>
              <a:rPr lang="en-US" altLang="uz" sz="2800" b="1" dirty="0"/>
              <a:t>, </a:t>
            </a:r>
            <a:r>
              <a:rPr lang="en-US" altLang="uz" sz="2800" b="1" dirty="0" err="1"/>
              <a:t>Vuds</a:t>
            </a:r>
            <a:r>
              <a:rPr lang="en-US" altLang="uz" sz="2800" b="1" dirty="0"/>
              <a:t> </a:t>
            </a:r>
            <a:r>
              <a:rPr lang="en-US" altLang="uz" sz="2800" b="0" dirty="0" err="1"/>
              <a:t>kabi</a:t>
            </a:r>
            <a:r>
              <a:rPr lang="en-US" altLang="uz" sz="2800" b="0" dirty="0"/>
              <a:t> </a:t>
            </a:r>
            <a:r>
              <a:rPr lang="en-US" altLang="uz" sz="2800" b="0" dirty="0" err="1"/>
              <a:t>amerikalik</a:t>
            </a:r>
            <a:r>
              <a:rPr lang="en-US" altLang="uz" sz="2800" b="0" dirty="0"/>
              <a:t> </a:t>
            </a:r>
            <a:r>
              <a:rPr lang="en-US" altLang="uz" sz="2800" b="0" dirty="0" err="1"/>
              <a:t>olimlar</a:t>
            </a:r>
            <a:r>
              <a:rPr lang="en-US" altLang="uz" sz="2800" b="0" dirty="0"/>
              <a:t> </a:t>
            </a:r>
            <a:r>
              <a:rPr lang="en-US" altLang="uz" sz="2800" b="0" dirty="0" err="1"/>
              <a:t>marginallikni</a:t>
            </a:r>
            <a:r>
              <a:rPr lang="en-US" altLang="uz" sz="2800" b="0" dirty="0"/>
              <a:t> </a:t>
            </a:r>
            <a:r>
              <a:rPr lang="en-US" altLang="uz" sz="2800" b="0" dirty="0" err="1"/>
              <a:t>migratsion</a:t>
            </a:r>
            <a:r>
              <a:rPr lang="en-US" altLang="uz" sz="2800" b="0" dirty="0"/>
              <a:t> </a:t>
            </a:r>
            <a:r>
              <a:rPr lang="en-US" altLang="uz" sz="2800" b="0" dirty="0" err="1"/>
              <a:t>va</a:t>
            </a:r>
            <a:r>
              <a:rPr lang="en-US" altLang="uz" sz="2800" b="0" dirty="0"/>
              <a:t> </a:t>
            </a:r>
            <a:r>
              <a:rPr lang="en-US" altLang="uz" sz="2800" b="0" dirty="0" err="1"/>
              <a:t>axloqiy</a:t>
            </a:r>
            <a:r>
              <a:rPr lang="en-US" altLang="uz" sz="2800" b="0" dirty="0"/>
              <a:t> </a:t>
            </a:r>
            <a:r>
              <a:rPr lang="en-US" altLang="uz" sz="2800" b="0" dirty="0" err="1"/>
              <a:t>jarayonlarni</a:t>
            </a:r>
            <a:r>
              <a:rPr lang="en-US" altLang="uz" sz="2800" b="0" dirty="0"/>
              <a:t> o</a:t>
            </a:r>
            <a:r>
              <a:rPr lang="uz" altLang="uz" sz="2800" b="0" dirty="0"/>
              <a:t>‘</a:t>
            </a:r>
            <a:r>
              <a:rPr lang="en-US" altLang="uz" sz="2800" b="0" dirty="0" err="1"/>
              <a:t>rganib</a:t>
            </a:r>
            <a:r>
              <a:rPr lang="en-US" altLang="uz" sz="2800" b="0" dirty="0"/>
              <a:t> </a:t>
            </a:r>
            <a:r>
              <a:rPr lang="en-US" altLang="uz" sz="2800" b="0" dirty="0" err="1"/>
              <a:t>kelmoqda</a:t>
            </a:r>
            <a:br>
              <a:rPr lang="en-US" altLang="uz" sz="2800" b="0" dirty="0"/>
            </a:br>
            <a:br>
              <a:rPr lang="en-US" altLang="uz" sz="2800" b="0" dirty="0"/>
            </a:br>
            <a:br>
              <a:rPr lang="en-US" altLang="uz" sz="2800" b="0" dirty="0"/>
            </a:br>
            <a:r>
              <a:rPr lang="en-US" altLang="uz" sz="2800" b="0" dirty="0" err="1"/>
              <a:t>Amerikalik</a:t>
            </a:r>
            <a:r>
              <a:rPr lang="en-US" altLang="uz" sz="2800" b="0" dirty="0"/>
              <a:t> </a:t>
            </a:r>
            <a:r>
              <a:rPr lang="en-US" altLang="uz" sz="2800" b="0" dirty="0" err="1"/>
              <a:t>olimlar</a:t>
            </a:r>
            <a:r>
              <a:rPr lang="en-US" altLang="uz" sz="2800" b="0" dirty="0"/>
              <a:t> </a:t>
            </a:r>
            <a:r>
              <a:rPr lang="en-US" altLang="uz" sz="2800" b="0" dirty="0" err="1"/>
              <a:t>marginallik</a:t>
            </a:r>
            <a:r>
              <a:rPr lang="en-US" altLang="uz" sz="2800" b="0" dirty="0"/>
              <a:t> </a:t>
            </a:r>
            <a:r>
              <a:rPr lang="en-US" altLang="uz" sz="2800" b="0" dirty="0" err="1"/>
              <a:t>hodisasini</a:t>
            </a:r>
            <a:r>
              <a:rPr lang="en-US" altLang="uz" sz="2800" b="0" dirty="0"/>
              <a:t> </a:t>
            </a:r>
            <a:r>
              <a:rPr lang="en-US" altLang="uz" sz="2800" b="0" dirty="0" err="1"/>
              <a:t>insonning</a:t>
            </a:r>
            <a:r>
              <a:rPr lang="en-US" altLang="uz" sz="2800" b="0" dirty="0"/>
              <a:t> </a:t>
            </a:r>
            <a:r>
              <a:rPr lang="en-US" altLang="uz" sz="2800" b="0" dirty="0" err="1"/>
              <a:t>ijobiy</a:t>
            </a:r>
            <a:r>
              <a:rPr lang="en-US" altLang="uz" sz="2800" b="0" dirty="0"/>
              <a:t> </a:t>
            </a:r>
            <a:r>
              <a:rPr lang="en-US" altLang="uz" sz="2800" b="0" dirty="0" err="1"/>
              <a:t>guruhga</a:t>
            </a:r>
            <a:r>
              <a:rPr lang="en-US" altLang="uz" sz="2800" b="0" dirty="0"/>
              <a:t> </a:t>
            </a:r>
            <a:r>
              <a:rPr lang="en-US" altLang="uz" sz="2800" b="0" dirty="0" err="1"/>
              <a:t>kirib</a:t>
            </a:r>
            <a:r>
              <a:rPr lang="en-US" altLang="uz" sz="2800" b="0" dirty="0"/>
              <a:t> </a:t>
            </a:r>
            <a:r>
              <a:rPr lang="en-US" altLang="uz" sz="2800" b="0" dirty="0" err="1"/>
              <a:t>borishdagi</a:t>
            </a:r>
            <a:r>
              <a:rPr lang="en-US" altLang="uz" sz="2800" b="0" dirty="0"/>
              <a:t> </a:t>
            </a:r>
            <a:r>
              <a:rPr lang="en-US" altLang="uz" sz="2800" b="0" dirty="0" err="1"/>
              <a:t>dastlabki</a:t>
            </a:r>
            <a:r>
              <a:rPr lang="en-US" altLang="uz" sz="2800" b="0" dirty="0"/>
              <a:t> </a:t>
            </a:r>
            <a:r>
              <a:rPr lang="en-US" altLang="uz" sz="2800" b="0" dirty="0" err="1"/>
              <a:t>bosqichi</a:t>
            </a:r>
            <a:r>
              <a:rPr lang="en-US" altLang="uz" sz="2800" b="0" dirty="0"/>
              <a:t> deb </a:t>
            </a:r>
            <a:r>
              <a:rPr lang="en-US" altLang="uz" sz="2800" b="0" dirty="0" err="1"/>
              <a:t>ta'riflaydilar</a:t>
            </a:r>
            <a:br>
              <a:rPr lang="en-US" altLang="uz" sz="2800" b="0" dirty="0"/>
            </a:br>
            <a:br>
              <a:rPr lang="en-US" altLang="uz" sz="2800" b="0" dirty="0"/>
            </a:br>
            <a:br>
              <a:rPr lang="en-US" altLang="uz" sz="2800" b="0" dirty="0"/>
            </a:br>
            <a:endParaRPr lang="uz-UZ-#Lat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Заголовок 1048598"/>
          <p:cNvSpPr>
            <a:spLocks noGrp="1"/>
          </p:cNvSpPr>
          <p:nvPr>
            <p:ph type="title"/>
          </p:nvPr>
        </p:nvSpPr>
        <p:spPr>
          <a:xfrm>
            <a:off x="628650" y="713361"/>
            <a:ext cx="7886700" cy="5431279"/>
          </a:xfrm>
        </p:spPr>
        <p:style>
          <a:lnRef idx="1">
            <a:schemeClr val="accent3"/>
          </a:lnRef>
          <a:fillRef idx="2">
            <a:schemeClr val="accent3"/>
          </a:fillRef>
          <a:effectRef idx="1">
            <a:schemeClr val="accent3"/>
          </a:effectRef>
          <a:fontRef idx="minor">
            <a:schemeClr val="dk1"/>
          </a:fontRef>
        </p:style>
        <p:txBody>
          <a:bodyPr anchor="b"/>
          <a:lstStyle/>
          <a:p>
            <a:r>
              <a:rPr lang="en-US" altLang="uz" sz="3200" dirty="0" err="1"/>
              <a:t>Marginalli</a:t>
            </a:r>
            <a:r>
              <a:rPr lang="en-US" altLang="uz" sz="3200" dirty="0"/>
              <a:t> </a:t>
            </a:r>
            <a:r>
              <a:rPr lang="en-US" altLang="uz" sz="3200" dirty="0" err="1"/>
              <a:t>guruhlar</a:t>
            </a:r>
            <a:r>
              <a:rPr lang="en-US" altLang="uz" sz="3200" dirty="0"/>
              <a:t> </a:t>
            </a:r>
            <a:r>
              <a:rPr lang="en-US" altLang="uz" sz="3200" dirty="0" err="1"/>
              <a:t>muamosini</a:t>
            </a:r>
            <a:r>
              <a:rPr lang="en-US" altLang="uz" sz="3200" dirty="0"/>
              <a:t> </a:t>
            </a:r>
            <a:r>
              <a:rPr lang="en-US" altLang="uz" sz="3200" dirty="0" err="1"/>
              <a:t>tadqiq</a:t>
            </a:r>
            <a:r>
              <a:rPr lang="en-US" altLang="uz" sz="3200" dirty="0"/>
              <a:t> </a:t>
            </a:r>
            <a:r>
              <a:rPr lang="en-US" altLang="uz" sz="3200" dirty="0" err="1"/>
              <a:t>qilishning</a:t>
            </a:r>
            <a:r>
              <a:rPr lang="en-US" altLang="uz" sz="3200" dirty="0"/>
              <a:t> </a:t>
            </a:r>
            <a:r>
              <a:rPr lang="en-US" altLang="uz" sz="3200" dirty="0" err="1"/>
              <a:t>Yevropa</a:t>
            </a:r>
            <a:r>
              <a:rPr lang="en-US" altLang="uz" sz="3200" dirty="0"/>
              <a:t> </a:t>
            </a:r>
            <a:r>
              <a:rPr lang="en-US" altLang="uz" sz="3200" dirty="0" err="1"/>
              <a:t>an'anasiga</a:t>
            </a:r>
            <a:r>
              <a:rPr lang="en-US" altLang="uz" sz="3200" dirty="0"/>
              <a:t> kora "</a:t>
            </a:r>
            <a:r>
              <a:rPr lang="en-US" altLang="uz" sz="3200" b="1" dirty="0" err="1"/>
              <a:t>inglizcha-nemischa</a:t>
            </a:r>
            <a:r>
              <a:rPr lang="en-US" altLang="uz" sz="3200" dirty="0"/>
              <a:t>" </a:t>
            </a:r>
            <a:r>
              <a:rPr lang="en-US" altLang="uz" sz="3200" dirty="0" err="1"/>
              <a:t>va</a:t>
            </a:r>
            <a:r>
              <a:rPr lang="en-US" altLang="uz" sz="3200" dirty="0"/>
              <a:t> "</a:t>
            </a:r>
            <a:r>
              <a:rPr lang="en-US" altLang="uz" sz="3200" b="1" dirty="0" err="1"/>
              <a:t>fransuzcha</a:t>
            </a:r>
            <a:r>
              <a:rPr lang="en-US" altLang="uz" sz="3200" dirty="0"/>
              <a:t>" deb </a:t>
            </a:r>
            <a:r>
              <a:rPr lang="en-US" altLang="uz" sz="3200" dirty="0" err="1"/>
              <a:t>belgilangan</a:t>
            </a:r>
            <a:r>
              <a:rPr lang="en-US" altLang="uz" sz="3200" dirty="0"/>
              <a:t> </a:t>
            </a:r>
            <a:r>
              <a:rPr lang="en-US" altLang="uz" sz="3200" dirty="0" err="1"/>
              <a:t>ikkita</a:t>
            </a:r>
            <a:r>
              <a:rPr lang="en-US" altLang="uz" sz="3200" dirty="0"/>
              <a:t> </a:t>
            </a:r>
            <a:r>
              <a:rPr lang="en-US" altLang="uz" sz="3200" dirty="0" err="1"/>
              <a:t>asosiy</a:t>
            </a:r>
            <a:r>
              <a:rPr lang="en-US" altLang="uz" sz="3200" dirty="0"/>
              <a:t> </a:t>
            </a:r>
            <a:r>
              <a:rPr lang="en-US" altLang="uz" sz="3200" dirty="0" err="1"/>
              <a:t>yondashuvlari</a:t>
            </a:r>
            <a:r>
              <a:rPr lang="en-US" altLang="uz" sz="3200" dirty="0"/>
              <a:t> </a:t>
            </a:r>
            <a:r>
              <a:rPr lang="en-US" altLang="uz" sz="3200" dirty="0" err="1"/>
              <a:t>mavjud</a:t>
            </a:r>
            <a:br>
              <a:rPr lang="en-US" altLang="uz" sz="3200" dirty="0"/>
            </a:br>
            <a:br>
              <a:rPr lang="en-US" altLang="uz" sz="3200" dirty="0"/>
            </a:br>
            <a:r>
              <a:rPr lang="en-US" altLang="uz" sz="3200" b="1" dirty="0"/>
              <a:t>Marginal </a:t>
            </a:r>
            <a:r>
              <a:rPr lang="en-US" altLang="uz" sz="3200" b="0" dirty="0" err="1"/>
              <a:t>guruhlarga</a:t>
            </a:r>
            <a:r>
              <a:rPr lang="en-US" altLang="uz" sz="3200" b="0" dirty="0"/>
              <a:t> </a:t>
            </a:r>
            <a:r>
              <a:rPr lang="en-US" altLang="uz" sz="3200" b="0" dirty="0" err="1"/>
              <a:t>mansub</a:t>
            </a:r>
            <a:r>
              <a:rPr lang="en-US" altLang="uz" sz="3200" b="0" dirty="0"/>
              <a:t> </a:t>
            </a:r>
            <a:r>
              <a:rPr lang="en-US" altLang="uz" sz="3200" b="0" dirty="0" err="1"/>
              <a:t>odamlar</a:t>
            </a:r>
            <a:r>
              <a:rPr lang="en-US" altLang="uz" sz="3200" b="0" dirty="0"/>
              <a:t> </a:t>
            </a:r>
            <a:r>
              <a:rPr lang="en-US" altLang="uz" sz="3200" b="0" dirty="0" err="1"/>
              <a:t>asosan</a:t>
            </a:r>
            <a:r>
              <a:rPr lang="en-US" altLang="uz" sz="3200" b="0" dirty="0"/>
              <a:t> </a:t>
            </a:r>
            <a:r>
              <a:rPr lang="en-US" altLang="uz" sz="3200" b="0" dirty="0" err="1"/>
              <a:t>shaharning</a:t>
            </a:r>
            <a:r>
              <a:rPr lang="en-US" altLang="uz" sz="3200" b="0" dirty="0"/>
              <a:t> </a:t>
            </a:r>
            <a:r>
              <a:rPr lang="en-US" altLang="uz" sz="3200" b="0" dirty="0" err="1"/>
              <a:t>quyi</a:t>
            </a:r>
            <a:r>
              <a:rPr lang="en-US" altLang="uz" sz="3200" b="0" dirty="0"/>
              <a:t> </a:t>
            </a:r>
            <a:r>
              <a:rPr lang="en-US" altLang="uz" sz="3200" b="0" dirty="0" err="1"/>
              <a:t>qatlamidagi</a:t>
            </a:r>
            <a:r>
              <a:rPr lang="en-US" altLang="uz" sz="3200" b="0" dirty="0"/>
              <a:t> </a:t>
            </a:r>
            <a:r>
              <a:rPr lang="en-US" altLang="uz" sz="3200" b="0" dirty="0" err="1"/>
              <a:t>aholi</a:t>
            </a:r>
            <a:r>
              <a:rPr lang="en-US" altLang="uz" sz="3200" b="0" dirty="0"/>
              <a:t> </a:t>
            </a:r>
            <a:r>
              <a:rPr lang="en-US" altLang="uz" sz="3200" b="0" dirty="0" err="1"/>
              <a:t>va</a:t>
            </a:r>
            <a:r>
              <a:rPr lang="en-US" altLang="uz" sz="3200" b="0" dirty="0"/>
              <a:t> </a:t>
            </a:r>
            <a:r>
              <a:rPr lang="en-US" altLang="uz" sz="3200" b="0" dirty="0" err="1"/>
              <a:t>viloyatlardan</a:t>
            </a:r>
            <a:r>
              <a:rPr lang="en-US" altLang="uz" sz="3200" b="0" dirty="0"/>
              <a:t> </a:t>
            </a:r>
            <a:r>
              <a:rPr lang="en-US" altLang="uz" sz="3200" b="0" dirty="0" err="1"/>
              <a:t>kelgan</a:t>
            </a:r>
            <a:r>
              <a:rPr lang="en-US" altLang="uz" sz="3200" b="0" dirty="0"/>
              <a:t> </a:t>
            </a:r>
            <a:r>
              <a:rPr lang="en-US" altLang="uz" sz="3200" b="0" dirty="0" err="1"/>
              <a:t>odamlar</a:t>
            </a:r>
            <a:r>
              <a:rPr lang="en-US" altLang="uz" sz="3200" b="0" dirty="0"/>
              <a:t> </a:t>
            </a:r>
            <a:r>
              <a:rPr lang="en-US" altLang="uz" sz="3200" b="0" dirty="0" err="1"/>
              <a:t>hisoblanadi</a:t>
            </a:r>
            <a:br>
              <a:rPr lang="en-US" altLang="uz" sz="3200" b="0" dirty="0"/>
            </a:br>
            <a:endParaRPr lang="uz-UZ-#Lat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Заголовок 1048599"/>
          <p:cNvSpPr>
            <a:spLocks noGrp="1"/>
          </p:cNvSpPr>
          <p:nvPr>
            <p:ph type="ctrTitle"/>
          </p:nvPr>
        </p:nvSpPr>
        <p:spPr>
          <a:xfrm>
            <a:off x="650682" y="672840"/>
            <a:ext cx="4576120" cy="5458064"/>
          </a:xfrm>
          <a:solidFill>
            <a:srgbClr val="00B050"/>
          </a:solidFill>
        </p:spPr>
        <p:txBody>
          <a:bodyPr/>
          <a:lstStyle/>
          <a:p>
            <a:endParaRPr lang="uz-UZ-#Latn"/>
          </a:p>
        </p:txBody>
      </p:sp>
      <p:sp>
        <p:nvSpPr>
          <p:cNvPr id="1048601" name="Подзаголовок 1048600"/>
          <p:cNvSpPr>
            <a:spLocks noGrp="1"/>
          </p:cNvSpPr>
          <p:nvPr>
            <p:ph type="subTitle" idx="1"/>
          </p:nvPr>
        </p:nvSpPr>
        <p:spPr>
          <a:xfrm>
            <a:off x="5236114" y="672840"/>
            <a:ext cx="3269835" cy="5436954"/>
          </a:xfrm>
          <a:solidFill>
            <a:srgbClr val="00B050"/>
          </a:solidFill>
        </p:spPr>
        <p:txBody>
          <a:bodyPr anchor="b"/>
          <a:lstStyle/>
          <a:p>
            <a:r>
              <a:rPr lang="en-US" altLang="uz" sz="3200" dirty="0" err="1"/>
              <a:t>I.P.Popovaning</a:t>
            </a:r>
            <a:r>
              <a:rPr lang="en-US" altLang="uz" sz="3200" dirty="0"/>
              <a:t> </a:t>
            </a:r>
            <a:r>
              <a:rPr lang="en-US" altLang="uz" sz="3200" dirty="0" err="1"/>
              <a:t>fikriga</a:t>
            </a:r>
            <a:r>
              <a:rPr lang="en-US" altLang="uz" sz="3200" dirty="0"/>
              <a:t> ko</a:t>
            </a:r>
            <a:r>
              <a:rPr lang="uz" altLang="uz" sz="3200" dirty="0"/>
              <a:t>‘</a:t>
            </a:r>
            <a:r>
              <a:rPr lang="en-US" altLang="uz" sz="3200" dirty="0"/>
              <a:t>ra </a:t>
            </a:r>
            <a:r>
              <a:rPr lang="en-US" altLang="uz" sz="3200" b="1" dirty="0" err="1"/>
              <a:t>marginallik</a:t>
            </a:r>
            <a:r>
              <a:rPr lang="en-US" altLang="uz" sz="3200" b="1" dirty="0"/>
              <a:t> </a:t>
            </a:r>
            <a:r>
              <a:rPr lang="en-US" altLang="uz" sz="3200" b="0" dirty="0" err="1"/>
              <a:t>tushunchasi</a:t>
            </a:r>
            <a:r>
              <a:rPr lang="en-US" altLang="uz" sz="3200" b="0" dirty="0"/>
              <a:t> </a:t>
            </a:r>
            <a:r>
              <a:rPr lang="en-US" altLang="uz" sz="3200" b="0" dirty="0" err="1"/>
              <a:t>chegaradan</a:t>
            </a:r>
            <a:r>
              <a:rPr lang="en-US" altLang="uz" sz="3200" b="0" dirty="0"/>
              <a:t> o</a:t>
            </a:r>
            <a:r>
              <a:rPr lang="uz" altLang="uz" sz="3200" b="0" dirty="0"/>
              <a:t>‘</a:t>
            </a:r>
            <a:r>
              <a:rPr lang="en-US" altLang="uz" sz="3200" b="0" dirty="0" err="1"/>
              <a:t>tishdagi</a:t>
            </a:r>
            <a:r>
              <a:rPr lang="en-US" altLang="uz" sz="3200" b="0" dirty="0"/>
              <a:t> </a:t>
            </a:r>
            <a:r>
              <a:rPr lang="en-US" altLang="uz" sz="3200" b="0" dirty="0" err="1"/>
              <a:t>zarurat</a:t>
            </a:r>
            <a:r>
              <a:rPr lang="en-US" altLang="uz" sz="3200" b="0" dirty="0"/>
              <a:t> </a:t>
            </a:r>
            <a:r>
              <a:rPr lang="en-US" altLang="uz" sz="3200" b="0" dirty="0" err="1"/>
              <a:t>hodisalarni</a:t>
            </a:r>
            <a:r>
              <a:rPr lang="en-US" altLang="uz" sz="3200" b="0" dirty="0"/>
              <a:t> o</a:t>
            </a:r>
            <a:r>
              <a:rPr lang="uz" altLang="uz" sz="3200" b="0" dirty="0"/>
              <a:t>‘</a:t>
            </a:r>
            <a:r>
              <a:rPr lang="en-US" altLang="uz" sz="3200" b="0" dirty="0" err="1"/>
              <a:t>rganish</a:t>
            </a:r>
            <a:r>
              <a:rPr lang="en-US" altLang="uz" sz="3200" b="0" dirty="0"/>
              <a:t> </a:t>
            </a:r>
            <a:r>
              <a:rPr lang="en-US" altLang="uz" sz="3200" b="0" dirty="0" err="1"/>
              <a:t>va</a:t>
            </a:r>
            <a:r>
              <a:rPr lang="en-US" altLang="uz" sz="3200" b="0" dirty="0"/>
              <a:t> </a:t>
            </a:r>
            <a:r>
              <a:rPr lang="en-US" altLang="uz" sz="3200" b="0" dirty="0" err="1"/>
              <a:t>hal</a:t>
            </a:r>
            <a:r>
              <a:rPr lang="en-US" altLang="uz" sz="3200" b="0" dirty="0"/>
              <a:t> </a:t>
            </a:r>
            <a:r>
              <a:rPr lang="en-US" altLang="uz" sz="3200" b="0" dirty="0" err="1"/>
              <a:t>etishni</a:t>
            </a:r>
            <a:r>
              <a:rPr lang="en-US" altLang="uz" sz="3200" b="0" dirty="0"/>
              <a:t> </a:t>
            </a:r>
            <a:r>
              <a:rPr lang="en-US" altLang="uz" sz="3200" b="0" dirty="0" err="1"/>
              <a:t>anglatadi</a:t>
            </a:r>
            <a:endParaRPr lang="uz-UZ-#Latn" dirty="0"/>
          </a:p>
          <a:p>
            <a:pPr algn="l"/>
            <a:endParaRPr lang="uz-UZ-#Latn" dirty="0"/>
          </a:p>
        </p:txBody>
      </p:sp>
      <p:pic>
        <p:nvPicPr>
          <p:cNvPr id="2097152" name="Рисунок 2097151"/>
          <p:cNvPicPr>
            <a:picLocks/>
          </p:cNvPicPr>
          <p:nvPr/>
        </p:nvPicPr>
        <p:blipFill>
          <a:blip r:embed="rId2"/>
          <a:srcRect l="6955" t="22441" r="7313" b="47922"/>
          <a:stretch>
            <a:fillRect/>
          </a:stretch>
        </p:blipFill>
        <p:spPr>
          <a:xfrm>
            <a:off x="903156" y="1051450"/>
            <a:ext cx="4091326" cy="50583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Заголовок 1048601"/>
          <p:cNvSpPr>
            <a:spLocks noGrp="1"/>
          </p:cNvSpPr>
          <p:nvPr>
            <p:ph type="ctrTitle"/>
          </p:nvPr>
        </p:nvSpPr>
        <p:spPr>
          <a:xfrm rot="21577270">
            <a:off x="685086" y="336321"/>
            <a:ext cx="7772400" cy="6227114"/>
          </a:xfrm>
          <a:solidFill>
            <a:srgbClr val="00B050"/>
          </a:solidFill>
        </p:spPr>
        <p:txBody>
          <a:bodyPr/>
          <a:lstStyle/>
          <a:p>
            <a:pPr algn="ctr"/>
            <a:r>
              <a:rPr lang="en-US" altLang="uz" sz="3200"/>
              <a:t>Marginallik tushunchasining turli tarzda qabul qilinishi quyidagi vaziyatlarga bog</a:t>
            </a:r>
            <a:r>
              <a:rPr lang="uz" altLang="uz" sz="3200"/>
              <a:t>‘</a:t>
            </a:r>
            <a:r>
              <a:rPr lang="en-US" altLang="uz" sz="3200"/>
              <a:t>liq:</a:t>
            </a:r>
            <a:br>
              <a:rPr lang="en-US" altLang="uz" sz="3200"/>
            </a:br>
            <a:br>
              <a:rPr lang="en-US" altLang="uz" sz="3200"/>
            </a:br>
            <a:br>
              <a:rPr lang="en-US" altLang="uz" sz="3200"/>
            </a:br>
            <a:br>
              <a:rPr lang="en-US" altLang="uz" sz="3200"/>
            </a:br>
            <a:br>
              <a:rPr lang="en-US" altLang="uz" sz="3200"/>
            </a:br>
            <a:br>
              <a:rPr lang="en-US" altLang="uz" sz="3200"/>
            </a:br>
            <a:br>
              <a:rPr lang="en-US" altLang="uz" sz="3200"/>
            </a:br>
            <a:br>
              <a:rPr lang="en-US" altLang="uz" sz="3200"/>
            </a:br>
            <a:br>
              <a:rPr lang="en-US" altLang="uz" sz="3200"/>
            </a:br>
            <a:br>
              <a:rPr lang="en-US" altLang="uz" sz="3200"/>
            </a:br>
            <a:br>
              <a:rPr lang="en-US" altLang="uz" sz="3200"/>
            </a:br>
            <a:endParaRPr lang="uz-UZ-#Latn"/>
          </a:p>
        </p:txBody>
      </p:sp>
      <p:sp>
        <p:nvSpPr>
          <p:cNvPr id="1048603" name="Стрелка: пятиугольник 1048602"/>
          <p:cNvSpPr/>
          <p:nvPr/>
        </p:nvSpPr>
        <p:spPr>
          <a:xfrm>
            <a:off x="939498" y="2042534"/>
            <a:ext cx="7137488" cy="1287981"/>
          </a:xfrm>
          <a:prstGeom prst="homePlate">
            <a:avLst/>
          </a:prstGeom>
          <a:solidFill>
            <a:srgbClr val="E1793C"/>
          </a:solidFill>
        </p:spPr>
        <p:txBody>
          <a:bodyPr anchor="ctr"/>
          <a:lstStyle/>
          <a:p>
            <a:pPr algn="ctr"/>
            <a:r>
              <a:rPr lang="en-US" altLang="uz" sz="2800" dirty="0" err="1"/>
              <a:t>Marginallik</a:t>
            </a:r>
            <a:r>
              <a:rPr lang="en-US" altLang="uz" sz="2800" dirty="0"/>
              <a:t> </a:t>
            </a:r>
            <a:r>
              <a:rPr lang="en-US" altLang="uz" sz="2800" dirty="0" err="1"/>
              <a:t>tushunchasi</a:t>
            </a:r>
            <a:r>
              <a:rPr lang="en-US" altLang="uz" sz="2800" dirty="0"/>
              <a:t> </a:t>
            </a:r>
            <a:r>
              <a:rPr lang="en-US" altLang="uz" sz="2800" dirty="0" err="1"/>
              <a:t>turli</a:t>
            </a:r>
            <a:r>
              <a:rPr lang="en-US" altLang="uz" sz="2800" dirty="0"/>
              <a:t> </a:t>
            </a:r>
            <a:r>
              <a:rPr lang="en-US" altLang="uz" sz="2800" dirty="0" err="1"/>
              <a:t>ilmiy</a:t>
            </a:r>
            <a:r>
              <a:rPr lang="en-US" altLang="uz" sz="2800" dirty="0"/>
              <a:t> </a:t>
            </a:r>
            <a:r>
              <a:rPr lang="en-US" altLang="uz" sz="2800" dirty="0" err="1"/>
              <a:t>fanlarda</a:t>
            </a:r>
            <a:r>
              <a:rPr lang="en-US" altLang="uz" sz="2800" dirty="0"/>
              <a:t> ( </a:t>
            </a:r>
            <a:r>
              <a:rPr lang="en-US" altLang="uz" sz="2800" dirty="0" err="1"/>
              <a:t>pisixologiya</a:t>
            </a:r>
            <a:r>
              <a:rPr lang="en-US" altLang="uz" sz="2800" dirty="0"/>
              <a:t>, </a:t>
            </a:r>
            <a:r>
              <a:rPr lang="en-US" altLang="uz" sz="2800" dirty="0" err="1"/>
              <a:t>sotsologiya</a:t>
            </a:r>
            <a:r>
              <a:rPr lang="en-US" altLang="uz" sz="2800" dirty="0"/>
              <a:t>, </a:t>
            </a:r>
            <a:r>
              <a:rPr lang="en-US" altLang="uz" sz="2800" dirty="0" err="1"/>
              <a:t>falsafa</a:t>
            </a:r>
            <a:r>
              <a:rPr lang="en-US" altLang="uz" sz="2800" dirty="0"/>
              <a:t>) </a:t>
            </a:r>
            <a:r>
              <a:rPr lang="en-US" altLang="uz" sz="2800" dirty="0" err="1"/>
              <a:t>turli</a:t>
            </a:r>
            <a:r>
              <a:rPr lang="en-US" altLang="uz" sz="2800" dirty="0"/>
              <a:t> </a:t>
            </a:r>
            <a:r>
              <a:rPr lang="en-US" altLang="uz" sz="2800" dirty="0" err="1"/>
              <a:t>ma'nolarda</a:t>
            </a:r>
            <a:r>
              <a:rPr lang="en-US" altLang="uz" sz="2800" dirty="0"/>
              <a:t> </a:t>
            </a:r>
            <a:r>
              <a:rPr lang="en-US" altLang="uz" sz="2800" dirty="0" err="1"/>
              <a:t>qo</a:t>
            </a:r>
            <a:r>
              <a:rPr lang="uz" altLang="uz" sz="2800" dirty="0"/>
              <a:t>‘</a:t>
            </a:r>
            <a:r>
              <a:rPr lang="en-US" altLang="uz" sz="2800" dirty="0" err="1"/>
              <a:t>llaniladi</a:t>
            </a:r>
            <a:r>
              <a:rPr lang="en-US" altLang="uz" sz="2800" dirty="0"/>
              <a:t> </a:t>
            </a:r>
            <a:r>
              <a:rPr lang="en-US" altLang="uz" sz="2800" dirty="0" err="1"/>
              <a:t>yoki</a:t>
            </a:r>
            <a:r>
              <a:rPr lang="en-US" altLang="uz" sz="2800" dirty="0"/>
              <a:t> o</a:t>
            </a:r>
            <a:r>
              <a:rPr lang="uz" altLang="uz" sz="2800" dirty="0"/>
              <a:t>‘</a:t>
            </a:r>
            <a:r>
              <a:rPr lang="en-US" altLang="uz" sz="2800" dirty="0" err="1"/>
              <a:t>rganiladi</a:t>
            </a:r>
            <a:endParaRPr lang="uz-UZ-#Latn" dirty="0"/>
          </a:p>
        </p:txBody>
      </p:sp>
      <p:sp>
        <p:nvSpPr>
          <p:cNvPr id="1048604" name="Стрелка: пятиугольник 1048603"/>
          <p:cNvSpPr/>
          <p:nvPr/>
        </p:nvSpPr>
        <p:spPr>
          <a:xfrm>
            <a:off x="939497" y="3421680"/>
            <a:ext cx="7071667" cy="1440412"/>
          </a:xfrm>
          <a:prstGeom prst="homePlate">
            <a:avLst/>
          </a:prstGeom>
          <a:solidFill>
            <a:srgbClr val="E1793C"/>
          </a:solidFill>
        </p:spPr>
        <p:txBody>
          <a:bodyPr anchor="ctr"/>
          <a:lstStyle/>
          <a:p>
            <a:pPr algn="ctr"/>
            <a:r>
              <a:rPr lang="en-US" altLang="uz" sz="2800" dirty="0" err="1"/>
              <a:t>Marginallikning</a:t>
            </a:r>
            <a:r>
              <a:rPr lang="en-US" altLang="uz" sz="2800" dirty="0"/>
              <a:t> </a:t>
            </a:r>
            <a:r>
              <a:rPr lang="en-US" altLang="uz" sz="2800" dirty="0" err="1"/>
              <a:t>turlariga</a:t>
            </a:r>
            <a:r>
              <a:rPr lang="en-US" altLang="uz" sz="2800" dirty="0"/>
              <a:t> bog</a:t>
            </a:r>
            <a:r>
              <a:rPr lang="uz" altLang="uz" sz="2800" dirty="0"/>
              <a:t>‘</a:t>
            </a:r>
            <a:r>
              <a:rPr lang="en-US" altLang="uz" sz="2800" dirty="0" err="1"/>
              <a:t>liq</a:t>
            </a:r>
            <a:r>
              <a:rPr lang="en-US" altLang="uz" sz="2800" dirty="0"/>
              <a:t> </a:t>
            </a:r>
            <a:r>
              <a:rPr lang="en-US" altLang="uz" sz="2800" dirty="0" err="1"/>
              <a:t>ravishda</a:t>
            </a:r>
            <a:r>
              <a:rPr lang="en-US" altLang="uz" sz="2800" dirty="0"/>
              <a:t> </a:t>
            </a:r>
            <a:r>
              <a:rPr lang="en-US" altLang="uz" sz="2800" dirty="0" err="1"/>
              <a:t>marginallik</a:t>
            </a:r>
            <a:r>
              <a:rPr lang="en-US" altLang="uz" sz="2800" dirty="0"/>
              <a:t> </a:t>
            </a:r>
            <a:r>
              <a:rPr lang="en-US" altLang="uz" sz="2800" dirty="0" err="1"/>
              <a:t>tushunchasi</a:t>
            </a:r>
            <a:r>
              <a:rPr lang="en-US" altLang="uz" sz="2800" dirty="0"/>
              <a:t> </a:t>
            </a:r>
            <a:r>
              <a:rPr lang="en-US" altLang="uz" sz="2800" dirty="0" err="1"/>
              <a:t>turli</a:t>
            </a:r>
            <a:r>
              <a:rPr lang="en-US" altLang="uz" sz="2800" dirty="0"/>
              <a:t> </a:t>
            </a:r>
            <a:r>
              <a:rPr lang="en-US" altLang="uz" sz="2800" dirty="0" err="1"/>
              <a:t>ma'nolarda</a:t>
            </a:r>
            <a:r>
              <a:rPr lang="en-US" altLang="uz" sz="2800" dirty="0"/>
              <a:t> </a:t>
            </a:r>
            <a:r>
              <a:rPr lang="en-US" altLang="uz" sz="2800" dirty="0" err="1"/>
              <a:t>qo</a:t>
            </a:r>
            <a:r>
              <a:rPr lang="uz" altLang="uz" sz="2800" dirty="0"/>
              <a:t>‘</a:t>
            </a:r>
            <a:r>
              <a:rPr lang="en-US" altLang="uz" sz="2800" dirty="0" err="1"/>
              <a:t>llaniladi</a:t>
            </a:r>
            <a:endParaRPr lang="uz-UZ-#Latn" dirty="0"/>
          </a:p>
        </p:txBody>
      </p:sp>
      <p:sp>
        <p:nvSpPr>
          <p:cNvPr id="1048605" name="Стрелка: пятиугольник 1048604"/>
          <p:cNvSpPr/>
          <p:nvPr/>
        </p:nvSpPr>
        <p:spPr>
          <a:xfrm>
            <a:off x="914477" y="4920623"/>
            <a:ext cx="7096687" cy="1519885"/>
          </a:xfrm>
          <a:prstGeom prst="homePlate">
            <a:avLst/>
          </a:prstGeom>
          <a:solidFill>
            <a:srgbClr val="E1793C"/>
          </a:solidFill>
        </p:spPr>
        <p:txBody>
          <a:bodyPr anchor="ctr"/>
          <a:lstStyle/>
          <a:p>
            <a:pPr algn="ctr"/>
            <a:r>
              <a:rPr lang="en-US" altLang="uz" sz="2800" dirty="0" err="1"/>
              <a:t>Marginallik</a:t>
            </a:r>
            <a:r>
              <a:rPr lang="en-US" altLang="uz" sz="2800" dirty="0"/>
              <a:t> </a:t>
            </a:r>
            <a:r>
              <a:rPr lang="en-US" altLang="uz" sz="2800" dirty="0" err="1"/>
              <a:t>tushunchasi</a:t>
            </a:r>
            <a:r>
              <a:rPr lang="en-US" altLang="uz" sz="2800" dirty="0"/>
              <a:t> </a:t>
            </a:r>
            <a:r>
              <a:rPr lang="en-US" altLang="uz" sz="2800" dirty="0" err="1"/>
              <a:t>mazmunining</a:t>
            </a:r>
            <a:r>
              <a:rPr lang="en-US" altLang="uz" sz="2800" dirty="0"/>
              <a:t> </a:t>
            </a:r>
            <a:r>
              <a:rPr lang="en-US" altLang="uz" sz="2800" dirty="0" err="1"/>
              <a:t>noaniqligi</a:t>
            </a:r>
            <a:r>
              <a:rPr lang="en-US" altLang="uz" sz="2800" dirty="0"/>
              <a:t> </a:t>
            </a:r>
            <a:r>
              <a:rPr lang="en-US" altLang="uz" sz="2800" dirty="0" err="1"/>
              <a:t>sababli</a:t>
            </a:r>
            <a:r>
              <a:rPr lang="en-US" altLang="uz" sz="2800" dirty="0"/>
              <a:t> </a:t>
            </a:r>
            <a:r>
              <a:rPr lang="en-US" altLang="uz" sz="2800" dirty="0" err="1"/>
              <a:t>jamiyatning</a:t>
            </a:r>
            <a:r>
              <a:rPr lang="en-US" altLang="uz" sz="2800" dirty="0"/>
              <a:t> </a:t>
            </a:r>
            <a:r>
              <a:rPr lang="en-US" altLang="uz" sz="2800" dirty="0" err="1"/>
              <a:t>ijtimoiy-madaniy</a:t>
            </a:r>
            <a:r>
              <a:rPr lang="en-US" altLang="uz" sz="2800" dirty="0"/>
              <a:t> </a:t>
            </a:r>
            <a:r>
              <a:rPr lang="en-US" altLang="uz" sz="2800" dirty="0" err="1"/>
              <a:t>jarayonlar</a:t>
            </a:r>
            <a:r>
              <a:rPr lang="en-US" altLang="uz" sz="2800" dirty="0"/>
              <a:t> </a:t>
            </a:r>
            <a:r>
              <a:rPr lang="en-US" altLang="uz" sz="2800" dirty="0" err="1"/>
              <a:t>ifodalanishi</a:t>
            </a:r>
            <a:r>
              <a:rPr lang="en-US" altLang="uz" sz="2800" dirty="0"/>
              <a:t> </a:t>
            </a:r>
            <a:r>
              <a:rPr lang="en-US" altLang="uz" sz="2800" dirty="0" err="1"/>
              <a:t>biroz</a:t>
            </a:r>
            <a:r>
              <a:rPr lang="en-US" altLang="uz" sz="2800" dirty="0"/>
              <a:t> </a:t>
            </a:r>
            <a:r>
              <a:rPr lang="en-US" altLang="uz" sz="2800" dirty="0" err="1"/>
              <a:t>qiyinlashadi</a:t>
            </a:r>
            <a:endParaRPr lang="uz-UZ-#Lat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Заголовок 1048605"/>
          <p:cNvSpPr>
            <a:spLocks noGrp="1"/>
          </p:cNvSpPr>
          <p:nvPr>
            <p:ph type="ctrTitle"/>
          </p:nvPr>
        </p:nvSpPr>
        <p:spPr>
          <a:xfrm>
            <a:off x="640309" y="606074"/>
            <a:ext cx="7920746" cy="5613168"/>
          </a:xfrm>
        </p:spPr>
        <p:style>
          <a:lnRef idx="1">
            <a:schemeClr val="accent4"/>
          </a:lnRef>
          <a:fillRef idx="2">
            <a:schemeClr val="accent4"/>
          </a:fillRef>
          <a:effectRef idx="1">
            <a:schemeClr val="accent4"/>
          </a:effectRef>
          <a:fontRef idx="minor">
            <a:schemeClr val="dk1"/>
          </a:fontRef>
        </p:style>
        <p:txBody>
          <a:bodyPr/>
          <a:lstStyle/>
          <a:p>
            <a:pPr algn="ctr"/>
            <a:r>
              <a:rPr lang="en-US" altLang="uz" sz="3200" dirty="0" err="1"/>
              <a:t>Bugungi</a:t>
            </a:r>
            <a:r>
              <a:rPr lang="en-US" altLang="uz" sz="3200" dirty="0"/>
              <a:t> </a:t>
            </a:r>
            <a:r>
              <a:rPr lang="en-US" altLang="uz" sz="3200" dirty="0" err="1"/>
              <a:t>kunda</a:t>
            </a:r>
            <a:r>
              <a:rPr lang="en-US" altLang="uz" sz="3200" dirty="0"/>
              <a:t> "</a:t>
            </a:r>
            <a:r>
              <a:rPr lang="en-US" altLang="uz" sz="3200" b="1" dirty="0" err="1"/>
              <a:t>marginallik</a:t>
            </a:r>
            <a:r>
              <a:rPr lang="en-US" altLang="uz" sz="3200" b="0" dirty="0"/>
              <a:t>" </a:t>
            </a:r>
            <a:r>
              <a:rPr lang="en-US" altLang="uz" sz="3200" b="0" dirty="0" err="1"/>
              <a:t>ijtimoiy</a:t>
            </a:r>
            <a:r>
              <a:rPr lang="en-US" altLang="uz" sz="3200" b="0" dirty="0"/>
              <a:t> </a:t>
            </a:r>
            <a:r>
              <a:rPr lang="en-US" altLang="uz" sz="3200" b="0" dirty="0" err="1"/>
              <a:t>ish</a:t>
            </a:r>
            <a:r>
              <a:rPr lang="en-US" altLang="uz" sz="3200" b="0" dirty="0"/>
              <a:t> </a:t>
            </a:r>
            <a:r>
              <a:rPr lang="en-US" altLang="uz" sz="3200" b="0" dirty="0" err="1"/>
              <a:t>sohasi</a:t>
            </a:r>
            <a:r>
              <a:rPr lang="en-US" altLang="uz" sz="3200" b="0" dirty="0"/>
              <a:t> </a:t>
            </a:r>
            <a:r>
              <a:rPr lang="en-US" altLang="uz" sz="3200" b="0" dirty="0" err="1"/>
              <a:t>tarifiga</a:t>
            </a:r>
            <a:r>
              <a:rPr lang="en-US" altLang="uz" sz="3200" b="0" dirty="0"/>
              <a:t> ko</a:t>
            </a:r>
            <a:r>
              <a:rPr lang="uz" altLang="uz" sz="3200" b="0" dirty="0"/>
              <a:t>‘</a:t>
            </a:r>
            <a:r>
              <a:rPr lang="en-US" altLang="uz" sz="3200" b="0" dirty="0"/>
              <a:t>ra </a:t>
            </a:r>
            <a:r>
              <a:rPr lang="en-US" altLang="uz" sz="3200" b="0" dirty="0" err="1"/>
              <a:t>jamiyatdan</a:t>
            </a:r>
            <a:r>
              <a:rPr lang="en-US" altLang="uz" sz="3200" b="0" dirty="0"/>
              <a:t> </a:t>
            </a:r>
            <a:r>
              <a:rPr lang="en-US" altLang="uz" sz="3200" b="0" dirty="0" err="1"/>
              <a:t>tashqarida</a:t>
            </a:r>
            <a:r>
              <a:rPr lang="en-US" altLang="uz" sz="3200" b="0" dirty="0"/>
              <a:t> </a:t>
            </a:r>
            <a:r>
              <a:rPr lang="en-US" altLang="uz" sz="3200" b="0" dirty="0" err="1"/>
              <a:t>bo</a:t>
            </a:r>
            <a:r>
              <a:rPr lang="uz" altLang="uz" sz="3200" b="0" dirty="0"/>
              <a:t>‘</a:t>
            </a:r>
            <a:r>
              <a:rPr lang="en-US" altLang="uz" sz="3200" b="0" dirty="0" err="1"/>
              <a:t>lgan</a:t>
            </a:r>
            <a:r>
              <a:rPr lang="en-US" altLang="uz" sz="3200" b="0" dirty="0"/>
              <a:t> </a:t>
            </a:r>
            <a:r>
              <a:rPr lang="en-US" altLang="uz" sz="3200" b="0" dirty="0" err="1"/>
              <a:t>shaxslar</a:t>
            </a:r>
            <a:r>
              <a:rPr lang="en-US" altLang="uz" sz="3200" b="0" dirty="0"/>
              <a:t> </a:t>
            </a:r>
            <a:r>
              <a:rPr lang="en-US" altLang="uz" sz="3200" b="0" dirty="0" err="1"/>
              <a:t>va</a:t>
            </a:r>
            <a:r>
              <a:rPr lang="en-US" altLang="uz" sz="3200" b="0" dirty="0"/>
              <a:t> </a:t>
            </a:r>
            <a:r>
              <a:rPr lang="en-US" altLang="uz" sz="3200" b="0" dirty="0" err="1"/>
              <a:t>guruhlar</a:t>
            </a:r>
            <a:r>
              <a:rPr lang="en-US" altLang="uz" sz="3200" b="0" dirty="0"/>
              <a:t> </a:t>
            </a:r>
            <a:r>
              <a:rPr lang="en-US" altLang="uz" sz="3200" b="0" dirty="0" err="1"/>
              <a:t>kiradi</a:t>
            </a:r>
            <a:br>
              <a:rPr lang="en-US" altLang="uz" sz="3200" b="0" dirty="0"/>
            </a:br>
            <a:br>
              <a:rPr lang="en-US" altLang="uz" sz="3200" b="0" dirty="0"/>
            </a:br>
            <a:br>
              <a:rPr lang="en-US" altLang="uz" sz="3200" b="0" dirty="0"/>
            </a:br>
            <a:r>
              <a:rPr lang="en-US" altLang="uz" sz="3200" b="0" dirty="0"/>
              <a:t>Bu </a:t>
            </a:r>
            <a:r>
              <a:rPr lang="en-US" altLang="uz" sz="3200" b="0" dirty="0" err="1"/>
              <a:t>guruhdagi</a:t>
            </a:r>
            <a:r>
              <a:rPr lang="en-US" altLang="uz" sz="3200" b="0" dirty="0"/>
              <a:t> </a:t>
            </a:r>
            <a:r>
              <a:rPr lang="en-US" altLang="uz" sz="3200" b="0" dirty="0" err="1"/>
              <a:t>shaxslar</a:t>
            </a:r>
            <a:r>
              <a:rPr lang="en-US" altLang="uz" sz="3200" b="0" dirty="0"/>
              <a:t> </a:t>
            </a:r>
            <a:r>
              <a:rPr lang="en-US" altLang="uz" sz="3200" b="0" dirty="0" err="1"/>
              <a:t>ijtimoiy</a:t>
            </a:r>
            <a:r>
              <a:rPr lang="en-US" altLang="uz" sz="3200" b="0" dirty="0"/>
              <a:t> </a:t>
            </a:r>
            <a:r>
              <a:rPr lang="en-US" altLang="uz" sz="3200" b="0" dirty="0" err="1"/>
              <a:t>ish</a:t>
            </a:r>
            <a:r>
              <a:rPr lang="en-US" altLang="uz" sz="3200" b="0" dirty="0"/>
              <a:t> </a:t>
            </a:r>
            <a:r>
              <a:rPr lang="en-US" altLang="uz" sz="3200" b="0" dirty="0" err="1"/>
              <a:t>sohasida</a:t>
            </a:r>
            <a:r>
              <a:rPr lang="en-US" altLang="uz" sz="3200" b="0" dirty="0"/>
              <a:t> </a:t>
            </a:r>
            <a:r>
              <a:rPr lang="en-US" altLang="uz" sz="3200" b="0" dirty="0" err="1"/>
              <a:t>faoliyat</a:t>
            </a:r>
            <a:r>
              <a:rPr lang="en-US" altLang="uz" sz="3200" b="0" dirty="0"/>
              <a:t> </a:t>
            </a:r>
            <a:r>
              <a:rPr lang="en-US" altLang="uz" sz="3200" b="0" dirty="0" err="1"/>
              <a:t>olib</a:t>
            </a:r>
            <a:r>
              <a:rPr lang="en-US" altLang="uz" sz="3200" b="0" dirty="0"/>
              <a:t> </a:t>
            </a:r>
            <a:r>
              <a:rPr lang="en-US" altLang="uz" sz="3200" b="0" dirty="0" err="1"/>
              <a:t>borayotgan</a:t>
            </a:r>
            <a:r>
              <a:rPr lang="en-US" altLang="uz" sz="3200" b="0" dirty="0"/>
              <a:t> </a:t>
            </a:r>
            <a:r>
              <a:rPr lang="en-US" altLang="uz" sz="3200" b="0" dirty="0" err="1"/>
              <a:t>mutaxassislarning</a:t>
            </a:r>
            <a:r>
              <a:rPr lang="en-US" altLang="uz" sz="3200" b="0" dirty="0"/>
              <a:t> </a:t>
            </a:r>
            <a:r>
              <a:rPr lang="en-US" altLang="uz" sz="3200" b="0" dirty="0" err="1"/>
              <a:t>yordamiga</a:t>
            </a:r>
            <a:r>
              <a:rPr lang="en-US" altLang="uz" sz="3200" b="0" dirty="0"/>
              <a:t> </a:t>
            </a:r>
            <a:r>
              <a:rPr lang="en-US" altLang="uz" sz="3200" b="0" dirty="0" err="1"/>
              <a:t>muhtoj</a:t>
            </a:r>
            <a:br>
              <a:rPr lang="en-US" altLang="uz" sz="3200" b="0" dirty="0"/>
            </a:br>
            <a:br>
              <a:rPr lang="en-US" altLang="uz" sz="3200" b="0" dirty="0"/>
            </a:br>
            <a:endParaRPr lang="uz-UZ-#Lat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Подзаголовок 1048606"/>
          <p:cNvSpPr>
            <a:spLocks noGrp="1"/>
          </p:cNvSpPr>
          <p:nvPr>
            <p:ph type="subTitle" idx="1"/>
          </p:nvPr>
        </p:nvSpPr>
        <p:spPr>
          <a:xfrm>
            <a:off x="603933" y="602653"/>
            <a:ext cx="7895192" cy="5707390"/>
          </a:xfrm>
          <a:solidFill>
            <a:srgbClr val="00B050"/>
          </a:solidFill>
        </p:spPr>
        <p:txBody>
          <a:bodyPr anchor="b"/>
          <a:lstStyle/>
          <a:p>
            <a:pPr algn="l"/>
            <a:endParaRPr lang="uz-UZ-#Latn"/>
          </a:p>
          <a:p>
            <a:pPr algn="l"/>
            <a:r>
              <a:rPr lang="en-US" altLang="uz" sz="3200"/>
              <a:t>Yangi marginal guruhlar paydo bo</a:t>
            </a:r>
            <a:r>
              <a:rPr lang="uz" altLang="uz" sz="3200"/>
              <a:t>‘</a:t>
            </a:r>
            <a:r>
              <a:rPr lang="en-US" altLang="uz" sz="3200"/>
              <a:t>lish jamiyat o</a:t>
            </a:r>
            <a:r>
              <a:rPr lang="uz" altLang="uz" sz="3200"/>
              <a:t>‘</a:t>
            </a:r>
            <a:r>
              <a:rPr lang="en-US" altLang="uz" sz="3200"/>
              <a:t>zgarishi natijasida bir qancha guruhlar paydo bolishiga olib keldi.</a:t>
            </a:r>
            <a:endParaRPr lang="uz-UZ-#Latn"/>
          </a:p>
          <a:p>
            <a:pPr algn="l"/>
            <a:r>
              <a:rPr lang="en-US" altLang="uz" sz="3200"/>
              <a:t>Ularga quyidagilar kiradi:</a:t>
            </a:r>
            <a:endParaRPr lang="uz-UZ-#Latn"/>
          </a:p>
          <a:p>
            <a:pPr algn="l"/>
            <a:endParaRPr lang="uz-UZ-#Latn"/>
          </a:p>
          <a:p>
            <a:pPr algn="l"/>
            <a:endParaRPr lang="uz-UZ-#Latn"/>
          </a:p>
          <a:p>
            <a:pPr algn="l"/>
            <a:endParaRPr lang="uz-UZ-#Latn"/>
          </a:p>
          <a:p>
            <a:pPr algn="l"/>
            <a:endParaRPr lang="uz-UZ-#Latn"/>
          </a:p>
          <a:p>
            <a:pPr algn="l"/>
            <a:endParaRPr lang="uz-UZ-#Latn"/>
          </a:p>
          <a:p>
            <a:pPr algn="l"/>
            <a:endParaRPr lang="uz-UZ-#Latn"/>
          </a:p>
          <a:p>
            <a:pPr algn="l"/>
            <a:endParaRPr lang="uz-UZ-#Latn"/>
          </a:p>
          <a:p>
            <a:pPr marL="0" indent="0" algn="l">
              <a:buNone/>
            </a:pPr>
            <a:endParaRPr lang="uz-UZ-#Latn"/>
          </a:p>
        </p:txBody>
      </p:sp>
      <p:sp>
        <p:nvSpPr>
          <p:cNvPr id="1048608" name="Прямоугольник: скругленные углы 1048607"/>
          <p:cNvSpPr/>
          <p:nvPr/>
        </p:nvSpPr>
        <p:spPr>
          <a:xfrm>
            <a:off x="846241" y="2721226"/>
            <a:ext cx="7336893" cy="1150028"/>
          </a:xfrm>
          <a:prstGeom prst="roundRect">
            <a:avLst/>
          </a:prstGeom>
          <a:solidFill>
            <a:srgbClr val="FFFF00"/>
          </a:solidFill>
          <a:ln w="25400">
            <a:solidFill>
              <a:srgbClr val="3893E0"/>
            </a:solidFill>
          </a:ln>
        </p:spPr>
        <p:txBody>
          <a:bodyPr anchor="ctr"/>
          <a:lstStyle/>
          <a:p>
            <a:pPr algn="ctr"/>
            <a:r>
              <a:rPr lang="uz" altLang="en-US" sz="3200" b="1"/>
              <a:t>•</a:t>
            </a:r>
            <a:r>
              <a:rPr lang="en-US" altLang="uz-UZ_#Latn" sz="3200" b="1"/>
              <a:t> </a:t>
            </a:r>
            <a:r>
              <a:rPr lang="en-US" altLang="uz" sz="3200" b="1"/>
              <a:t>avval ijtimoiy maqomini yo</a:t>
            </a:r>
            <a:r>
              <a:rPr lang="uz" altLang="uz" sz="3200" b="1"/>
              <a:t>‘</a:t>
            </a:r>
            <a:r>
              <a:rPr lang="en-US" altLang="uz" sz="3200" b="1"/>
              <a:t>qotgan ijtimoiy guruhlar</a:t>
            </a:r>
            <a:endParaRPr lang="uz-UZ-#Latn"/>
          </a:p>
        </p:txBody>
      </p:sp>
      <p:sp>
        <p:nvSpPr>
          <p:cNvPr id="1048609" name="Прямоугольник: скругленные углы 1048608"/>
          <p:cNvSpPr/>
          <p:nvPr/>
        </p:nvSpPr>
        <p:spPr>
          <a:xfrm>
            <a:off x="855339" y="3950482"/>
            <a:ext cx="7351127" cy="1017269"/>
          </a:xfrm>
          <a:prstGeom prst="roundRect">
            <a:avLst/>
          </a:prstGeom>
          <a:solidFill>
            <a:srgbClr val="FFFF00"/>
          </a:solidFill>
          <a:ln w="25400">
            <a:solidFill>
              <a:srgbClr val="3893E0"/>
            </a:solidFill>
          </a:ln>
        </p:spPr>
        <p:txBody>
          <a:bodyPr anchor="ctr"/>
          <a:lstStyle/>
          <a:p>
            <a:pPr algn="ctr"/>
            <a:r>
              <a:rPr lang="uz" altLang="en-US" sz="3200" b="1"/>
              <a:t>•</a:t>
            </a:r>
            <a:r>
              <a:rPr lang="en-US" altLang="uz" sz="3200" b="1"/>
              <a:t> yangi maqomga ega ijtimoiy guruhlar</a:t>
            </a:r>
            <a:endParaRPr lang="uz-UZ-#Latn"/>
          </a:p>
        </p:txBody>
      </p:sp>
      <p:sp>
        <p:nvSpPr>
          <p:cNvPr id="1048610" name="Прямоугольник: скругленные углы 1048609"/>
          <p:cNvSpPr/>
          <p:nvPr/>
        </p:nvSpPr>
        <p:spPr>
          <a:xfrm rot="21600000">
            <a:off x="855336" y="5093715"/>
            <a:ext cx="7303670" cy="1126053"/>
          </a:xfrm>
          <a:prstGeom prst="roundRect">
            <a:avLst/>
          </a:prstGeom>
          <a:solidFill>
            <a:srgbClr val="FFFF00"/>
          </a:solidFill>
          <a:ln w="25400">
            <a:solidFill>
              <a:srgbClr val="3893E0"/>
            </a:solidFill>
          </a:ln>
        </p:spPr>
        <p:txBody>
          <a:bodyPr anchor="ctr"/>
          <a:lstStyle/>
          <a:p>
            <a:pPr algn="ctr"/>
            <a:r>
              <a:rPr lang="uz" altLang="en-US" sz="3200" b="1"/>
              <a:t>•</a:t>
            </a:r>
            <a:r>
              <a:rPr lang="en-US" altLang="uz-UZ_#Latn" sz="3200" b="1"/>
              <a:t> </a:t>
            </a:r>
            <a:r>
              <a:rPr lang="en-US" altLang="uz" sz="3200" b="1"/>
              <a:t>bolalarni yolg</a:t>
            </a:r>
            <a:r>
              <a:rPr lang="uz" altLang="uz" sz="3200" b="1"/>
              <a:t>‘</a:t>
            </a:r>
            <a:r>
              <a:rPr lang="en-US" altLang="uz" sz="3200" b="1"/>
              <a:t>iz o</a:t>
            </a:r>
            <a:r>
              <a:rPr lang="uz" altLang="uz" sz="3200" b="1"/>
              <a:t>‘</a:t>
            </a:r>
            <a:r>
              <a:rPr lang="en-US" altLang="uz" sz="3200" b="1"/>
              <a:t>zi katta qilayotgan onalar</a:t>
            </a:r>
            <a:endParaRPr lang="uz-UZ-#Lat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Подзаголовок 1048610"/>
          <p:cNvSpPr>
            <a:spLocks noGrp="1"/>
          </p:cNvSpPr>
          <p:nvPr>
            <p:ph type="subTitle" idx="1"/>
          </p:nvPr>
        </p:nvSpPr>
        <p:spPr>
          <a:xfrm>
            <a:off x="484942" y="349417"/>
            <a:ext cx="8115823" cy="5613967"/>
          </a:xfrm>
          <a:solidFill>
            <a:srgbClr val="00B050"/>
          </a:solidFill>
        </p:spPr>
        <p:txBody>
          <a:bodyPr anchor="b"/>
          <a:lstStyle/>
          <a:p>
            <a:pPr algn="l"/>
            <a:endParaRPr lang="uz-UZ-#Latn" dirty="0"/>
          </a:p>
        </p:txBody>
      </p:sp>
      <p:sp>
        <p:nvSpPr>
          <p:cNvPr id="1048612" name="Прямоугольник: скругленные углы 1048611"/>
          <p:cNvSpPr/>
          <p:nvPr/>
        </p:nvSpPr>
        <p:spPr>
          <a:xfrm>
            <a:off x="743887" y="823254"/>
            <a:ext cx="7642578" cy="938595"/>
          </a:xfrm>
          <a:prstGeom prst="roundRect">
            <a:avLst/>
          </a:prstGeom>
          <a:solidFill>
            <a:srgbClr val="FFFF00"/>
          </a:solidFill>
          <a:ln w="25400">
            <a:solidFill>
              <a:srgbClr val="3893E0"/>
            </a:solidFill>
          </a:ln>
        </p:spPr>
        <p:txBody>
          <a:bodyPr anchor="ctr"/>
          <a:lstStyle/>
          <a:p>
            <a:pPr algn="ctr"/>
            <a:r>
              <a:rPr lang="uz" altLang="en-US" sz="3200" b="1"/>
              <a:t>•</a:t>
            </a:r>
            <a:r>
              <a:rPr lang="en-US" altLang="uz" sz="3200" b="1"/>
              <a:t> vasiysiz qolgan bolalar</a:t>
            </a:r>
            <a:endParaRPr lang="uz-UZ-#Latn"/>
          </a:p>
        </p:txBody>
      </p:sp>
      <p:sp>
        <p:nvSpPr>
          <p:cNvPr id="1048613" name="Прямоугольник: скругленные углы 1048612"/>
          <p:cNvSpPr/>
          <p:nvPr/>
        </p:nvSpPr>
        <p:spPr>
          <a:xfrm>
            <a:off x="762890" y="1905000"/>
            <a:ext cx="7559926" cy="1082134"/>
          </a:xfrm>
          <a:prstGeom prst="roundRect">
            <a:avLst/>
          </a:prstGeom>
          <a:solidFill>
            <a:srgbClr val="FFFF00"/>
          </a:solidFill>
          <a:ln w="25400">
            <a:solidFill>
              <a:srgbClr val="3893E0"/>
            </a:solidFill>
          </a:ln>
        </p:spPr>
        <p:txBody>
          <a:bodyPr anchor="ctr"/>
          <a:lstStyle/>
          <a:p>
            <a:pPr algn="ctr"/>
            <a:r>
              <a:rPr lang="uz" altLang="en-US" sz="3200" b="1"/>
              <a:t>•</a:t>
            </a:r>
            <a:r>
              <a:rPr lang="en-US" altLang="uz-UZ_#Latn" sz="3200" b="1"/>
              <a:t> </a:t>
            </a:r>
            <a:r>
              <a:rPr lang="en-US" altLang="uz" sz="3200" b="1"/>
              <a:t>xavf guruhiga mansub oilalarning farzandlari</a:t>
            </a:r>
            <a:endParaRPr lang="uz-UZ-#Latn"/>
          </a:p>
        </p:txBody>
      </p:sp>
      <p:sp>
        <p:nvSpPr>
          <p:cNvPr id="1048614" name="Прямоугольник: скругленные углы 1048613"/>
          <p:cNvSpPr/>
          <p:nvPr/>
        </p:nvSpPr>
        <p:spPr>
          <a:xfrm>
            <a:off x="762890" y="3165168"/>
            <a:ext cx="7557595" cy="986362"/>
          </a:xfrm>
          <a:prstGeom prst="roundRect">
            <a:avLst/>
          </a:prstGeom>
          <a:solidFill>
            <a:srgbClr val="FFFF00"/>
          </a:solidFill>
          <a:ln w="25400">
            <a:solidFill>
              <a:srgbClr val="3893E0"/>
            </a:solidFill>
          </a:ln>
        </p:spPr>
        <p:txBody>
          <a:bodyPr anchor="ctr"/>
          <a:lstStyle/>
          <a:p>
            <a:pPr algn="ctr"/>
            <a:r>
              <a:rPr lang="uz" altLang="en-US" sz="3200" b="1"/>
              <a:t>•</a:t>
            </a:r>
            <a:r>
              <a:rPr lang="en-US" altLang="uz-UZ_#Latn" sz="3200" b="1"/>
              <a:t> </a:t>
            </a:r>
            <a:r>
              <a:rPr lang="en-US" altLang="uz" sz="3200" b="1"/>
              <a:t>muayyan yashash joyiga ega bolmagan shaxslar</a:t>
            </a:r>
            <a:endParaRPr lang="uz-UZ-#Latn"/>
          </a:p>
        </p:txBody>
      </p:sp>
      <p:sp>
        <p:nvSpPr>
          <p:cNvPr id="1048615" name="Прямоугольник: скругленные углы 1048614"/>
          <p:cNvSpPr/>
          <p:nvPr/>
        </p:nvSpPr>
        <p:spPr>
          <a:xfrm>
            <a:off x="720919" y="4329566"/>
            <a:ext cx="7704494" cy="976280"/>
          </a:xfrm>
          <a:prstGeom prst="roundRect">
            <a:avLst/>
          </a:prstGeom>
          <a:solidFill>
            <a:srgbClr val="FFFF00"/>
          </a:solidFill>
          <a:ln w="25400">
            <a:solidFill>
              <a:srgbClr val="3893E0"/>
            </a:solidFill>
          </a:ln>
        </p:spPr>
        <p:txBody>
          <a:bodyPr anchor="ctr"/>
          <a:lstStyle/>
          <a:p>
            <a:pPr algn="ctr"/>
            <a:r>
              <a:rPr lang="uz" altLang="en-US" sz="3200" b="1"/>
              <a:t>•</a:t>
            </a:r>
            <a:r>
              <a:rPr lang="en-US" altLang="uz" sz="3200" b="1"/>
              <a:t> surunkali kasalligi bo</a:t>
            </a:r>
            <a:r>
              <a:rPr lang="uz" altLang="uz" sz="3200" b="1"/>
              <a:t>‘</a:t>
            </a:r>
            <a:r>
              <a:rPr lang="en-US" altLang="uz" sz="3200" b="1"/>
              <a:t>lgan odamlar</a:t>
            </a:r>
            <a:endParaRPr lang="uz-UZ-#Lat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Заголовок 1048615"/>
          <p:cNvSpPr>
            <a:spLocks noGrp="1"/>
          </p:cNvSpPr>
          <p:nvPr>
            <p:ph type="title"/>
          </p:nvPr>
        </p:nvSpPr>
        <p:spPr>
          <a:xfrm>
            <a:off x="628650" y="556672"/>
            <a:ext cx="7886700" cy="5690793"/>
          </a:xfrm>
        </p:spPr>
        <p:style>
          <a:lnRef idx="1">
            <a:schemeClr val="accent2"/>
          </a:lnRef>
          <a:fillRef idx="2">
            <a:schemeClr val="accent2"/>
          </a:fillRef>
          <a:effectRef idx="1">
            <a:schemeClr val="accent2"/>
          </a:effectRef>
          <a:fontRef idx="minor">
            <a:schemeClr val="dk1"/>
          </a:fontRef>
        </p:style>
        <p:txBody>
          <a:bodyPr anchor="b"/>
          <a:lstStyle/>
          <a:p>
            <a:pPr algn="ctr"/>
            <a:r>
              <a:rPr lang="en-US" altLang="uz" sz="3200" b="1" dirty="0"/>
              <a:t>IJTIMOIY MARGINALLASHTIRISH O</a:t>
            </a:r>
            <a:r>
              <a:rPr lang="uz" altLang="uz" sz="3200" b="1" dirty="0"/>
              <a:t>‘</a:t>
            </a:r>
            <a:r>
              <a:rPr lang="en-US" altLang="uz" sz="3200" b="1" dirty="0"/>
              <a:t>ZI NIMA? </a:t>
            </a:r>
            <a:br>
              <a:rPr lang="en-US" altLang="uz" sz="3200" b="1" dirty="0"/>
            </a:br>
            <a:br>
              <a:rPr lang="en-US" altLang="uz" sz="3200" b="1" dirty="0"/>
            </a:br>
            <a:r>
              <a:rPr lang="en-US" altLang="uz" sz="3200" b="0" dirty="0" err="1"/>
              <a:t>Marginallashtirish</a:t>
            </a:r>
            <a:r>
              <a:rPr lang="en-US" altLang="uz" sz="3200" b="0" dirty="0"/>
              <a:t>  </a:t>
            </a:r>
            <a:r>
              <a:rPr lang="en-US" altLang="uz" sz="3200" b="0" dirty="0" err="1"/>
              <a:t>ma'lum</a:t>
            </a:r>
            <a:r>
              <a:rPr lang="en-US" altLang="uz" sz="3200" b="0" dirty="0"/>
              <a:t> </a:t>
            </a:r>
            <a:r>
              <a:rPr lang="en-US" altLang="uz" sz="3200" b="0" dirty="0" err="1"/>
              <a:t>darajada</a:t>
            </a:r>
            <a:r>
              <a:rPr lang="en-US" altLang="uz" sz="3200" b="0" dirty="0"/>
              <a:t> </a:t>
            </a:r>
            <a:r>
              <a:rPr lang="en-US" altLang="uz" sz="3200" b="0" dirty="0" err="1"/>
              <a:t>ijtimoiy</a:t>
            </a:r>
            <a:r>
              <a:rPr lang="en-US" altLang="uz" sz="3200" b="0" dirty="0"/>
              <a:t> </a:t>
            </a:r>
            <a:r>
              <a:rPr lang="en-US" altLang="uz" sz="3200" b="0" dirty="0" err="1"/>
              <a:t>maqom</a:t>
            </a:r>
            <a:r>
              <a:rPr lang="en-US" altLang="uz" sz="3200" b="0" dirty="0"/>
              <a:t> </a:t>
            </a:r>
            <a:r>
              <a:rPr lang="en-US" altLang="uz" sz="3200" b="0" dirty="0" err="1"/>
              <a:t>bilan</a:t>
            </a:r>
            <a:r>
              <a:rPr lang="en-US" altLang="uz" sz="3200" b="0" dirty="0"/>
              <a:t> bog</a:t>
            </a:r>
            <a:r>
              <a:rPr lang="uz" altLang="uz" sz="3200" b="0" dirty="0"/>
              <a:t>‘</a:t>
            </a:r>
            <a:r>
              <a:rPr lang="en-US" altLang="uz" sz="3200" b="0" dirty="0" err="1"/>
              <a:t>liq</a:t>
            </a:r>
            <a:r>
              <a:rPr lang="en-US" altLang="uz" sz="3200" b="0" dirty="0"/>
              <a:t> </a:t>
            </a:r>
            <a:r>
              <a:rPr lang="en-US" altLang="uz" sz="3200" b="0" dirty="0" err="1"/>
              <a:t>bo</a:t>
            </a:r>
            <a:r>
              <a:rPr lang="uz" altLang="uz" sz="3200" b="0" dirty="0"/>
              <a:t>‘</a:t>
            </a:r>
            <a:r>
              <a:rPr lang="en-US" altLang="uz" sz="3200" b="0" dirty="0" err="1"/>
              <a:t>lgan</a:t>
            </a:r>
            <a:r>
              <a:rPr lang="en-US" altLang="uz" sz="3200" b="0" dirty="0"/>
              <a:t> </a:t>
            </a:r>
            <a:r>
              <a:rPr lang="en-US" altLang="uz" sz="3200" b="0" dirty="0" err="1"/>
              <a:t>siljib</a:t>
            </a:r>
            <a:r>
              <a:rPr lang="en-US" altLang="uz" sz="3200" b="0" dirty="0"/>
              <a:t> </a:t>
            </a:r>
            <a:r>
              <a:rPr lang="en-US" altLang="uz" sz="3200" b="0" dirty="0" err="1"/>
              <a:t>yuruvchi</a:t>
            </a:r>
            <a:r>
              <a:rPr lang="en-US" altLang="uz" sz="3200" b="0" dirty="0"/>
              <a:t> </a:t>
            </a:r>
            <a:r>
              <a:rPr lang="en-US" altLang="uz" sz="3200" b="0" dirty="0" err="1"/>
              <a:t>hodisa</a:t>
            </a:r>
            <a:r>
              <a:rPr lang="en-US" altLang="uz" sz="3200" b="0" dirty="0"/>
              <a:t> </a:t>
            </a:r>
            <a:r>
              <a:rPr lang="en-US" altLang="uz" sz="3200" b="0" dirty="0" err="1"/>
              <a:t>demakdir</a:t>
            </a:r>
            <a:r>
              <a:rPr lang="en-US" altLang="uz" sz="3200" b="0" dirty="0"/>
              <a:t>.</a:t>
            </a:r>
            <a:br>
              <a:rPr lang="en-US" altLang="uz" sz="3200" b="0" dirty="0"/>
            </a:br>
            <a:r>
              <a:rPr lang="en-US" altLang="uz" sz="3200" b="0" dirty="0" err="1"/>
              <a:t>Masalan</a:t>
            </a:r>
            <a:r>
              <a:rPr lang="en-US" altLang="uz" sz="3200" b="0" dirty="0"/>
              <a:t>, </a:t>
            </a:r>
            <a:r>
              <a:rPr lang="en-US" altLang="uz" sz="3200" b="0" dirty="0" err="1"/>
              <a:t>biron</a:t>
            </a:r>
            <a:r>
              <a:rPr lang="en-US" altLang="uz" sz="3200" b="0" dirty="0"/>
              <a:t> </a:t>
            </a:r>
            <a:r>
              <a:rPr lang="en-US" altLang="uz" sz="3200" b="0" dirty="0" err="1"/>
              <a:t>bir</a:t>
            </a:r>
            <a:r>
              <a:rPr lang="en-US" altLang="uz" sz="3200" b="0" dirty="0"/>
              <a:t> </a:t>
            </a:r>
            <a:r>
              <a:rPr lang="en-US" altLang="uz" sz="3200" b="0" dirty="0" err="1"/>
              <a:t>shaxs</a:t>
            </a:r>
            <a:r>
              <a:rPr lang="en-US" altLang="uz" sz="3200" b="0" dirty="0"/>
              <a:t> </a:t>
            </a:r>
            <a:r>
              <a:rPr lang="en-US" altLang="uz" sz="3200" b="0" dirty="0" err="1"/>
              <a:t>yuqori</a:t>
            </a:r>
            <a:r>
              <a:rPr lang="en-US" altLang="uz" sz="3200" b="0" dirty="0"/>
              <a:t> </a:t>
            </a:r>
            <a:r>
              <a:rPr lang="en-US" altLang="uz" sz="3200" b="0" dirty="0" err="1"/>
              <a:t>ijtimoiy</a:t>
            </a:r>
            <a:r>
              <a:rPr lang="en-US" altLang="uz" sz="3200" b="0" dirty="0"/>
              <a:t> </a:t>
            </a:r>
            <a:r>
              <a:rPr lang="en-US" altLang="uz" sz="3200" b="0" dirty="0" err="1"/>
              <a:t>maqomga</a:t>
            </a:r>
            <a:r>
              <a:rPr lang="en-US" altLang="uz" sz="3200" b="0" dirty="0"/>
              <a:t> </a:t>
            </a:r>
            <a:r>
              <a:rPr lang="en-US" altLang="uz" sz="3200" b="0" dirty="0" err="1"/>
              <a:t>ega</a:t>
            </a:r>
            <a:r>
              <a:rPr lang="en-US" altLang="uz" sz="3200" b="0" dirty="0"/>
              <a:t> </a:t>
            </a:r>
            <a:r>
              <a:rPr lang="en-US" altLang="uz" sz="3200" b="0" dirty="0" err="1"/>
              <a:t>bo</a:t>
            </a:r>
            <a:r>
              <a:rPr lang="uz" altLang="uz" sz="3200" b="0" dirty="0"/>
              <a:t>‘</a:t>
            </a:r>
            <a:r>
              <a:rPr lang="en-US" altLang="uz" sz="3200" b="0" dirty="0" err="1"/>
              <a:t>lishi</a:t>
            </a:r>
            <a:r>
              <a:rPr lang="en-US" altLang="uz" sz="3200" b="0" dirty="0"/>
              <a:t> </a:t>
            </a:r>
            <a:r>
              <a:rPr lang="en-US" altLang="uz" sz="3200" b="0" dirty="0" err="1"/>
              <a:t>biroq</a:t>
            </a:r>
            <a:r>
              <a:rPr lang="en-US" altLang="uz" sz="3200" b="0" dirty="0"/>
              <a:t> malum o</a:t>
            </a:r>
            <a:r>
              <a:rPr lang="uz" altLang="uz" sz="3200" b="0" dirty="0"/>
              <a:t>‘</a:t>
            </a:r>
            <a:r>
              <a:rPr lang="en-US" altLang="uz" sz="3200" b="0" dirty="0" err="1"/>
              <a:t>zgarishlar</a:t>
            </a:r>
            <a:r>
              <a:rPr lang="en-US" altLang="uz" sz="3200" b="0" dirty="0"/>
              <a:t> </a:t>
            </a:r>
            <a:r>
              <a:rPr lang="en-US" altLang="uz" sz="3200" b="0" dirty="0" err="1"/>
              <a:t>sabab</a:t>
            </a:r>
            <a:r>
              <a:rPr lang="en-US" altLang="uz" sz="3200" b="0" dirty="0"/>
              <a:t> o</a:t>
            </a:r>
            <a:r>
              <a:rPr lang="uz" altLang="uz" sz="3200" b="0" dirty="0"/>
              <a:t>‘</a:t>
            </a:r>
            <a:r>
              <a:rPr lang="en-US" altLang="uz" sz="3200" b="0" dirty="0" err="1"/>
              <a:t>sha</a:t>
            </a:r>
            <a:r>
              <a:rPr lang="en-US" altLang="uz" sz="3200" b="0" dirty="0"/>
              <a:t> </a:t>
            </a:r>
            <a:r>
              <a:rPr lang="en-US" altLang="uz" sz="3200" b="0" dirty="0" err="1"/>
              <a:t>maqomini</a:t>
            </a:r>
            <a:r>
              <a:rPr lang="en-US" altLang="uz" sz="3200" b="0" dirty="0"/>
              <a:t> </a:t>
            </a:r>
            <a:r>
              <a:rPr lang="en-US" altLang="uz" sz="3200" b="0" dirty="0" err="1"/>
              <a:t>yo</a:t>
            </a:r>
            <a:r>
              <a:rPr lang="uz" altLang="uz" sz="3200" b="0" dirty="0"/>
              <a:t>‘</a:t>
            </a:r>
            <a:r>
              <a:rPr lang="en-US" altLang="uz" sz="3200" b="0" dirty="0" err="1"/>
              <a:t>qotishi</a:t>
            </a:r>
            <a:r>
              <a:rPr lang="en-US" altLang="uz" sz="3200" b="0" dirty="0"/>
              <a:t> </a:t>
            </a:r>
            <a:r>
              <a:rPr lang="en-US" altLang="uz" sz="3200" b="0" dirty="0" err="1"/>
              <a:t>bunga</a:t>
            </a:r>
            <a:r>
              <a:rPr lang="en-US" altLang="uz" sz="3200" b="0" dirty="0"/>
              <a:t> </a:t>
            </a:r>
            <a:r>
              <a:rPr lang="en-US" altLang="uz" sz="3200" b="0" dirty="0" err="1"/>
              <a:t>misol</a:t>
            </a:r>
            <a:r>
              <a:rPr lang="en-US" altLang="uz" sz="3200" b="0" dirty="0"/>
              <a:t> </a:t>
            </a:r>
            <a:r>
              <a:rPr lang="en-US" altLang="uz" sz="3200" b="0" dirty="0" err="1"/>
              <a:t>boladi</a:t>
            </a:r>
            <a:br>
              <a:rPr lang="en-US" altLang="uz" sz="3200" b="0" dirty="0"/>
            </a:br>
            <a:endParaRPr lang="uz-UZ-#Lat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Подзаголовок 1048616"/>
          <p:cNvSpPr>
            <a:spLocks noGrp="1"/>
          </p:cNvSpPr>
          <p:nvPr>
            <p:ph type="subTitle" idx="1"/>
          </p:nvPr>
        </p:nvSpPr>
        <p:spPr>
          <a:xfrm>
            <a:off x="346446" y="446568"/>
            <a:ext cx="8229066" cy="5955463"/>
          </a:xfrm>
          <a:solidFill>
            <a:srgbClr val="00B050"/>
          </a:solidFill>
        </p:spPr>
        <p:txBody>
          <a:bodyPr anchor="b"/>
          <a:lstStyle/>
          <a:p>
            <a:pPr algn="l"/>
            <a:r>
              <a:rPr lang="en-US" altLang="uz"/>
              <a:t> </a:t>
            </a:r>
            <a:endParaRPr lang="uz-UZ-#Latn"/>
          </a:p>
        </p:txBody>
      </p:sp>
      <p:sp>
        <p:nvSpPr>
          <p:cNvPr id="1048618" name="Звезда: 32 точки 1048617"/>
          <p:cNvSpPr/>
          <p:nvPr/>
        </p:nvSpPr>
        <p:spPr>
          <a:xfrm>
            <a:off x="152205" y="446569"/>
            <a:ext cx="4454303" cy="5668188"/>
          </a:xfrm>
          <a:prstGeom prst="star32">
            <a:avLst/>
          </a:prstGeom>
          <a:solidFill>
            <a:srgbClr val="D04617"/>
          </a:solidFill>
          <a:ln w="25400">
            <a:solidFill>
              <a:srgbClr val="3893E0"/>
            </a:solidFill>
          </a:ln>
        </p:spPr>
        <p:txBody>
          <a:bodyPr anchor="ctr"/>
          <a:lstStyle/>
          <a:p>
            <a:pPr algn="ctr"/>
            <a:r>
              <a:rPr lang="en-US" altLang="uz" sz="2800" b="1" dirty="0"/>
              <a:t>Eldering </a:t>
            </a:r>
            <a:r>
              <a:rPr lang="en-US" altLang="uz" sz="2800" b="1" dirty="0" err="1"/>
              <a:t>va</a:t>
            </a:r>
            <a:r>
              <a:rPr lang="en-US" altLang="uz" sz="2800" b="1" dirty="0"/>
              <a:t> </a:t>
            </a:r>
            <a:r>
              <a:rPr lang="en-US" altLang="uz" sz="2800" b="1" dirty="0" err="1"/>
              <a:t>Knouz</a:t>
            </a:r>
            <a:r>
              <a:rPr lang="en-US" altLang="uz" sz="2800" b="1" dirty="0"/>
              <a:t> </a:t>
            </a:r>
            <a:r>
              <a:rPr lang="en-US" altLang="uz" sz="2800" b="0" dirty="0" err="1"/>
              <a:t>fikriga</a:t>
            </a:r>
            <a:r>
              <a:rPr lang="en-US" altLang="uz" sz="2800" b="0" dirty="0"/>
              <a:t> ko</a:t>
            </a:r>
            <a:r>
              <a:rPr lang="uz" altLang="uz" sz="2800" b="0" dirty="0"/>
              <a:t>‘</a:t>
            </a:r>
            <a:r>
              <a:rPr lang="en-US" altLang="uz" sz="2800" b="0" dirty="0"/>
              <a:t>ra </a:t>
            </a:r>
            <a:r>
              <a:rPr lang="en-US" altLang="uz" sz="2800" b="0" dirty="0" err="1"/>
              <a:t>yevropadagi</a:t>
            </a:r>
            <a:r>
              <a:rPr lang="en-US" altLang="uz" sz="2800" b="0" dirty="0"/>
              <a:t> </a:t>
            </a:r>
            <a:r>
              <a:rPr lang="en-US" altLang="uz" sz="2800" b="0" dirty="0" err="1"/>
              <a:t>imigrantlar</a:t>
            </a:r>
            <a:r>
              <a:rPr lang="en-US" altLang="uz" sz="2800" b="0" dirty="0"/>
              <a:t> </a:t>
            </a:r>
            <a:r>
              <a:rPr lang="en-US" altLang="uz" sz="2800" b="0" dirty="0" err="1"/>
              <a:t>marginallashishi</a:t>
            </a:r>
            <a:r>
              <a:rPr lang="en-US" altLang="uz" sz="2800" b="0" dirty="0"/>
              <a:t> </a:t>
            </a:r>
            <a:r>
              <a:rPr lang="en-US" altLang="uz" sz="2800" b="0" dirty="0" err="1"/>
              <a:t>etnik</a:t>
            </a:r>
            <a:r>
              <a:rPr lang="en-US" altLang="uz" sz="2800" b="0" dirty="0"/>
              <a:t> </a:t>
            </a:r>
            <a:r>
              <a:rPr lang="en-US" altLang="uz" sz="2800" b="0" dirty="0" err="1"/>
              <a:t>mansubligiga</a:t>
            </a:r>
            <a:r>
              <a:rPr lang="en-US" altLang="uz" sz="2800" b="0" dirty="0"/>
              <a:t> bog</a:t>
            </a:r>
            <a:r>
              <a:rPr lang="uz" altLang="uz" sz="2800" b="0" dirty="0"/>
              <a:t>‘</a:t>
            </a:r>
            <a:r>
              <a:rPr lang="en-US" altLang="uz" sz="2800" b="0" dirty="0" err="1"/>
              <a:t>liq</a:t>
            </a:r>
            <a:endParaRPr lang="uz-UZ-#Latn" dirty="0"/>
          </a:p>
        </p:txBody>
      </p:sp>
      <p:sp>
        <p:nvSpPr>
          <p:cNvPr id="1048619" name="Звезда: 32 точки 1048618"/>
          <p:cNvSpPr/>
          <p:nvPr/>
        </p:nvSpPr>
        <p:spPr>
          <a:xfrm rot="21536330">
            <a:off x="4320372" y="398896"/>
            <a:ext cx="4615558" cy="6075730"/>
          </a:xfrm>
          <a:prstGeom prst="star32">
            <a:avLst/>
          </a:prstGeom>
          <a:solidFill>
            <a:srgbClr val="D04617"/>
          </a:solidFill>
          <a:ln w="25400">
            <a:solidFill>
              <a:srgbClr val="3893E0"/>
            </a:solidFill>
          </a:ln>
        </p:spPr>
        <p:txBody>
          <a:bodyPr anchor="ctr"/>
          <a:lstStyle/>
          <a:p>
            <a:pPr algn="ctr"/>
            <a:r>
              <a:rPr lang="en-US" altLang="uz" sz="2800" b="1" dirty="0" err="1"/>
              <a:t>Piter</a:t>
            </a:r>
            <a:r>
              <a:rPr lang="en-US" altLang="uz" sz="2800" b="1" dirty="0"/>
              <a:t> Leonard </a:t>
            </a:r>
            <a:r>
              <a:rPr lang="en-US" altLang="uz" sz="2800" b="0" dirty="0" err="1"/>
              <a:t>ijtimoiy</a:t>
            </a:r>
            <a:r>
              <a:rPr lang="en-US" altLang="uz" sz="2800" b="0" dirty="0"/>
              <a:t> </a:t>
            </a:r>
            <a:r>
              <a:rPr lang="en-US" altLang="uz" sz="2800" b="0" dirty="0" err="1"/>
              <a:t>marginallikni</a:t>
            </a:r>
            <a:r>
              <a:rPr lang="en-US" altLang="uz" sz="2800" b="0" dirty="0"/>
              <a:t> "</a:t>
            </a:r>
            <a:r>
              <a:rPr lang="en-US" altLang="uz" sz="2800" b="0" dirty="0" err="1"/>
              <a:t>ijtjmoiy</a:t>
            </a:r>
            <a:r>
              <a:rPr lang="en-US" altLang="uz" sz="2800" b="0" dirty="0"/>
              <a:t> </a:t>
            </a:r>
            <a:r>
              <a:rPr lang="en-US" altLang="uz" sz="2800" b="0" dirty="0" err="1"/>
              <a:t>reproduktiv</a:t>
            </a:r>
            <a:r>
              <a:rPr lang="en-US" altLang="uz" sz="2800" b="0" dirty="0"/>
              <a:t> </a:t>
            </a:r>
            <a:r>
              <a:rPr lang="en-US" altLang="uz" sz="2800" b="0" dirty="0" err="1"/>
              <a:t>faollikning</a:t>
            </a:r>
            <a:r>
              <a:rPr lang="en-US" altLang="uz" sz="2800" b="0" dirty="0"/>
              <a:t> </a:t>
            </a:r>
            <a:r>
              <a:rPr lang="en-US" altLang="uz" sz="2800" b="0" dirty="0" err="1"/>
              <a:t>ustun</a:t>
            </a:r>
            <a:r>
              <a:rPr lang="en-US" altLang="uz" sz="2800" b="0" dirty="0"/>
              <a:t> </a:t>
            </a:r>
            <a:r>
              <a:rPr lang="en-US" altLang="uz" sz="2800" b="0" dirty="0" err="1"/>
              <a:t>yonalishlaridan</a:t>
            </a:r>
            <a:r>
              <a:rPr lang="en-US" altLang="uz" sz="2800" b="0" dirty="0"/>
              <a:t> </a:t>
            </a:r>
            <a:r>
              <a:rPr lang="en-US" altLang="uz" sz="2800" b="0" dirty="0" err="1"/>
              <a:t>tashqarida</a:t>
            </a:r>
            <a:r>
              <a:rPr lang="en-US" altLang="uz" sz="2800" b="0" dirty="0"/>
              <a:t> </a:t>
            </a:r>
            <a:r>
              <a:rPr lang="en-US" altLang="uz" sz="2800" b="0" dirty="0" err="1"/>
              <a:t>mavjud</a:t>
            </a:r>
            <a:r>
              <a:rPr lang="en-US" altLang="uz" sz="2800" b="0" dirty="0"/>
              <a:t> </a:t>
            </a:r>
            <a:r>
              <a:rPr lang="en-US" altLang="uz" sz="2800" b="0" dirty="0" err="1"/>
              <a:t>bolishi</a:t>
            </a:r>
            <a:r>
              <a:rPr lang="en-US" altLang="uz" sz="2800" b="0" dirty="0"/>
              <a:t> deb </a:t>
            </a:r>
            <a:r>
              <a:rPr lang="en-US" altLang="uz" sz="2800" b="0" dirty="0" err="1"/>
              <a:t>tariflaydi</a:t>
            </a:r>
            <a:endParaRPr lang="uz-UZ-#Lat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Заголовок 1048619"/>
          <p:cNvSpPr>
            <a:spLocks noGrp="1"/>
          </p:cNvSpPr>
          <p:nvPr>
            <p:ph type="title"/>
          </p:nvPr>
        </p:nvSpPr>
        <p:spPr>
          <a:xfrm>
            <a:off x="628650" y="544880"/>
            <a:ext cx="7886700" cy="5768241"/>
          </a:xfrm>
        </p:spPr>
        <p:style>
          <a:lnRef idx="1">
            <a:schemeClr val="accent6"/>
          </a:lnRef>
          <a:fillRef idx="2">
            <a:schemeClr val="accent6"/>
          </a:fillRef>
          <a:effectRef idx="1">
            <a:schemeClr val="accent6"/>
          </a:effectRef>
          <a:fontRef idx="minor">
            <a:schemeClr val="dk1"/>
          </a:fontRef>
        </p:style>
        <p:txBody>
          <a:bodyPr anchor="b"/>
          <a:lstStyle/>
          <a:p>
            <a:pPr algn="ctr"/>
            <a:r>
              <a:rPr lang="en-US" altLang="uz" sz="3200" b="1" dirty="0"/>
              <a:t>2. </a:t>
            </a:r>
            <a:r>
              <a:rPr lang="en-US" altLang="uz" sz="3200" b="1" dirty="0" err="1"/>
              <a:t>Marginallik</a:t>
            </a:r>
            <a:r>
              <a:rPr lang="en-US" altLang="uz" sz="3200" b="1" dirty="0"/>
              <a:t> </a:t>
            </a:r>
            <a:r>
              <a:rPr lang="en-US" altLang="uz" sz="3200" b="1" dirty="0" err="1"/>
              <a:t>sabablari</a:t>
            </a:r>
            <a:r>
              <a:rPr lang="en-US" altLang="uz" sz="3200" b="1" dirty="0"/>
              <a:t>. Marginal </a:t>
            </a:r>
            <a:r>
              <a:rPr lang="en-US" altLang="uz" sz="3200" b="1" dirty="0" err="1"/>
              <a:t>guruhlarning</a:t>
            </a:r>
            <a:r>
              <a:rPr lang="en-US" altLang="uz" sz="3200" b="1" dirty="0"/>
              <a:t> </a:t>
            </a:r>
            <a:r>
              <a:rPr lang="en-US" altLang="uz" sz="3200" b="1" dirty="0" err="1"/>
              <a:t>jamiyatdagi</a:t>
            </a:r>
            <a:r>
              <a:rPr lang="en-US" altLang="uz" sz="3200" b="1" dirty="0"/>
              <a:t> o</a:t>
            </a:r>
            <a:r>
              <a:rPr lang="uz" altLang="uz" sz="3200" b="1" dirty="0"/>
              <a:t>‘</a:t>
            </a:r>
            <a:r>
              <a:rPr lang="en-US" altLang="uz" sz="3200" b="1" dirty="0" err="1"/>
              <a:t>rni</a:t>
            </a:r>
            <a:r>
              <a:rPr lang="en-US" altLang="uz" sz="3200" b="1" dirty="0"/>
              <a:t>.</a:t>
            </a:r>
            <a:br>
              <a:rPr lang="en-US" altLang="uz" sz="3200" b="1" dirty="0"/>
            </a:br>
            <a:br>
              <a:rPr lang="en-US" altLang="uz" sz="3200" b="1" dirty="0"/>
            </a:br>
            <a:r>
              <a:rPr lang="en-US" altLang="uz" sz="3200" b="0" dirty="0" err="1"/>
              <a:t>Marginallashgan</a:t>
            </a:r>
            <a:r>
              <a:rPr lang="en-US" altLang="uz" sz="3200" b="0" dirty="0"/>
              <a:t> </a:t>
            </a:r>
            <a:r>
              <a:rPr lang="en-US" altLang="uz" sz="3200" b="0" dirty="0" err="1"/>
              <a:t>odamlar</a:t>
            </a:r>
            <a:r>
              <a:rPr lang="en-US" altLang="uz" sz="3200" b="0" dirty="0"/>
              <a:t> o</a:t>
            </a:r>
            <a:r>
              <a:rPr lang="uz" altLang="uz" sz="3200" b="0" dirty="0"/>
              <a:t>‘</a:t>
            </a:r>
            <a:r>
              <a:rPr lang="en-US" altLang="uz" sz="3200" b="0" dirty="0"/>
              <a:t>z </a:t>
            </a:r>
            <a:r>
              <a:rPr lang="en-US" altLang="uz" sz="3200" b="0" dirty="0" err="1"/>
              <a:t>hayoti</a:t>
            </a:r>
            <a:r>
              <a:rPr lang="en-US" altLang="uz" sz="3200" b="0" dirty="0"/>
              <a:t> </a:t>
            </a:r>
            <a:r>
              <a:rPr lang="en-US" altLang="uz" sz="3200" b="0" dirty="0" err="1"/>
              <a:t>va</a:t>
            </a:r>
            <a:r>
              <a:rPr lang="en-US" altLang="uz" sz="3200" b="0" dirty="0"/>
              <a:t> </a:t>
            </a:r>
            <a:r>
              <a:rPr lang="en-US" altLang="uz" sz="3200" b="0" dirty="0" err="1"/>
              <a:t>mavjud</a:t>
            </a:r>
            <a:r>
              <a:rPr lang="en-US" altLang="uz" sz="3200" b="0" dirty="0"/>
              <a:t> </a:t>
            </a:r>
            <a:r>
              <a:rPr lang="en-US" altLang="uz" sz="3200" b="0" dirty="0" err="1"/>
              <a:t>resurslari</a:t>
            </a:r>
            <a:r>
              <a:rPr lang="en-US" altLang="uz" sz="3200" b="0" dirty="0"/>
              <a:t> </a:t>
            </a:r>
            <a:r>
              <a:rPr lang="en-US" altLang="uz" sz="3200" b="0" dirty="0" err="1"/>
              <a:t>ustidan</a:t>
            </a:r>
            <a:r>
              <a:rPr lang="en-US" altLang="uz" sz="3200" b="0" dirty="0"/>
              <a:t> </a:t>
            </a:r>
            <a:r>
              <a:rPr lang="en-US" altLang="uz" sz="3200" b="0" dirty="0" err="1"/>
              <a:t>nazoratni</a:t>
            </a:r>
            <a:r>
              <a:rPr lang="en-US" altLang="uz" sz="3200" b="0" dirty="0"/>
              <a:t> to</a:t>
            </a:r>
            <a:r>
              <a:rPr lang="uz" altLang="uz" sz="3200" b="0" dirty="0"/>
              <a:t>‘</a:t>
            </a:r>
            <a:r>
              <a:rPr lang="en-US" altLang="uz" sz="3200" b="0" dirty="0" err="1"/>
              <a:t>liq</a:t>
            </a:r>
            <a:r>
              <a:rPr lang="en-US" altLang="uz" sz="3200" b="0" dirty="0"/>
              <a:t> </a:t>
            </a:r>
            <a:r>
              <a:rPr lang="en-US" altLang="uz" sz="3200" b="0" dirty="0" err="1"/>
              <a:t>amalga</a:t>
            </a:r>
            <a:r>
              <a:rPr lang="en-US" altLang="uz" sz="3200" b="0" dirty="0"/>
              <a:t> </a:t>
            </a:r>
            <a:r>
              <a:rPr lang="en-US" altLang="uz" sz="3200" b="0" dirty="0" err="1"/>
              <a:t>oshira</a:t>
            </a:r>
            <a:r>
              <a:rPr lang="en-US" altLang="uz" sz="3200" b="0" dirty="0"/>
              <a:t> </a:t>
            </a:r>
            <a:r>
              <a:rPr lang="en-US" altLang="uz" sz="3200" b="0" dirty="0" err="1"/>
              <a:t>olmaydilar</a:t>
            </a:r>
            <a:r>
              <a:rPr lang="en-US" altLang="uz" sz="3200" b="0" dirty="0"/>
              <a:t>, </a:t>
            </a:r>
            <a:r>
              <a:rPr lang="en-US" altLang="uz" sz="3200" b="0" dirty="0" err="1"/>
              <a:t>ular</a:t>
            </a:r>
            <a:r>
              <a:rPr lang="en-US" altLang="uz" sz="3200" b="0" dirty="0"/>
              <a:t> </a:t>
            </a:r>
            <a:r>
              <a:rPr lang="en-US" altLang="uz" sz="3200" b="0" dirty="0" err="1"/>
              <a:t>kamsitilishi</a:t>
            </a:r>
            <a:r>
              <a:rPr lang="en-US" altLang="uz" sz="3200" b="0" dirty="0"/>
              <a:t> </a:t>
            </a:r>
            <a:r>
              <a:rPr lang="en-US" altLang="uz" sz="3200" b="0" dirty="0" err="1"/>
              <a:t>mumkin</a:t>
            </a:r>
            <a:r>
              <a:rPr lang="en-US" altLang="uz" sz="3200" b="0" dirty="0"/>
              <a:t> </a:t>
            </a:r>
            <a:r>
              <a:rPr lang="en-US" altLang="uz" sz="3200" b="0" dirty="0" err="1"/>
              <a:t>va</a:t>
            </a:r>
            <a:r>
              <a:rPr lang="en-US" altLang="uz" sz="3200" b="0" dirty="0"/>
              <a:t> ko</a:t>
            </a:r>
            <a:r>
              <a:rPr lang="uz" altLang="uz" sz="3200" b="0" dirty="0"/>
              <a:t>‘</a:t>
            </a:r>
            <a:r>
              <a:rPr lang="en-US" altLang="uz" sz="3200" b="0" dirty="0" err="1"/>
              <a:t>pincha</a:t>
            </a:r>
            <a:r>
              <a:rPr lang="en-US" altLang="uz" sz="3200" b="0" dirty="0"/>
              <a:t> </a:t>
            </a:r>
            <a:r>
              <a:rPr lang="en-US" altLang="uz" sz="3200" b="0" dirty="0" err="1"/>
              <a:t>jamoatchilik</a:t>
            </a:r>
            <a:r>
              <a:rPr lang="en-US" altLang="uz" sz="3200" b="0" dirty="0"/>
              <a:t> </a:t>
            </a:r>
            <a:r>
              <a:rPr lang="en-US" altLang="uz" sz="3200" b="0" dirty="0" err="1"/>
              <a:t>tomonidan</a:t>
            </a:r>
            <a:r>
              <a:rPr lang="en-US" altLang="uz" sz="3200" b="0" dirty="0"/>
              <a:t> </a:t>
            </a:r>
            <a:r>
              <a:rPr lang="en-US" altLang="uz" sz="3200" b="0" dirty="0" err="1"/>
              <a:t>salbiy</a:t>
            </a:r>
            <a:r>
              <a:rPr lang="en-US" altLang="uz" sz="3200" b="0" dirty="0"/>
              <a:t> </a:t>
            </a:r>
            <a:r>
              <a:rPr lang="en-US" altLang="uz" sz="3200" b="0" dirty="0" err="1"/>
              <a:t>munosabatlar</a:t>
            </a:r>
            <a:r>
              <a:rPr lang="en-US" altLang="uz" sz="3200" b="0" dirty="0"/>
              <a:t> </a:t>
            </a:r>
            <a:r>
              <a:rPr lang="en-US" altLang="uz" sz="3200" b="0" dirty="0" err="1"/>
              <a:t>namoyon</a:t>
            </a:r>
            <a:r>
              <a:rPr lang="en-US" altLang="uz" sz="3200" b="0" dirty="0"/>
              <a:t> </a:t>
            </a:r>
            <a:r>
              <a:rPr lang="en-US" altLang="uz" sz="3200" b="0" dirty="0" err="1"/>
              <a:t>qilinishiga</a:t>
            </a:r>
            <a:r>
              <a:rPr lang="en-US" altLang="uz" sz="3200" b="0" dirty="0"/>
              <a:t> </a:t>
            </a:r>
            <a:r>
              <a:rPr lang="en-US" altLang="uz" sz="3200" b="0" dirty="0" err="1"/>
              <a:t>sabab</a:t>
            </a:r>
            <a:r>
              <a:rPr lang="en-US" altLang="uz" sz="3200" b="0" dirty="0"/>
              <a:t> </a:t>
            </a:r>
            <a:r>
              <a:rPr lang="en-US" altLang="uz" sz="3200" b="0" dirty="0" err="1"/>
              <a:t>bo</a:t>
            </a:r>
            <a:r>
              <a:rPr lang="uz" altLang="uz" sz="3200" b="0" dirty="0"/>
              <a:t>‘</a:t>
            </a:r>
            <a:r>
              <a:rPr lang="en-US" altLang="uz" sz="3200" b="0" dirty="0" err="1"/>
              <a:t>ladi</a:t>
            </a:r>
            <a:r>
              <a:rPr lang="en-US" altLang="uz" sz="3200" b="0" dirty="0"/>
              <a:t>.</a:t>
            </a:r>
            <a:br>
              <a:rPr lang="en-US" altLang="uz" sz="3200" b="0" dirty="0"/>
            </a:br>
            <a:r>
              <a:rPr lang="en-US" altLang="uz" sz="3200" b="0" dirty="0" err="1"/>
              <a:t>Ularning</a:t>
            </a:r>
            <a:r>
              <a:rPr lang="en-US" altLang="uz" sz="3200" b="0" dirty="0"/>
              <a:t> o</a:t>
            </a:r>
            <a:r>
              <a:rPr lang="uz" altLang="uz" sz="3200" b="0" dirty="0"/>
              <a:t>‘</a:t>
            </a:r>
            <a:r>
              <a:rPr lang="en-US" altLang="uz" sz="3200" b="0" dirty="0" err="1"/>
              <a:t>zlariga</a:t>
            </a:r>
            <a:r>
              <a:rPr lang="en-US" altLang="uz" sz="3200" b="0" dirty="0"/>
              <a:t> </a:t>
            </a:r>
            <a:r>
              <a:rPr lang="en-US" altLang="uz" sz="3200" b="0" dirty="0" err="1"/>
              <a:t>ishonchi</a:t>
            </a:r>
            <a:r>
              <a:rPr lang="en-US" altLang="uz" sz="3200" b="0" dirty="0"/>
              <a:t> </a:t>
            </a:r>
            <a:r>
              <a:rPr lang="en-US" altLang="uz" sz="3200" b="0" dirty="0" err="1"/>
              <a:t>va</a:t>
            </a:r>
            <a:r>
              <a:rPr lang="en-US" altLang="uz" sz="3200" b="0" dirty="0"/>
              <a:t> o</a:t>
            </a:r>
            <a:r>
              <a:rPr lang="uz" altLang="uz" sz="3200" b="0" dirty="0"/>
              <a:t>‘</a:t>
            </a:r>
            <a:r>
              <a:rPr lang="en-US" altLang="uz" sz="3200" b="0" dirty="0" err="1"/>
              <a:t>zini</a:t>
            </a:r>
            <a:r>
              <a:rPr lang="en-US" altLang="uz" sz="3200" b="0" dirty="0"/>
              <a:t> o</a:t>
            </a:r>
            <a:r>
              <a:rPr lang="uz" altLang="uz" sz="3200" b="0" dirty="0"/>
              <a:t>‘</a:t>
            </a:r>
            <a:r>
              <a:rPr lang="en-US" altLang="uz" sz="3200" b="0" dirty="0" err="1"/>
              <a:t>zi</a:t>
            </a:r>
            <a:r>
              <a:rPr lang="en-US" altLang="uz" sz="3200" b="0" dirty="0"/>
              <a:t> </a:t>
            </a:r>
            <a:r>
              <a:rPr lang="en-US" altLang="uz" sz="3200" b="0" dirty="0" err="1"/>
              <a:t>hurmat</a:t>
            </a:r>
            <a:r>
              <a:rPr lang="en-US" altLang="uz" sz="3200" b="0" dirty="0"/>
              <a:t> </a:t>
            </a:r>
            <a:r>
              <a:rPr lang="en-US" altLang="uz" sz="3200" b="0" dirty="0" err="1"/>
              <a:t>qilish</a:t>
            </a:r>
            <a:r>
              <a:rPr lang="en-US" altLang="uz" sz="3200" b="0" dirty="0"/>
              <a:t> </a:t>
            </a:r>
            <a:r>
              <a:rPr lang="en-US" altLang="uz" sz="3200" b="0" dirty="0" err="1"/>
              <a:t>darajasi</a:t>
            </a:r>
            <a:r>
              <a:rPr lang="en-US" altLang="uz" sz="3200" b="0" dirty="0"/>
              <a:t> past </a:t>
            </a:r>
            <a:r>
              <a:rPr lang="en-US" altLang="uz" sz="3200" b="0" dirty="0" err="1"/>
              <a:t>bolishi</a:t>
            </a:r>
            <a:r>
              <a:rPr lang="en-US" altLang="uz" sz="3200" b="0" dirty="0"/>
              <a:t> </a:t>
            </a:r>
            <a:r>
              <a:rPr lang="en-US" altLang="uz" sz="3200" b="0" dirty="0" err="1"/>
              <a:t>mumkin</a:t>
            </a:r>
            <a:br>
              <a:rPr lang="en-US" altLang="uz" sz="3200" b="0" dirty="0"/>
            </a:br>
            <a:endParaRPr lang="uz-UZ-#Lat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Заголовок 1048620"/>
          <p:cNvSpPr>
            <a:spLocks noGrp="1"/>
          </p:cNvSpPr>
          <p:nvPr>
            <p:ph type="title"/>
          </p:nvPr>
        </p:nvSpPr>
        <p:spPr>
          <a:xfrm>
            <a:off x="263236" y="489565"/>
            <a:ext cx="8575964" cy="5878871"/>
          </a:xfrm>
        </p:spPr>
        <p:style>
          <a:lnRef idx="1">
            <a:schemeClr val="accent4"/>
          </a:lnRef>
          <a:fillRef idx="2">
            <a:schemeClr val="accent4"/>
          </a:fillRef>
          <a:effectRef idx="1">
            <a:schemeClr val="accent4"/>
          </a:effectRef>
          <a:fontRef idx="minor">
            <a:schemeClr val="dk1"/>
          </a:fontRef>
        </p:style>
        <p:txBody>
          <a:bodyPr anchor="b"/>
          <a:lstStyle/>
          <a:p>
            <a:pPr algn="ctr"/>
            <a:r>
              <a:rPr lang="en-US" altLang="uz" sz="3200" dirty="0" err="1"/>
              <a:t>Marginallashtirishning</a:t>
            </a:r>
            <a:r>
              <a:rPr lang="en-US" altLang="uz" sz="3200" dirty="0"/>
              <a:t> </a:t>
            </a:r>
            <a:r>
              <a:rPr lang="en-US" altLang="uz" sz="3200" dirty="0" err="1"/>
              <a:t>ikkita</a:t>
            </a:r>
            <a:r>
              <a:rPr lang="en-US" altLang="uz" sz="3200" dirty="0"/>
              <a:t> </a:t>
            </a:r>
            <a:r>
              <a:rPr lang="en-US" altLang="uz" sz="3200" dirty="0" err="1"/>
              <a:t>asosiy</a:t>
            </a:r>
            <a:r>
              <a:rPr lang="en-US" altLang="uz" sz="3200" dirty="0"/>
              <a:t> </a:t>
            </a:r>
            <a:r>
              <a:rPr lang="en-US" altLang="uz" sz="3200" dirty="0" err="1"/>
              <a:t>jihati</a:t>
            </a:r>
            <a:r>
              <a:rPr lang="en-US" altLang="uz" sz="3200" dirty="0"/>
              <a:t> </a:t>
            </a:r>
            <a:r>
              <a:rPr lang="en-US" altLang="uz" sz="3200" dirty="0" err="1"/>
              <a:t>mavjud</a:t>
            </a:r>
            <a:r>
              <a:rPr lang="en-US" altLang="uz" sz="3200" dirty="0"/>
              <a:t>:</a:t>
            </a:r>
            <a:r>
              <a:rPr lang="en-US" altLang="uz" sz="3200" b="1" dirty="0"/>
              <a:t> </a:t>
            </a:r>
            <a:r>
              <a:rPr lang="en-US" altLang="uz" sz="3200" b="1" dirty="0" err="1"/>
              <a:t>ichki</a:t>
            </a:r>
            <a:r>
              <a:rPr lang="en-US" altLang="uz" sz="3200" b="1" dirty="0"/>
              <a:t> </a:t>
            </a:r>
            <a:r>
              <a:rPr lang="en-US" altLang="uz" sz="3200" b="1" dirty="0" err="1"/>
              <a:t>va</a:t>
            </a:r>
            <a:r>
              <a:rPr lang="en-US" altLang="uz" sz="3200" b="1" dirty="0"/>
              <a:t> </a:t>
            </a:r>
            <a:r>
              <a:rPr lang="en-US" altLang="uz" sz="3200" b="1" dirty="0" err="1"/>
              <a:t>tashqi</a:t>
            </a:r>
            <a:r>
              <a:rPr lang="en-US" altLang="uz" sz="3200" b="1" dirty="0"/>
              <a:t>.</a:t>
            </a:r>
            <a:br>
              <a:rPr lang="en-US" altLang="uz" sz="3200" b="1" dirty="0"/>
            </a:br>
            <a:r>
              <a:rPr lang="en-US" altLang="uz" sz="3200" b="0" dirty="0"/>
              <a:t> </a:t>
            </a:r>
            <a:br>
              <a:rPr lang="en-US" altLang="uz" sz="3200" b="0" dirty="0"/>
            </a:br>
            <a:r>
              <a:rPr lang="en-US" altLang="uz" sz="3200" b="0" dirty="0" err="1"/>
              <a:t>Marginallashtirishning</a:t>
            </a:r>
            <a:r>
              <a:rPr lang="en-US" altLang="uz" sz="3200" b="0" dirty="0"/>
              <a:t> </a:t>
            </a:r>
            <a:r>
              <a:rPr lang="en-US" altLang="uz" sz="3200" b="0" dirty="0" err="1"/>
              <a:t>yuza</a:t>
            </a:r>
            <a:r>
              <a:rPr lang="en-US" altLang="uz" sz="3200" b="0" dirty="0"/>
              <a:t> </a:t>
            </a:r>
            <a:r>
              <a:rPr lang="en-US" altLang="uz" sz="3200" b="0" dirty="0" err="1"/>
              <a:t>qismi</a:t>
            </a:r>
            <a:r>
              <a:rPr lang="en-US" altLang="uz" sz="3200" b="0" dirty="0"/>
              <a:t> </a:t>
            </a:r>
            <a:r>
              <a:rPr lang="en-US" altLang="uz" sz="3200" b="0" dirty="0" err="1"/>
              <a:t>va</a:t>
            </a:r>
            <a:r>
              <a:rPr lang="en-US" altLang="uz" sz="3200" b="0" dirty="0"/>
              <a:t> </a:t>
            </a:r>
            <a:r>
              <a:rPr lang="en-US" altLang="uz" sz="3200" b="0" dirty="0" err="1"/>
              <a:t>tashqi</a:t>
            </a:r>
            <a:r>
              <a:rPr lang="en-US" altLang="uz" sz="3200" b="0" dirty="0"/>
              <a:t> ko</a:t>
            </a:r>
            <a:r>
              <a:rPr lang="uz" altLang="uz" sz="3200" b="0" dirty="0"/>
              <a:t>‘</a:t>
            </a:r>
            <a:r>
              <a:rPr lang="en-US" altLang="uz" sz="3200" b="0" dirty="0" err="1"/>
              <a:t>rinishi</a:t>
            </a:r>
            <a:r>
              <a:rPr lang="en-US" altLang="uz" sz="3200" b="0" dirty="0"/>
              <a:t> </a:t>
            </a:r>
            <a:r>
              <a:rPr lang="en-US" altLang="uz" sz="3200" b="0" dirty="0" err="1"/>
              <a:t>jamoatchilik</a:t>
            </a:r>
            <a:r>
              <a:rPr lang="en-US" altLang="uz" sz="3200" b="0" dirty="0"/>
              <a:t> </a:t>
            </a:r>
            <a:r>
              <a:rPr lang="en-US" altLang="uz" sz="3200" b="0" dirty="0" err="1"/>
              <a:t>tomonidan</a:t>
            </a:r>
            <a:r>
              <a:rPr lang="en-US" altLang="uz" sz="3200" b="0" dirty="0"/>
              <a:t> </a:t>
            </a:r>
            <a:r>
              <a:rPr lang="en-US" altLang="uz" sz="3200" b="0" dirty="0" err="1"/>
              <a:t>salbiy</a:t>
            </a:r>
            <a:r>
              <a:rPr lang="en-US" altLang="uz" sz="3200" b="0" dirty="0"/>
              <a:t> </a:t>
            </a:r>
            <a:r>
              <a:rPr lang="en-US" altLang="uz" sz="3200" b="0" dirty="0" err="1"/>
              <a:t>nuqtayi</a:t>
            </a:r>
            <a:r>
              <a:rPr lang="en-US" altLang="uz" sz="3200" b="0" dirty="0"/>
              <a:t> </a:t>
            </a:r>
            <a:r>
              <a:rPr lang="en-US" altLang="uz" sz="3200" b="0" dirty="0" err="1"/>
              <a:t>nazardan</a:t>
            </a:r>
            <a:r>
              <a:rPr lang="en-US" altLang="uz" sz="3200" b="0" dirty="0"/>
              <a:t> o</a:t>
            </a:r>
            <a:r>
              <a:rPr lang="uz" altLang="uz" sz="3200" b="0" dirty="0"/>
              <a:t>‘</a:t>
            </a:r>
            <a:r>
              <a:rPr lang="en-US" altLang="uz" sz="3200" b="0" dirty="0" err="1"/>
              <a:t>rganiladi</a:t>
            </a:r>
            <a:r>
              <a:rPr lang="en-US" altLang="uz" sz="3200" b="0" dirty="0"/>
              <a:t> </a:t>
            </a:r>
            <a:r>
              <a:rPr lang="en-US" altLang="uz" sz="3200" b="0" dirty="0" err="1"/>
              <a:t>va</a:t>
            </a:r>
            <a:r>
              <a:rPr lang="en-US" altLang="uz" sz="3200" b="0" dirty="0"/>
              <a:t> </a:t>
            </a:r>
            <a:r>
              <a:rPr lang="en-US" altLang="uz" sz="3200" b="0" dirty="0" err="1"/>
              <a:t>muhokama</a:t>
            </a:r>
            <a:r>
              <a:rPr lang="en-US" altLang="uz" sz="3200" b="0" dirty="0"/>
              <a:t> </a:t>
            </a:r>
            <a:r>
              <a:rPr lang="en-US" altLang="uz" sz="3200" b="0" dirty="0" err="1"/>
              <a:t>qilinadi</a:t>
            </a:r>
            <a:r>
              <a:rPr lang="en-US" altLang="uz" sz="3200" b="0" dirty="0"/>
              <a:t>.</a:t>
            </a:r>
            <a:br>
              <a:rPr lang="en-US" altLang="uz" sz="3200" b="0" dirty="0"/>
            </a:br>
            <a:br>
              <a:rPr lang="en-US" altLang="uz" sz="3200" b="0" dirty="0"/>
            </a:br>
            <a:r>
              <a:rPr lang="en-US" altLang="uz" sz="3200" b="0" dirty="0" err="1"/>
              <a:t>Marginallashtirishning</a:t>
            </a:r>
            <a:r>
              <a:rPr lang="en-US" altLang="uz" sz="3200" b="0" dirty="0"/>
              <a:t> </a:t>
            </a:r>
            <a:r>
              <a:rPr lang="en-US" altLang="uz" sz="3200" b="0" dirty="0" err="1"/>
              <a:t>ichki</a:t>
            </a:r>
            <a:r>
              <a:rPr lang="en-US" altLang="uz" sz="3200" b="0" dirty="0"/>
              <a:t> </a:t>
            </a:r>
            <a:r>
              <a:rPr lang="en-US" altLang="uz" sz="3200" b="0" dirty="0" err="1"/>
              <a:t>yuzasi</a:t>
            </a:r>
            <a:r>
              <a:rPr lang="en-US" altLang="uz" sz="3200" b="0" dirty="0"/>
              <a:t> </a:t>
            </a:r>
            <a:r>
              <a:rPr lang="en-US" altLang="uz" sz="3200" b="0" dirty="0" err="1"/>
              <a:t>ruhiy</a:t>
            </a:r>
            <a:r>
              <a:rPr lang="en-US" altLang="uz" sz="3200" b="0" dirty="0"/>
              <a:t> </a:t>
            </a:r>
            <a:r>
              <a:rPr lang="en-US" altLang="uz" sz="3200" b="0" dirty="0" err="1"/>
              <a:t>vaziyat</a:t>
            </a:r>
            <a:r>
              <a:rPr lang="en-US" altLang="uz" sz="3200" b="0" dirty="0"/>
              <a:t> </a:t>
            </a:r>
            <a:r>
              <a:rPr lang="en-US" altLang="uz" sz="3200" b="0" dirty="0" err="1"/>
              <a:t>bilan</a:t>
            </a:r>
            <a:r>
              <a:rPr lang="en-US" altLang="uz" sz="3200" b="0" dirty="0"/>
              <a:t> bog</a:t>
            </a:r>
            <a:r>
              <a:rPr lang="uz" altLang="uz" sz="3200" b="0" dirty="0"/>
              <a:t>‘</a:t>
            </a:r>
            <a:r>
              <a:rPr lang="en-US" altLang="uz" sz="3200" b="0" dirty="0"/>
              <a:t>liq. U o</a:t>
            </a:r>
            <a:r>
              <a:rPr lang="uz" altLang="uz" sz="3200" b="0" dirty="0"/>
              <a:t>‘</a:t>
            </a:r>
            <a:r>
              <a:rPr lang="en-US" altLang="uz" sz="3200" b="0" dirty="0" err="1"/>
              <a:t>zini</a:t>
            </a:r>
            <a:r>
              <a:rPr lang="en-US" altLang="uz" sz="3200" b="0" dirty="0"/>
              <a:t> </a:t>
            </a:r>
            <a:r>
              <a:rPr lang="en-US" altLang="uz" sz="3200" b="0" dirty="0" err="1"/>
              <a:t>qadriyatlarda</a:t>
            </a:r>
            <a:r>
              <a:rPr lang="en-US" altLang="uz" sz="3200" b="0" dirty="0"/>
              <a:t> </a:t>
            </a:r>
            <a:r>
              <a:rPr lang="en-US" altLang="uz" sz="3200" b="0" dirty="0" err="1"/>
              <a:t>munosabatlarda</a:t>
            </a:r>
            <a:r>
              <a:rPr lang="en-US" altLang="uz" sz="3200" b="0" dirty="0"/>
              <a:t> </a:t>
            </a:r>
            <a:r>
              <a:rPr lang="en-US" altLang="uz" sz="3200" b="0" dirty="0" err="1"/>
              <a:t>beqaror</a:t>
            </a:r>
            <a:r>
              <a:rPr lang="en-US" altLang="uz" sz="3200" b="0" dirty="0"/>
              <a:t> deb </a:t>
            </a:r>
            <a:r>
              <a:rPr lang="en-US" altLang="uz" sz="3200" b="0" dirty="0" err="1"/>
              <a:t>hisoblaydi</a:t>
            </a:r>
            <a:r>
              <a:rPr lang="en-US" altLang="uz" sz="3200" b="0" dirty="0"/>
              <a:t> </a:t>
            </a:r>
            <a:r>
              <a:rPr lang="en-US" altLang="uz" sz="3200" b="0" dirty="0" err="1"/>
              <a:t>bir</a:t>
            </a:r>
            <a:r>
              <a:rPr lang="en-US" altLang="uz" sz="3200" b="0" dirty="0"/>
              <a:t> so</a:t>
            </a:r>
            <a:r>
              <a:rPr lang="uz" altLang="uz" sz="3200" b="0" dirty="0"/>
              <a:t>‘</a:t>
            </a:r>
            <a:r>
              <a:rPr lang="en-US" altLang="uz" sz="3200" b="0" dirty="0"/>
              <a:t>z </a:t>
            </a:r>
            <a:r>
              <a:rPr lang="en-US" altLang="uz" sz="3200" b="0" dirty="0" err="1"/>
              <a:t>bilan</a:t>
            </a:r>
            <a:r>
              <a:rPr lang="en-US" altLang="uz" sz="3200" b="0" dirty="0"/>
              <a:t> </a:t>
            </a:r>
            <a:r>
              <a:rPr lang="en-US" altLang="uz" sz="3200" b="0" dirty="0" err="1"/>
              <a:t>aytganda</a:t>
            </a:r>
            <a:r>
              <a:rPr lang="en-US" altLang="uz" sz="3200" b="0" dirty="0"/>
              <a:t> </a:t>
            </a:r>
            <a:r>
              <a:rPr lang="en-US" altLang="uz" sz="3200" b="0" dirty="0" err="1"/>
              <a:t>tarki</a:t>
            </a:r>
            <a:r>
              <a:rPr lang="en-US" altLang="uz" sz="3200" b="0" dirty="0"/>
              <a:t> </a:t>
            </a:r>
            <a:r>
              <a:rPr lang="en-US" altLang="uz" sz="3200" b="0" dirty="0" err="1"/>
              <a:t>dunyo</a:t>
            </a:r>
            <a:r>
              <a:rPr lang="en-US" altLang="uz" sz="3200" b="0" dirty="0"/>
              <a:t> </a:t>
            </a:r>
            <a:r>
              <a:rPr lang="en-US" altLang="uz" sz="3200" b="0" dirty="0" err="1"/>
              <a:t>qilgan</a:t>
            </a:r>
            <a:r>
              <a:rPr lang="en-US" altLang="uz" sz="3200" b="0" dirty="0"/>
              <a:t> </a:t>
            </a:r>
            <a:r>
              <a:rPr lang="en-US" altLang="uz" sz="3200" b="0" dirty="0" err="1"/>
              <a:t>shaxsga</a:t>
            </a:r>
            <a:r>
              <a:rPr lang="en-US" altLang="uz" sz="3200" b="0" dirty="0"/>
              <a:t> </a:t>
            </a:r>
            <a:r>
              <a:rPr lang="en-US" altLang="uz" sz="3200" b="0" dirty="0" err="1"/>
              <a:t>aylanadi</a:t>
            </a:r>
            <a:endParaRPr lang="uz-UZ-#Lat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Заголовок 1048621"/>
          <p:cNvSpPr>
            <a:spLocks noGrp="1"/>
          </p:cNvSpPr>
          <p:nvPr>
            <p:ph type="title"/>
          </p:nvPr>
        </p:nvSpPr>
        <p:spPr>
          <a:xfrm>
            <a:off x="628650" y="457540"/>
            <a:ext cx="7886700" cy="5942920"/>
          </a:xfrm>
          <a:solidFill>
            <a:srgbClr val="00B050"/>
          </a:solidFill>
        </p:spPr>
        <p:txBody>
          <a:bodyPr/>
          <a:lstStyle/>
          <a:p>
            <a:endParaRPr lang="uz-UZ-#Latn"/>
          </a:p>
        </p:txBody>
      </p:sp>
      <p:sp>
        <p:nvSpPr>
          <p:cNvPr id="1048623" name="Блок-схема: несколько документов 1048622"/>
          <p:cNvSpPr/>
          <p:nvPr/>
        </p:nvSpPr>
        <p:spPr>
          <a:xfrm>
            <a:off x="628649" y="798697"/>
            <a:ext cx="7886699" cy="5278073"/>
          </a:xfrm>
          <a:prstGeom prst="flowChartMultidocument">
            <a:avLst/>
          </a:prstGeom>
          <a:solidFill>
            <a:srgbClr val="9933FF"/>
          </a:solidFill>
          <a:ln w="25400">
            <a:solidFill>
              <a:srgbClr val="3893E0"/>
            </a:solidFill>
          </a:ln>
        </p:spPr>
        <p:txBody>
          <a:bodyPr anchor="ctr"/>
          <a:lstStyle/>
          <a:p>
            <a:pPr algn="ctr"/>
            <a:r>
              <a:rPr lang="en-US" altLang="uz" sz="3200" b="1" dirty="0"/>
              <a:t>Marginal </a:t>
            </a:r>
            <a:r>
              <a:rPr lang="en-US" altLang="uz" sz="3200" b="0" dirty="0" err="1"/>
              <a:t>tushunchasi</a:t>
            </a:r>
            <a:r>
              <a:rPr lang="en-US" altLang="uz" sz="3200" b="0" dirty="0"/>
              <a:t> 1928 </a:t>
            </a:r>
            <a:r>
              <a:rPr lang="en-US" altLang="uz" sz="3200" b="0" dirty="0" err="1"/>
              <a:t>yildan</a:t>
            </a:r>
            <a:r>
              <a:rPr lang="en-US" altLang="uz" sz="3200" b="0" dirty="0"/>
              <a:t> </a:t>
            </a:r>
            <a:r>
              <a:rPr lang="en-US" altLang="uz" sz="3200" b="0" dirty="0" err="1"/>
              <a:t>buyon</a:t>
            </a:r>
            <a:r>
              <a:rPr lang="en-US" altLang="uz" sz="3200" b="0" dirty="0"/>
              <a:t> </a:t>
            </a:r>
            <a:r>
              <a:rPr lang="en-US" altLang="uz" sz="3200" b="0" dirty="0" err="1"/>
              <a:t>mavjud</a:t>
            </a:r>
            <a:r>
              <a:rPr lang="en-US" altLang="uz" sz="3200" b="0" dirty="0"/>
              <a:t>. Robert Park marginal </a:t>
            </a:r>
            <a:r>
              <a:rPr lang="en-US" altLang="uz" sz="3200" b="0" dirty="0" err="1"/>
              <a:t>inson</a:t>
            </a:r>
            <a:r>
              <a:rPr lang="en-US" altLang="uz" sz="3200" b="0" dirty="0"/>
              <a:t> </a:t>
            </a:r>
            <a:r>
              <a:rPr lang="en-US" altLang="uz" sz="3200" b="0" dirty="0" err="1"/>
              <a:t>iborasini</a:t>
            </a:r>
            <a:r>
              <a:rPr lang="en-US" altLang="uz" sz="3200" b="0" dirty="0"/>
              <a:t> o</a:t>
            </a:r>
            <a:r>
              <a:rPr lang="uz" altLang="uz" sz="3200" b="0" dirty="0"/>
              <a:t>‘</a:t>
            </a:r>
            <a:r>
              <a:rPr lang="en-US" altLang="uz" sz="3200" b="0" dirty="0" err="1"/>
              <a:t>zining</a:t>
            </a:r>
            <a:r>
              <a:rPr lang="en-US" altLang="uz" sz="3200" b="0" dirty="0"/>
              <a:t> </a:t>
            </a:r>
            <a:r>
              <a:rPr lang="en-US" altLang="uz" sz="3200" b="1" dirty="0"/>
              <a:t>"</a:t>
            </a:r>
            <a:r>
              <a:rPr lang="en-US" altLang="uz" sz="3200" b="1" dirty="0" err="1"/>
              <a:t>insoniyat</a:t>
            </a:r>
            <a:r>
              <a:rPr lang="en-US" altLang="uz" sz="3200" b="1" dirty="0"/>
              <a:t> </a:t>
            </a:r>
            <a:r>
              <a:rPr lang="en-US" altLang="uz" sz="3200" b="1" dirty="0" err="1"/>
              <a:t>migratsiyasi</a:t>
            </a:r>
            <a:r>
              <a:rPr lang="en-US" altLang="uz" sz="3200" b="1" dirty="0"/>
              <a:t> </a:t>
            </a:r>
            <a:r>
              <a:rPr lang="en-US" altLang="uz" sz="3200" b="1" dirty="0" err="1"/>
              <a:t>va</a:t>
            </a:r>
            <a:r>
              <a:rPr lang="en-US" altLang="uz" sz="3200" b="1" dirty="0"/>
              <a:t> marginal </a:t>
            </a:r>
            <a:r>
              <a:rPr lang="en-US" altLang="uz" sz="3200" b="1" dirty="0" err="1"/>
              <a:t>inson</a:t>
            </a:r>
            <a:r>
              <a:rPr lang="en-US" altLang="uz" sz="3200" b="1" dirty="0"/>
              <a:t>"</a:t>
            </a:r>
            <a:r>
              <a:rPr lang="en-US" altLang="uz" sz="3200" b="0" dirty="0"/>
              <a:t> </a:t>
            </a:r>
            <a:r>
              <a:rPr lang="en-US" altLang="uz" sz="3200" b="0" dirty="0" err="1"/>
              <a:t>nomli</a:t>
            </a:r>
            <a:r>
              <a:rPr lang="en-US" altLang="uz" sz="3200" b="0" dirty="0"/>
              <a:t> </a:t>
            </a:r>
            <a:r>
              <a:rPr lang="en-US" altLang="uz" sz="3200" b="0" dirty="0" err="1"/>
              <a:t>essesida</a:t>
            </a:r>
            <a:r>
              <a:rPr lang="en-US" altLang="uz" sz="3200" b="0" dirty="0"/>
              <a:t> </a:t>
            </a:r>
            <a:r>
              <a:rPr lang="en-US" altLang="uz" sz="3200" b="0" dirty="0" err="1"/>
              <a:t>birinchi</a:t>
            </a:r>
            <a:r>
              <a:rPr lang="en-US" altLang="uz" sz="3200" b="0" dirty="0"/>
              <a:t> </a:t>
            </a:r>
            <a:r>
              <a:rPr lang="en-US" altLang="uz" sz="3200" b="0" dirty="0" err="1"/>
              <a:t>bo</a:t>
            </a:r>
            <a:r>
              <a:rPr lang="uz" altLang="uz" sz="3200" b="0" dirty="0"/>
              <a:t>‘</a:t>
            </a:r>
            <a:r>
              <a:rPr lang="en-US" altLang="uz" sz="3200" b="0" dirty="0"/>
              <a:t>lib </a:t>
            </a:r>
            <a:r>
              <a:rPr lang="en-US" altLang="uz" sz="3200" b="0" dirty="0" err="1"/>
              <a:t>qo</a:t>
            </a:r>
            <a:r>
              <a:rPr lang="uz" altLang="uz" sz="3200" b="0" dirty="0"/>
              <a:t>‘</a:t>
            </a:r>
            <a:r>
              <a:rPr lang="en-US" altLang="uz" sz="3200" b="0" dirty="0" err="1"/>
              <a:t>llagan</a:t>
            </a:r>
            <a:r>
              <a:rPr lang="en-US" altLang="uz" sz="3200" b="0" dirty="0"/>
              <a:t> </a:t>
            </a:r>
            <a:r>
              <a:rPr lang="en-US" altLang="uz" sz="3200" b="0" dirty="0" err="1"/>
              <a:t>inson</a:t>
            </a:r>
            <a:r>
              <a:rPr lang="en-US" altLang="uz" sz="3200" b="0" dirty="0"/>
              <a:t> </a:t>
            </a:r>
            <a:r>
              <a:rPr lang="en-US" altLang="uz" sz="3200" b="0" dirty="0" err="1"/>
              <a:t>hisoblanadi</a:t>
            </a:r>
            <a:endParaRPr lang="uz-UZ-#Latn" dirty="0"/>
          </a:p>
          <a:p>
            <a:pPr algn="ctr"/>
            <a:endParaRPr lang="uz-UZ-#Latn" dirty="0"/>
          </a:p>
          <a:p>
            <a:pPr algn="ctr"/>
            <a:endParaRPr lang="uz-UZ-#Lat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Заголовок 1048623"/>
          <p:cNvSpPr>
            <a:spLocks noGrp="1"/>
          </p:cNvSpPr>
          <p:nvPr>
            <p:ph type="title"/>
          </p:nvPr>
        </p:nvSpPr>
        <p:spPr>
          <a:xfrm>
            <a:off x="782179" y="547791"/>
            <a:ext cx="7886700" cy="5762419"/>
          </a:xfrm>
        </p:spPr>
        <p:style>
          <a:lnRef idx="1">
            <a:schemeClr val="accent4"/>
          </a:lnRef>
          <a:fillRef idx="2">
            <a:schemeClr val="accent4"/>
          </a:fillRef>
          <a:effectRef idx="1">
            <a:schemeClr val="accent4"/>
          </a:effectRef>
          <a:fontRef idx="minor">
            <a:schemeClr val="dk1"/>
          </a:fontRef>
        </p:style>
        <p:txBody>
          <a:bodyPr/>
          <a:lstStyle/>
          <a:p>
            <a:pPr algn="ctr"/>
            <a:r>
              <a:rPr lang="en-US" altLang="uz" sz="3200" dirty="0"/>
              <a:t>Rosa </a:t>
            </a:r>
            <a:r>
              <a:rPr lang="en-US" altLang="uz" sz="3200" dirty="0" err="1"/>
              <a:t>Parkning</a:t>
            </a:r>
            <a:r>
              <a:rPr lang="en-US" altLang="uz" sz="3200" dirty="0"/>
              <a:t> </a:t>
            </a:r>
            <a:r>
              <a:rPr lang="en-US" altLang="uz" sz="3200" dirty="0" err="1"/>
              <a:t>fikriga</a:t>
            </a:r>
            <a:r>
              <a:rPr lang="en-US" altLang="uz" sz="3200" dirty="0"/>
              <a:t> ko</a:t>
            </a:r>
            <a:r>
              <a:rPr lang="uz" altLang="uz" sz="3200" dirty="0"/>
              <a:t>‘</a:t>
            </a:r>
            <a:r>
              <a:rPr lang="en-US" altLang="uz" sz="3200" dirty="0"/>
              <a:t>ra marginal </a:t>
            </a:r>
            <a:r>
              <a:rPr lang="en-US" altLang="uz" sz="3200" dirty="0" err="1"/>
              <a:t>guruhlarga</a:t>
            </a:r>
            <a:r>
              <a:rPr lang="en-US" altLang="uz" sz="3200" dirty="0"/>
              <a:t> </a:t>
            </a:r>
            <a:r>
              <a:rPr lang="en-US" altLang="uz" sz="3200" dirty="0" err="1"/>
              <a:t>mansub</a:t>
            </a:r>
            <a:r>
              <a:rPr lang="en-US" altLang="uz" sz="3200" dirty="0"/>
              <a:t> </a:t>
            </a:r>
            <a:r>
              <a:rPr lang="en-US" altLang="uz" sz="3200" dirty="0" err="1"/>
              <a:t>inson</a:t>
            </a:r>
            <a:r>
              <a:rPr lang="en-US" altLang="uz" sz="3200" dirty="0"/>
              <a:t> -</a:t>
            </a:r>
            <a:r>
              <a:rPr lang="en-US" altLang="uz" sz="3200" dirty="0" err="1"/>
              <a:t>bu</a:t>
            </a:r>
            <a:r>
              <a:rPr lang="en-US" altLang="uz" sz="3200" dirty="0"/>
              <a:t> immigrant </a:t>
            </a:r>
            <a:r>
              <a:rPr lang="en-US" altLang="uz" sz="3200" dirty="0" err="1"/>
              <a:t>bir</a:t>
            </a:r>
            <a:r>
              <a:rPr lang="en-US" altLang="uz" sz="3200" dirty="0"/>
              <a:t> </a:t>
            </a:r>
            <a:r>
              <a:rPr lang="en-US" altLang="uz" sz="3200" dirty="0" err="1"/>
              <a:t>vaqtning</a:t>
            </a:r>
            <a:r>
              <a:rPr lang="en-US" altLang="uz" sz="3200" dirty="0"/>
              <a:t> o</a:t>
            </a:r>
            <a:r>
              <a:rPr lang="uz" altLang="uz" sz="3200" dirty="0"/>
              <a:t>‘</a:t>
            </a:r>
            <a:r>
              <a:rPr lang="en-US" altLang="uz" sz="3200" dirty="0" err="1"/>
              <a:t>zida</a:t>
            </a:r>
            <a:r>
              <a:rPr lang="en-US" altLang="uz" sz="3200" dirty="0"/>
              <a:t> </a:t>
            </a:r>
            <a:r>
              <a:rPr lang="en-US" altLang="uz" sz="3200" dirty="0" err="1"/>
              <a:t>ikkita</a:t>
            </a:r>
            <a:r>
              <a:rPr lang="en-US" altLang="uz" sz="3200" dirty="0"/>
              <a:t> </a:t>
            </a:r>
            <a:r>
              <a:rPr lang="en-US" altLang="uz" sz="3200" dirty="0" err="1"/>
              <a:t>dunyoda</a:t>
            </a:r>
            <a:r>
              <a:rPr lang="en-US" altLang="uz" sz="3200" dirty="0"/>
              <a:t> </a:t>
            </a:r>
            <a:r>
              <a:rPr lang="en-US" altLang="uz" sz="3200" dirty="0" err="1"/>
              <a:t>yashovchi</a:t>
            </a:r>
            <a:r>
              <a:rPr lang="en-US" altLang="uz" sz="3200" dirty="0"/>
              <a:t> </a:t>
            </a:r>
            <a:r>
              <a:rPr lang="en-US" altLang="uz" sz="3200" dirty="0" err="1"/>
              <a:t>zoti</a:t>
            </a:r>
            <a:r>
              <a:rPr lang="en-US" altLang="uz" sz="3200" dirty="0"/>
              <a:t> </a:t>
            </a:r>
            <a:r>
              <a:rPr lang="en-US" altLang="uz" sz="3200" dirty="0" err="1"/>
              <a:t>aniq</a:t>
            </a:r>
            <a:r>
              <a:rPr lang="en-US" altLang="uz" sz="3200" dirty="0"/>
              <a:t> </a:t>
            </a:r>
            <a:r>
              <a:rPr lang="en-US" altLang="uz" sz="3200" dirty="0" err="1"/>
              <a:t>bo</a:t>
            </a:r>
            <a:r>
              <a:rPr lang="uz" altLang="uz" sz="3200" dirty="0"/>
              <a:t>‘</a:t>
            </a:r>
            <a:r>
              <a:rPr lang="en-US" altLang="uz" sz="3200" dirty="0" err="1"/>
              <a:t>lmagan</a:t>
            </a:r>
            <a:r>
              <a:rPr lang="en-US" altLang="uz" sz="3200" dirty="0"/>
              <a:t> </a:t>
            </a:r>
            <a:r>
              <a:rPr lang="en-US" altLang="uz" sz="3200" dirty="0" err="1"/>
              <a:t>insonlardir</a:t>
            </a:r>
            <a:r>
              <a:rPr lang="en-US" altLang="uz" sz="3200" dirty="0"/>
              <a:t>.</a:t>
            </a:r>
            <a:br>
              <a:rPr lang="en-US" altLang="uz" sz="3200" dirty="0"/>
            </a:br>
            <a:br>
              <a:rPr lang="en-US" altLang="uz" sz="3200" dirty="0"/>
            </a:br>
            <a:r>
              <a:rPr lang="en-US" altLang="uz" sz="3200" dirty="0" err="1"/>
              <a:t>Amerikalik</a:t>
            </a:r>
            <a:r>
              <a:rPr lang="en-US" altLang="uz" sz="3200" dirty="0"/>
              <a:t> </a:t>
            </a:r>
            <a:r>
              <a:rPr lang="en-US" altLang="uz" sz="3200" dirty="0" err="1"/>
              <a:t>psixolog</a:t>
            </a:r>
            <a:r>
              <a:rPr lang="en-US" altLang="uz" sz="3200" dirty="0"/>
              <a:t> Tamotsu Shibutani marginal </a:t>
            </a:r>
            <a:r>
              <a:rPr lang="en-US" altLang="uz" sz="3200" dirty="0" err="1"/>
              <a:t>insonga</a:t>
            </a:r>
            <a:r>
              <a:rPr lang="en-US" altLang="uz" sz="3200" dirty="0"/>
              <a:t> </a:t>
            </a:r>
            <a:r>
              <a:rPr lang="en-US" altLang="uz" sz="3200" dirty="0" err="1"/>
              <a:t>shunday</a:t>
            </a:r>
            <a:r>
              <a:rPr lang="en-US" altLang="uz" sz="3200" dirty="0"/>
              <a:t> </a:t>
            </a:r>
            <a:r>
              <a:rPr lang="en-US" altLang="uz" sz="3200" dirty="0" err="1"/>
              <a:t>tarif</a:t>
            </a:r>
            <a:r>
              <a:rPr lang="en-US" altLang="uz" sz="3200" dirty="0"/>
              <a:t> </a:t>
            </a:r>
            <a:r>
              <a:rPr lang="en-US" altLang="uz" sz="3200" dirty="0" err="1"/>
              <a:t>beradi</a:t>
            </a:r>
            <a:r>
              <a:rPr lang="en-US" altLang="uz" sz="3200" dirty="0"/>
              <a:t> </a:t>
            </a:r>
            <a:r>
              <a:rPr lang="en-US" altLang="uz" sz="3200" dirty="0" err="1"/>
              <a:t>yani</a:t>
            </a:r>
            <a:r>
              <a:rPr lang="en-US" altLang="uz" sz="3200" dirty="0"/>
              <a:t>, o</a:t>
            </a:r>
            <a:r>
              <a:rPr lang="uz" altLang="uz" sz="3200" dirty="0"/>
              <a:t>‘</a:t>
            </a:r>
            <a:r>
              <a:rPr lang="en-US" altLang="uz" sz="3200" dirty="0"/>
              <a:t>z </a:t>
            </a:r>
            <a:r>
              <a:rPr lang="en-US" altLang="uz" sz="3200" dirty="0" err="1"/>
              <a:t>shaxsiy</a:t>
            </a:r>
            <a:r>
              <a:rPr lang="en-US" altLang="uz" sz="3200" dirty="0"/>
              <a:t> </a:t>
            </a:r>
            <a:r>
              <a:rPr lang="en-US" altLang="uz" sz="3200" dirty="0" err="1"/>
              <a:t>qadriga</a:t>
            </a:r>
            <a:r>
              <a:rPr lang="en-US" altLang="uz" sz="3200" dirty="0"/>
              <a:t> </a:t>
            </a:r>
            <a:r>
              <a:rPr lang="en-US" altLang="uz" sz="3200" dirty="0" err="1"/>
              <a:t>nisbatan</a:t>
            </a:r>
            <a:r>
              <a:rPr lang="en-US" altLang="uz" sz="3200" dirty="0"/>
              <a:t> </a:t>
            </a:r>
            <a:r>
              <a:rPr lang="en-US" altLang="uz" sz="3200" dirty="0" err="1"/>
              <a:t>shubxalar</a:t>
            </a:r>
            <a:r>
              <a:rPr lang="en-US" altLang="uz" sz="3200" dirty="0"/>
              <a:t> </a:t>
            </a:r>
            <a:r>
              <a:rPr lang="en-US" altLang="uz" sz="3200" dirty="0" err="1"/>
              <a:t>qo</a:t>
            </a:r>
            <a:r>
              <a:rPr lang="uz" altLang="uz" sz="3200" dirty="0"/>
              <a:t>‘</a:t>
            </a:r>
            <a:r>
              <a:rPr lang="en-US" altLang="uz" sz="3200" dirty="0" err="1"/>
              <a:t>rquvni</a:t>
            </a:r>
            <a:r>
              <a:rPr lang="en-US" altLang="uz" sz="3200" dirty="0"/>
              <a:t> his </a:t>
            </a:r>
            <a:r>
              <a:rPr lang="en-US" altLang="uz" sz="3200" dirty="0" err="1"/>
              <a:t>qilishi</a:t>
            </a:r>
            <a:r>
              <a:rPr lang="en-US" altLang="uz" sz="3200" dirty="0"/>
              <a:t>, </a:t>
            </a:r>
            <a:r>
              <a:rPr lang="en-US" altLang="uz" sz="3200" dirty="0" err="1"/>
              <a:t>tortinchoqlik</a:t>
            </a:r>
            <a:r>
              <a:rPr lang="en-US" altLang="uz" sz="3200" dirty="0"/>
              <a:t>, </a:t>
            </a:r>
            <a:r>
              <a:rPr lang="en-US" altLang="uz" sz="3200" dirty="0" err="1"/>
              <a:t>haddan</a:t>
            </a:r>
            <a:r>
              <a:rPr lang="en-US" altLang="uz" sz="3200" dirty="0"/>
              <a:t> </a:t>
            </a:r>
            <a:r>
              <a:rPr lang="en-US" altLang="uz" sz="3200" dirty="0" err="1"/>
              <a:t>ortiq</a:t>
            </a:r>
            <a:r>
              <a:rPr lang="en-US" altLang="uz" sz="3200" dirty="0"/>
              <a:t> </a:t>
            </a:r>
            <a:r>
              <a:rPr lang="en-US" altLang="uz" sz="3200" dirty="0" err="1"/>
              <a:t>xayolparastlik</a:t>
            </a:r>
            <a:r>
              <a:rPr lang="en-US" altLang="uz" sz="3200" dirty="0"/>
              <a:t> </a:t>
            </a:r>
            <a:r>
              <a:rPr lang="en-US" altLang="uz" sz="3200" dirty="0" err="1"/>
              <a:t>kelajak</a:t>
            </a:r>
            <a:r>
              <a:rPr lang="en-US" altLang="uz" sz="3200" dirty="0"/>
              <a:t> </a:t>
            </a:r>
            <a:r>
              <a:rPr lang="en-US" altLang="uz" sz="3200" dirty="0" err="1"/>
              <a:t>haqida</a:t>
            </a:r>
            <a:r>
              <a:rPr lang="en-US" altLang="uz" sz="3200" dirty="0"/>
              <a:t> </a:t>
            </a:r>
            <a:r>
              <a:rPr lang="en-US" altLang="uz" sz="3200" dirty="0" err="1"/>
              <a:t>juda</a:t>
            </a:r>
            <a:r>
              <a:rPr lang="en-US" altLang="uz" sz="3200" dirty="0"/>
              <a:t> ko</a:t>
            </a:r>
            <a:r>
              <a:rPr lang="uz" altLang="uz" sz="3200" dirty="0"/>
              <a:t>‘</a:t>
            </a:r>
            <a:r>
              <a:rPr lang="en-US" altLang="uz" sz="3200" dirty="0"/>
              <a:t>p </a:t>
            </a:r>
            <a:r>
              <a:rPr lang="en-US" altLang="uz" sz="3200" dirty="0" err="1"/>
              <a:t>xavotirlanish</a:t>
            </a:r>
            <a:r>
              <a:rPr lang="en-US" altLang="uz" sz="3200" dirty="0"/>
              <a:t>,  </a:t>
            </a:r>
            <a:r>
              <a:rPr lang="en-US" altLang="uz" sz="3200" dirty="0" err="1"/>
              <a:t>yolg</a:t>
            </a:r>
            <a:r>
              <a:rPr lang="uz" altLang="uz" sz="3200" dirty="0"/>
              <a:t>‘</a:t>
            </a:r>
            <a:r>
              <a:rPr lang="en-US" altLang="uz" sz="3200" dirty="0" err="1"/>
              <a:t>izlik</a:t>
            </a:r>
            <a:r>
              <a:rPr lang="en-US" altLang="uz" sz="3200" dirty="0"/>
              <a:t> </a:t>
            </a:r>
            <a:r>
              <a:rPr lang="en-US" altLang="uz" sz="3200" dirty="0" err="1"/>
              <a:t>shu</a:t>
            </a:r>
            <a:r>
              <a:rPr lang="en-US" altLang="uz" sz="3200" dirty="0"/>
              <a:t> </a:t>
            </a:r>
            <a:r>
              <a:rPr lang="en-US" altLang="uz" sz="3200" dirty="0" err="1"/>
              <a:t>kabi</a:t>
            </a:r>
            <a:r>
              <a:rPr lang="en-US" altLang="uz" sz="3200" dirty="0"/>
              <a:t> </a:t>
            </a:r>
            <a:r>
              <a:rPr lang="en-US" altLang="uz" sz="3200" dirty="0" err="1"/>
              <a:t>bir</a:t>
            </a:r>
            <a:r>
              <a:rPr lang="en-US" altLang="uz" sz="3200" dirty="0"/>
              <a:t> </a:t>
            </a:r>
            <a:r>
              <a:rPr lang="en-US" altLang="uz" sz="3200" dirty="0" err="1"/>
              <a:t>qancha</a:t>
            </a:r>
            <a:r>
              <a:rPr lang="en-US" altLang="uz" sz="3200" dirty="0"/>
              <a:t> </a:t>
            </a:r>
            <a:r>
              <a:rPr lang="en-US" altLang="uz" sz="3200" dirty="0" err="1"/>
              <a:t>fikrlarni</a:t>
            </a:r>
            <a:r>
              <a:rPr lang="en-US" altLang="uz" sz="3200" dirty="0"/>
              <a:t> </a:t>
            </a:r>
            <a:r>
              <a:rPr lang="en-US" altLang="uz" sz="3200" dirty="0" err="1"/>
              <a:t>aytib</a:t>
            </a:r>
            <a:r>
              <a:rPr lang="en-US" altLang="uz" sz="3200" dirty="0"/>
              <a:t> o</a:t>
            </a:r>
            <a:r>
              <a:rPr lang="uz" altLang="uz" sz="3200" dirty="0"/>
              <a:t>‘</a:t>
            </a:r>
            <a:r>
              <a:rPr lang="en-US" altLang="uz" sz="3200" dirty="0" err="1"/>
              <a:t>tadi</a:t>
            </a:r>
            <a:endParaRPr lang="uz-UZ-#Lat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Лента: изогнутая и наклоненная вверх 1048625"/>
          <p:cNvSpPr/>
          <p:nvPr/>
        </p:nvSpPr>
        <p:spPr>
          <a:xfrm>
            <a:off x="628650" y="579814"/>
            <a:ext cx="7863925" cy="5751239"/>
          </a:xfrm>
          <a:prstGeom prst="ellipseRibbon2">
            <a:avLst>
              <a:gd name="adj1" fmla="val 25000"/>
              <a:gd name="adj2" fmla="val 50000"/>
              <a:gd name="adj3" fmla="val 9127"/>
            </a:avLst>
          </a:prstGeom>
          <a:solidFill>
            <a:srgbClr val="CCFECC"/>
          </a:solidFill>
          <a:ln w="25400">
            <a:solidFill>
              <a:srgbClr val="3893E0"/>
            </a:solidFill>
          </a:ln>
        </p:spPr>
        <p:txBody>
          <a:bodyPr anchor="ctr"/>
          <a:lstStyle/>
          <a:p>
            <a:pPr algn="ctr"/>
            <a:r>
              <a:rPr lang="en-US" altLang="uz" sz="2800" b="1" dirty="0" err="1"/>
              <a:t>Sotsiologik</a:t>
            </a:r>
            <a:r>
              <a:rPr lang="en-US" altLang="uz" sz="2800" b="1" dirty="0"/>
              <a:t> </a:t>
            </a:r>
            <a:r>
              <a:rPr lang="en-US" altLang="uz" sz="2800" b="1" dirty="0" err="1"/>
              <a:t>nazariya</a:t>
            </a:r>
            <a:r>
              <a:rPr lang="en-US" altLang="uz" sz="2800" b="1" dirty="0"/>
              <a:t>.</a:t>
            </a:r>
            <a:endParaRPr lang="uz-UZ-#Latn" dirty="0"/>
          </a:p>
          <a:p>
            <a:pPr algn="ctr"/>
            <a:r>
              <a:rPr lang="en-US" altLang="uz" sz="2800" b="0" dirty="0" err="1"/>
              <a:t>Mamlakatlarning</a:t>
            </a:r>
            <a:r>
              <a:rPr lang="en-US" altLang="uz" sz="2800" b="0" dirty="0"/>
              <a:t> </a:t>
            </a:r>
            <a:r>
              <a:rPr lang="en-US" altLang="uz" sz="2800" b="0" dirty="0" err="1"/>
              <a:t>qashshoq</a:t>
            </a:r>
            <a:r>
              <a:rPr lang="en-US" altLang="uz" sz="2800" b="0" dirty="0"/>
              <a:t> </a:t>
            </a:r>
            <a:r>
              <a:rPr lang="en-US" altLang="uz" sz="2800" b="0" dirty="0" err="1"/>
              <a:t>tumanlarida</a:t>
            </a:r>
            <a:r>
              <a:rPr lang="en-US" altLang="uz" sz="2800" b="0" dirty="0"/>
              <a:t> </a:t>
            </a:r>
            <a:r>
              <a:rPr lang="en-US" altLang="uz" sz="2800" b="0" dirty="0" err="1"/>
              <a:t>infratuzilmaning</a:t>
            </a:r>
            <a:r>
              <a:rPr lang="en-US" altLang="uz" sz="2800" b="0" dirty="0"/>
              <a:t> </a:t>
            </a:r>
            <a:r>
              <a:rPr lang="en-US" altLang="uz" sz="2800" b="0" dirty="0" err="1"/>
              <a:t>yetarli</a:t>
            </a:r>
            <a:r>
              <a:rPr lang="en-US" altLang="uz" sz="2800" b="0" dirty="0"/>
              <a:t> </a:t>
            </a:r>
            <a:r>
              <a:rPr lang="en-US" altLang="uz" sz="2800" b="0" dirty="0" err="1"/>
              <a:t>emasligi</a:t>
            </a:r>
            <a:r>
              <a:rPr lang="en-US" altLang="uz" sz="2800" b="0" dirty="0"/>
              <a:t> </a:t>
            </a:r>
            <a:r>
              <a:rPr lang="en-US" altLang="uz" sz="2800" b="0" dirty="0" err="1"/>
              <a:t>sababli</a:t>
            </a:r>
            <a:r>
              <a:rPr lang="en-US" altLang="uz" sz="2800" b="0" dirty="0"/>
              <a:t> </a:t>
            </a:r>
            <a:r>
              <a:rPr lang="en-US" altLang="uz" sz="2800" b="0" dirty="0" err="1"/>
              <a:t>katta</a:t>
            </a:r>
            <a:r>
              <a:rPr lang="en-US" altLang="uz" sz="2800" b="0" dirty="0"/>
              <a:t> </a:t>
            </a:r>
            <a:r>
              <a:rPr lang="en-US" altLang="uz" sz="2800" b="0" dirty="0" err="1"/>
              <a:t>shaharlarda</a:t>
            </a:r>
            <a:r>
              <a:rPr lang="en-US" altLang="uz" sz="2800" b="0" dirty="0"/>
              <a:t> marginal </a:t>
            </a:r>
            <a:r>
              <a:rPr lang="en-US" altLang="uz" sz="2800" b="0" dirty="0" err="1"/>
              <a:t>tumanlar</a:t>
            </a:r>
            <a:r>
              <a:rPr lang="en-US" altLang="uz" sz="2800" b="0" dirty="0"/>
              <a:t> </a:t>
            </a:r>
            <a:r>
              <a:rPr lang="en-US" altLang="uz" sz="2800" b="0" dirty="0" err="1"/>
              <a:t>paydo</a:t>
            </a:r>
            <a:r>
              <a:rPr lang="en-US" altLang="uz" sz="2800" b="0" dirty="0"/>
              <a:t> </a:t>
            </a:r>
            <a:r>
              <a:rPr lang="en-US" altLang="uz" sz="2800" b="0" dirty="0" err="1"/>
              <a:t>bo</a:t>
            </a:r>
            <a:r>
              <a:rPr lang="uz" altLang="uz" sz="2800" b="0" dirty="0"/>
              <a:t>‘</a:t>
            </a:r>
            <a:r>
              <a:rPr lang="en-US" altLang="uz" sz="2800" b="0" dirty="0"/>
              <a:t>la </a:t>
            </a:r>
            <a:r>
              <a:rPr lang="en-US" altLang="uz" sz="2800" b="0" dirty="0" err="1"/>
              <a:t>boshlaydi</a:t>
            </a:r>
            <a:endParaRPr lang="uz-UZ-#Lat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Лента: изогнутая и наклоненная вверх 1048627"/>
          <p:cNvSpPr/>
          <p:nvPr/>
        </p:nvSpPr>
        <p:spPr>
          <a:xfrm>
            <a:off x="221673" y="249382"/>
            <a:ext cx="8811491" cy="6326223"/>
          </a:xfrm>
          <a:prstGeom prst="ellipseRibbon2">
            <a:avLst/>
          </a:prstGeom>
          <a:solidFill>
            <a:srgbClr val="CCFECC"/>
          </a:solidFill>
          <a:ln w="25400">
            <a:solidFill>
              <a:srgbClr val="3893E0"/>
            </a:solidFill>
          </a:ln>
        </p:spPr>
        <p:txBody>
          <a:bodyPr anchor="ctr"/>
          <a:lstStyle/>
          <a:p>
            <a:pPr algn="ctr"/>
            <a:r>
              <a:rPr lang="en-US" altLang="uz" sz="2800" b="1" dirty="0" err="1"/>
              <a:t>Insonparvarlik</a:t>
            </a:r>
            <a:r>
              <a:rPr lang="en-US" altLang="uz" sz="2800" b="1" dirty="0"/>
              <a:t> </a:t>
            </a:r>
            <a:r>
              <a:rPr lang="en-US" altLang="uz" sz="2800" b="1" dirty="0" err="1"/>
              <a:t>nazariyasi</a:t>
            </a:r>
            <a:r>
              <a:rPr lang="en-US" altLang="uz" sz="2800" b="1" dirty="0"/>
              <a:t>.</a:t>
            </a:r>
            <a:endParaRPr lang="uz-UZ-#Latn" sz="2800" b="1" dirty="0"/>
          </a:p>
          <a:p>
            <a:pPr algn="ctr"/>
            <a:r>
              <a:rPr lang="en-US" altLang="uz" sz="2800" b="0" dirty="0" err="1"/>
              <a:t>Olimlarning</a:t>
            </a:r>
            <a:r>
              <a:rPr lang="en-US" altLang="uz" sz="2800" b="0" dirty="0"/>
              <a:t> </a:t>
            </a:r>
            <a:r>
              <a:rPr lang="en-US" altLang="uz" sz="2800" b="0" dirty="0" err="1"/>
              <a:t>fikriga</a:t>
            </a:r>
            <a:r>
              <a:rPr lang="en-US" altLang="uz" sz="2800" b="0" dirty="0"/>
              <a:t> ko</a:t>
            </a:r>
            <a:r>
              <a:rPr lang="uz" altLang="uz" sz="2800" b="0" dirty="0"/>
              <a:t>‘</a:t>
            </a:r>
            <a:r>
              <a:rPr lang="en-US" altLang="uz" sz="2800" b="0" dirty="0"/>
              <a:t>ra </a:t>
            </a:r>
            <a:r>
              <a:rPr lang="en-US" altLang="uz" sz="2800" b="0" dirty="0" err="1"/>
              <a:t>aholing</a:t>
            </a:r>
            <a:r>
              <a:rPr lang="en-US" altLang="uz" sz="2800" b="0" dirty="0"/>
              <a:t> </a:t>
            </a:r>
            <a:r>
              <a:rPr lang="en-US" altLang="uz" sz="2800" b="0" dirty="0" err="1"/>
              <a:t>quyi</a:t>
            </a:r>
            <a:r>
              <a:rPr lang="en-US" altLang="uz" sz="2800" b="0" dirty="0"/>
              <a:t> </a:t>
            </a:r>
            <a:r>
              <a:rPr lang="en-US" altLang="uz" sz="2800" b="0" dirty="0" err="1"/>
              <a:t>qismini</a:t>
            </a:r>
            <a:r>
              <a:rPr lang="en-US" altLang="uz" sz="2800" b="0" dirty="0"/>
              <a:t> o</a:t>
            </a:r>
            <a:r>
              <a:rPr lang="uz" altLang="uz" sz="2800" b="0" dirty="0"/>
              <a:t>‘</a:t>
            </a:r>
            <a:r>
              <a:rPr lang="en-US" altLang="uz" sz="2800" b="0" dirty="0" err="1"/>
              <a:t>zgartirish</a:t>
            </a:r>
            <a:r>
              <a:rPr lang="en-US" altLang="uz" sz="2800" b="0" dirty="0"/>
              <a:t> </a:t>
            </a:r>
            <a:r>
              <a:rPr lang="en-US" altLang="uz" sz="2800" b="0" dirty="0" err="1"/>
              <a:t>uchun</a:t>
            </a:r>
            <a:r>
              <a:rPr lang="en-US" altLang="uz" sz="2800" b="0" dirty="0"/>
              <a:t> </a:t>
            </a:r>
            <a:r>
              <a:rPr lang="en-US" altLang="uz" sz="2800" b="0" dirty="0" err="1"/>
              <a:t>ularni</a:t>
            </a:r>
            <a:r>
              <a:rPr lang="en-US" altLang="uz" sz="2800" b="0" dirty="0"/>
              <a:t> </a:t>
            </a:r>
            <a:r>
              <a:rPr lang="en-US" altLang="uz" sz="2800" b="0" dirty="0" err="1"/>
              <a:t>daromadlarini</a:t>
            </a:r>
            <a:r>
              <a:rPr lang="en-US" altLang="uz" sz="2800" b="0" dirty="0"/>
              <a:t> o</a:t>
            </a:r>
            <a:r>
              <a:rPr lang="uz" altLang="uz" sz="2800" b="0" dirty="0"/>
              <a:t>‘</a:t>
            </a:r>
            <a:r>
              <a:rPr lang="en-US" altLang="uz" sz="2800" b="0" dirty="0" err="1"/>
              <a:t>rta</a:t>
            </a:r>
            <a:r>
              <a:rPr lang="en-US" altLang="uz" sz="2800" b="0" dirty="0"/>
              <a:t> </a:t>
            </a:r>
            <a:r>
              <a:rPr lang="en-US" altLang="uz" sz="2800" b="0" dirty="0" err="1"/>
              <a:t>darajaga</a:t>
            </a:r>
            <a:r>
              <a:rPr lang="en-US" altLang="uz" sz="2800" b="0" dirty="0"/>
              <a:t> </a:t>
            </a:r>
            <a:r>
              <a:rPr lang="en-US" altLang="uz" sz="2800" b="0" dirty="0" err="1"/>
              <a:t>olib</a:t>
            </a:r>
            <a:r>
              <a:rPr lang="en-US" altLang="uz" sz="2800" b="0" dirty="0"/>
              <a:t> </a:t>
            </a:r>
            <a:r>
              <a:rPr lang="en-US" altLang="uz" sz="2800" b="0" dirty="0" err="1"/>
              <a:t>chiqish,yashash</a:t>
            </a:r>
            <a:r>
              <a:rPr lang="en-US" altLang="uz" sz="2800" b="0" dirty="0"/>
              <a:t> </a:t>
            </a:r>
            <a:r>
              <a:rPr lang="en-US" altLang="uz" sz="2800" b="0" dirty="0" err="1"/>
              <a:t>sharoitlarini</a:t>
            </a:r>
            <a:r>
              <a:rPr lang="en-US" altLang="uz" sz="2800" b="0" dirty="0"/>
              <a:t> </a:t>
            </a:r>
            <a:r>
              <a:rPr lang="en-US" altLang="uz" sz="2800" b="0" dirty="0" err="1"/>
              <a:t>yaxshilash</a:t>
            </a:r>
            <a:r>
              <a:rPr lang="en-US" altLang="uz" sz="2800" b="0" dirty="0"/>
              <a:t> </a:t>
            </a:r>
            <a:r>
              <a:rPr lang="en-US" altLang="uz" sz="2800" b="0" dirty="0" err="1"/>
              <a:t>kabi</a:t>
            </a:r>
            <a:r>
              <a:rPr lang="en-US" altLang="uz" sz="2800" b="0" dirty="0"/>
              <a:t> </a:t>
            </a:r>
            <a:r>
              <a:rPr lang="en-US" altLang="uz" sz="2800" b="0" dirty="0" err="1"/>
              <a:t>bir</a:t>
            </a:r>
            <a:r>
              <a:rPr lang="en-US" altLang="uz" sz="2800" b="0" dirty="0"/>
              <a:t> </a:t>
            </a:r>
            <a:r>
              <a:rPr lang="en-US" altLang="uz" sz="2800" b="0" dirty="0" err="1"/>
              <a:t>qancha</a:t>
            </a:r>
            <a:r>
              <a:rPr lang="en-US" altLang="uz" sz="2800" b="0" dirty="0"/>
              <a:t> </a:t>
            </a:r>
            <a:r>
              <a:rPr lang="en-US" altLang="uz" sz="2800" b="0" dirty="0" err="1"/>
              <a:t>ishlarni</a:t>
            </a:r>
            <a:r>
              <a:rPr lang="en-US" altLang="uz" sz="2800" b="0" dirty="0"/>
              <a:t> </a:t>
            </a:r>
            <a:r>
              <a:rPr lang="en-US" altLang="uz" sz="2800" b="0" dirty="0" err="1"/>
              <a:t>amalga</a:t>
            </a:r>
            <a:r>
              <a:rPr lang="en-US" altLang="uz" sz="2800" b="0" dirty="0"/>
              <a:t> </a:t>
            </a:r>
            <a:r>
              <a:rPr lang="en-US" altLang="uz" sz="2800" b="0" dirty="0" err="1"/>
              <a:t>oshirish</a:t>
            </a:r>
            <a:r>
              <a:rPr lang="en-US" altLang="uz" sz="2800" b="0" dirty="0"/>
              <a:t> </a:t>
            </a:r>
            <a:r>
              <a:rPr lang="en-US" altLang="uz" sz="2800" b="0" dirty="0" err="1"/>
              <a:t>kerak</a:t>
            </a:r>
            <a:endParaRPr lang="uz-UZ-#Latn" sz="2800" b="1" dirty="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428</Words>
  <Application>Microsoft Office PowerPoint</Application>
  <PresentationFormat>Экран (4:3)</PresentationFormat>
  <Paragraphs>43</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宋体</vt:lpstr>
      <vt:lpstr>Arial</vt:lpstr>
      <vt:lpstr>Calibri</vt:lpstr>
      <vt:lpstr>Calibri Light</vt:lpstr>
      <vt:lpstr>Office Theme</vt:lpstr>
      <vt:lpstr> Turli mijozlar va maqsadli guruhlar bilan ijtimoiy ish olib borish amaliyotining axloqiy masalalari    </vt:lpstr>
      <vt:lpstr>Презентация PowerPoint</vt:lpstr>
      <vt:lpstr>1. Marginallashtiruvchi guruhlar tushunchasi.  Marginallik (lot.-chegarada turgan)-madaniyatlar aro muloqotlar, ijtimoiy va texnologik o‘zgarishlar ta'siri ostida qolgan qadriyatlar zaiflashishidan kelib chiqadigan hodisalar ta'rifi   Marginallik (lotin tilida margo-chegara, sarhad)-ijtimoiy falsafa va sotsiologiyada  shaxsning ruhiyatiga tasir etuvchi chegara holatidagi tushuncha  </vt:lpstr>
      <vt:lpstr>Robert King Merton, Xarman, Vuds kabi amerikalik olimlar marginallikni migratsion va axloqiy jarayonlarni o‘rganib kelmoqda   Amerikalik olimlar marginallik hodisasini insonning ijobiy guruhga kirib borishdagi dastlabki bosqichi deb ta'riflaydilar   </vt:lpstr>
      <vt:lpstr>Marginalli guruhlar muamosini tadqiq qilishning Yevropa an'anasiga kora "inglizcha-nemischa" va "fransuzcha" deb belgilangan ikkita asosiy yondashuvlari mavjud  Marginal guruhlarga mansub odamlar asosan shaharning quyi qatlamidagi aholi va viloyatlardan kelgan odamlar hisoblanadi </vt:lpstr>
      <vt:lpstr>Презентация PowerPoint</vt:lpstr>
      <vt:lpstr>Marginallik tushunchasining turli tarzda qabul qilinishi quyidagi vaziyatlarga bog‘liq:           </vt:lpstr>
      <vt:lpstr>Bugungi kunda "marginallik" ijtimoiy ish sohasi tarifiga ko‘ra jamiyatdan tashqarida bo‘lgan shaxslar va guruhlar kiradi   Bu guruhdagi shaxslar ijtimoiy ish sohasida faoliyat olib borayotgan mutaxassislarning yordamiga muhtoj  </vt:lpstr>
      <vt:lpstr>Презентация PowerPoint</vt:lpstr>
      <vt:lpstr>Презентация PowerPoint</vt:lpstr>
      <vt:lpstr>IJTIMOIY MARGINALLASHTIRISH O‘ZI NIMA?   Marginallashtirish  ma'lum darajada ijtimoiy maqom bilan bog‘liq bo‘lgan siljib yuruvchi hodisa demakdir. Masalan, biron bir shaxs yuqori ijtimoiy maqomga ega bo‘lishi biroq malum o‘zgarishlar sabab o‘sha maqomini yo‘qotishi bunga misol boladi </vt:lpstr>
      <vt:lpstr>Презентация PowerPoint</vt:lpstr>
      <vt:lpstr>2. Marginallik sabablari. Marginal guruhlarning jamiyatdagi o‘rni.  Marginallashgan odamlar o‘z hayoti va mavjud resurslari ustidan nazoratni to‘liq amalga oshira olmaydilar, ular kamsitilishi mumkin va ko‘pincha jamoatchilik tomonidan salbiy munosabatlar namoyon qilinishiga sabab bo‘ladi. Ularning o‘zlariga ishonchi va o‘zini o‘zi hurmat qilish darajasi past bolishi mumkin </vt:lpstr>
      <vt:lpstr>Marginallashtirishning ikkita asosiy jihati mavjud: ichki va tashqi.   Marginallashtirishning yuza qismi va tashqi ko‘rinishi jamoatchilik tomonidan salbiy nuqtayi nazardan o‘rganiladi va muhokama qilinadi.  Marginallashtirishning ichki yuzasi ruhiy vaziyat bilan bog‘liq. U o‘zini qadriyatlarda munosabatlarda beqaror deb hisoblaydi bir so‘z bilan aytganda tarki dunyo qilgan shaxsga aylanadi</vt:lpstr>
      <vt:lpstr>Презентация PowerPoint</vt:lpstr>
      <vt:lpstr>Rosa Parkning fikriga ko‘ra marginal guruhlarga mansub inson -bu immigrant bir vaqtning o‘zida ikkita dunyoda yashovchi zoti aniq bo‘lmagan insonlardir.  Amerikalik psixolog Tamotsu Shibutani marginal insonga shunday tarif beradi yani, o‘z shaxsiy qadriga nisbatan shubxalar qo‘rquvni his qilishi, tortinchoqlik, haddan ortiq xayolparastlik kelajak haqida juda ko‘p xavotirlanish,  yolg‘izlik shu kabi bir qancha fikrlarni aytib o‘tadi</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Turli mijozlar va maqsadli guruhlar bilan ijtimoiy ish olib borish amaliyotining axloqiy masalalari    </dc:title>
  <dc:creator>SM-A305FN</dc:creator>
  <cp:lastModifiedBy>Пользователь</cp:lastModifiedBy>
  <cp:revision>1</cp:revision>
  <dcterms:created xsi:type="dcterms:W3CDTF">2015-05-09T11:30:45Z</dcterms:created>
  <dcterms:modified xsi:type="dcterms:W3CDTF">2024-05-18T12:29:15Z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5525ead5f5d74c46a40fcd325f8bea15</vt:lpwstr>
  </property>
</Properties>
</file>