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0"/>
  </p:notesMasterIdLst>
  <p:sldIdLst>
    <p:sldId id="256" r:id="rId2"/>
    <p:sldId id="257" r:id="rId3"/>
    <p:sldId id="258" r:id="rId4"/>
    <p:sldId id="269" r:id="rId5"/>
    <p:sldId id="261" r:id="rId6"/>
    <p:sldId id="259" r:id="rId7"/>
    <p:sldId id="265" r:id="rId8"/>
    <p:sldId id="273" r:id="rId9"/>
    <p:sldId id="260" r:id="rId10"/>
    <p:sldId id="274" r:id="rId11"/>
    <p:sldId id="262" r:id="rId12"/>
    <p:sldId id="264" r:id="rId13"/>
    <p:sldId id="276" r:id="rId14"/>
    <p:sldId id="270" r:id="rId15"/>
    <p:sldId id="275" r:id="rId16"/>
    <p:sldId id="266" r:id="rId17"/>
    <p:sldId id="271" r:id="rId18"/>
    <p:sldId id="272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B4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45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198D21C-A9A0-49FD-8AA8-1661A35F2745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1B70E5A-3DC8-4086-848C-E177B4726796}">
      <dgm:prSet phldrT="[Текст]" custT="1"/>
      <dgm:spPr/>
      <dgm:t>
        <a:bodyPr/>
        <a:lstStyle/>
        <a:p>
          <a:r>
            <a:rPr lang="en-US" sz="3200" b="1" dirty="0" err="1">
              <a:solidFill>
                <a:schemeClr val="tx1"/>
              </a:solidFill>
            </a:rPr>
            <a:t>Davlat</a:t>
          </a:r>
          <a:r>
            <a:rPr lang="en-US" sz="3200" b="1" dirty="0">
              <a:solidFill>
                <a:schemeClr val="tx1"/>
              </a:solidFill>
            </a:rPr>
            <a:t> </a:t>
          </a:r>
          <a:r>
            <a:rPr lang="en-US" sz="3200" b="1" dirty="0" err="1">
              <a:solidFill>
                <a:schemeClr val="tx1"/>
              </a:solidFill>
            </a:rPr>
            <a:t>hokimiyati</a:t>
          </a:r>
          <a:r>
            <a:rPr lang="en-US" sz="3200" b="1" dirty="0">
              <a:solidFill>
                <a:schemeClr val="tx1"/>
              </a:solidFill>
            </a:rPr>
            <a:t> </a:t>
          </a:r>
          <a:r>
            <a:rPr lang="en-US" sz="3200" b="1" dirty="0" err="1">
              <a:solidFill>
                <a:schemeClr val="tx1"/>
              </a:solidFill>
            </a:rPr>
            <a:t>organlari</a:t>
          </a:r>
          <a:endParaRPr lang="ru-RU" sz="3200" b="1" dirty="0">
            <a:solidFill>
              <a:schemeClr val="tx1"/>
            </a:solidFill>
          </a:endParaRPr>
        </a:p>
      </dgm:t>
    </dgm:pt>
    <dgm:pt modelId="{0878580D-6668-4DD8-9C7B-88EE8A8B07AC}" type="parTrans" cxnId="{2B7CDA4D-474F-4769-B2DF-477405D94F6C}">
      <dgm:prSet/>
      <dgm:spPr/>
      <dgm:t>
        <a:bodyPr/>
        <a:lstStyle/>
        <a:p>
          <a:endParaRPr lang="ru-RU"/>
        </a:p>
      </dgm:t>
    </dgm:pt>
    <dgm:pt modelId="{202B7684-F9B5-4E80-A1AF-C929792B7A16}" type="sibTrans" cxnId="{2B7CDA4D-474F-4769-B2DF-477405D94F6C}">
      <dgm:prSet/>
      <dgm:spPr/>
      <dgm:t>
        <a:bodyPr/>
        <a:lstStyle/>
        <a:p>
          <a:endParaRPr lang="ru-RU"/>
        </a:p>
      </dgm:t>
    </dgm:pt>
    <dgm:pt modelId="{D2F51CD7-6E3B-4AC0-99E7-0EEBA7235B61}">
      <dgm:prSet phldrT="[Текст]" custT="1"/>
      <dgm:spPr/>
      <dgm:t>
        <a:bodyPr/>
        <a:lstStyle/>
        <a:p>
          <a:r>
            <a:rPr lang="en-US" sz="2000" b="1" dirty="0" err="1">
              <a:solidFill>
                <a:schemeClr val="tx1"/>
              </a:solidFill>
            </a:rPr>
            <a:t>Iste’molchilarning</a:t>
          </a:r>
          <a:r>
            <a:rPr lang="en-US" sz="2000" b="1" dirty="0">
              <a:solidFill>
                <a:schemeClr val="tx1"/>
              </a:solidFill>
            </a:rPr>
            <a:t> </a:t>
          </a:r>
          <a:r>
            <a:rPr lang="en-US" sz="2000" b="1" dirty="0" err="1">
              <a:solidFill>
                <a:schemeClr val="tx1"/>
              </a:solidFill>
            </a:rPr>
            <a:t>jamoat</a:t>
          </a:r>
          <a:r>
            <a:rPr lang="en-US" sz="2000" b="1" dirty="0">
              <a:solidFill>
                <a:schemeClr val="tx1"/>
              </a:solidFill>
            </a:rPr>
            <a:t> </a:t>
          </a:r>
          <a:r>
            <a:rPr lang="en-US" sz="2000" b="1" dirty="0" err="1">
              <a:solidFill>
                <a:schemeClr val="tx1"/>
              </a:solidFill>
            </a:rPr>
            <a:t>birlashmalari</a:t>
          </a:r>
          <a:endParaRPr lang="ru-RU" sz="2000" b="1" dirty="0">
            <a:solidFill>
              <a:schemeClr val="tx1"/>
            </a:solidFill>
          </a:endParaRPr>
        </a:p>
      </dgm:t>
    </dgm:pt>
    <dgm:pt modelId="{455D25E8-D9BE-4069-9182-496AE4F53096}" type="parTrans" cxnId="{35193C53-50F7-445F-B8F0-14A90C28D9F7}">
      <dgm:prSet/>
      <dgm:spPr/>
      <dgm:t>
        <a:bodyPr/>
        <a:lstStyle/>
        <a:p>
          <a:endParaRPr lang="ru-RU"/>
        </a:p>
      </dgm:t>
    </dgm:pt>
    <dgm:pt modelId="{81ABD8AD-BB56-4928-B8CD-71A6B1C018F5}" type="sibTrans" cxnId="{35193C53-50F7-445F-B8F0-14A90C28D9F7}">
      <dgm:prSet/>
      <dgm:spPr/>
      <dgm:t>
        <a:bodyPr/>
        <a:lstStyle/>
        <a:p>
          <a:endParaRPr lang="ru-RU"/>
        </a:p>
      </dgm:t>
    </dgm:pt>
    <dgm:pt modelId="{D50B1734-B85D-4876-8F0F-C7AC9760A240}">
      <dgm:prSet phldrT="[Текст]" custT="1"/>
      <dgm:spPr/>
      <dgm:t>
        <a:bodyPr/>
        <a:lstStyle/>
        <a:p>
          <a:r>
            <a:rPr lang="en-US" sz="3200" b="1" dirty="0" err="1">
              <a:solidFill>
                <a:schemeClr val="tx1"/>
              </a:solidFill>
            </a:rPr>
            <a:t>Korxonalarva</a:t>
          </a:r>
          <a:r>
            <a:rPr lang="en-US" sz="3200" b="1" dirty="0">
              <a:solidFill>
                <a:schemeClr val="tx1"/>
              </a:solidFill>
            </a:rPr>
            <a:t> </a:t>
          </a:r>
          <a:r>
            <a:rPr lang="en-US" sz="3200" b="1" dirty="0" err="1">
              <a:solidFill>
                <a:schemeClr val="tx1"/>
              </a:solidFill>
            </a:rPr>
            <a:t>tashkilotlar</a:t>
          </a:r>
          <a:endParaRPr lang="ru-RU" sz="3200" b="1" dirty="0">
            <a:solidFill>
              <a:schemeClr val="tx1"/>
            </a:solidFill>
          </a:endParaRPr>
        </a:p>
      </dgm:t>
    </dgm:pt>
    <dgm:pt modelId="{C826F5C8-4F23-4BDD-8798-37F756733F8E}" type="parTrans" cxnId="{AA948B83-2055-442D-970F-F9B70EE6D656}">
      <dgm:prSet/>
      <dgm:spPr/>
      <dgm:t>
        <a:bodyPr/>
        <a:lstStyle/>
        <a:p>
          <a:endParaRPr lang="ru-RU"/>
        </a:p>
      </dgm:t>
    </dgm:pt>
    <dgm:pt modelId="{FB7B72CC-2A68-4B47-973D-87FE2355925A}" type="sibTrans" cxnId="{AA948B83-2055-442D-970F-F9B70EE6D656}">
      <dgm:prSet/>
      <dgm:spPr/>
      <dgm:t>
        <a:bodyPr/>
        <a:lstStyle/>
        <a:p>
          <a:endParaRPr lang="ru-RU"/>
        </a:p>
      </dgm:t>
    </dgm:pt>
    <dgm:pt modelId="{5EFC6A6A-7185-487C-985E-04174D91B66A}">
      <dgm:prSet phldrT="[Текст]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b="1" dirty="0" err="1">
              <a:solidFill>
                <a:srgbClr val="FFFF00"/>
              </a:solidFill>
            </a:rPr>
            <a:t>Iste’molchilik</a:t>
          </a:r>
          <a:r>
            <a:rPr lang="en-US" b="1" dirty="0">
              <a:solidFill>
                <a:srgbClr val="FFFF00"/>
              </a:solidFill>
            </a:rPr>
            <a:t> </a:t>
          </a:r>
          <a:r>
            <a:rPr lang="en-US" b="1" dirty="0" err="1">
              <a:solidFill>
                <a:srgbClr val="FFFF00"/>
              </a:solidFill>
            </a:rPr>
            <a:t>faoliyati</a:t>
          </a:r>
          <a:r>
            <a:rPr lang="en-US" b="1" dirty="0">
              <a:solidFill>
                <a:srgbClr val="FFFF00"/>
              </a:solidFill>
            </a:rPr>
            <a:t> </a:t>
          </a:r>
          <a:r>
            <a:rPr lang="en-US" b="1" dirty="0" err="1">
              <a:solidFill>
                <a:srgbClr val="FFFF00"/>
              </a:solidFill>
            </a:rPr>
            <a:t>sub’ektlari</a:t>
          </a:r>
          <a:r>
            <a:rPr lang="en-US" b="1" dirty="0">
              <a:solidFill>
                <a:srgbClr val="FFFF00"/>
              </a:solidFill>
            </a:rPr>
            <a:t> </a:t>
          </a:r>
          <a:r>
            <a:rPr lang="en-US" b="1" dirty="0" err="1">
              <a:solidFill>
                <a:srgbClr val="FFFF00"/>
              </a:solidFill>
            </a:rPr>
            <a:t>quyidagilardir</a:t>
          </a:r>
          <a:endParaRPr lang="ru-RU" b="1" dirty="0">
            <a:solidFill>
              <a:srgbClr val="FFFF00"/>
            </a:solidFill>
          </a:endParaRPr>
        </a:p>
      </dgm:t>
    </dgm:pt>
    <dgm:pt modelId="{3E0046E7-06CF-436A-8F90-DB3B61F4BEFD}" type="sibTrans" cxnId="{D716244F-8F9C-4928-AC92-DB63ED9EF5DA}">
      <dgm:prSet/>
      <dgm:spPr/>
      <dgm:t>
        <a:bodyPr/>
        <a:lstStyle/>
        <a:p>
          <a:endParaRPr lang="ru-RU"/>
        </a:p>
      </dgm:t>
    </dgm:pt>
    <dgm:pt modelId="{1A96ABB6-4F22-45E5-92B1-693A7E3D5977}" type="parTrans" cxnId="{D716244F-8F9C-4928-AC92-DB63ED9EF5DA}">
      <dgm:prSet/>
      <dgm:spPr/>
      <dgm:t>
        <a:bodyPr/>
        <a:lstStyle/>
        <a:p>
          <a:endParaRPr lang="ru-RU"/>
        </a:p>
      </dgm:t>
    </dgm:pt>
    <dgm:pt modelId="{089D80A5-B782-4125-A36A-2F7A04DD3661}" type="pres">
      <dgm:prSet presAssocID="{F198D21C-A9A0-49FD-8AA8-1661A35F274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1F20692-6148-43DB-BEA9-83526CD37FDF}" type="pres">
      <dgm:prSet presAssocID="{5EFC6A6A-7185-487C-985E-04174D91B66A}" presName="hierRoot1" presStyleCnt="0">
        <dgm:presLayoutVars>
          <dgm:hierBranch val="init"/>
        </dgm:presLayoutVars>
      </dgm:prSet>
      <dgm:spPr/>
    </dgm:pt>
    <dgm:pt modelId="{0216DD70-7B11-450A-ADB3-ACDE04FFA626}" type="pres">
      <dgm:prSet presAssocID="{5EFC6A6A-7185-487C-985E-04174D91B66A}" presName="rootComposite1" presStyleCnt="0"/>
      <dgm:spPr/>
    </dgm:pt>
    <dgm:pt modelId="{243E0660-0337-48F0-8161-EE902DD1D3DB}" type="pres">
      <dgm:prSet presAssocID="{5EFC6A6A-7185-487C-985E-04174D91B66A}" presName="rootText1" presStyleLbl="node0" presStyleIdx="0" presStyleCnt="1" custScaleX="128289" custScaleY="171397" custLinFactNeighborX="-3319" custLinFactNeighborY="-56024">
        <dgm:presLayoutVars>
          <dgm:chPref val="3"/>
        </dgm:presLayoutVars>
      </dgm:prSet>
      <dgm:spPr/>
    </dgm:pt>
    <dgm:pt modelId="{89E29902-EBD6-49B5-8FF0-ECB04830792F}" type="pres">
      <dgm:prSet presAssocID="{5EFC6A6A-7185-487C-985E-04174D91B66A}" presName="rootConnector1" presStyleLbl="node1" presStyleIdx="0" presStyleCnt="0"/>
      <dgm:spPr/>
    </dgm:pt>
    <dgm:pt modelId="{9B4F85E8-0AD3-4128-BC81-5259283DC736}" type="pres">
      <dgm:prSet presAssocID="{5EFC6A6A-7185-487C-985E-04174D91B66A}" presName="hierChild2" presStyleCnt="0"/>
      <dgm:spPr/>
    </dgm:pt>
    <dgm:pt modelId="{41B6B9FD-F1E7-4352-9A97-601CBA9C1A75}" type="pres">
      <dgm:prSet presAssocID="{0878580D-6668-4DD8-9C7B-88EE8A8B07AC}" presName="Name37" presStyleLbl="parChTrans1D2" presStyleIdx="0" presStyleCnt="3"/>
      <dgm:spPr/>
    </dgm:pt>
    <dgm:pt modelId="{E9D32475-D064-406B-9618-E4F439AC69E0}" type="pres">
      <dgm:prSet presAssocID="{F1B70E5A-3DC8-4086-848C-E177B4726796}" presName="hierRoot2" presStyleCnt="0">
        <dgm:presLayoutVars>
          <dgm:hierBranch val="init"/>
        </dgm:presLayoutVars>
      </dgm:prSet>
      <dgm:spPr/>
    </dgm:pt>
    <dgm:pt modelId="{FBEEB778-19AE-4698-8E87-03DD3002B0BB}" type="pres">
      <dgm:prSet presAssocID="{F1B70E5A-3DC8-4086-848C-E177B4726796}" presName="rootComposite" presStyleCnt="0"/>
      <dgm:spPr/>
    </dgm:pt>
    <dgm:pt modelId="{0882DB0E-2EAC-4920-8B94-B9281FD70534}" type="pres">
      <dgm:prSet presAssocID="{F1B70E5A-3DC8-4086-848C-E177B4726796}" presName="rootText" presStyleLbl="node2" presStyleIdx="0" presStyleCnt="3" custScaleY="225084" custLinFactNeighborX="988" custLinFactNeighborY="13470">
        <dgm:presLayoutVars>
          <dgm:chPref val="3"/>
        </dgm:presLayoutVars>
      </dgm:prSet>
      <dgm:spPr/>
    </dgm:pt>
    <dgm:pt modelId="{D281FEE4-81AA-486C-98B2-845E23029210}" type="pres">
      <dgm:prSet presAssocID="{F1B70E5A-3DC8-4086-848C-E177B4726796}" presName="rootConnector" presStyleLbl="node2" presStyleIdx="0" presStyleCnt="3"/>
      <dgm:spPr/>
    </dgm:pt>
    <dgm:pt modelId="{A9BC4624-B4F4-4604-825C-23D475749CAF}" type="pres">
      <dgm:prSet presAssocID="{F1B70E5A-3DC8-4086-848C-E177B4726796}" presName="hierChild4" presStyleCnt="0"/>
      <dgm:spPr/>
    </dgm:pt>
    <dgm:pt modelId="{B908A8A7-7FED-4094-B967-24AA4CDB6808}" type="pres">
      <dgm:prSet presAssocID="{F1B70E5A-3DC8-4086-848C-E177B4726796}" presName="hierChild5" presStyleCnt="0"/>
      <dgm:spPr/>
    </dgm:pt>
    <dgm:pt modelId="{B026885C-1B8F-44BD-AE98-945A6D5B44B0}" type="pres">
      <dgm:prSet presAssocID="{455D25E8-D9BE-4069-9182-496AE4F53096}" presName="Name37" presStyleLbl="parChTrans1D2" presStyleIdx="1" presStyleCnt="3"/>
      <dgm:spPr/>
    </dgm:pt>
    <dgm:pt modelId="{CDD0A38B-79E4-45E8-9482-23133B9911C1}" type="pres">
      <dgm:prSet presAssocID="{D2F51CD7-6E3B-4AC0-99E7-0EEBA7235B61}" presName="hierRoot2" presStyleCnt="0">
        <dgm:presLayoutVars>
          <dgm:hierBranch val="init"/>
        </dgm:presLayoutVars>
      </dgm:prSet>
      <dgm:spPr/>
    </dgm:pt>
    <dgm:pt modelId="{9EDE2C8F-300E-4404-9CA6-E038363BB2B5}" type="pres">
      <dgm:prSet presAssocID="{D2F51CD7-6E3B-4AC0-99E7-0EEBA7235B61}" presName="rootComposite" presStyleCnt="0"/>
      <dgm:spPr/>
    </dgm:pt>
    <dgm:pt modelId="{0543824B-E85B-4288-BA56-A34FD22037CD}" type="pres">
      <dgm:prSet presAssocID="{D2F51CD7-6E3B-4AC0-99E7-0EEBA7235B61}" presName="rootText" presStyleLbl="node2" presStyleIdx="1" presStyleCnt="3" custScaleX="106661" custScaleY="226192" custLinFactNeighborX="217" custLinFactNeighborY="12915">
        <dgm:presLayoutVars>
          <dgm:chPref val="3"/>
        </dgm:presLayoutVars>
      </dgm:prSet>
      <dgm:spPr/>
    </dgm:pt>
    <dgm:pt modelId="{6535D15D-0273-4390-8DE5-EFB0A9A53263}" type="pres">
      <dgm:prSet presAssocID="{D2F51CD7-6E3B-4AC0-99E7-0EEBA7235B61}" presName="rootConnector" presStyleLbl="node2" presStyleIdx="1" presStyleCnt="3"/>
      <dgm:spPr/>
    </dgm:pt>
    <dgm:pt modelId="{53BDC7F7-1821-4342-8AF0-9B4268261637}" type="pres">
      <dgm:prSet presAssocID="{D2F51CD7-6E3B-4AC0-99E7-0EEBA7235B61}" presName="hierChild4" presStyleCnt="0"/>
      <dgm:spPr/>
    </dgm:pt>
    <dgm:pt modelId="{9EEA4C2F-7BDE-4AFB-9D28-8121A6EB6DD2}" type="pres">
      <dgm:prSet presAssocID="{D2F51CD7-6E3B-4AC0-99E7-0EEBA7235B61}" presName="hierChild5" presStyleCnt="0"/>
      <dgm:spPr/>
    </dgm:pt>
    <dgm:pt modelId="{729D6FBD-2409-4FC1-9A11-75442DD09CCC}" type="pres">
      <dgm:prSet presAssocID="{C826F5C8-4F23-4BDD-8798-37F756733F8E}" presName="Name37" presStyleLbl="parChTrans1D2" presStyleIdx="2" presStyleCnt="3"/>
      <dgm:spPr/>
    </dgm:pt>
    <dgm:pt modelId="{3225C336-2DC0-4AA7-A511-35CC92143B5A}" type="pres">
      <dgm:prSet presAssocID="{D50B1734-B85D-4876-8F0F-C7AC9760A240}" presName="hierRoot2" presStyleCnt="0">
        <dgm:presLayoutVars>
          <dgm:hierBranch val="init"/>
        </dgm:presLayoutVars>
      </dgm:prSet>
      <dgm:spPr/>
    </dgm:pt>
    <dgm:pt modelId="{49D542B4-9689-4E70-855F-F421BD5A9592}" type="pres">
      <dgm:prSet presAssocID="{D50B1734-B85D-4876-8F0F-C7AC9760A240}" presName="rootComposite" presStyleCnt="0"/>
      <dgm:spPr/>
    </dgm:pt>
    <dgm:pt modelId="{99E10A76-7E28-487D-86BE-E6CFC726F010}" type="pres">
      <dgm:prSet presAssocID="{D50B1734-B85D-4876-8F0F-C7AC9760A240}" presName="rootText" presStyleLbl="node2" presStyleIdx="2" presStyleCnt="3" custScaleY="226192" custLinFactNeighborX="2982" custLinFactNeighborY="13470">
        <dgm:presLayoutVars>
          <dgm:chPref val="3"/>
        </dgm:presLayoutVars>
      </dgm:prSet>
      <dgm:spPr/>
    </dgm:pt>
    <dgm:pt modelId="{704188B0-537E-4F94-926E-212A39A97025}" type="pres">
      <dgm:prSet presAssocID="{D50B1734-B85D-4876-8F0F-C7AC9760A240}" presName="rootConnector" presStyleLbl="node2" presStyleIdx="2" presStyleCnt="3"/>
      <dgm:spPr/>
    </dgm:pt>
    <dgm:pt modelId="{E6E72121-736E-4D48-B7FD-54E3D47683F5}" type="pres">
      <dgm:prSet presAssocID="{D50B1734-B85D-4876-8F0F-C7AC9760A240}" presName="hierChild4" presStyleCnt="0"/>
      <dgm:spPr/>
    </dgm:pt>
    <dgm:pt modelId="{A2A3B6EA-F59C-4B3A-A639-2A2738787760}" type="pres">
      <dgm:prSet presAssocID="{D50B1734-B85D-4876-8F0F-C7AC9760A240}" presName="hierChild5" presStyleCnt="0"/>
      <dgm:spPr/>
    </dgm:pt>
    <dgm:pt modelId="{971B3812-A0FD-4DE1-A96A-F86BBB1B333F}" type="pres">
      <dgm:prSet presAssocID="{5EFC6A6A-7185-487C-985E-04174D91B66A}" presName="hierChild3" presStyleCnt="0"/>
      <dgm:spPr/>
    </dgm:pt>
  </dgm:ptLst>
  <dgm:cxnLst>
    <dgm:cxn modelId="{76E78726-E89C-4F71-8E85-63DB01319607}" type="presOf" srcId="{D2F51CD7-6E3B-4AC0-99E7-0EEBA7235B61}" destId="{6535D15D-0273-4390-8DE5-EFB0A9A53263}" srcOrd="1" destOrd="0" presId="urn:microsoft.com/office/officeart/2005/8/layout/orgChart1"/>
    <dgm:cxn modelId="{66316129-CB29-4B56-9BFA-19B0D4A5EE79}" type="presOf" srcId="{0878580D-6668-4DD8-9C7B-88EE8A8B07AC}" destId="{41B6B9FD-F1E7-4352-9A97-601CBA9C1A75}" srcOrd="0" destOrd="0" presId="urn:microsoft.com/office/officeart/2005/8/layout/orgChart1"/>
    <dgm:cxn modelId="{781DA13C-EB47-4D74-A2C6-D1617AB15203}" type="presOf" srcId="{D2F51CD7-6E3B-4AC0-99E7-0EEBA7235B61}" destId="{0543824B-E85B-4288-BA56-A34FD22037CD}" srcOrd="0" destOrd="0" presId="urn:microsoft.com/office/officeart/2005/8/layout/orgChart1"/>
    <dgm:cxn modelId="{D9133867-1B89-49B2-91C1-0E3AA563B9E2}" type="presOf" srcId="{C826F5C8-4F23-4BDD-8798-37F756733F8E}" destId="{729D6FBD-2409-4FC1-9A11-75442DD09CCC}" srcOrd="0" destOrd="0" presId="urn:microsoft.com/office/officeart/2005/8/layout/orgChart1"/>
    <dgm:cxn modelId="{2B7CDA4D-474F-4769-B2DF-477405D94F6C}" srcId="{5EFC6A6A-7185-487C-985E-04174D91B66A}" destId="{F1B70E5A-3DC8-4086-848C-E177B4726796}" srcOrd="0" destOrd="0" parTransId="{0878580D-6668-4DD8-9C7B-88EE8A8B07AC}" sibTransId="{202B7684-F9B5-4E80-A1AF-C929792B7A16}"/>
    <dgm:cxn modelId="{D716244F-8F9C-4928-AC92-DB63ED9EF5DA}" srcId="{F198D21C-A9A0-49FD-8AA8-1661A35F2745}" destId="{5EFC6A6A-7185-487C-985E-04174D91B66A}" srcOrd="0" destOrd="0" parTransId="{1A96ABB6-4F22-45E5-92B1-693A7E3D5977}" sibTransId="{3E0046E7-06CF-436A-8F90-DB3B61F4BEFD}"/>
    <dgm:cxn modelId="{35193C53-50F7-445F-B8F0-14A90C28D9F7}" srcId="{5EFC6A6A-7185-487C-985E-04174D91B66A}" destId="{D2F51CD7-6E3B-4AC0-99E7-0EEBA7235B61}" srcOrd="1" destOrd="0" parTransId="{455D25E8-D9BE-4069-9182-496AE4F53096}" sibTransId="{81ABD8AD-BB56-4928-B8CD-71A6B1C018F5}"/>
    <dgm:cxn modelId="{E0E16F57-30E1-46AB-BBFE-6140DDDC4C45}" type="presOf" srcId="{F1B70E5A-3DC8-4086-848C-E177B4726796}" destId="{0882DB0E-2EAC-4920-8B94-B9281FD70534}" srcOrd="0" destOrd="0" presId="urn:microsoft.com/office/officeart/2005/8/layout/orgChart1"/>
    <dgm:cxn modelId="{07D80A59-09D3-4A8D-B846-1C7DD315FE88}" type="presOf" srcId="{D50B1734-B85D-4876-8F0F-C7AC9760A240}" destId="{99E10A76-7E28-487D-86BE-E6CFC726F010}" srcOrd="0" destOrd="0" presId="urn:microsoft.com/office/officeart/2005/8/layout/orgChart1"/>
    <dgm:cxn modelId="{CEA43983-4C2F-42AD-94D0-3CFF8CD49468}" type="presOf" srcId="{F198D21C-A9A0-49FD-8AA8-1661A35F2745}" destId="{089D80A5-B782-4125-A36A-2F7A04DD3661}" srcOrd="0" destOrd="0" presId="urn:microsoft.com/office/officeart/2005/8/layout/orgChart1"/>
    <dgm:cxn modelId="{AA948B83-2055-442D-970F-F9B70EE6D656}" srcId="{5EFC6A6A-7185-487C-985E-04174D91B66A}" destId="{D50B1734-B85D-4876-8F0F-C7AC9760A240}" srcOrd="2" destOrd="0" parTransId="{C826F5C8-4F23-4BDD-8798-37F756733F8E}" sibTransId="{FB7B72CC-2A68-4B47-973D-87FE2355925A}"/>
    <dgm:cxn modelId="{1962E689-A900-4B27-B85E-AD79018DE7DA}" type="presOf" srcId="{F1B70E5A-3DC8-4086-848C-E177B4726796}" destId="{D281FEE4-81AA-486C-98B2-845E23029210}" srcOrd="1" destOrd="0" presId="urn:microsoft.com/office/officeart/2005/8/layout/orgChart1"/>
    <dgm:cxn modelId="{D51A12A3-B56A-4CE3-84F5-E0D8E73BF350}" type="presOf" srcId="{455D25E8-D9BE-4069-9182-496AE4F53096}" destId="{B026885C-1B8F-44BD-AE98-945A6D5B44B0}" srcOrd="0" destOrd="0" presId="urn:microsoft.com/office/officeart/2005/8/layout/orgChart1"/>
    <dgm:cxn modelId="{CB647EA9-F475-4098-A25D-2C045086C7AC}" type="presOf" srcId="{5EFC6A6A-7185-487C-985E-04174D91B66A}" destId="{243E0660-0337-48F0-8161-EE902DD1D3DB}" srcOrd="0" destOrd="0" presId="urn:microsoft.com/office/officeart/2005/8/layout/orgChart1"/>
    <dgm:cxn modelId="{2B3AE1B0-4625-4FBF-84C7-5DF842F6CA9B}" type="presOf" srcId="{D50B1734-B85D-4876-8F0F-C7AC9760A240}" destId="{704188B0-537E-4F94-926E-212A39A97025}" srcOrd="1" destOrd="0" presId="urn:microsoft.com/office/officeart/2005/8/layout/orgChart1"/>
    <dgm:cxn modelId="{92D21BD8-DDF0-45D5-A685-37ED2D5BDD84}" type="presOf" srcId="{5EFC6A6A-7185-487C-985E-04174D91B66A}" destId="{89E29902-EBD6-49B5-8FF0-ECB04830792F}" srcOrd="1" destOrd="0" presId="urn:microsoft.com/office/officeart/2005/8/layout/orgChart1"/>
    <dgm:cxn modelId="{F1765E7F-F305-4CAB-B36F-A3C6137B556D}" type="presParOf" srcId="{089D80A5-B782-4125-A36A-2F7A04DD3661}" destId="{91F20692-6148-43DB-BEA9-83526CD37FDF}" srcOrd="0" destOrd="0" presId="urn:microsoft.com/office/officeart/2005/8/layout/orgChart1"/>
    <dgm:cxn modelId="{AFC774A2-99BD-43BF-A397-054E52615FC3}" type="presParOf" srcId="{91F20692-6148-43DB-BEA9-83526CD37FDF}" destId="{0216DD70-7B11-450A-ADB3-ACDE04FFA626}" srcOrd="0" destOrd="0" presId="urn:microsoft.com/office/officeart/2005/8/layout/orgChart1"/>
    <dgm:cxn modelId="{ED822E78-7A6E-4F99-84EE-A5A593F95C7A}" type="presParOf" srcId="{0216DD70-7B11-450A-ADB3-ACDE04FFA626}" destId="{243E0660-0337-48F0-8161-EE902DD1D3DB}" srcOrd="0" destOrd="0" presId="urn:microsoft.com/office/officeart/2005/8/layout/orgChart1"/>
    <dgm:cxn modelId="{E024910E-BA71-4B5F-B1A5-77A3CEB2BE8F}" type="presParOf" srcId="{0216DD70-7B11-450A-ADB3-ACDE04FFA626}" destId="{89E29902-EBD6-49B5-8FF0-ECB04830792F}" srcOrd="1" destOrd="0" presId="urn:microsoft.com/office/officeart/2005/8/layout/orgChart1"/>
    <dgm:cxn modelId="{8A573423-4C94-4DBB-A875-5BC481016CC2}" type="presParOf" srcId="{91F20692-6148-43DB-BEA9-83526CD37FDF}" destId="{9B4F85E8-0AD3-4128-BC81-5259283DC736}" srcOrd="1" destOrd="0" presId="urn:microsoft.com/office/officeart/2005/8/layout/orgChart1"/>
    <dgm:cxn modelId="{9A2BCC93-B0B1-4C62-B350-84741893602D}" type="presParOf" srcId="{9B4F85E8-0AD3-4128-BC81-5259283DC736}" destId="{41B6B9FD-F1E7-4352-9A97-601CBA9C1A75}" srcOrd="0" destOrd="0" presId="urn:microsoft.com/office/officeart/2005/8/layout/orgChart1"/>
    <dgm:cxn modelId="{0E7BBEFC-74EA-433F-A6D2-24BE594DA8F7}" type="presParOf" srcId="{9B4F85E8-0AD3-4128-BC81-5259283DC736}" destId="{E9D32475-D064-406B-9618-E4F439AC69E0}" srcOrd="1" destOrd="0" presId="urn:microsoft.com/office/officeart/2005/8/layout/orgChart1"/>
    <dgm:cxn modelId="{A07F1D5D-178F-4BC7-B907-843A0E387182}" type="presParOf" srcId="{E9D32475-D064-406B-9618-E4F439AC69E0}" destId="{FBEEB778-19AE-4698-8E87-03DD3002B0BB}" srcOrd="0" destOrd="0" presId="urn:microsoft.com/office/officeart/2005/8/layout/orgChart1"/>
    <dgm:cxn modelId="{463653B4-4F79-45B1-867F-46E848CD39FC}" type="presParOf" srcId="{FBEEB778-19AE-4698-8E87-03DD3002B0BB}" destId="{0882DB0E-2EAC-4920-8B94-B9281FD70534}" srcOrd="0" destOrd="0" presId="urn:microsoft.com/office/officeart/2005/8/layout/orgChart1"/>
    <dgm:cxn modelId="{932C1D6E-D518-4DB0-BCC4-B9FE70CEDD11}" type="presParOf" srcId="{FBEEB778-19AE-4698-8E87-03DD3002B0BB}" destId="{D281FEE4-81AA-486C-98B2-845E23029210}" srcOrd="1" destOrd="0" presId="urn:microsoft.com/office/officeart/2005/8/layout/orgChart1"/>
    <dgm:cxn modelId="{21C0D42F-A7FB-4AC1-AEAE-E77F67972B47}" type="presParOf" srcId="{E9D32475-D064-406B-9618-E4F439AC69E0}" destId="{A9BC4624-B4F4-4604-825C-23D475749CAF}" srcOrd="1" destOrd="0" presId="urn:microsoft.com/office/officeart/2005/8/layout/orgChart1"/>
    <dgm:cxn modelId="{D07FFA6D-59D2-40FA-94B1-09ABB3FD8DDE}" type="presParOf" srcId="{E9D32475-D064-406B-9618-E4F439AC69E0}" destId="{B908A8A7-7FED-4094-B967-24AA4CDB6808}" srcOrd="2" destOrd="0" presId="urn:microsoft.com/office/officeart/2005/8/layout/orgChart1"/>
    <dgm:cxn modelId="{E02A9FDA-C182-4921-B02B-693316D42A44}" type="presParOf" srcId="{9B4F85E8-0AD3-4128-BC81-5259283DC736}" destId="{B026885C-1B8F-44BD-AE98-945A6D5B44B0}" srcOrd="2" destOrd="0" presId="urn:microsoft.com/office/officeart/2005/8/layout/orgChart1"/>
    <dgm:cxn modelId="{A8D6D472-55A0-4D9F-84C2-CD1B421341F6}" type="presParOf" srcId="{9B4F85E8-0AD3-4128-BC81-5259283DC736}" destId="{CDD0A38B-79E4-45E8-9482-23133B9911C1}" srcOrd="3" destOrd="0" presId="urn:microsoft.com/office/officeart/2005/8/layout/orgChart1"/>
    <dgm:cxn modelId="{939B9697-A1D1-4D77-81EB-DF9FF1811385}" type="presParOf" srcId="{CDD0A38B-79E4-45E8-9482-23133B9911C1}" destId="{9EDE2C8F-300E-4404-9CA6-E038363BB2B5}" srcOrd="0" destOrd="0" presId="urn:microsoft.com/office/officeart/2005/8/layout/orgChart1"/>
    <dgm:cxn modelId="{02FC2424-8E76-4C76-A468-F4474D60059C}" type="presParOf" srcId="{9EDE2C8F-300E-4404-9CA6-E038363BB2B5}" destId="{0543824B-E85B-4288-BA56-A34FD22037CD}" srcOrd="0" destOrd="0" presId="urn:microsoft.com/office/officeart/2005/8/layout/orgChart1"/>
    <dgm:cxn modelId="{B571C469-7DD9-4C2F-9DD4-7C06F1C4E5C8}" type="presParOf" srcId="{9EDE2C8F-300E-4404-9CA6-E038363BB2B5}" destId="{6535D15D-0273-4390-8DE5-EFB0A9A53263}" srcOrd="1" destOrd="0" presId="urn:microsoft.com/office/officeart/2005/8/layout/orgChart1"/>
    <dgm:cxn modelId="{A39472A8-88E9-424E-B9F4-74D2AE200620}" type="presParOf" srcId="{CDD0A38B-79E4-45E8-9482-23133B9911C1}" destId="{53BDC7F7-1821-4342-8AF0-9B4268261637}" srcOrd="1" destOrd="0" presId="urn:microsoft.com/office/officeart/2005/8/layout/orgChart1"/>
    <dgm:cxn modelId="{F6CBE02C-0F8A-4D02-9569-5602CD771204}" type="presParOf" srcId="{CDD0A38B-79E4-45E8-9482-23133B9911C1}" destId="{9EEA4C2F-7BDE-4AFB-9D28-8121A6EB6DD2}" srcOrd="2" destOrd="0" presId="urn:microsoft.com/office/officeart/2005/8/layout/orgChart1"/>
    <dgm:cxn modelId="{583D8A2C-FDAB-489E-968D-931111D2BEDB}" type="presParOf" srcId="{9B4F85E8-0AD3-4128-BC81-5259283DC736}" destId="{729D6FBD-2409-4FC1-9A11-75442DD09CCC}" srcOrd="4" destOrd="0" presId="urn:microsoft.com/office/officeart/2005/8/layout/orgChart1"/>
    <dgm:cxn modelId="{6FC0BB06-E532-445E-972B-B86EF1CBA009}" type="presParOf" srcId="{9B4F85E8-0AD3-4128-BC81-5259283DC736}" destId="{3225C336-2DC0-4AA7-A511-35CC92143B5A}" srcOrd="5" destOrd="0" presId="urn:microsoft.com/office/officeart/2005/8/layout/orgChart1"/>
    <dgm:cxn modelId="{F15F9481-500D-4EDF-9C92-E4AE785C0FB7}" type="presParOf" srcId="{3225C336-2DC0-4AA7-A511-35CC92143B5A}" destId="{49D542B4-9689-4E70-855F-F421BD5A9592}" srcOrd="0" destOrd="0" presId="urn:microsoft.com/office/officeart/2005/8/layout/orgChart1"/>
    <dgm:cxn modelId="{03BE6966-1243-45BE-A2EF-3533F82671AA}" type="presParOf" srcId="{49D542B4-9689-4E70-855F-F421BD5A9592}" destId="{99E10A76-7E28-487D-86BE-E6CFC726F010}" srcOrd="0" destOrd="0" presId="urn:microsoft.com/office/officeart/2005/8/layout/orgChart1"/>
    <dgm:cxn modelId="{7AA04AB2-D52D-4ABF-A348-DCE696207596}" type="presParOf" srcId="{49D542B4-9689-4E70-855F-F421BD5A9592}" destId="{704188B0-537E-4F94-926E-212A39A97025}" srcOrd="1" destOrd="0" presId="urn:microsoft.com/office/officeart/2005/8/layout/orgChart1"/>
    <dgm:cxn modelId="{669B28E5-8955-48CA-BCDE-4BA8795F1F6F}" type="presParOf" srcId="{3225C336-2DC0-4AA7-A511-35CC92143B5A}" destId="{E6E72121-736E-4D48-B7FD-54E3D47683F5}" srcOrd="1" destOrd="0" presId="urn:microsoft.com/office/officeart/2005/8/layout/orgChart1"/>
    <dgm:cxn modelId="{3B55812C-ADD0-46DA-8AC0-3E0DB8EBEEF1}" type="presParOf" srcId="{3225C336-2DC0-4AA7-A511-35CC92143B5A}" destId="{A2A3B6EA-F59C-4B3A-A639-2A2738787760}" srcOrd="2" destOrd="0" presId="urn:microsoft.com/office/officeart/2005/8/layout/orgChart1"/>
    <dgm:cxn modelId="{86A9B69F-228A-492B-BBBA-C7FFAD2C3041}" type="presParOf" srcId="{91F20692-6148-43DB-BEA9-83526CD37FDF}" destId="{971B3812-A0FD-4DE1-A96A-F86BBB1B333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82A1261-7F47-41C4-BD23-9722A9749812}" type="doc">
      <dgm:prSet loTypeId="urn:microsoft.com/office/officeart/2005/8/layout/chevron2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F93BE17-C3A8-45C6-B840-B114A56B6824}">
      <dgm:prSet phldrT="[Текст]"/>
      <dgm:spPr>
        <a:solidFill>
          <a:schemeClr val="accent4">
            <a:lumMod val="50000"/>
          </a:schemeClr>
        </a:solidFill>
        <a:ln>
          <a:solidFill>
            <a:schemeClr val="accent4"/>
          </a:solidFill>
        </a:ln>
      </dgm:spPr>
      <dgm:t>
        <a:bodyPr/>
        <a:lstStyle/>
        <a:p>
          <a:r>
            <a:rPr lang="en-US" dirty="0"/>
            <a:t>1</a:t>
          </a:r>
          <a:endParaRPr lang="ru-RU" dirty="0"/>
        </a:p>
      </dgm:t>
    </dgm:pt>
    <dgm:pt modelId="{DD9A3FEB-8069-4E42-91F4-D53D97A687A2}" type="parTrans" cxnId="{804C75DD-AFF6-4350-A41F-04A4859661FB}">
      <dgm:prSet/>
      <dgm:spPr/>
      <dgm:t>
        <a:bodyPr/>
        <a:lstStyle/>
        <a:p>
          <a:endParaRPr lang="ru-RU"/>
        </a:p>
      </dgm:t>
    </dgm:pt>
    <dgm:pt modelId="{D88BDB87-2E66-4CB3-9F72-0D665CD7DE1B}" type="sibTrans" cxnId="{804C75DD-AFF6-4350-A41F-04A4859661FB}">
      <dgm:prSet/>
      <dgm:spPr/>
      <dgm:t>
        <a:bodyPr/>
        <a:lstStyle/>
        <a:p>
          <a:endParaRPr lang="ru-RU"/>
        </a:p>
      </dgm:t>
    </dgm:pt>
    <dgm:pt modelId="{21BD9A02-CBF6-4172-96A7-7B5CB0535E86}">
      <dgm:prSet phldrT="[Текст]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err="1"/>
            <a:t>Qonunchilikka</a:t>
          </a:r>
          <a:r>
            <a:rPr lang="en-US" dirty="0"/>
            <a:t> </a:t>
          </a:r>
          <a:r>
            <a:rPr lang="en-US" dirty="0" err="1"/>
            <a:t>amal</a:t>
          </a:r>
          <a:r>
            <a:rPr lang="en-US" dirty="0"/>
            <a:t> </a:t>
          </a:r>
          <a:r>
            <a:rPr lang="en-US" dirty="0" err="1"/>
            <a:t>qilgan</a:t>
          </a:r>
          <a:r>
            <a:rPr lang="en-US" dirty="0"/>
            <a:t> </a:t>
          </a:r>
          <a:r>
            <a:rPr lang="en-US" dirty="0" err="1"/>
            <a:t>holda</a:t>
          </a:r>
          <a:r>
            <a:rPr lang="en-US" dirty="0"/>
            <a:t> </a:t>
          </a:r>
          <a:r>
            <a:rPr lang="en-US" dirty="0" err="1"/>
            <a:t>faoliyat</a:t>
          </a:r>
          <a:r>
            <a:rPr lang="en-US" dirty="0"/>
            <a:t> </a:t>
          </a:r>
          <a:r>
            <a:rPr lang="en-US" dirty="0" err="1"/>
            <a:t>olib</a:t>
          </a:r>
          <a:r>
            <a:rPr lang="en-US" dirty="0"/>
            <a:t> </a:t>
          </a:r>
          <a:r>
            <a:rPr lang="en-US" dirty="0" err="1"/>
            <a:t>boruvchi</a:t>
          </a:r>
          <a:r>
            <a:rPr lang="en-US" dirty="0"/>
            <a:t> </a:t>
          </a:r>
          <a:r>
            <a:rPr lang="en-US" dirty="0" err="1"/>
            <a:t>davlat</a:t>
          </a:r>
          <a:r>
            <a:rPr lang="en-US" dirty="0"/>
            <a:t> </a:t>
          </a:r>
          <a:r>
            <a:rPr lang="en-US" dirty="0" err="1"/>
            <a:t>va</a:t>
          </a:r>
          <a:r>
            <a:rPr lang="en-US" dirty="0"/>
            <a:t> </a:t>
          </a:r>
          <a:r>
            <a:rPr lang="en-US" dirty="0" err="1"/>
            <a:t>mahalliy</a:t>
          </a:r>
          <a:r>
            <a:rPr lang="en-US" dirty="0"/>
            <a:t> </a:t>
          </a:r>
          <a:r>
            <a:rPr lang="en-US" dirty="0" err="1"/>
            <a:t>hukumat</a:t>
          </a:r>
          <a:r>
            <a:rPr lang="en-US" dirty="0"/>
            <a:t> </a:t>
          </a:r>
          <a:r>
            <a:rPr lang="en-US" dirty="0" err="1"/>
            <a:t>organlari</a:t>
          </a:r>
          <a:endParaRPr lang="ru-RU" dirty="0"/>
        </a:p>
      </dgm:t>
    </dgm:pt>
    <dgm:pt modelId="{25A7387A-4913-497C-9969-385E29913E4F}" type="parTrans" cxnId="{094E331D-BABF-4CC0-8E84-EBAB1FFCFFEF}">
      <dgm:prSet/>
      <dgm:spPr/>
      <dgm:t>
        <a:bodyPr/>
        <a:lstStyle/>
        <a:p>
          <a:endParaRPr lang="ru-RU"/>
        </a:p>
      </dgm:t>
    </dgm:pt>
    <dgm:pt modelId="{8827F017-FAB3-4535-88BB-585DE8B72AFA}" type="sibTrans" cxnId="{094E331D-BABF-4CC0-8E84-EBAB1FFCFFEF}">
      <dgm:prSet/>
      <dgm:spPr/>
      <dgm:t>
        <a:bodyPr/>
        <a:lstStyle/>
        <a:p>
          <a:endParaRPr lang="ru-RU"/>
        </a:p>
      </dgm:t>
    </dgm:pt>
    <dgm:pt modelId="{CA2FBBD2-D6AD-430B-8BD2-926A375583AB}">
      <dgm:prSet phldrT="[Текст]"/>
      <dgm:spPr>
        <a:solidFill>
          <a:schemeClr val="accent4">
            <a:lumMod val="50000"/>
          </a:schemeClr>
        </a:solidFill>
        <a:ln>
          <a:solidFill>
            <a:schemeClr val="accent4"/>
          </a:solidFill>
        </a:ln>
      </dgm:spPr>
      <dgm:t>
        <a:bodyPr/>
        <a:lstStyle/>
        <a:p>
          <a:r>
            <a:rPr lang="en-US" dirty="0"/>
            <a:t>3</a:t>
          </a:r>
          <a:endParaRPr lang="ru-RU" dirty="0"/>
        </a:p>
      </dgm:t>
    </dgm:pt>
    <dgm:pt modelId="{3FFC84C2-73BB-40B6-939D-F83C2849F403}" type="parTrans" cxnId="{BAD25A41-8790-4D18-85F9-FDB4A5150C0B}">
      <dgm:prSet/>
      <dgm:spPr/>
      <dgm:t>
        <a:bodyPr/>
        <a:lstStyle/>
        <a:p>
          <a:endParaRPr lang="ru-RU"/>
        </a:p>
      </dgm:t>
    </dgm:pt>
    <dgm:pt modelId="{677DD9D6-46EF-42AE-A16D-B9D8621F6F4C}" type="sibTrans" cxnId="{BAD25A41-8790-4D18-85F9-FDB4A5150C0B}">
      <dgm:prSet/>
      <dgm:spPr/>
      <dgm:t>
        <a:bodyPr/>
        <a:lstStyle/>
        <a:p>
          <a:endParaRPr lang="ru-RU"/>
        </a:p>
      </dgm:t>
    </dgm:pt>
    <dgm:pt modelId="{90B85538-22A2-41F7-9084-E914F51E9601}">
      <dgm:prSet phldrT="[Текст]" custT="1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000" dirty="0" err="1"/>
            <a:t>Raqobat</a:t>
          </a:r>
          <a:r>
            <a:rPr lang="en-US" sz="2000" dirty="0"/>
            <a:t> </a:t>
          </a:r>
          <a:r>
            <a:rPr lang="en-US" sz="2000" dirty="0" err="1"/>
            <a:t>va</a:t>
          </a:r>
          <a:r>
            <a:rPr lang="en-US" sz="2000" dirty="0"/>
            <a:t> </a:t>
          </a:r>
          <a:r>
            <a:rPr lang="en-US" sz="2000" dirty="0" err="1"/>
            <a:t>o'z-o'zini</a:t>
          </a:r>
          <a:r>
            <a:rPr lang="en-US" sz="2000" dirty="0"/>
            <a:t> </a:t>
          </a:r>
          <a:r>
            <a:rPr lang="en-US" sz="2000" dirty="0" err="1"/>
            <a:t>boshqarish</a:t>
          </a:r>
          <a:r>
            <a:rPr lang="en-US" sz="2000" dirty="0"/>
            <a:t> </a:t>
          </a:r>
          <a:r>
            <a:rPr lang="en-US" sz="2000" dirty="0" err="1"/>
            <a:t>sharoitlarida</a:t>
          </a:r>
          <a:r>
            <a:rPr lang="en-US" sz="2000" dirty="0"/>
            <a:t> </a:t>
          </a:r>
          <a:r>
            <a:rPr lang="en-US" sz="2000" dirty="0" err="1"/>
            <a:t>iste'molchilar</a:t>
          </a:r>
          <a:r>
            <a:rPr lang="en-US" sz="2000" dirty="0"/>
            <a:t> </a:t>
          </a:r>
          <a:r>
            <a:rPr lang="en-US" sz="2000" dirty="0" err="1"/>
            <a:t>talablarini</a:t>
          </a:r>
          <a:r>
            <a:rPr lang="en-US" sz="2000" dirty="0"/>
            <a:t> </a:t>
          </a:r>
          <a:r>
            <a:rPr lang="en-US" sz="2000" dirty="0" err="1"/>
            <a:t>qondirishga</a:t>
          </a:r>
          <a:r>
            <a:rPr lang="en-US" sz="2000" dirty="0"/>
            <a:t> </a:t>
          </a:r>
          <a:r>
            <a:rPr lang="en-US" sz="2000" dirty="0" err="1"/>
            <a:t>yo`naltirilgan</a:t>
          </a:r>
          <a:r>
            <a:rPr lang="en-US" sz="2000" dirty="0"/>
            <a:t> </a:t>
          </a:r>
          <a:r>
            <a:rPr lang="en-US" sz="2000" dirty="0" err="1"/>
            <a:t>biznes</a:t>
          </a:r>
          <a:endParaRPr lang="ru-RU" sz="2000" dirty="0"/>
        </a:p>
      </dgm:t>
    </dgm:pt>
    <dgm:pt modelId="{6C83C142-43F2-4EE9-AED0-C03BD6889FA4}" type="parTrans" cxnId="{436F675F-6D0F-4FE1-80A1-8551090F7FF0}">
      <dgm:prSet/>
      <dgm:spPr/>
      <dgm:t>
        <a:bodyPr/>
        <a:lstStyle/>
        <a:p>
          <a:endParaRPr lang="ru-RU"/>
        </a:p>
      </dgm:t>
    </dgm:pt>
    <dgm:pt modelId="{C5C2A771-6DCE-46D1-A389-D1EE132CE5E1}" type="sibTrans" cxnId="{436F675F-6D0F-4FE1-80A1-8551090F7FF0}">
      <dgm:prSet/>
      <dgm:spPr/>
      <dgm:t>
        <a:bodyPr/>
        <a:lstStyle/>
        <a:p>
          <a:endParaRPr lang="ru-RU"/>
        </a:p>
      </dgm:t>
    </dgm:pt>
    <dgm:pt modelId="{E82EC333-00E3-4BF3-8F4B-49EF5B9C948E}">
      <dgm:prSet phldrT="[Текст]"/>
      <dgm:spPr>
        <a:solidFill>
          <a:schemeClr val="accent4">
            <a:lumMod val="50000"/>
          </a:schemeClr>
        </a:solidFill>
        <a:ln>
          <a:solidFill>
            <a:schemeClr val="accent4"/>
          </a:solidFill>
        </a:ln>
      </dgm:spPr>
      <dgm:t>
        <a:bodyPr/>
        <a:lstStyle/>
        <a:p>
          <a:r>
            <a:rPr lang="en-US" dirty="0"/>
            <a:t>2</a:t>
          </a:r>
          <a:endParaRPr lang="ru-RU" dirty="0"/>
        </a:p>
      </dgm:t>
    </dgm:pt>
    <dgm:pt modelId="{FAFC7984-9657-4079-AC0D-71360573124B}" type="sibTrans" cxnId="{7FEFB5F3-4448-4CEB-AD9B-9F63C3F46829}">
      <dgm:prSet/>
      <dgm:spPr/>
      <dgm:t>
        <a:bodyPr/>
        <a:lstStyle/>
        <a:p>
          <a:endParaRPr lang="ru-RU"/>
        </a:p>
      </dgm:t>
    </dgm:pt>
    <dgm:pt modelId="{6BB2FA6D-3083-4466-AB2F-9CE35AB58E75}" type="parTrans" cxnId="{7FEFB5F3-4448-4CEB-AD9B-9F63C3F46829}">
      <dgm:prSet/>
      <dgm:spPr/>
      <dgm:t>
        <a:bodyPr/>
        <a:lstStyle/>
        <a:p>
          <a:endParaRPr lang="ru-RU"/>
        </a:p>
      </dgm:t>
    </dgm:pt>
    <dgm:pt modelId="{F6CC95A2-4CAC-44DB-95E1-3DA572BBD75B}">
      <dgm:prSet phldrT="[Текст]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/>
            <a:t> </a:t>
          </a:r>
          <a:r>
            <a:rPr lang="en-US" dirty="0" err="1"/>
            <a:t>Iste'molchilar</a:t>
          </a:r>
          <a:r>
            <a:rPr lang="en-US" dirty="0"/>
            <a:t> </a:t>
          </a:r>
          <a:r>
            <a:rPr lang="en-US" dirty="0" err="1"/>
            <a:t>tafakkurini</a:t>
          </a:r>
          <a:r>
            <a:rPr lang="en-US" dirty="0"/>
            <a:t> </a:t>
          </a:r>
          <a:r>
            <a:rPr lang="en-US" dirty="0" err="1"/>
            <a:t>oshirishdan</a:t>
          </a:r>
          <a:r>
            <a:rPr lang="en-US" dirty="0"/>
            <a:t> </a:t>
          </a:r>
          <a:r>
            <a:rPr lang="en-US" dirty="0" err="1"/>
            <a:t>manfaatdor</a:t>
          </a:r>
          <a:r>
            <a:rPr lang="en-US" dirty="0"/>
            <a:t> </a:t>
          </a:r>
          <a:r>
            <a:rPr lang="en-US" dirty="0" err="1"/>
            <a:t>va</a:t>
          </a:r>
          <a:r>
            <a:rPr lang="en-US" dirty="0"/>
            <a:t> </a:t>
          </a:r>
          <a:r>
            <a:rPr lang="en-US" dirty="0" err="1"/>
            <a:t>ularga</a:t>
          </a:r>
          <a:r>
            <a:rPr lang="en-US" dirty="0"/>
            <a:t> </a:t>
          </a:r>
          <a:r>
            <a:rPr lang="en-US" dirty="0" err="1"/>
            <a:t>o'z</a:t>
          </a:r>
          <a:r>
            <a:rPr lang="en-US" dirty="0"/>
            <a:t> </a:t>
          </a:r>
          <a:r>
            <a:rPr lang="en-US" dirty="0" err="1"/>
            <a:t>tanlovlarini</a:t>
          </a:r>
          <a:r>
            <a:rPr lang="en-US" dirty="0"/>
            <a:t> </a:t>
          </a:r>
          <a:r>
            <a:rPr lang="en-US" dirty="0" err="1"/>
            <a:t>ongli</a:t>
          </a:r>
          <a:r>
            <a:rPr lang="en-US" dirty="0"/>
            <a:t> </a:t>
          </a:r>
          <a:r>
            <a:rPr lang="en-US" dirty="0" err="1"/>
            <a:t>ravishda</a:t>
          </a:r>
          <a:r>
            <a:rPr lang="en-US" dirty="0"/>
            <a:t> </a:t>
          </a:r>
          <a:r>
            <a:rPr lang="en-US" dirty="0" err="1"/>
            <a:t>amalga</a:t>
          </a:r>
          <a:r>
            <a:rPr lang="en-US" dirty="0"/>
            <a:t> </a:t>
          </a:r>
          <a:r>
            <a:rPr lang="en-US" dirty="0" err="1"/>
            <a:t>oshirish</a:t>
          </a:r>
          <a:r>
            <a:rPr lang="en-US" dirty="0"/>
            <a:t> </a:t>
          </a:r>
          <a:r>
            <a:rPr lang="en-US" dirty="0" err="1"/>
            <a:t>imkonini</a:t>
          </a:r>
          <a:r>
            <a:rPr lang="en-US" dirty="0"/>
            <a:t> </a:t>
          </a:r>
          <a:r>
            <a:rPr lang="en-US" dirty="0" err="1"/>
            <a:t>beruvchi</a:t>
          </a:r>
          <a:r>
            <a:rPr lang="en-US" dirty="0"/>
            <a:t>, </a:t>
          </a:r>
          <a:r>
            <a:rPr lang="en-US" dirty="0" err="1"/>
            <a:t>ma'lumotlarni</a:t>
          </a:r>
          <a:r>
            <a:rPr lang="en-US" dirty="0"/>
            <a:t> </a:t>
          </a:r>
          <a:r>
            <a:rPr lang="en-US" dirty="0" err="1"/>
            <a:t>yetkazuvchi</a:t>
          </a:r>
          <a:r>
            <a:rPr lang="en-US" dirty="0"/>
            <a:t> </a:t>
          </a:r>
          <a:r>
            <a:rPr lang="en-US" dirty="0" err="1"/>
            <a:t>guruhlar</a:t>
          </a:r>
          <a:r>
            <a:rPr lang="en-US" dirty="0"/>
            <a:t> </a:t>
          </a:r>
          <a:endParaRPr lang="ru-RU" dirty="0"/>
        </a:p>
      </dgm:t>
    </dgm:pt>
    <dgm:pt modelId="{F7D04CD9-0F50-4357-B061-1E21874E51CE}" type="sibTrans" cxnId="{391D767B-F7ED-4FB2-99C6-C41BE94FDAED}">
      <dgm:prSet/>
      <dgm:spPr/>
      <dgm:t>
        <a:bodyPr/>
        <a:lstStyle/>
        <a:p>
          <a:endParaRPr lang="ru-RU"/>
        </a:p>
      </dgm:t>
    </dgm:pt>
    <dgm:pt modelId="{B70900E9-3C1F-4476-8299-8F4C22917B8D}" type="parTrans" cxnId="{391D767B-F7ED-4FB2-99C6-C41BE94FDAED}">
      <dgm:prSet/>
      <dgm:spPr/>
      <dgm:t>
        <a:bodyPr/>
        <a:lstStyle/>
        <a:p>
          <a:endParaRPr lang="ru-RU"/>
        </a:p>
      </dgm:t>
    </dgm:pt>
    <dgm:pt modelId="{97FCAC7D-3448-4CF1-9772-79859BE08A43}" type="pres">
      <dgm:prSet presAssocID="{982A1261-7F47-41C4-BD23-9722A9749812}" presName="linearFlow" presStyleCnt="0">
        <dgm:presLayoutVars>
          <dgm:dir/>
          <dgm:animLvl val="lvl"/>
          <dgm:resizeHandles val="exact"/>
        </dgm:presLayoutVars>
      </dgm:prSet>
      <dgm:spPr/>
    </dgm:pt>
    <dgm:pt modelId="{41F868C0-569F-40B7-AC12-9F692707C9E2}" type="pres">
      <dgm:prSet presAssocID="{8F93BE17-C3A8-45C6-B840-B114A56B6824}" presName="composite" presStyleCnt="0"/>
      <dgm:spPr/>
    </dgm:pt>
    <dgm:pt modelId="{EEC119D9-FA69-4136-80ED-930A70ADA226}" type="pres">
      <dgm:prSet presAssocID="{8F93BE17-C3A8-45C6-B840-B114A56B6824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46E1B5FC-A8A2-4D93-A823-B564BFE66724}" type="pres">
      <dgm:prSet presAssocID="{8F93BE17-C3A8-45C6-B840-B114A56B6824}" presName="descendantText" presStyleLbl="alignAcc1" presStyleIdx="0" presStyleCnt="3">
        <dgm:presLayoutVars>
          <dgm:bulletEnabled val="1"/>
        </dgm:presLayoutVars>
      </dgm:prSet>
      <dgm:spPr/>
    </dgm:pt>
    <dgm:pt modelId="{7DB1F20E-408D-4293-9E59-C78738DF1350}" type="pres">
      <dgm:prSet presAssocID="{D88BDB87-2E66-4CB3-9F72-0D665CD7DE1B}" presName="sp" presStyleCnt="0"/>
      <dgm:spPr/>
    </dgm:pt>
    <dgm:pt modelId="{B7087B8A-8979-4411-9544-C5824B563BB1}" type="pres">
      <dgm:prSet presAssocID="{E82EC333-00E3-4BF3-8F4B-49EF5B9C948E}" presName="composite" presStyleCnt="0"/>
      <dgm:spPr/>
    </dgm:pt>
    <dgm:pt modelId="{3EFC70E1-E2AA-44CB-85EB-44794C049366}" type="pres">
      <dgm:prSet presAssocID="{E82EC333-00E3-4BF3-8F4B-49EF5B9C948E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2ECE3C8D-0847-4F64-9BC0-7D719B4D3159}" type="pres">
      <dgm:prSet presAssocID="{E82EC333-00E3-4BF3-8F4B-49EF5B9C948E}" presName="descendantText" presStyleLbl="alignAcc1" presStyleIdx="1" presStyleCnt="3">
        <dgm:presLayoutVars>
          <dgm:bulletEnabled val="1"/>
        </dgm:presLayoutVars>
      </dgm:prSet>
      <dgm:spPr/>
    </dgm:pt>
    <dgm:pt modelId="{400AC0D5-7C57-438F-86A5-4FDCD4309F87}" type="pres">
      <dgm:prSet presAssocID="{FAFC7984-9657-4079-AC0D-71360573124B}" presName="sp" presStyleCnt="0"/>
      <dgm:spPr/>
    </dgm:pt>
    <dgm:pt modelId="{2D7EEFA2-2B91-49E3-BB60-9FB20D5AD4A2}" type="pres">
      <dgm:prSet presAssocID="{CA2FBBD2-D6AD-430B-8BD2-926A375583AB}" presName="composite" presStyleCnt="0"/>
      <dgm:spPr/>
    </dgm:pt>
    <dgm:pt modelId="{0E80D185-E611-4969-BBA0-AD9E976E5BD8}" type="pres">
      <dgm:prSet presAssocID="{CA2FBBD2-D6AD-430B-8BD2-926A375583AB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CA722118-B2B6-47B0-9159-83439DF7AEF8}" type="pres">
      <dgm:prSet presAssocID="{CA2FBBD2-D6AD-430B-8BD2-926A375583AB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D984300C-886A-453A-A00C-5A9C1A659AF7}" type="presOf" srcId="{CA2FBBD2-D6AD-430B-8BD2-926A375583AB}" destId="{0E80D185-E611-4969-BBA0-AD9E976E5BD8}" srcOrd="0" destOrd="0" presId="urn:microsoft.com/office/officeart/2005/8/layout/chevron2"/>
    <dgm:cxn modelId="{094E331D-BABF-4CC0-8E84-EBAB1FFCFFEF}" srcId="{E82EC333-00E3-4BF3-8F4B-49EF5B9C948E}" destId="{21BD9A02-CBF6-4172-96A7-7B5CB0535E86}" srcOrd="0" destOrd="0" parTransId="{25A7387A-4913-497C-9969-385E29913E4F}" sibTransId="{8827F017-FAB3-4535-88BB-585DE8B72AFA}"/>
    <dgm:cxn modelId="{436F675F-6D0F-4FE1-80A1-8551090F7FF0}" srcId="{CA2FBBD2-D6AD-430B-8BD2-926A375583AB}" destId="{90B85538-22A2-41F7-9084-E914F51E9601}" srcOrd="0" destOrd="0" parTransId="{6C83C142-43F2-4EE9-AED0-C03BD6889FA4}" sibTransId="{C5C2A771-6DCE-46D1-A389-D1EE132CE5E1}"/>
    <dgm:cxn modelId="{BAD25A41-8790-4D18-85F9-FDB4A5150C0B}" srcId="{982A1261-7F47-41C4-BD23-9722A9749812}" destId="{CA2FBBD2-D6AD-430B-8BD2-926A375583AB}" srcOrd="2" destOrd="0" parTransId="{3FFC84C2-73BB-40B6-939D-F83C2849F403}" sibTransId="{677DD9D6-46EF-42AE-A16D-B9D8621F6F4C}"/>
    <dgm:cxn modelId="{8AC8906D-922D-49BE-ABAA-6AD6809AB9D5}" type="presOf" srcId="{21BD9A02-CBF6-4172-96A7-7B5CB0535E86}" destId="{2ECE3C8D-0847-4F64-9BC0-7D719B4D3159}" srcOrd="0" destOrd="0" presId="urn:microsoft.com/office/officeart/2005/8/layout/chevron2"/>
    <dgm:cxn modelId="{F9F2BB6E-9B98-493A-B8BC-85BB802771BA}" type="presOf" srcId="{F6CC95A2-4CAC-44DB-95E1-3DA572BBD75B}" destId="{46E1B5FC-A8A2-4D93-A823-B564BFE66724}" srcOrd="0" destOrd="0" presId="urn:microsoft.com/office/officeart/2005/8/layout/chevron2"/>
    <dgm:cxn modelId="{52B6367B-21A5-444D-8A3B-5BFBC2733240}" type="presOf" srcId="{90B85538-22A2-41F7-9084-E914F51E9601}" destId="{CA722118-B2B6-47B0-9159-83439DF7AEF8}" srcOrd="0" destOrd="0" presId="urn:microsoft.com/office/officeart/2005/8/layout/chevron2"/>
    <dgm:cxn modelId="{391D767B-F7ED-4FB2-99C6-C41BE94FDAED}" srcId="{8F93BE17-C3A8-45C6-B840-B114A56B6824}" destId="{F6CC95A2-4CAC-44DB-95E1-3DA572BBD75B}" srcOrd="0" destOrd="0" parTransId="{B70900E9-3C1F-4476-8299-8F4C22917B8D}" sibTransId="{F7D04CD9-0F50-4357-B061-1E21874E51CE}"/>
    <dgm:cxn modelId="{0C7468B2-4D86-429A-B559-AEE7D3A8668B}" type="presOf" srcId="{982A1261-7F47-41C4-BD23-9722A9749812}" destId="{97FCAC7D-3448-4CF1-9772-79859BE08A43}" srcOrd="0" destOrd="0" presId="urn:microsoft.com/office/officeart/2005/8/layout/chevron2"/>
    <dgm:cxn modelId="{A4CFD2BF-C7B6-42A3-B126-C2D875EDA6B0}" type="presOf" srcId="{8F93BE17-C3A8-45C6-B840-B114A56B6824}" destId="{EEC119D9-FA69-4136-80ED-930A70ADA226}" srcOrd="0" destOrd="0" presId="urn:microsoft.com/office/officeart/2005/8/layout/chevron2"/>
    <dgm:cxn modelId="{804C75DD-AFF6-4350-A41F-04A4859661FB}" srcId="{982A1261-7F47-41C4-BD23-9722A9749812}" destId="{8F93BE17-C3A8-45C6-B840-B114A56B6824}" srcOrd="0" destOrd="0" parTransId="{DD9A3FEB-8069-4E42-91F4-D53D97A687A2}" sibTransId="{D88BDB87-2E66-4CB3-9F72-0D665CD7DE1B}"/>
    <dgm:cxn modelId="{31F8AEEC-A5A8-4E33-9180-FDB6F881750C}" type="presOf" srcId="{E82EC333-00E3-4BF3-8F4B-49EF5B9C948E}" destId="{3EFC70E1-E2AA-44CB-85EB-44794C049366}" srcOrd="0" destOrd="0" presId="urn:microsoft.com/office/officeart/2005/8/layout/chevron2"/>
    <dgm:cxn modelId="{7FEFB5F3-4448-4CEB-AD9B-9F63C3F46829}" srcId="{982A1261-7F47-41C4-BD23-9722A9749812}" destId="{E82EC333-00E3-4BF3-8F4B-49EF5B9C948E}" srcOrd="1" destOrd="0" parTransId="{6BB2FA6D-3083-4466-AB2F-9CE35AB58E75}" sibTransId="{FAFC7984-9657-4079-AC0D-71360573124B}"/>
    <dgm:cxn modelId="{32B6F138-2622-4C07-A451-CA9477736BA0}" type="presParOf" srcId="{97FCAC7D-3448-4CF1-9772-79859BE08A43}" destId="{41F868C0-569F-40B7-AC12-9F692707C9E2}" srcOrd="0" destOrd="0" presId="urn:microsoft.com/office/officeart/2005/8/layout/chevron2"/>
    <dgm:cxn modelId="{A2F786A3-1CC9-4258-B1F3-4018227EAABC}" type="presParOf" srcId="{41F868C0-569F-40B7-AC12-9F692707C9E2}" destId="{EEC119D9-FA69-4136-80ED-930A70ADA226}" srcOrd="0" destOrd="0" presId="urn:microsoft.com/office/officeart/2005/8/layout/chevron2"/>
    <dgm:cxn modelId="{DE395265-5A5B-40B9-8AEA-A38309A5312E}" type="presParOf" srcId="{41F868C0-569F-40B7-AC12-9F692707C9E2}" destId="{46E1B5FC-A8A2-4D93-A823-B564BFE66724}" srcOrd="1" destOrd="0" presId="urn:microsoft.com/office/officeart/2005/8/layout/chevron2"/>
    <dgm:cxn modelId="{B21007D9-088F-4173-B57A-DDED593557A0}" type="presParOf" srcId="{97FCAC7D-3448-4CF1-9772-79859BE08A43}" destId="{7DB1F20E-408D-4293-9E59-C78738DF1350}" srcOrd="1" destOrd="0" presId="urn:microsoft.com/office/officeart/2005/8/layout/chevron2"/>
    <dgm:cxn modelId="{A5AB2838-B03C-429B-ACE4-6F06028FA1F3}" type="presParOf" srcId="{97FCAC7D-3448-4CF1-9772-79859BE08A43}" destId="{B7087B8A-8979-4411-9544-C5824B563BB1}" srcOrd="2" destOrd="0" presId="urn:microsoft.com/office/officeart/2005/8/layout/chevron2"/>
    <dgm:cxn modelId="{6E3B85C8-BC1C-4DCF-A824-D7750DF5EFD7}" type="presParOf" srcId="{B7087B8A-8979-4411-9544-C5824B563BB1}" destId="{3EFC70E1-E2AA-44CB-85EB-44794C049366}" srcOrd="0" destOrd="0" presId="urn:microsoft.com/office/officeart/2005/8/layout/chevron2"/>
    <dgm:cxn modelId="{B87B5CD1-BCB8-4C1F-8CEE-D10EE365B497}" type="presParOf" srcId="{B7087B8A-8979-4411-9544-C5824B563BB1}" destId="{2ECE3C8D-0847-4F64-9BC0-7D719B4D3159}" srcOrd="1" destOrd="0" presId="urn:microsoft.com/office/officeart/2005/8/layout/chevron2"/>
    <dgm:cxn modelId="{B4775ACD-37B1-4436-854E-423AED5804B8}" type="presParOf" srcId="{97FCAC7D-3448-4CF1-9772-79859BE08A43}" destId="{400AC0D5-7C57-438F-86A5-4FDCD4309F87}" srcOrd="3" destOrd="0" presId="urn:microsoft.com/office/officeart/2005/8/layout/chevron2"/>
    <dgm:cxn modelId="{5ED3930B-8D74-4348-9B46-5FEA5093B0C9}" type="presParOf" srcId="{97FCAC7D-3448-4CF1-9772-79859BE08A43}" destId="{2D7EEFA2-2B91-49E3-BB60-9FB20D5AD4A2}" srcOrd="4" destOrd="0" presId="urn:microsoft.com/office/officeart/2005/8/layout/chevron2"/>
    <dgm:cxn modelId="{32920D30-8E54-40F1-A953-321BD4BDEE10}" type="presParOf" srcId="{2D7EEFA2-2B91-49E3-BB60-9FB20D5AD4A2}" destId="{0E80D185-E611-4969-BBA0-AD9E976E5BD8}" srcOrd="0" destOrd="0" presId="urn:microsoft.com/office/officeart/2005/8/layout/chevron2"/>
    <dgm:cxn modelId="{C8A424E9-AD43-4444-ACCC-BADE2CAF2A2F}" type="presParOf" srcId="{2D7EEFA2-2B91-49E3-BB60-9FB20D5AD4A2}" destId="{CA722118-B2B6-47B0-9159-83439DF7AEF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6AB96B8-C994-47DB-86AE-EC78989C0FB5}" type="doc">
      <dgm:prSet loTypeId="urn:microsoft.com/office/officeart/2005/8/layout/cycle2" loCatId="cycle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F2D74B6-77EE-43CB-8053-8BF163626F37}">
      <dgm:prSet custT="1"/>
      <dgm:spPr>
        <a:solidFill>
          <a:schemeClr val="accent5"/>
        </a:solidFill>
      </dgm:spPr>
      <dgm:t>
        <a:bodyPr/>
        <a:lstStyle/>
        <a:p>
          <a:pPr rtl="0"/>
          <a:r>
            <a:rPr lang="en-US" sz="1600" b="1" dirty="0" err="1"/>
            <a:t>Xavfsizlik</a:t>
          </a:r>
          <a:r>
            <a:rPr lang="en-US" sz="1600" b="1" dirty="0"/>
            <a:t> </a:t>
          </a:r>
          <a:endParaRPr lang="ru-RU" sz="1600" b="1" dirty="0"/>
        </a:p>
      </dgm:t>
    </dgm:pt>
    <dgm:pt modelId="{9AB2CB10-5A0B-4591-A932-DAB3E95790B0}" type="parTrans" cxnId="{D86E346E-1C56-4C6F-A17E-BBB85A918550}">
      <dgm:prSet/>
      <dgm:spPr/>
      <dgm:t>
        <a:bodyPr/>
        <a:lstStyle/>
        <a:p>
          <a:endParaRPr lang="ru-RU"/>
        </a:p>
      </dgm:t>
    </dgm:pt>
    <dgm:pt modelId="{7EEEC038-13B3-4DE1-9068-26C4861EB217}" type="sibTrans" cxnId="{D86E346E-1C56-4C6F-A17E-BBB85A918550}">
      <dgm:prSet/>
      <dgm:spPr/>
      <dgm:t>
        <a:bodyPr/>
        <a:lstStyle/>
        <a:p>
          <a:endParaRPr lang="ru-RU"/>
        </a:p>
      </dgm:t>
    </dgm:pt>
    <dgm:pt modelId="{A687B9D9-0156-477A-8882-FA97519AABD6}">
      <dgm:prSet custT="1"/>
      <dgm:spPr>
        <a:solidFill>
          <a:schemeClr val="accent5"/>
        </a:solidFill>
      </dgm:spPr>
      <dgm:t>
        <a:bodyPr/>
        <a:lstStyle/>
        <a:p>
          <a:pPr rtl="0"/>
          <a:r>
            <a:rPr lang="en-US" sz="1600" b="1" dirty="0" err="1"/>
            <a:t>Ma’lumot</a:t>
          </a:r>
          <a:r>
            <a:rPr lang="en-US" sz="1600" b="1" dirty="0"/>
            <a:t> </a:t>
          </a:r>
          <a:r>
            <a:rPr lang="en-US" sz="1600" b="1" dirty="0" err="1"/>
            <a:t>olish</a:t>
          </a:r>
          <a:endParaRPr lang="ru-RU" sz="1600" b="1" dirty="0"/>
        </a:p>
      </dgm:t>
    </dgm:pt>
    <dgm:pt modelId="{72E04A8A-B7A6-4203-AC4D-6ABCC81B9B25}" type="parTrans" cxnId="{FADD7990-3A6D-4351-980F-778CDA2DC63E}">
      <dgm:prSet/>
      <dgm:spPr/>
      <dgm:t>
        <a:bodyPr/>
        <a:lstStyle/>
        <a:p>
          <a:endParaRPr lang="ru-RU"/>
        </a:p>
      </dgm:t>
    </dgm:pt>
    <dgm:pt modelId="{B18FAF9B-530B-4C99-91A1-0B54BF8DAF3E}" type="sibTrans" cxnId="{FADD7990-3A6D-4351-980F-778CDA2DC63E}">
      <dgm:prSet/>
      <dgm:spPr/>
      <dgm:t>
        <a:bodyPr/>
        <a:lstStyle/>
        <a:p>
          <a:endParaRPr lang="ru-RU"/>
        </a:p>
      </dgm:t>
    </dgm:pt>
    <dgm:pt modelId="{E9180473-7991-4FCB-9749-2C170BD4735D}">
      <dgm:prSet custT="1"/>
      <dgm:spPr>
        <a:solidFill>
          <a:schemeClr val="accent5"/>
        </a:solidFill>
      </dgm:spPr>
      <dgm:t>
        <a:bodyPr/>
        <a:lstStyle/>
        <a:p>
          <a:pPr rtl="0"/>
          <a:r>
            <a:rPr lang="en-US" sz="2000" b="1" dirty="0" err="1"/>
            <a:t>Tanlash</a:t>
          </a:r>
          <a:endParaRPr lang="ru-RU" sz="2000" b="1" dirty="0"/>
        </a:p>
      </dgm:t>
    </dgm:pt>
    <dgm:pt modelId="{B7D57B78-D0E0-4241-ADA5-D79B9F860172}" type="parTrans" cxnId="{022FCE27-2026-4DF9-8BCE-CE6E6C8C013C}">
      <dgm:prSet/>
      <dgm:spPr/>
      <dgm:t>
        <a:bodyPr/>
        <a:lstStyle/>
        <a:p>
          <a:endParaRPr lang="ru-RU"/>
        </a:p>
      </dgm:t>
    </dgm:pt>
    <dgm:pt modelId="{69BBCB40-9AC6-48A0-B085-6EB36BD02605}" type="sibTrans" cxnId="{022FCE27-2026-4DF9-8BCE-CE6E6C8C013C}">
      <dgm:prSet/>
      <dgm:spPr/>
      <dgm:t>
        <a:bodyPr/>
        <a:lstStyle/>
        <a:p>
          <a:endParaRPr lang="ru-RU"/>
        </a:p>
      </dgm:t>
    </dgm:pt>
    <dgm:pt modelId="{38A9BA9C-2C06-4BCE-B7A2-6EE5FA4E49DC}">
      <dgm:prSet custT="1"/>
      <dgm:spPr>
        <a:solidFill>
          <a:schemeClr val="accent5"/>
        </a:solidFill>
      </dgm:spPr>
      <dgm:t>
        <a:bodyPr/>
        <a:lstStyle/>
        <a:p>
          <a:pPr rtl="0"/>
          <a:r>
            <a:rPr lang="en-US" sz="1800" b="1" dirty="0" err="1"/>
            <a:t>Tinglash</a:t>
          </a:r>
          <a:endParaRPr lang="ru-RU" sz="1800" b="1" dirty="0"/>
        </a:p>
      </dgm:t>
    </dgm:pt>
    <dgm:pt modelId="{4EC6A198-4AED-4194-AA87-06FA9D9C2944}" type="parTrans" cxnId="{781DBFC3-DA75-4A8B-B8CE-28047C15E683}">
      <dgm:prSet/>
      <dgm:spPr/>
      <dgm:t>
        <a:bodyPr/>
        <a:lstStyle/>
        <a:p>
          <a:endParaRPr lang="ru-RU"/>
        </a:p>
      </dgm:t>
    </dgm:pt>
    <dgm:pt modelId="{D78CA274-FCE8-4095-8D43-32F6025F3D59}" type="sibTrans" cxnId="{781DBFC3-DA75-4A8B-B8CE-28047C15E683}">
      <dgm:prSet/>
      <dgm:spPr/>
      <dgm:t>
        <a:bodyPr/>
        <a:lstStyle/>
        <a:p>
          <a:endParaRPr lang="ru-RU"/>
        </a:p>
      </dgm:t>
    </dgm:pt>
    <dgm:pt modelId="{3DA07BC9-EE54-4507-A0E4-4C4F74ECC802}">
      <dgm:prSet/>
      <dgm:spPr>
        <a:solidFill>
          <a:schemeClr val="accent5"/>
        </a:solidFill>
      </dgm:spPr>
      <dgm:t>
        <a:bodyPr/>
        <a:lstStyle/>
        <a:p>
          <a:pPr rtl="0"/>
          <a:r>
            <a:rPr lang="en-US" b="1" dirty="0" err="1"/>
            <a:t>Zararni</a:t>
          </a:r>
          <a:r>
            <a:rPr lang="en-US" b="1" dirty="0"/>
            <a:t> </a:t>
          </a:r>
          <a:r>
            <a:rPr lang="en-US" b="1" dirty="0" err="1"/>
            <a:t>qoplashni</a:t>
          </a:r>
          <a:r>
            <a:rPr lang="en-US" b="1" dirty="0"/>
            <a:t> </a:t>
          </a:r>
          <a:r>
            <a:rPr lang="en-US" b="1" dirty="0" err="1"/>
            <a:t>talab</a:t>
          </a:r>
          <a:r>
            <a:rPr lang="en-US" b="1" dirty="0"/>
            <a:t> </a:t>
          </a:r>
          <a:r>
            <a:rPr lang="en-US" b="1" dirty="0" err="1"/>
            <a:t>qilish</a:t>
          </a:r>
          <a:r>
            <a:rPr lang="en-US" b="1" dirty="0"/>
            <a:t> </a:t>
          </a:r>
          <a:endParaRPr lang="ru-RU" b="1" dirty="0"/>
        </a:p>
      </dgm:t>
    </dgm:pt>
    <dgm:pt modelId="{DB23D9AC-BEB7-4473-B17A-C070C83AD144}" type="parTrans" cxnId="{C2A16905-2CE7-4BA6-A6BF-905DC7619A19}">
      <dgm:prSet/>
      <dgm:spPr/>
      <dgm:t>
        <a:bodyPr/>
        <a:lstStyle/>
        <a:p>
          <a:endParaRPr lang="ru-RU"/>
        </a:p>
      </dgm:t>
    </dgm:pt>
    <dgm:pt modelId="{7D092C73-95E3-43F9-9D48-93378A26FC30}" type="sibTrans" cxnId="{C2A16905-2CE7-4BA6-A6BF-905DC7619A19}">
      <dgm:prSet/>
      <dgm:spPr/>
      <dgm:t>
        <a:bodyPr/>
        <a:lstStyle/>
        <a:p>
          <a:endParaRPr lang="ru-RU"/>
        </a:p>
      </dgm:t>
    </dgm:pt>
    <dgm:pt modelId="{4317DD96-F3FD-4C23-B12D-DACAD1D84A5D}">
      <dgm:prSet custT="1"/>
      <dgm:spPr>
        <a:solidFill>
          <a:schemeClr val="accent5"/>
        </a:solidFill>
      </dgm:spPr>
      <dgm:t>
        <a:bodyPr/>
        <a:lstStyle/>
        <a:p>
          <a:pPr rtl="0"/>
          <a:endParaRPr lang="en-US" sz="2400" b="1" dirty="0"/>
        </a:p>
        <a:p>
          <a:pPr rtl="0"/>
          <a:r>
            <a:rPr lang="en-US" sz="2400" b="1" dirty="0" err="1"/>
            <a:t>Ta’lim</a:t>
          </a:r>
          <a:r>
            <a:rPr lang="en-US" sz="2400" b="1" dirty="0"/>
            <a:t> </a:t>
          </a:r>
          <a:r>
            <a:rPr lang="en-US" sz="2400" b="1" dirty="0" err="1"/>
            <a:t>olish</a:t>
          </a:r>
          <a:endParaRPr lang="en-US" sz="2400" b="1" dirty="0"/>
        </a:p>
        <a:p>
          <a:pPr rtl="0"/>
          <a:endParaRPr lang="ru-RU" sz="1600" b="1" dirty="0"/>
        </a:p>
      </dgm:t>
    </dgm:pt>
    <dgm:pt modelId="{3609263D-713D-4F96-B5FF-AFC654FFEE69}" type="parTrans" cxnId="{CB7AE32B-7687-41E8-96CF-CAA66144DA29}">
      <dgm:prSet/>
      <dgm:spPr/>
      <dgm:t>
        <a:bodyPr/>
        <a:lstStyle/>
        <a:p>
          <a:endParaRPr lang="ru-RU"/>
        </a:p>
      </dgm:t>
    </dgm:pt>
    <dgm:pt modelId="{B2E4114A-3587-430B-8E4E-85FA4144E0BB}" type="sibTrans" cxnId="{CB7AE32B-7687-41E8-96CF-CAA66144DA29}">
      <dgm:prSet/>
      <dgm:spPr/>
      <dgm:t>
        <a:bodyPr/>
        <a:lstStyle/>
        <a:p>
          <a:endParaRPr lang="ru-RU"/>
        </a:p>
      </dgm:t>
    </dgm:pt>
    <dgm:pt modelId="{38C4C206-34A9-43FA-A06B-864C8A21C9C2}">
      <dgm:prSet custT="1"/>
      <dgm:spPr>
        <a:solidFill>
          <a:srgbClr val="FFFF00"/>
        </a:solidFill>
      </dgm:spPr>
      <dgm:t>
        <a:bodyPr/>
        <a:lstStyle/>
        <a:p>
          <a:pPr rtl="0"/>
          <a:r>
            <a:rPr lang="en-US" sz="1400" b="1" dirty="0" err="1">
              <a:solidFill>
                <a:schemeClr val="tx1"/>
              </a:solidFill>
            </a:rPr>
            <a:t>Iste’molchilar</a:t>
          </a:r>
          <a:r>
            <a:rPr lang="en-US" sz="1400" b="1" dirty="0">
              <a:solidFill>
                <a:schemeClr val="tx1"/>
              </a:solidFill>
            </a:rPr>
            <a:t> </a:t>
          </a:r>
          <a:r>
            <a:rPr lang="en-US" sz="1400" b="1" dirty="0" err="1">
              <a:solidFill>
                <a:schemeClr val="tx1"/>
              </a:solidFill>
            </a:rPr>
            <a:t>quyidagi</a:t>
          </a:r>
          <a:r>
            <a:rPr lang="en-US" sz="1400" b="1" dirty="0">
              <a:solidFill>
                <a:schemeClr val="tx1"/>
              </a:solidFill>
            </a:rPr>
            <a:t> </a:t>
          </a:r>
          <a:r>
            <a:rPr lang="en-US" sz="1400" b="1" dirty="0" err="1">
              <a:solidFill>
                <a:schemeClr val="tx1"/>
              </a:solidFill>
            </a:rPr>
            <a:t>huquqlarga</a:t>
          </a:r>
          <a:r>
            <a:rPr lang="en-US" sz="1400" b="1" dirty="0">
              <a:solidFill>
                <a:schemeClr val="tx1"/>
              </a:solidFill>
            </a:rPr>
            <a:t> </a:t>
          </a:r>
          <a:r>
            <a:rPr lang="en-US" sz="1400" b="1" dirty="0" err="1">
              <a:solidFill>
                <a:schemeClr val="tx1"/>
              </a:solidFill>
            </a:rPr>
            <a:t>ega</a:t>
          </a:r>
          <a:endParaRPr lang="ru-RU" sz="1400" b="1" dirty="0">
            <a:solidFill>
              <a:schemeClr val="tx1"/>
            </a:solidFill>
          </a:endParaRPr>
        </a:p>
      </dgm:t>
    </dgm:pt>
    <dgm:pt modelId="{ECB0E5D2-DD4E-4BC8-B2B5-D9CFC60C63A8}" type="sibTrans" cxnId="{C135B4C0-BC31-48DB-ADC8-46594B4C6D1A}">
      <dgm:prSet/>
      <dgm:spPr/>
      <dgm:t>
        <a:bodyPr/>
        <a:lstStyle/>
        <a:p>
          <a:endParaRPr lang="ru-RU"/>
        </a:p>
      </dgm:t>
    </dgm:pt>
    <dgm:pt modelId="{E0655FAB-1EEB-49CF-9718-AAEBFA50B3ED}" type="parTrans" cxnId="{C135B4C0-BC31-48DB-ADC8-46594B4C6D1A}">
      <dgm:prSet/>
      <dgm:spPr/>
      <dgm:t>
        <a:bodyPr/>
        <a:lstStyle/>
        <a:p>
          <a:endParaRPr lang="ru-RU"/>
        </a:p>
      </dgm:t>
    </dgm:pt>
    <dgm:pt modelId="{FD92DC01-DD9E-46F5-A03E-D90D5633B48E}" type="pres">
      <dgm:prSet presAssocID="{A6AB96B8-C994-47DB-86AE-EC78989C0FB5}" presName="cycle" presStyleCnt="0">
        <dgm:presLayoutVars>
          <dgm:dir/>
          <dgm:resizeHandles val="exact"/>
        </dgm:presLayoutVars>
      </dgm:prSet>
      <dgm:spPr/>
    </dgm:pt>
    <dgm:pt modelId="{5DA1F402-5961-4A94-83F4-A60EE355C0E2}" type="pres">
      <dgm:prSet presAssocID="{38C4C206-34A9-43FA-A06B-864C8A21C9C2}" presName="node" presStyleLbl="node1" presStyleIdx="0" presStyleCnt="7" custRadScaleRad="100101" custRadScaleInc="1901">
        <dgm:presLayoutVars>
          <dgm:bulletEnabled val="1"/>
        </dgm:presLayoutVars>
      </dgm:prSet>
      <dgm:spPr/>
    </dgm:pt>
    <dgm:pt modelId="{5D545A5C-7089-422F-869E-8538BA578DCB}" type="pres">
      <dgm:prSet presAssocID="{ECB0E5D2-DD4E-4BC8-B2B5-D9CFC60C63A8}" presName="sibTrans" presStyleLbl="sibTrans2D1" presStyleIdx="0" presStyleCnt="7"/>
      <dgm:spPr/>
    </dgm:pt>
    <dgm:pt modelId="{4873675F-FF9B-4D8D-942C-47A334919972}" type="pres">
      <dgm:prSet presAssocID="{ECB0E5D2-DD4E-4BC8-B2B5-D9CFC60C63A8}" presName="connectorText" presStyleLbl="sibTrans2D1" presStyleIdx="0" presStyleCnt="7"/>
      <dgm:spPr/>
    </dgm:pt>
    <dgm:pt modelId="{939FCA28-43B2-42F5-8244-1872ADCF81A4}" type="pres">
      <dgm:prSet presAssocID="{EF2D74B6-77EE-43CB-8053-8BF163626F37}" presName="node" presStyleLbl="node1" presStyleIdx="1" presStyleCnt="7">
        <dgm:presLayoutVars>
          <dgm:bulletEnabled val="1"/>
        </dgm:presLayoutVars>
      </dgm:prSet>
      <dgm:spPr/>
    </dgm:pt>
    <dgm:pt modelId="{9C56E77B-8BBA-4A3F-A4BE-ECBE8F284688}" type="pres">
      <dgm:prSet presAssocID="{7EEEC038-13B3-4DE1-9068-26C4861EB217}" presName="sibTrans" presStyleLbl="sibTrans2D1" presStyleIdx="1" presStyleCnt="7"/>
      <dgm:spPr/>
    </dgm:pt>
    <dgm:pt modelId="{2D39A832-55B2-489B-A236-557488C1E85E}" type="pres">
      <dgm:prSet presAssocID="{7EEEC038-13B3-4DE1-9068-26C4861EB217}" presName="connectorText" presStyleLbl="sibTrans2D1" presStyleIdx="1" presStyleCnt="7"/>
      <dgm:spPr/>
    </dgm:pt>
    <dgm:pt modelId="{2F66864E-F51B-4741-84CD-AC5DFF26D5DE}" type="pres">
      <dgm:prSet presAssocID="{A687B9D9-0156-477A-8882-FA97519AABD6}" presName="node" presStyleLbl="node1" presStyleIdx="2" presStyleCnt="7">
        <dgm:presLayoutVars>
          <dgm:bulletEnabled val="1"/>
        </dgm:presLayoutVars>
      </dgm:prSet>
      <dgm:spPr/>
    </dgm:pt>
    <dgm:pt modelId="{14F80324-0AEE-4119-82A6-9B8F5A2F4CB6}" type="pres">
      <dgm:prSet presAssocID="{B18FAF9B-530B-4C99-91A1-0B54BF8DAF3E}" presName="sibTrans" presStyleLbl="sibTrans2D1" presStyleIdx="2" presStyleCnt="7"/>
      <dgm:spPr/>
    </dgm:pt>
    <dgm:pt modelId="{CB8D5734-A157-4626-8569-BA940CD00DCC}" type="pres">
      <dgm:prSet presAssocID="{B18FAF9B-530B-4C99-91A1-0B54BF8DAF3E}" presName="connectorText" presStyleLbl="sibTrans2D1" presStyleIdx="2" presStyleCnt="7"/>
      <dgm:spPr/>
    </dgm:pt>
    <dgm:pt modelId="{1463F89B-10F7-410C-BC99-57FC98B9DBB9}" type="pres">
      <dgm:prSet presAssocID="{E9180473-7991-4FCB-9749-2C170BD4735D}" presName="node" presStyleLbl="node1" presStyleIdx="3" presStyleCnt="7">
        <dgm:presLayoutVars>
          <dgm:bulletEnabled val="1"/>
        </dgm:presLayoutVars>
      </dgm:prSet>
      <dgm:spPr/>
    </dgm:pt>
    <dgm:pt modelId="{7A634E0F-F69E-4748-A05E-1AEE2ED2A295}" type="pres">
      <dgm:prSet presAssocID="{69BBCB40-9AC6-48A0-B085-6EB36BD02605}" presName="sibTrans" presStyleLbl="sibTrans2D1" presStyleIdx="3" presStyleCnt="7"/>
      <dgm:spPr/>
    </dgm:pt>
    <dgm:pt modelId="{8E1BD48D-7E22-45A1-8848-4CB219D78364}" type="pres">
      <dgm:prSet presAssocID="{69BBCB40-9AC6-48A0-B085-6EB36BD02605}" presName="connectorText" presStyleLbl="sibTrans2D1" presStyleIdx="3" presStyleCnt="7"/>
      <dgm:spPr/>
    </dgm:pt>
    <dgm:pt modelId="{8CFECC47-E4BD-435C-9888-7BB685532D19}" type="pres">
      <dgm:prSet presAssocID="{38A9BA9C-2C06-4BCE-B7A2-6EE5FA4E49DC}" presName="node" presStyleLbl="node1" presStyleIdx="4" presStyleCnt="7" custRadScaleRad="101031" custRadScaleInc="-3933">
        <dgm:presLayoutVars>
          <dgm:bulletEnabled val="1"/>
        </dgm:presLayoutVars>
      </dgm:prSet>
      <dgm:spPr/>
    </dgm:pt>
    <dgm:pt modelId="{94492D0B-F34C-4762-BFFE-7702F22F5839}" type="pres">
      <dgm:prSet presAssocID="{D78CA274-FCE8-4095-8D43-32F6025F3D59}" presName="sibTrans" presStyleLbl="sibTrans2D1" presStyleIdx="4" presStyleCnt="7"/>
      <dgm:spPr/>
    </dgm:pt>
    <dgm:pt modelId="{36CC15D4-49FF-4945-B249-AD4B78A5EE02}" type="pres">
      <dgm:prSet presAssocID="{D78CA274-FCE8-4095-8D43-32F6025F3D59}" presName="connectorText" presStyleLbl="sibTrans2D1" presStyleIdx="4" presStyleCnt="7"/>
      <dgm:spPr/>
    </dgm:pt>
    <dgm:pt modelId="{C3A3B2DC-4E59-411D-A6A2-31BFB70E0D31}" type="pres">
      <dgm:prSet presAssocID="{3DA07BC9-EE54-4507-A0E4-4C4F74ECC802}" presName="node" presStyleLbl="node1" presStyleIdx="5" presStyleCnt="7">
        <dgm:presLayoutVars>
          <dgm:bulletEnabled val="1"/>
        </dgm:presLayoutVars>
      </dgm:prSet>
      <dgm:spPr/>
    </dgm:pt>
    <dgm:pt modelId="{B1223147-1DD3-4CBD-ADA9-B05B11D321B6}" type="pres">
      <dgm:prSet presAssocID="{7D092C73-95E3-43F9-9D48-93378A26FC30}" presName="sibTrans" presStyleLbl="sibTrans2D1" presStyleIdx="5" presStyleCnt="7"/>
      <dgm:spPr/>
    </dgm:pt>
    <dgm:pt modelId="{371048EF-0149-48D1-909E-4B409740FF5E}" type="pres">
      <dgm:prSet presAssocID="{7D092C73-95E3-43F9-9D48-93378A26FC30}" presName="connectorText" presStyleLbl="sibTrans2D1" presStyleIdx="5" presStyleCnt="7"/>
      <dgm:spPr/>
    </dgm:pt>
    <dgm:pt modelId="{389F49BC-E324-46A9-920F-9AD9E631D1C7}" type="pres">
      <dgm:prSet presAssocID="{4317DD96-F3FD-4C23-B12D-DACAD1D84A5D}" presName="node" presStyleLbl="node1" presStyleIdx="6" presStyleCnt="7" custRadScaleRad="101195" custRadScaleInc="1760">
        <dgm:presLayoutVars>
          <dgm:bulletEnabled val="1"/>
        </dgm:presLayoutVars>
      </dgm:prSet>
      <dgm:spPr/>
    </dgm:pt>
    <dgm:pt modelId="{D1C9F6FE-39ED-4EAE-95C0-0BC778C25852}" type="pres">
      <dgm:prSet presAssocID="{B2E4114A-3587-430B-8E4E-85FA4144E0BB}" presName="sibTrans" presStyleLbl="sibTrans2D1" presStyleIdx="6" presStyleCnt="7"/>
      <dgm:spPr/>
    </dgm:pt>
    <dgm:pt modelId="{6BC83F7A-2AE0-425E-B312-86118457071C}" type="pres">
      <dgm:prSet presAssocID="{B2E4114A-3587-430B-8E4E-85FA4144E0BB}" presName="connectorText" presStyleLbl="sibTrans2D1" presStyleIdx="6" presStyleCnt="7"/>
      <dgm:spPr/>
    </dgm:pt>
  </dgm:ptLst>
  <dgm:cxnLst>
    <dgm:cxn modelId="{C2A16905-2CE7-4BA6-A6BF-905DC7619A19}" srcId="{A6AB96B8-C994-47DB-86AE-EC78989C0FB5}" destId="{3DA07BC9-EE54-4507-A0E4-4C4F74ECC802}" srcOrd="5" destOrd="0" parTransId="{DB23D9AC-BEB7-4473-B17A-C070C83AD144}" sibTransId="{7D092C73-95E3-43F9-9D48-93378A26FC30}"/>
    <dgm:cxn modelId="{6357FB0C-C69A-4AD4-9F8D-D263530491FB}" type="presOf" srcId="{ECB0E5D2-DD4E-4BC8-B2B5-D9CFC60C63A8}" destId="{4873675F-FF9B-4D8D-942C-47A334919972}" srcOrd="1" destOrd="0" presId="urn:microsoft.com/office/officeart/2005/8/layout/cycle2"/>
    <dgm:cxn modelId="{3C637D0E-8A6D-498F-8545-813513999306}" type="presOf" srcId="{E9180473-7991-4FCB-9749-2C170BD4735D}" destId="{1463F89B-10F7-410C-BC99-57FC98B9DBB9}" srcOrd="0" destOrd="0" presId="urn:microsoft.com/office/officeart/2005/8/layout/cycle2"/>
    <dgm:cxn modelId="{450B9B1C-5BE6-40BF-AD4B-76DE4E0112B7}" type="presOf" srcId="{7EEEC038-13B3-4DE1-9068-26C4861EB217}" destId="{2D39A832-55B2-489B-A236-557488C1E85E}" srcOrd="1" destOrd="0" presId="urn:microsoft.com/office/officeart/2005/8/layout/cycle2"/>
    <dgm:cxn modelId="{A4C8FC23-CECA-47D5-81DB-EAB516F25390}" type="presOf" srcId="{7D092C73-95E3-43F9-9D48-93378A26FC30}" destId="{371048EF-0149-48D1-909E-4B409740FF5E}" srcOrd="1" destOrd="0" presId="urn:microsoft.com/office/officeart/2005/8/layout/cycle2"/>
    <dgm:cxn modelId="{022FCE27-2026-4DF9-8BCE-CE6E6C8C013C}" srcId="{A6AB96B8-C994-47DB-86AE-EC78989C0FB5}" destId="{E9180473-7991-4FCB-9749-2C170BD4735D}" srcOrd="3" destOrd="0" parTransId="{B7D57B78-D0E0-4241-ADA5-D79B9F860172}" sibTransId="{69BBCB40-9AC6-48A0-B085-6EB36BD02605}"/>
    <dgm:cxn modelId="{CB7AE32B-7687-41E8-96CF-CAA66144DA29}" srcId="{A6AB96B8-C994-47DB-86AE-EC78989C0FB5}" destId="{4317DD96-F3FD-4C23-B12D-DACAD1D84A5D}" srcOrd="6" destOrd="0" parTransId="{3609263D-713D-4F96-B5FF-AFC654FFEE69}" sibTransId="{B2E4114A-3587-430B-8E4E-85FA4144E0BB}"/>
    <dgm:cxn modelId="{9B6BF22F-F6B0-43AA-8E31-0FDA477F4EA8}" type="presOf" srcId="{38C4C206-34A9-43FA-A06B-864C8A21C9C2}" destId="{5DA1F402-5961-4A94-83F4-A60EE355C0E2}" srcOrd="0" destOrd="0" presId="urn:microsoft.com/office/officeart/2005/8/layout/cycle2"/>
    <dgm:cxn modelId="{10322935-B96E-45C3-A51E-50C063D76E8A}" type="presOf" srcId="{7EEEC038-13B3-4DE1-9068-26C4861EB217}" destId="{9C56E77B-8BBA-4A3F-A4BE-ECBE8F284688}" srcOrd="0" destOrd="0" presId="urn:microsoft.com/office/officeart/2005/8/layout/cycle2"/>
    <dgm:cxn modelId="{CDB3B23E-D9A3-4C8D-B604-9002A96C68FB}" type="presOf" srcId="{3DA07BC9-EE54-4507-A0E4-4C4F74ECC802}" destId="{C3A3B2DC-4E59-411D-A6A2-31BFB70E0D31}" srcOrd="0" destOrd="0" presId="urn:microsoft.com/office/officeart/2005/8/layout/cycle2"/>
    <dgm:cxn modelId="{F983EE41-C456-4B34-B656-26E1303BCC8B}" type="presOf" srcId="{D78CA274-FCE8-4095-8D43-32F6025F3D59}" destId="{94492D0B-F34C-4762-BFFE-7702F22F5839}" srcOrd="0" destOrd="0" presId="urn:microsoft.com/office/officeart/2005/8/layout/cycle2"/>
    <dgm:cxn modelId="{D243204A-7F89-4139-933F-7AD5874D6631}" type="presOf" srcId="{EF2D74B6-77EE-43CB-8053-8BF163626F37}" destId="{939FCA28-43B2-42F5-8244-1872ADCF81A4}" srcOrd="0" destOrd="0" presId="urn:microsoft.com/office/officeart/2005/8/layout/cycle2"/>
    <dgm:cxn modelId="{D86E346E-1C56-4C6F-A17E-BBB85A918550}" srcId="{A6AB96B8-C994-47DB-86AE-EC78989C0FB5}" destId="{EF2D74B6-77EE-43CB-8053-8BF163626F37}" srcOrd="1" destOrd="0" parTransId="{9AB2CB10-5A0B-4591-A932-DAB3E95790B0}" sibTransId="{7EEEC038-13B3-4DE1-9068-26C4861EB217}"/>
    <dgm:cxn modelId="{BF21276F-7A3F-4FE0-A953-424F1E3FA18B}" type="presOf" srcId="{B18FAF9B-530B-4C99-91A1-0B54BF8DAF3E}" destId="{14F80324-0AEE-4119-82A6-9B8F5A2F4CB6}" srcOrd="0" destOrd="0" presId="urn:microsoft.com/office/officeart/2005/8/layout/cycle2"/>
    <dgm:cxn modelId="{17C1F382-5AF4-4CB7-9BA5-8FC9D2394FA6}" type="presOf" srcId="{69BBCB40-9AC6-48A0-B085-6EB36BD02605}" destId="{7A634E0F-F69E-4748-A05E-1AEE2ED2A295}" srcOrd="0" destOrd="0" presId="urn:microsoft.com/office/officeart/2005/8/layout/cycle2"/>
    <dgm:cxn modelId="{B06AFF89-D9F4-4410-A4B5-569050EC812B}" type="presOf" srcId="{A687B9D9-0156-477A-8882-FA97519AABD6}" destId="{2F66864E-F51B-4741-84CD-AC5DFF26D5DE}" srcOrd="0" destOrd="0" presId="urn:microsoft.com/office/officeart/2005/8/layout/cycle2"/>
    <dgm:cxn modelId="{FADD7990-3A6D-4351-980F-778CDA2DC63E}" srcId="{A6AB96B8-C994-47DB-86AE-EC78989C0FB5}" destId="{A687B9D9-0156-477A-8882-FA97519AABD6}" srcOrd="2" destOrd="0" parTransId="{72E04A8A-B7A6-4203-AC4D-6ABCC81B9B25}" sibTransId="{B18FAF9B-530B-4C99-91A1-0B54BF8DAF3E}"/>
    <dgm:cxn modelId="{9B2C9990-CDF5-4337-BCAC-047762160F31}" type="presOf" srcId="{B2E4114A-3587-430B-8E4E-85FA4144E0BB}" destId="{D1C9F6FE-39ED-4EAE-95C0-0BC778C25852}" srcOrd="0" destOrd="0" presId="urn:microsoft.com/office/officeart/2005/8/layout/cycle2"/>
    <dgm:cxn modelId="{1B3682BA-0512-4748-B086-4CE062180AFF}" type="presOf" srcId="{ECB0E5D2-DD4E-4BC8-B2B5-D9CFC60C63A8}" destId="{5D545A5C-7089-422F-869E-8538BA578DCB}" srcOrd="0" destOrd="0" presId="urn:microsoft.com/office/officeart/2005/8/layout/cycle2"/>
    <dgm:cxn modelId="{C135B4C0-BC31-48DB-ADC8-46594B4C6D1A}" srcId="{A6AB96B8-C994-47DB-86AE-EC78989C0FB5}" destId="{38C4C206-34A9-43FA-A06B-864C8A21C9C2}" srcOrd="0" destOrd="0" parTransId="{E0655FAB-1EEB-49CF-9718-AAEBFA50B3ED}" sibTransId="{ECB0E5D2-DD4E-4BC8-B2B5-D9CFC60C63A8}"/>
    <dgm:cxn modelId="{781DBFC3-DA75-4A8B-B8CE-28047C15E683}" srcId="{A6AB96B8-C994-47DB-86AE-EC78989C0FB5}" destId="{38A9BA9C-2C06-4BCE-B7A2-6EE5FA4E49DC}" srcOrd="4" destOrd="0" parTransId="{4EC6A198-4AED-4194-AA87-06FA9D9C2944}" sibTransId="{D78CA274-FCE8-4095-8D43-32F6025F3D59}"/>
    <dgm:cxn modelId="{B5366CC7-1E2E-44E8-B5ED-BBFF6EF5FFBD}" type="presOf" srcId="{69BBCB40-9AC6-48A0-B085-6EB36BD02605}" destId="{8E1BD48D-7E22-45A1-8848-4CB219D78364}" srcOrd="1" destOrd="0" presId="urn:microsoft.com/office/officeart/2005/8/layout/cycle2"/>
    <dgm:cxn modelId="{D26393CA-731E-4AA1-9601-EC816302680A}" type="presOf" srcId="{D78CA274-FCE8-4095-8D43-32F6025F3D59}" destId="{36CC15D4-49FF-4945-B249-AD4B78A5EE02}" srcOrd="1" destOrd="0" presId="urn:microsoft.com/office/officeart/2005/8/layout/cycle2"/>
    <dgm:cxn modelId="{9588F7D2-E73B-4BF5-8368-1B3C31E3E16F}" type="presOf" srcId="{38A9BA9C-2C06-4BCE-B7A2-6EE5FA4E49DC}" destId="{8CFECC47-E4BD-435C-9888-7BB685532D19}" srcOrd="0" destOrd="0" presId="urn:microsoft.com/office/officeart/2005/8/layout/cycle2"/>
    <dgm:cxn modelId="{362669EF-1140-4E69-B83B-85991922489F}" type="presOf" srcId="{A6AB96B8-C994-47DB-86AE-EC78989C0FB5}" destId="{FD92DC01-DD9E-46F5-A03E-D90D5633B48E}" srcOrd="0" destOrd="0" presId="urn:microsoft.com/office/officeart/2005/8/layout/cycle2"/>
    <dgm:cxn modelId="{4ED0D2EF-FF53-41BC-8602-7C95DD8B8369}" type="presOf" srcId="{B18FAF9B-530B-4C99-91A1-0B54BF8DAF3E}" destId="{CB8D5734-A157-4626-8569-BA940CD00DCC}" srcOrd="1" destOrd="0" presId="urn:microsoft.com/office/officeart/2005/8/layout/cycle2"/>
    <dgm:cxn modelId="{E860F0F5-D7A7-4A8C-9955-3BB241A05DCF}" type="presOf" srcId="{4317DD96-F3FD-4C23-B12D-DACAD1D84A5D}" destId="{389F49BC-E324-46A9-920F-9AD9E631D1C7}" srcOrd="0" destOrd="0" presId="urn:microsoft.com/office/officeart/2005/8/layout/cycle2"/>
    <dgm:cxn modelId="{D0EABFFA-F7AB-44BE-9C14-D600ED046DA5}" type="presOf" srcId="{7D092C73-95E3-43F9-9D48-93378A26FC30}" destId="{B1223147-1DD3-4CBD-ADA9-B05B11D321B6}" srcOrd="0" destOrd="0" presId="urn:microsoft.com/office/officeart/2005/8/layout/cycle2"/>
    <dgm:cxn modelId="{6FBFEAFE-C0A9-49FD-A36F-EB3AD3592EB9}" type="presOf" srcId="{B2E4114A-3587-430B-8E4E-85FA4144E0BB}" destId="{6BC83F7A-2AE0-425E-B312-86118457071C}" srcOrd="1" destOrd="0" presId="urn:microsoft.com/office/officeart/2005/8/layout/cycle2"/>
    <dgm:cxn modelId="{551085DF-E259-4879-90DC-F4E36687BAAE}" type="presParOf" srcId="{FD92DC01-DD9E-46F5-A03E-D90D5633B48E}" destId="{5DA1F402-5961-4A94-83F4-A60EE355C0E2}" srcOrd="0" destOrd="0" presId="urn:microsoft.com/office/officeart/2005/8/layout/cycle2"/>
    <dgm:cxn modelId="{6BB2B55F-F068-4A1A-9030-C0B16B225ACD}" type="presParOf" srcId="{FD92DC01-DD9E-46F5-A03E-D90D5633B48E}" destId="{5D545A5C-7089-422F-869E-8538BA578DCB}" srcOrd="1" destOrd="0" presId="urn:microsoft.com/office/officeart/2005/8/layout/cycle2"/>
    <dgm:cxn modelId="{8D861EA4-B4DB-4614-9B53-7736911384A7}" type="presParOf" srcId="{5D545A5C-7089-422F-869E-8538BA578DCB}" destId="{4873675F-FF9B-4D8D-942C-47A334919972}" srcOrd="0" destOrd="0" presId="urn:microsoft.com/office/officeart/2005/8/layout/cycle2"/>
    <dgm:cxn modelId="{42C23A54-3420-424D-ACA7-DB5839AA4A0D}" type="presParOf" srcId="{FD92DC01-DD9E-46F5-A03E-D90D5633B48E}" destId="{939FCA28-43B2-42F5-8244-1872ADCF81A4}" srcOrd="2" destOrd="0" presId="urn:microsoft.com/office/officeart/2005/8/layout/cycle2"/>
    <dgm:cxn modelId="{63FB0CE1-7753-41E6-920A-4B3C69879FAA}" type="presParOf" srcId="{FD92DC01-DD9E-46F5-A03E-D90D5633B48E}" destId="{9C56E77B-8BBA-4A3F-A4BE-ECBE8F284688}" srcOrd="3" destOrd="0" presId="urn:microsoft.com/office/officeart/2005/8/layout/cycle2"/>
    <dgm:cxn modelId="{AF403B58-8C04-40B1-9754-A2C9CE31F3CF}" type="presParOf" srcId="{9C56E77B-8BBA-4A3F-A4BE-ECBE8F284688}" destId="{2D39A832-55B2-489B-A236-557488C1E85E}" srcOrd="0" destOrd="0" presId="urn:microsoft.com/office/officeart/2005/8/layout/cycle2"/>
    <dgm:cxn modelId="{AACA979A-39DE-47CD-B265-9DB9E865E06D}" type="presParOf" srcId="{FD92DC01-DD9E-46F5-A03E-D90D5633B48E}" destId="{2F66864E-F51B-4741-84CD-AC5DFF26D5DE}" srcOrd="4" destOrd="0" presId="urn:microsoft.com/office/officeart/2005/8/layout/cycle2"/>
    <dgm:cxn modelId="{2D6EBC4F-FE4C-4378-AEBC-85F892D87BC6}" type="presParOf" srcId="{FD92DC01-DD9E-46F5-A03E-D90D5633B48E}" destId="{14F80324-0AEE-4119-82A6-9B8F5A2F4CB6}" srcOrd="5" destOrd="0" presId="urn:microsoft.com/office/officeart/2005/8/layout/cycle2"/>
    <dgm:cxn modelId="{4E35786A-D5C0-47A0-B56D-B8C141C999C3}" type="presParOf" srcId="{14F80324-0AEE-4119-82A6-9B8F5A2F4CB6}" destId="{CB8D5734-A157-4626-8569-BA940CD00DCC}" srcOrd="0" destOrd="0" presId="urn:microsoft.com/office/officeart/2005/8/layout/cycle2"/>
    <dgm:cxn modelId="{5E810C98-D5D5-4581-85CB-0ACDF6CAC75F}" type="presParOf" srcId="{FD92DC01-DD9E-46F5-A03E-D90D5633B48E}" destId="{1463F89B-10F7-410C-BC99-57FC98B9DBB9}" srcOrd="6" destOrd="0" presId="urn:microsoft.com/office/officeart/2005/8/layout/cycle2"/>
    <dgm:cxn modelId="{27DBD15A-97C4-4BCB-84D9-51F0972CC5FB}" type="presParOf" srcId="{FD92DC01-DD9E-46F5-A03E-D90D5633B48E}" destId="{7A634E0F-F69E-4748-A05E-1AEE2ED2A295}" srcOrd="7" destOrd="0" presId="urn:microsoft.com/office/officeart/2005/8/layout/cycle2"/>
    <dgm:cxn modelId="{01B4F2F4-3278-46F5-A839-5D514BF538BF}" type="presParOf" srcId="{7A634E0F-F69E-4748-A05E-1AEE2ED2A295}" destId="{8E1BD48D-7E22-45A1-8848-4CB219D78364}" srcOrd="0" destOrd="0" presId="urn:microsoft.com/office/officeart/2005/8/layout/cycle2"/>
    <dgm:cxn modelId="{4CA6505F-9366-4B81-8AC6-FACB6D7004E4}" type="presParOf" srcId="{FD92DC01-DD9E-46F5-A03E-D90D5633B48E}" destId="{8CFECC47-E4BD-435C-9888-7BB685532D19}" srcOrd="8" destOrd="0" presId="urn:microsoft.com/office/officeart/2005/8/layout/cycle2"/>
    <dgm:cxn modelId="{8530B480-9115-4DE7-9C0A-3C405F73CEA3}" type="presParOf" srcId="{FD92DC01-DD9E-46F5-A03E-D90D5633B48E}" destId="{94492D0B-F34C-4762-BFFE-7702F22F5839}" srcOrd="9" destOrd="0" presId="urn:microsoft.com/office/officeart/2005/8/layout/cycle2"/>
    <dgm:cxn modelId="{E3013417-E499-4B0C-B5D4-DF54DAF78AC3}" type="presParOf" srcId="{94492D0B-F34C-4762-BFFE-7702F22F5839}" destId="{36CC15D4-49FF-4945-B249-AD4B78A5EE02}" srcOrd="0" destOrd="0" presId="urn:microsoft.com/office/officeart/2005/8/layout/cycle2"/>
    <dgm:cxn modelId="{017F03DE-A6CC-4DA8-B408-F306232EFB9B}" type="presParOf" srcId="{FD92DC01-DD9E-46F5-A03E-D90D5633B48E}" destId="{C3A3B2DC-4E59-411D-A6A2-31BFB70E0D31}" srcOrd="10" destOrd="0" presId="urn:microsoft.com/office/officeart/2005/8/layout/cycle2"/>
    <dgm:cxn modelId="{640714D3-2F9F-4380-B7F2-E8DBF503A0B1}" type="presParOf" srcId="{FD92DC01-DD9E-46F5-A03E-D90D5633B48E}" destId="{B1223147-1DD3-4CBD-ADA9-B05B11D321B6}" srcOrd="11" destOrd="0" presId="urn:microsoft.com/office/officeart/2005/8/layout/cycle2"/>
    <dgm:cxn modelId="{1036164F-F2BE-4E28-96B6-7C2DD8F26465}" type="presParOf" srcId="{B1223147-1DD3-4CBD-ADA9-B05B11D321B6}" destId="{371048EF-0149-48D1-909E-4B409740FF5E}" srcOrd="0" destOrd="0" presId="urn:microsoft.com/office/officeart/2005/8/layout/cycle2"/>
    <dgm:cxn modelId="{CE338B34-0FC0-4E60-8F9C-EF9510F86C54}" type="presParOf" srcId="{FD92DC01-DD9E-46F5-A03E-D90D5633B48E}" destId="{389F49BC-E324-46A9-920F-9AD9E631D1C7}" srcOrd="12" destOrd="0" presId="urn:microsoft.com/office/officeart/2005/8/layout/cycle2"/>
    <dgm:cxn modelId="{F90D6216-AF8F-4047-A93C-0FB671E5B093}" type="presParOf" srcId="{FD92DC01-DD9E-46F5-A03E-D90D5633B48E}" destId="{D1C9F6FE-39ED-4EAE-95C0-0BC778C25852}" srcOrd="13" destOrd="0" presId="urn:microsoft.com/office/officeart/2005/8/layout/cycle2"/>
    <dgm:cxn modelId="{971A6EC4-E7A2-4447-99E5-0033AE21A6EA}" type="presParOf" srcId="{D1C9F6FE-39ED-4EAE-95C0-0BC778C25852}" destId="{6BC83F7A-2AE0-425E-B312-86118457071C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8D3C271-5052-4E09-9EC8-545280913698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E422601-A917-4A53-A15E-F0DB758704A5}">
      <dgm:prSet custT="1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en-US" sz="2400" b="1" dirty="0" err="1">
              <a:solidFill>
                <a:schemeClr val="accent2"/>
              </a:solidFill>
            </a:rPr>
            <a:t>Ma’lumot</a:t>
          </a:r>
          <a:r>
            <a:rPr lang="en-US" sz="2400" b="1" dirty="0">
              <a:solidFill>
                <a:schemeClr val="accent2"/>
              </a:solidFill>
            </a:rPr>
            <a:t> </a:t>
          </a:r>
          <a:r>
            <a:rPr lang="en-US" sz="2400" b="1" dirty="0" err="1">
              <a:solidFill>
                <a:schemeClr val="accent2"/>
              </a:solidFill>
            </a:rPr>
            <a:t>olish</a:t>
          </a:r>
          <a:r>
            <a:rPr lang="en-US" sz="2400" b="1" dirty="0">
              <a:solidFill>
                <a:schemeClr val="accent2"/>
              </a:solidFill>
            </a:rPr>
            <a:t> </a:t>
          </a:r>
          <a:r>
            <a:rPr lang="en-US" sz="2400" b="1" dirty="0" err="1">
              <a:solidFill>
                <a:schemeClr val="accent2"/>
              </a:solidFill>
            </a:rPr>
            <a:t>huquqi</a:t>
          </a:r>
          <a:r>
            <a:rPr lang="en-US" sz="2000" b="1" dirty="0">
              <a:solidFill>
                <a:schemeClr val="tx1"/>
              </a:solidFill>
            </a:rPr>
            <a:t>-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2400" b="1" dirty="0" err="1">
              <a:solidFill>
                <a:schemeClr val="tx1"/>
              </a:solidFill>
            </a:rPr>
            <a:t>mahsulotlarni</a:t>
          </a:r>
          <a:r>
            <a:rPr lang="en-US" sz="2400" b="1" dirty="0">
              <a:solidFill>
                <a:schemeClr val="tx1"/>
              </a:solidFill>
            </a:rPr>
            <a:t> </a:t>
          </a:r>
          <a:r>
            <a:rPr lang="en-US" sz="2400" b="1" dirty="0" err="1">
              <a:solidFill>
                <a:schemeClr val="tx1"/>
              </a:solidFill>
            </a:rPr>
            <a:t>sifati</a:t>
          </a:r>
          <a:r>
            <a:rPr lang="en-US" sz="2400" b="1" dirty="0">
              <a:solidFill>
                <a:schemeClr val="tx1"/>
              </a:solidFill>
            </a:rPr>
            <a:t>, </a:t>
          </a:r>
          <a:r>
            <a:rPr lang="en-US" sz="2400" b="1" dirty="0" err="1">
              <a:solidFill>
                <a:schemeClr val="tx1"/>
              </a:solidFill>
            </a:rPr>
            <a:t>miqdori</a:t>
          </a:r>
          <a:r>
            <a:rPr lang="en-US" sz="2400" b="1" dirty="0">
              <a:solidFill>
                <a:schemeClr val="tx1"/>
              </a:solidFill>
            </a:rPr>
            <a:t>, </a:t>
          </a:r>
          <a:r>
            <a:rPr lang="en-US" sz="2400" b="1" dirty="0" err="1">
              <a:solidFill>
                <a:schemeClr val="tx1"/>
              </a:solidFill>
            </a:rPr>
            <a:t>tozaligi</a:t>
          </a:r>
          <a:r>
            <a:rPr lang="en-US" sz="2400" b="1" dirty="0">
              <a:solidFill>
                <a:schemeClr val="tx1"/>
              </a:solidFill>
            </a:rPr>
            <a:t>, </a:t>
          </a:r>
          <a:r>
            <a:rPr lang="en-US" sz="2400" b="1" dirty="0" err="1">
              <a:solidFill>
                <a:schemeClr val="tx1"/>
              </a:solidFill>
            </a:rPr>
            <a:t>standarti</a:t>
          </a:r>
          <a:r>
            <a:rPr lang="en-US" sz="2400" b="1" dirty="0">
              <a:solidFill>
                <a:schemeClr val="tx1"/>
              </a:solidFill>
            </a:rPr>
            <a:t>, </a:t>
          </a:r>
          <a:r>
            <a:rPr lang="en-US" sz="2400" b="1" dirty="0" err="1">
              <a:solidFill>
                <a:schemeClr val="tx1"/>
              </a:solidFill>
            </a:rPr>
            <a:t>navi</a:t>
          </a:r>
          <a:r>
            <a:rPr lang="en-US" sz="2400" b="1" dirty="0">
              <a:solidFill>
                <a:schemeClr val="tx1"/>
              </a:solidFill>
            </a:rPr>
            <a:t> </a:t>
          </a:r>
          <a:r>
            <a:rPr lang="en-US" sz="2400" b="1" dirty="0" err="1">
              <a:solidFill>
                <a:schemeClr val="tx1"/>
              </a:solidFill>
            </a:rPr>
            <a:t>yoki</a:t>
          </a:r>
          <a:r>
            <a:rPr lang="en-US" sz="2400" b="1" dirty="0">
              <a:solidFill>
                <a:schemeClr val="tx1"/>
              </a:solidFill>
            </a:rPr>
            <a:t> </a:t>
          </a:r>
          <a:r>
            <a:rPr lang="en-US" sz="2400" b="1" dirty="0" err="1">
              <a:solidFill>
                <a:schemeClr val="tx1"/>
              </a:solidFill>
            </a:rPr>
            <a:t>narxi</a:t>
          </a:r>
          <a:r>
            <a:rPr lang="en-US" sz="2400" b="1" dirty="0">
              <a:solidFill>
                <a:schemeClr val="tx1"/>
              </a:solidFill>
            </a:rPr>
            <a:t> </a:t>
          </a:r>
          <a:r>
            <a:rPr lang="en-US" sz="2400" b="1" dirty="0" err="1">
              <a:solidFill>
                <a:schemeClr val="tx1"/>
              </a:solidFill>
            </a:rPr>
            <a:t>haqida</a:t>
          </a:r>
          <a:endParaRPr lang="ru-RU" sz="2400" b="1" dirty="0">
            <a:solidFill>
              <a:schemeClr val="tx1"/>
            </a:solidFill>
          </a:endParaRPr>
        </a:p>
      </dgm:t>
    </dgm:pt>
    <dgm:pt modelId="{3E82E9F5-C7BF-43B3-9BCB-26E3E549706B}" type="parTrans" cxnId="{B9432F33-8DC5-4D62-B9DA-A9ABD303542C}">
      <dgm:prSet/>
      <dgm:spPr/>
      <dgm:t>
        <a:bodyPr/>
        <a:lstStyle/>
        <a:p>
          <a:endParaRPr lang="ru-RU"/>
        </a:p>
      </dgm:t>
    </dgm:pt>
    <dgm:pt modelId="{0224BE40-D2C1-42F3-ABF7-11C6FE4E771D}" type="sibTrans" cxnId="{B9432F33-8DC5-4D62-B9DA-A9ABD303542C}">
      <dgm:prSet/>
      <dgm:spPr/>
      <dgm:t>
        <a:bodyPr/>
        <a:lstStyle/>
        <a:p>
          <a:endParaRPr lang="ru-RU"/>
        </a:p>
      </dgm:t>
    </dgm:pt>
    <dgm:pt modelId="{64F95299-9823-45C6-B1B3-87B9C828829A}">
      <dgm:prSet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rtl="0"/>
          <a:r>
            <a:rPr lang="en-US" sz="2400" b="1" dirty="0" err="1">
              <a:solidFill>
                <a:schemeClr val="accent2"/>
              </a:solidFill>
            </a:rPr>
            <a:t>Tinglash</a:t>
          </a:r>
          <a:r>
            <a:rPr lang="en-US" sz="2400" b="1" dirty="0">
              <a:solidFill>
                <a:schemeClr val="accent2"/>
              </a:solidFill>
            </a:rPr>
            <a:t> </a:t>
          </a:r>
          <a:r>
            <a:rPr lang="en-US" sz="2400" b="1" dirty="0" err="1">
              <a:solidFill>
                <a:schemeClr val="accent2"/>
              </a:solidFill>
            </a:rPr>
            <a:t>huquqi</a:t>
          </a:r>
          <a:r>
            <a:rPr lang="en-US" sz="2000" dirty="0">
              <a:solidFill>
                <a:schemeClr val="tx1"/>
              </a:solidFill>
            </a:rPr>
            <a:t>-</a:t>
          </a:r>
          <a:r>
            <a:rPr lang="en-US" sz="1800" dirty="0"/>
            <a:t> </a:t>
          </a:r>
          <a:r>
            <a:rPr lang="en-US" sz="1800" b="1" dirty="0" err="1">
              <a:solidFill>
                <a:schemeClr val="tx1"/>
              </a:solidFill>
            </a:rPr>
            <a:t>iste’molchilar</a:t>
          </a:r>
          <a:r>
            <a:rPr lang="en-US" sz="1800" b="1" dirty="0">
              <a:solidFill>
                <a:schemeClr val="tx1"/>
              </a:solidFill>
            </a:rPr>
            <a:t> </a:t>
          </a:r>
          <a:r>
            <a:rPr lang="en-US" sz="1800" b="1" dirty="0" err="1">
              <a:solidFill>
                <a:schemeClr val="tx1"/>
              </a:solidFill>
            </a:rPr>
            <a:t>qanday</a:t>
          </a:r>
          <a:r>
            <a:rPr lang="en-US" sz="1800" b="1" dirty="0">
              <a:solidFill>
                <a:schemeClr val="tx1"/>
              </a:solidFill>
            </a:rPr>
            <a:t> </a:t>
          </a:r>
          <a:r>
            <a:rPr lang="en-US" sz="1800" b="1" dirty="0" err="1">
              <a:solidFill>
                <a:schemeClr val="tx1"/>
              </a:solidFill>
            </a:rPr>
            <a:t>tovarlar</a:t>
          </a:r>
          <a:r>
            <a:rPr lang="en-US" sz="1800" b="1" dirty="0">
              <a:solidFill>
                <a:schemeClr val="tx1"/>
              </a:solidFill>
            </a:rPr>
            <a:t> </a:t>
          </a:r>
          <a:r>
            <a:rPr lang="en-US" sz="1800" b="1" dirty="0" err="1">
              <a:solidFill>
                <a:schemeClr val="tx1"/>
              </a:solidFill>
            </a:rPr>
            <a:t>ishlab</a:t>
          </a:r>
          <a:r>
            <a:rPr lang="en-US" sz="1800" b="1" dirty="0">
              <a:solidFill>
                <a:schemeClr val="tx1"/>
              </a:solidFill>
            </a:rPr>
            <a:t> </a:t>
          </a:r>
          <a:r>
            <a:rPr lang="en-US" sz="1800" b="1" dirty="0" err="1">
              <a:solidFill>
                <a:schemeClr val="tx1"/>
              </a:solidFill>
            </a:rPr>
            <a:t>chiqarayotgani</a:t>
          </a:r>
          <a:r>
            <a:rPr lang="en-US" sz="1800" b="1" dirty="0">
              <a:solidFill>
                <a:schemeClr val="tx1"/>
              </a:solidFill>
            </a:rPr>
            <a:t>, </a:t>
          </a:r>
          <a:r>
            <a:rPr lang="en-US" sz="1800" b="1" dirty="0" err="1">
              <a:solidFill>
                <a:schemeClr val="tx1"/>
              </a:solidFill>
            </a:rPr>
            <a:t>dilerlar</a:t>
          </a:r>
          <a:r>
            <a:rPr lang="en-US" sz="1800" b="1" dirty="0">
              <a:solidFill>
                <a:schemeClr val="tx1"/>
              </a:solidFill>
            </a:rPr>
            <a:t> </a:t>
          </a:r>
          <a:r>
            <a:rPr lang="en-US" sz="1800" b="1" dirty="0" err="1">
              <a:solidFill>
                <a:schemeClr val="tx1"/>
              </a:solidFill>
            </a:rPr>
            <a:t>va</a:t>
          </a:r>
          <a:r>
            <a:rPr lang="en-US" sz="1800" b="1" dirty="0">
              <a:solidFill>
                <a:schemeClr val="tx1"/>
              </a:solidFill>
            </a:rPr>
            <a:t> </a:t>
          </a:r>
          <a:r>
            <a:rPr lang="en-US" sz="1800" b="1" dirty="0" err="1">
              <a:solidFill>
                <a:schemeClr val="tx1"/>
              </a:solidFill>
            </a:rPr>
            <a:t>reklama</a:t>
          </a:r>
          <a:r>
            <a:rPr lang="en-US" sz="1800" b="1" dirty="0">
              <a:solidFill>
                <a:schemeClr val="tx1"/>
              </a:solidFill>
            </a:rPr>
            <a:t> </a:t>
          </a:r>
          <a:r>
            <a:rPr lang="en-US" sz="1800" b="1" dirty="0" err="1">
              <a:solidFill>
                <a:schemeClr val="tx1"/>
              </a:solidFill>
            </a:rPr>
            <a:t>beruvchilar</a:t>
          </a:r>
          <a:r>
            <a:rPr lang="en-US" sz="1800" b="1" dirty="0">
              <a:solidFill>
                <a:schemeClr val="tx1"/>
              </a:solidFill>
            </a:rPr>
            <a:t> </a:t>
          </a:r>
          <a:r>
            <a:rPr lang="en-US" sz="1800" b="1" dirty="0" err="1">
              <a:solidFill>
                <a:schemeClr val="tx1"/>
              </a:solidFill>
            </a:rPr>
            <a:t>qaysi</a:t>
          </a:r>
          <a:r>
            <a:rPr lang="en-US" sz="1800" b="1" dirty="0">
              <a:solidFill>
                <a:schemeClr val="tx1"/>
              </a:solidFill>
            </a:rPr>
            <a:t> </a:t>
          </a:r>
          <a:r>
            <a:rPr lang="en-US" sz="1800" b="1" dirty="0" err="1">
              <a:solidFill>
                <a:schemeClr val="tx1"/>
              </a:solidFill>
            </a:rPr>
            <a:t>mahsulotlarni</a:t>
          </a:r>
          <a:r>
            <a:rPr lang="en-US" sz="1800" b="1" dirty="0">
              <a:solidFill>
                <a:schemeClr val="tx1"/>
              </a:solidFill>
            </a:rPr>
            <a:t> </a:t>
          </a:r>
          <a:r>
            <a:rPr lang="en-US" sz="1800" b="1" dirty="0" err="1">
              <a:solidFill>
                <a:schemeClr val="tx1"/>
              </a:solidFill>
            </a:rPr>
            <a:t>reklama</a:t>
          </a:r>
          <a:r>
            <a:rPr lang="en-US" sz="1800" b="1" dirty="0">
              <a:solidFill>
                <a:schemeClr val="tx1"/>
              </a:solidFill>
            </a:rPr>
            <a:t> </a:t>
          </a:r>
          <a:r>
            <a:rPr lang="en-US" sz="1800" b="1" dirty="0" err="1">
              <a:solidFill>
                <a:schemeClr val="tx1"/>
              </a:solidFill>
            </a:rPr>
            <a:t>qilayotgani</a:t>
          </a:r>
          <a:r>
            <a:rPr lang="en-US" sz="1800" b="1" dirty="0">
              <a:solidFill>
                <a:schemeClr val="tx1"/>
              </a:solidFill>
            </a:rPr>
            <a:t> </a:t>
          </a:r>
          <a:r>
            <a:rPr lang="en-US" sz="1800" b="1" dirty="0" err="1">
              <a:solidFill>
                <a:schemeClr val="tx1"/>
              </a:solidFill>
            </a:rPr>
            <a:t>va</a:t>
          </a:r>
          <a:r>
            <a:rPr lang="en-US" sz="1800" b="1" dirty="0">
              <a:solidFill>
                <a:schemeClr val="tx1"/>
              </a:solidFill>
            </a:rPr>
            <a:t> marketing </a:t>
          </a:r>
          <a:r>
            <a:rPr lang="en-US" sz="1800" b="1" dirty="0" err="1">
              <a:solidFill>
                <a:schemeClr val="tx1"/>
              </a:solidFill>
            </a:rPr>
            <a:t>qarorlari</a:t>
          </a:r>
          <a:r>
            <a:rPr lang="en-US" sz="1800" b="1" dirty="0">
              <a:solidFill>
                <a:schemeClr val="tx1"/>
              </a:solidFill>
            </a:rPr>
            <a:t> </a:t>
          </a:r>
          <a:r>
            <a:rPr lang="en-US" sz="1800" b="1" dirty="0" err="1">
              <a:solidFill>
                <a:schemeClr val="tx1"/>
              </a:solidFill>
            </a:rPr>
            <a:t>to’g’risida</a:t>
          </a:r>
          <a:r>
            <a:rPr lang="en-US" sz="1800" b="1" dirty="0">
              <a:solidFill>
                <a:schemeClr val="tx1"/>
              </a:solidFill>
            </a:rPr>
            <a:t> </a:t>
          </a:r>
          <a:r>
            <a:rPr lang="en-US" sz="1800" b="1" dirty="0" err="1">
              <a:solidFill>
                <a:schemeClr val="tx1"/>
              </a:solidFill>
            </a:rPr>
            <a:t>xabordor</a:t>
          </a:r>
          <a:r>
            <a:rPr lang="en-US" sz="1800" b="1" dirty="0">
              <a:solidFill>
                <a:schemeClr val="tx1"/>
              </a:solidFill>
            </a:rPr>
            <a:t> </a:t>
          </a:r>
          <a:r>
            <a:rPr lang="en-US" sz="1800" b="1" dirty="0" err="1">
              <a:solidFill>
                <a:schemeClr val="tx1"/>
              </a:solidFill>
            </a:rPr>
            <a:t>bo’lish</a:t>
          </a:r>
          <a:r>
            <a:rPr lang="en-US" sz="1800" b="1" dirty="0">
              <a:solidFill>
                <a:schemeClr val="tx1"/>
              </a:solidFill>
            </a:rPr>
            <a:t> </a:t>
          </a:r>
          <a:r>
            <a:rPr lang="en-US" sz="1800" b="1" dirty="0" err="1">
              <a:solidFill>
                <a:schemeClr val="tx1"/>
              </a:solidFill>
            </a:rPr>
            <a:t>huquqi</a:t>
          </a:r>
          <a:endParaRPr lang="ru-RU" sz="1800" b="1" dirty="0">
            <a:solidFill>
              <a:schemeClr val="tx1"/>
            </a:solidFill>
          </a:endParaRPr>
        </a:p>
      </dgm:t>
    </dgm:pt>
    <dgm:pt modelId="{1B3A3FA1-4F24-48F9-8FC1-5941E51D94C1}" type="parTrans" cxnId="{A26D9E49-A67D-44E3-9B84-3E7D2882E3DE}">
      <dgm:prSet/>
      <dgm:spPr/>
      <dgm:t>
        <a:bodyPr/>
        <a:lstStyle/>
        <a:p>
          <a:endParaRPr lang="ru-RU"/>
        </a:p>
      </dgm:t>
    </dgm:pt>
    <dgm:pt modelId="{F17E62AF-E222-467D-A857-2DDC2E46D388}" type="sibTrans" cxnId="{A26D9E49-A67D-44E3-9B84-3E7D2882E3DE}">
      <dgm:prSet/>
      <dgm:spPr/>
      <dgm:t>
        <a:bodyPr/>
        <a:lstStyle/>
        <a:p>
          <a:endParaRPr lang="ru-RU"/>
        </a:p>
      </dgm:t>
    </dgm:pt>
    <dgm:pt modelId="{87CA0ADB-C5B3-41D0-A03E-BC4DEDE32246}">
      <dgm:prSet custT="1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>
        <a:solidFill>
          <a:srgbClr val="00B0F0"/>
        </a:solidFill>
      </dgm:spPr>
      <dgm:t>
        <a:bodyPr/>
        <a:lstStyle/>
        <a:p>
          <a:pPr rtl="0"/>
          <a:r>
            <a:rPr lang="en-US" sz="2400" b="1" dirty="0" err="1">
              <a:solidFill>
                <a:schemeClr val="accent2"/>
              </a:solidFill>
            </a:rPr>
            <a:t>Zararni</a:t>
          </a:r>
          <a:r>
            <a:rPr lang="en-US" sz="2400" b="1" dirty="0">
              <a:solidFill>
                <a:schemeClr val="accent2"/>
              </a:solidFill>
            </a:rPr>
            <a:t> </a:t>
          </a:r>
          <a:r>
            <a:rPr lang="en-US" sz="2400" b="1" dirty="0" err="1">
              <a:solidFill>
                <a:schemeClr val="accent2"/>
              </a:solidFill>
            </a:rPr>
            <a:t>qoplashni</a:t>
          </a:r>
          <a:r>
            <a:rPr lang="en-US" sz="2400" b="1" dirty="0">
              <a:solidFill>
                <a:schemeClr val="accent2"/>
              </a:solidFill>
            </a:rPr>
            <a:t> </a:t>
          </a:r>
          <a:r>
            <a:rPr lang="en-US" sz="2400" b="1" dirty="0" err="1">
              <a:solidFill>
                <a:schemeClr val="accent2"/>
              </a:solidFill>
            </a:rPr>
            <a:t>talab</a:t>
          </a:r>
          <a:r>
            <a:rPr lang="en-US" sz="2400" b="1" dirty="0">
              <a:solidFill>
                <a:schemeClr val="accent2"/>
              </a:solidFill>
            </a:rPr>
            <a:t> </a:t>
          </a:r>
          <a:r>
            <a:rPr lang="en-US" sz="2400" b="1" dirty="0" err="1">
              <a:solidFill>
                <a:schemeClr val="accent2"/>
              </a:solidFill>
            </a:rPr>
            <a:t>qilish</a:t>
          </a:r>
          <a:r>
            <a:rPr lang="en-US" sz="2400" b="1" dirty="0">
              <a:solidFill>
                <a:schemeClr val="accent2"/>
              </a:solidFill>
            </a:rPr>
            <a:t> </a:t>
          </a:r>
          <a:r>
            <a:rPr lang="en-US" sz="2400" b="1" dirty="0" err="1">
              <a:solidFill>
                <a:schemeClr val="accent2"/>
              </a:solidFill>
            </a:rPr>
            <a:t>huquqi</a:t>
          </a:r>
          <a:r>
            <a:rPr lang="en-US" sz="2400" b="1" dirty="0">
              <a:solidFill>
                <a:schemeClr val="tx1"/>
              </a:solidFill>
            </a:rPr>
            <a:t>- </a:t>
          </a:r>
          <a:r>
            <a:rPr lang="en-US" sz="1800" b="1" dirty="0" err="1">
              <a:solidFill>
                <a:schemeClr val="tx1"/>
              </a:solidFill>
            </a:rPr>
            <a:t>iste’molchining</a:t>
          </a:r>
          <a:r>
            <a:rPr lang="en-US" sz="1800" b="1" dirty="0">
              <a:solidFill>
                <a:schemeClr val="tx1"/>
              </a:solidFill>
            </a:rPr>
            <a:t>  </a:t>
          </a:r>
          <a:r>
            <a:rPr lang="en-US" sz="1800" b="1" dirty="0" err="1">
              <a:solidFill>
                <a:schemeClr val="tx1"/>
              </a:solidFill>
            </a:rPr>
            <a:t>soxta</a:t>
          </a:r>
          <a:r>
            <a:rPr lang="en-US" sz="1800" b="1" dirty="0">
              <a:solidFill>
                <a:schemeClr val="tx1"/>
              </a:solidFill>
            </a:rPr>
            <a:t>  </a:t>
          </a:r>
          <a:r>
            <a:rPr lang="en-US" sz="1800" b="1" dirty="0" err="1">
              <a:solidFill>
                <a:schemeClr val="tx1"/>
              </a:solidFill>
            </a:rPr>
            <a:t>va</a:t>
          </a:r>
          <a:r>
            <a:rPr lang="en-US" sz="1800" b="1" dirty="0">
              <a:solidFill>
                <a:schemeClr val="tx1"/>
              </a:solidFill>
            </a:rPr>
            <a:t> </a:t>
          </a:r>
          <a:r>
            <a:rPr lang="en-US" sz="1800" b="1" dirty="0" err="1">
              <a:solidFill>
                <a:schemeClr val="tx1"/>
              </a:solidFill>
            </a:rPr>
            <a:t>nuqsonli</a:t>
          </a:r>
          <a:r>
            <a:rPr lang="en-US" sz="1800" b="1" dirty="0">
              <a:solidFill>
                <a:schemeClr val="tx1"/>
              </a:solidFill>
            </a:rPr>
            <a:t> </a:t>
          </a:r>
          <a:r>
            <a:rPr lang="en-US" sz="1800" b="1" dirty="0" err="1">
              <a:solidFill>
                <a:schemeClr val="tx1"/>
              </a:solidFill>
            </a:rPr>
            <a:t>mahsulotlar</a:t>
          </a:r>
          <a:r>
            <a:rPr lang="en-US" sz="1800" b="1" dirty="0">
              <a:solidFill>
                <a:schemeClr val="tx1"/>
              </a:solidFill>
            </a:rPr>
            <a:t> </a:t>
          </a:r>
          <a:r>
            <a:rPr lang="en-US" sz="1800" b="1" dirty="0" err="1">
              <a:solidFill>
                <a:schemeClr val="tx1"/>
              </a:solidFill>
            </a:rPr>
            <a:t>haqida</a:t>
          </a:r>
          <a:r>
            <a:rPr lang="en-US" sz="1800" b="1" dirty="0">
              <a:solidFill>
                <a:schemeClr val="tx1"/>
              </a:solidFill>
            </a:rPr>
            <a:t>  </a:t>
          </a:r>
          <a:r>
            <a:rPr lang="en-US" sz="1800" b="1" dirty="0" err="1">
              <a:solidFill>
                <a:schemeClr val="tx1"/>
              </a:solidFill>
            </a:rPr>
            <a:t>shikoyat</a:t>
          </a:r>
          <a:r>
            <a:rPr lang="en-US" sz="1800" b="1" dirty="0">
              <a:solidFill>
                <a:schemeClr val="tx1"/>
              </a:solidFill>
            </a:rPr>
            <a:t>  </a:t>
          </a:r>
          <a:r>
            <a:rPr lang="en-US" sz="1800" b="1" dirty="0" err="1">
              <a:solidFill>
                <a:schemeClr val="tx1"/>
              </a:solidFill>
            </a:rPr>
            <a:t>yoki</a:t>
          </a:r>
          <a:r>
            <a:rPr lang="en-US" sz="1800" b="1" dirty="0">
              <a:solidFill>
                <a:schemeClr val="tx1"/>
              </a:solidFill>
            </a:rPr>
            <a:t> </a:t>
          </a:r>
          <a:r>
            <a:rPr lang="en-US" sz="1800" b="1" dirty="0" err="1">
              <a:solidFill>
                <a:schemeClr val="tx1"/>
              </a:solidFill>
            </a:rPr>
            <a:t>da’vosi</a:t>
          </a:r>
          <a:r>
            <a:rPr lang="en-US" sz="1800" b="1" dirty="0">
              <a:solidFill>
                <a:schemeClr val="tx1"/>
              </a:solidFill>
            </a:rPr>
            <a:t> </a:t>
          </a:r>
          <a:r>
            <a:rPr lang="en-US" sz="1800" b="1" dirty="0" err="1">
              <a:solidFill>
                <a:schemeClr val="tx1"/>
              </a:solidFill>
            </a:rPr>
            <a:t>bo’lsa</a:t>
          </a:r>
          <a:r>
            <a:rPr lang="en-US" sz="1800" b="1" dirty="0">
              <a:solidFill>
                <a:schemeClr val="tx1"/>
              </a:solidFill>
            </a:rPr>
            <a:t>, </a:t>
          </a:r>
          <a:r>
            <a:rPr lang="en-US" sz="1800" b="1" dirty="0" err="1">
              <a:solidFill>
                <a:schemeClr val="tx1"/>
              </a:solidFill>
            </a:rPr>
            <a:t>huquqiy</a:t>
          </a:r>
          <a:r>
            <a:rPr lang="en-US" sz="1800" b="1" dirty="0">
              <a:solidFill>
                <a:schemeClr val="tx1"/>
              </a:solidFill>
            </a:rPr>
            <a:t> </a:t>
          </a:r>
          <a:r>
            <a:rPr lang="en-US" sz="1800" b="1" dirty="0" err="1">
              <a:solidFill>
                <a:schemeClr val="tx1"/>
              </a:solidFill>
            </a:rPr>
            <a:t>himoya</a:t>
          </a:r>
          <a:r>
            <a:rPr lang="en-US" sz="1800" b="1" dirty="0">
              <a:solidFill>
                <a:schemeClr val="tx1"/>
              </a:solidFill>
            </a:rPr>
            <a:t>  </a:t>
          </a:r>
          <a:r>
            <a:rPr lang="en-US" sz="1800" b="1" dirty="0" err="1">
              <a:solidFill>
                <a:schemeClr val="tx1"/>
              </a:solidFill>
            </a:rPr>
            <a:t>vositalardan</a:t>
          </a:r>
          <a:r>
            <a:rPr lang="en-US" sz="1800" b="1" dirty="0">
              <a:solidFill>
                <a:schemeClr val="tx1"/>
              </a:solidFill>
            </a:rPr>
            <a:t> </a:t>
          </a:r>
          <a:r>
            <a:rPr lang="en-US" sz="1800" b="1" dirty="0" err="1">
              <a:solidFill>
                <a:schemeClr val="tx1"/>
              </a:solidFill>
            </a:rPr>
            <a:t>foidalanishi</a:t>
          </a:r>
          <a:r>
            <a:rPr lang="en-US" sz="1800" b="1" dirty="0">
              <a:solidFill>
                <a:schemeClr val="tx1"/>
              </a:solidFill>
            </a:rPr>
            <a:t> </a:t>
          </a:r>
          <a:r>
            <a:rPr lang="en-US" sz="1800" b="1" dirty="0" err="1">
              <a:solidFill>
                <a:schemeClr val="tx1"/>
              </a:solidFill>
            </a:rPr>
            <a:t>va</a:t>
          </a:r>
          <a:r>
            <a:rPr lang="en-US" sz="1800" b="1" dirty="0">
              <a:solidFill>
                <a:schemeClr val="tx1"/>
              </a:solidFill>
            </a:rPr>
            <a:t> </a:t>
          </a:r>
          <a:r>
            <a:rPr lang="en-US" sz="1800" b="1" dirty="0" err="1">
              <a:solidFill>
                <a:schemeClr val="tx1"/>
              </a:solidFill>
            </a:rPr>
            <a:t>talab</a:t>
          </a:r>
          <a:r>
            <a:rPr lang="en-US" sz="1800" b="1" dirty="0">
              <a:solidFill>
                <a:schemeClr val="tx1"/>
              </a:solidFill>
            </a:rPr>
            <a:t> </a:t>
          </a:r>
          <a:r>
            <a:rPr lang="en-US" sz="1800" b="1" dirty="0" err="1">
              <a:solidFill>
                <a:schemeClr val="tx1"/>
              </a:solidFill>
            </a:rPr>
            <a:t>qilishi</a:t>
          </a:r>
          <a:r>
            <a:rPr lang="en-US" sz="1800" b="1" dirty="0">
              <a:solidFill>
                <a:schemeClr val="tx1"/>
              </a:solidFill>
            </a:rPr>
            <a:t> </a:t>
          </a:r>
          <a:r>
            <a:rPr lang="en-US" sz="1800" b="1" dirty="0" err="1">
              <a:solidFill>
                <a:schemeClr val="tx1"/>
              </a:solidFill>
            </a:rPr>
            <a:t>mumkin</a:t>
          </a:r>
          <a:endParaRPr lang="ru-RU" sz="1800" b="1" dirty="0">
            <a:solidFill>
              <a:schemeClr val="tx1"/>
            </a:solidFill>
          </a:endParaRPr>
        </a:p>
      </dgm:t>
    </dgm:pt>
    <dgm:pt modelId="{5DA3732E-2619-4C2D-8358-F99DB2BBEACD}" type="parTrans" cxnId="{C16E513A-4FEA-4447-BAD2-34238DF2E24E}">
      <dgm:prSet/>
      <dgm:spPr/>
      <dgm:t>
        <a:bodyPr/>
        <a:lstStyle/>
        <a:p>
          <a:endParaRPr lang="ru-RU"/>
        </a:p>
      </dgm:t>
    </dgm:pt>
    <dgm:pt modelId="{5B916B99-CD24-4C03-8607-3738B676694A}" type="sibTrans" cxnId="{C16E513A-4FEA-4447-BAD2-34238DF2E24E}">
      <dgm:prSet/>
      <dgm:spPr/>
      <dgm:t>
        <a:bodyPr/>
        <a:lstStyle/>
        <a:p>
          <a:endParaRPr lang="ru-RU"/>
        </a:p>
      </dgm:t>
    </dgm:pt>
    <dgm:pt modelId="{9153E71B-829B-4F2F-BE5D-416268701F27}">
      <dgm:prSet custT="1"/>
      <dgm:spPr>
        <a:solidFill>
          <a:schemeClr val="accent4"/>
        </a:solidFill>
      </dgm:spPr>
      <dgm:t>
        <a:bodyPr/>
        <a:lstStyle/>
        <a:p>
          <a:pPr rtl="0"/>
          <a:r>
            <a:rPr lang="en-US" sz="2400" b="1" dirty="0" err="1">
              <a:solidFill>
                <a:schemeClr val="accent2"/>
              </a:solidFill>
            </a:rPr>
            <a:t>Ta’lim</a:t>
          </a:r>
          <a:r>
            <a:rPr lang="en-US" sz="2400" b="1" dirty="0">
              <a:solidFill>
                <a:schemeClr val="accent2"/>
              </a:solidFill>
            </a:rPr>
            <a:t> </a:t>
          </a:r>
          <a:r>
            <a:rPr lang="en-US" sz="2400" b="1" dirty="0" err="1">
              <a:solidFill>
                <a:schemeClr val="accent2"/>
              </a:solidFill>
            </a:rPr>
            <a:t>olish</a:t>
          </a:r>
          <a:r>
            <a:rPr lang="en-US" sz="2400" b="1" dirty="0">
              <a:solidFill>
                <a:schemeClr val="accent2"/>
              </a:solidFill>
            </a:rPr>
            <a:t> </a:t>
          </a:r>
          <a:r>
            <a:rPr lang="en-US" sz="2400" b="1" dirty="0" err="1">
              <a:solidFill>
                <a:schemeClr val="accent2"/>
              </a:solidFill>
            </a:rPr>
            <a:t>huquqi</a:t>
          </a:r>
          <a:r>
            <a:rPr lang="en-US" sz="2400" b="1" dirty="0">
              <a:solidFill>
                <a:schemeClr val="accent2"/>
              </a:solidFill>
            </a:rPr>
            <a:t> </a:t>
          </a:r>
          <a:r>
            <a:rPr lang="en-US" sz="2000" b="1" dirty="0">
              <a:solidFill>
                <a:schemeClr val="tx1"/>
              </a:solidFill>
            </a:rPr>
            <a:t>-</a:t>
          </a:r>
          <a:r>
            <a:rPr lang="en-US" sz="1800" b="1" dirty="0">
              <a:solidFill>
                <a:schemeClr val="tx1"/>
              </a:solidFill>
            </a:rPr>
            <a:t> </a:t>
          </a:r>
          <a:r>
            <a:rPr lang="en-US" sz="1800" b="1" dirty="0" err="1">
              <a:solidFill>
                <a:schemeClr val="tx1"/>
              </a:solidFill>
            </a:rPr>
            <a:t>adolatsiz</a:t>
          </a:r>
          <a:r>
            <a:rPr lang="en-US" sz="1800" b="1" dirty="0">
              <a:solidFill>
                <a:schemeClr val="tx1"/>
              </a:solidFill>
            </a:rPr>
            <a:t>  </a:t>
          </a:r>
          <a:r>
            <a:rPr lang="en-US" sz="1800" b="1" dirty="0" err="1">
              <a:solidFill>
                <a:schemeClr val="tx1"/>
              </a:solidFill>
            </a:rPr>
            <a:t>savdo</a:t>
          </a:r>
          <a:r>
            <a:rPr lang="en-US" sz="1800" b="1" dirty="0">
              <a:solidFill>
                <a:schemeClr val="tx1"/>
              </a:solidFill>
            </a:rPr>
            <a:t> </a:t>
          </a:r>
          <a:r>
            <a:rPr lang="en-US" sz="1800" b="1" dirty="0" err="1">
              <a:solidFill>
                <a:schemeClr val="tx1"/>
              </a:solidFill>
            </a:rPr>
            <a:t>amaliyotlarini</a:t>
          </a:r>
          <a:r>
            <a:rPr lang="en-US" sz="1800" b="1" dirty="0">
              <a:solidFill>
                <a:schemeClr val="tx1"/>
              </a:solidFill>
            </a:rPr>
            <a:t>  </a:t>
          </a:r>
          <a:r>
            <a:rPr lang="en-US" sz="1800" b="1" dirty="0" err="1">
              <a:solidFill>
                <a:schemeClr val="tx1"/>
              </a:solidFill>
            </a:rPr>
            <a:t>bartaraf</a:t>
          </a:r>
          <a:r>
            <a:rPr lang="en-US" sz="1800" b="1" dirty="0">
              <a:solidFill>
                <a:schemeClr val="tx1"/>
              </a:solidFill>
            </a:rPr>
            <a:t>  </a:t>
          </a:r>
          <a:r>
            <a:rPr lang="en-US" sz="1800" b="1" dirty="0" err="1">
              <a:solidFill>
                <a:schemeClr val="tx1"/>
              </a:solidFill>
            </a:rPr>
            <a:t>qilishga</a:t>
          </a:r>
          <a:r>
            <a:rPr lang="en-US" sz="1800" b="1" dirty="0">
              <a:solidFill>
                <a:schemeClr val="tx1"/>
              </a:solidFill>
            </a:rPr>
            <a:t>  </a:t>
          </a:r>
          <a:r>
            <a:rPr lang="en-US" sz="1800" b="1" dirty="0" err="1">
              <a:solidFill>
                <a:schemeClr val="tx1"/>
              </a:solidFill>
            </a:rPr>
            <a:t>qaratilgan</a:t>
          </a:r>
          <a:r>
            <a:rPr lang="en-US" sz="1800" b="1" dirty="0">
              <a:solidFill>
                <a:schemeClr val="tx1"/>
              </a:solidFill>
            </a:rPr>
            <a:t> </a:t>
          </a:r>
          <a:r>
            <a:rPr lang="en-US" sz="1800" b="1" dirty="0" err="1">
              <a:solidFill>
                <a:schemeClr val="tx1"/>
              </a:solidFill>
            </a:rPr>
            <a:t>qonunlardan</a:t>
          </a:r>
          <a:r>
            <a:rPr lang="en-US" sz="1800" b="1" dirty="0">
              <a:solidFill>
                <a:schemeClr val="tx1"/>
              </a:solidFill>
            </a:rPr>
            <a:t>  </a:t>
          </a:r>
          <a:r>
            <a:rPr lang="en-US" sz="1800" b="1" dirty="0" err="1">
              <a:solidFill>
                <a:schemeClr val="tx1"/>
              </a:solidFill>
            </a:rPr>
            <a:t>xabardor</a:t>
          </a:r>
          <a:r>
            <a:rPr lang="en-US" sz="1800" b="1" dirty="0">
              <a:solidFill>
                <a:schemeClr val="tx1"/>
              </a:solidFill>
            </a:rPr>
            <a:t>  </a:t>
          </a:r>
          <a:r>
            <a:rPr lang="en-US" sz="1800" b="1" dirty="0" err="1">
              <a:solidFill>
                <a:schemeClr val="tx1"/>
              </a:solidFill>
            </a:rPr>
            <a:t>bo’lishidir</a:t>
          </a:r>
          <a:endParaRPr lang="ru-RU" sz="1800" b="1" dirty="0">
            <a:solidFill>
              <a:schemeClr val="tx1"/>
            </a:solidFill>
          </a:endParaRPr>
        </a:p>
      </dgm:t>
    </dgm:pt>
    <dgm:pt modelId="{321A9CF8-4E94-47CB-BCFF-4AA4C6BE284F}" type="parTrans" cxnId="{13657DDF-D12D-429E-9472-F6148AFB6E0D}">
      <dgm:prSet/>
      <dgm:spPr/>
      <dgm:t>
        <a:bodyPr/>
        <a:lstStyle/>
        <a:p>
          <a:endParaRPr lang="ru-RU"/>
        </a:p>
      </dgm:t>
    </dgm:pt>
    <dgm:pt modelId="{07C25C2E-0F33-4D7D-A562-A2CE8A2F5F53}" type="sibTrans" cxnId="{13657DDF-D12D-429E-9472-F6148AFB6E0D}">
      <dgm:prSet/>
      <dgm:spPr/>
      <dgm:t>
        <a:bodyPr/>
        <a:lstStyle/>
        <a:p>
          <a:endParaRPr lang="ru-RU"/>
        </a:p>
      </dgm:t>
    </dgm:pt>
    <dgm:pt modelId="{FCE03A38-1335-438B-8207-F83F95AEF5E5}" type="pres">
      <dgm:prSet presAssocID="{88D3C271-5052-4E09-9EC8-545280913698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4C136932-D883-432F-8D99-39FA723FA946}" type="pres">
      <dgm:prSet presAssocID="{1E422601-A917-4A53-A15E-F0DB758704A5}" presName="horFlow" presStyleCnt="0"/>
      <dgm:spPr/>
    </dgm:pt>
    <dgm:pt modelId="{142085C9-094C-4E9B-A03E-5C5D59574CDA}" type="pres">
      <dgm:prSet presAssocID="{1E422601-A917-4A53-A15E-F0DB758704A5}" presName="bigChev" presStyleLbl="node1" presStyleIdx="0" presStyleCnt="4" custScaleX="197904" custLinFactNeighborX="6985" custLinFactNeighborY="5634"/>
      <dgm:spPr/>
    </dgm:pt>
    <dgm:pt modelId="{E05AE254-636F-405B-94F3-C5C0B3079C6A}" type="pres">
      <dgm:prSet presAssocID="{1E422601-A917-4A53-A15E-F0DB758704A5}" presName="vSp" presStyleCnt="0"/>
      <dgm:spPr/>
    </dgm:pt>
    <dgm:pt modelId="{BA8C4CF4-BF19-4731-B002-B6FBEFE5C9AA}" type="pres">
      <dgm:prSet presAssocID="{64F95299-9823-45C6-B1B3-87B9C828829A}" presName="horFlow" presStyleCnt="0"/>
      <dgm:spPr/>
    </dgm:pt>
    <dgm:pt modelId="{CDBFDD7B-C174-4D4E-B12D-24177885BE9C}" type="pres">
      <dgm:prSet presAssocID="{64F95299-9823-45C6-B1B3-87B9C828829A}" presName="bigChev" presStyleLbl="node1" presStyleIdx="1" presStyleCnt="4" custScaleX="197903" custLinFactY="100000" custLinFactNeighborX="9313" custLinFactNeighborY="123414"/>
      <dgm:spPr/>
    </dgm:pt>
    <dgm:pt modelId="{E491C59C-5C08-4BD0-A345-B737BA4545BB}" type="pres">
      <dgm:prSet presAssocID="{64F95299-9823-45C6-B1B3-87B9C828829A}" presName="vSp" presStyleCnt="0"/>
      <dgm:spPr/>
    </dgm:pt>
    <dgm:pt modelId="{2852D5B0-8EA0-4B44-9042-F0E501D51E4B}" type="pres">
      <dgm:prSet presAssocID="{87CA0ADB-C5B3-41D0-A03E-BC4DEDE32246}" presName="horFlow" presStyleCnt="0"/>
      <dgm:spPr/>
    </dgm:pt>
    <dgm:pt modelId="{641FDC34-7F04-4FD4-94FD-8A2382B7BBD7}" type="pres">
      <dgm:prSet presAssocID="{87CA0ADB-C5B3-41D0-A03E-BC4DEDE32246}" presName="bigChev" presStyleLbl="node1" presStyleIdx="2" presStyleCnt="4" custScaleX="197534" custLinFactY="-11772" custLinFactNeighborX="6985" custLinFactNeighborY="-100000"/>
      <dgm:spPr/>
    </dgm:pt>
    <dgm:pt modelId="{BF3EC590-E364-49B0-85F7-9181F34598F9}" type="pres">
      <dgm:prSet presAssocID="{87CA0ADB-C5B3-41D0-A03E-BC4DEDE32246}" presName="vSp" presStyleCnt="0"/>
      <dgm:spPr/>
    </dgm:pt>
    <dgm:pt modelId="{E43F35C7-4335-49CE-AB4D-9123EAF65B32}" type="pres">
      <dgm:prSet presAssocID="{9153E71B-829B-4F2F-BE5D-416268701F27}" presName="horFlow" presStyleCnt="0"/>
      <dgm:spPr/>
    </dgm:pt>
    <dgm:pt modelId="{5A92A6DA-7175-48D3-A367-1CECF3C1F7D7}" type="pres">
      <dgm:prSet presAssocID="{9153E71B-829B-4F2F-BE5D-416268701F27}" presName="bigChev" presStyleLbl="node1" presStyleIdx="3" presStyleCnt="4" custScaleX="197904" custLinFactY="-15179" custLinFactNeighborX="6985" custLinFactNeighborY="-100000"/>
      <dgm:spPr/>
    </dgm:pt>
  </dgm:ptLst>
  <dgm:cxnLst>
    <dgm:cxn modelId="{8C2D521B-FEE9-48D9-95F1-F54EFC56940A}" type="presOf" srcId="{1E422601-A917-4A53-A15E-F0DB758704A5}" destId="{142085C9-094C-4E9B-A03E-5C5D59574CDA}" srcOrd="0" destOrd="0" presId="urn:microsoft.com/office/officeart/2005/8/layout/lProcess3"/>
    <dgm:cxn modelId="{BDE42720-6E31-4AE4-B890-395B23CF076F}" type="presOf" srcId="{88D3C271-5052-4E09-9EC8-545280913698}" destId="{FCE03A38-1335-438B-8207-F83F95AEF5E5}" srcOrd="0" destOrd="0" presId="urn:microsoft.com/office/officeart/2005/8/layout/lProcess3"/>
    <dgm:cxn modelId="{B9432F33-8DC5-4D62-B9DA-A9ABD303542C}" srcId="{88D3C271-5052-4E09-9EC8-545280913698}" destId="{1E422601-A917-4A53-A15E-F0DB758704A5}" srcOrd="0" destOrd="0" parTransId="{3E82E9F5-C7BF-43B3-9BCB-26E3E549706B}" sibTransId="{0224BE40-D2C1-42F3-ABF7-11C6FE4E771D}"/>
    <dgm:cxn modelId="{C16E513A-4FEA-4447-BAD2-34238DF2E24E}" srcId="{88D3C271-5052-4E09-9EC8-545280913698}" destId="{87CA0ADB-C5B3-41D0-A03E-BC4DEDE32246}" srcOrd="2" destOrd="0" parTransId="{5DA3732E-2619-4C2D-8358-F99DB2BBEACD}" sibTransId="{5B916B99-CD24-4C03-8607-3738B676694A}"/>
    <dgm:cxn modelId="{A26D9E49-A67D-44E3-9B84-3E7D2882E3DE}" srcId="{88D3C271-5052-4E09-9EC8-545280913698}" destId="{64F95299-9823-45C6-B1B3-87B9C828829A}" srcOrd="1" destOrd="0" parTransId="{1B3A3FA1-4F24-48F9-8FC1-5941E51D94C1}" sibTransId="{F17E62AF-E222-467D-A857-2DDC2E46D388}"/>
    <dgm:cxn modelId="{D452DDB4-3A69-481B-B631-F3EA1B821CE4}" type="presOf" srcId="{64F95299-9823-45C6-B1B3-87B9C828829A}" destId="{CDBFDD7B-C174-4D4E-B12D-24177885BE9C}" srcOrd="0" destOrd="0" presId="urn:microsoft.com/office/officeart/2005/8/layout/lProcess3"/>
    <dgm:cxn modelId="{0FC6B0C3-6BA4-4234-A66E-3186DD90BDCC}" type="presOf" srcId="{9153E71B-829B-4F2F-BE5D-416268701F27}" destId="{5A92A6DA-7175-48D3-A367-1CECF3C1F7D7}" srcOrd="0" destOrd="0" presId="urn:microsoft.com/office/officeart/2005/8/layout/lProcess3"/>
    <dgm:cxn modelId="{13657DDF-D12D-429E-9472-F6148AFB6E0D}" srcId="{88D3C271-5052-4E09-9EC8-545280913698}" destId="{9153E71B-829B-4F2F-BE5D-416268701F27}" srcOrd="3" destOrd="0" parTransId="{321A9CF8-4E94-47CB-BCFF-4AA4C6BE284F}" sibTransId="{07C25C2E-0F33-4D7D-A562-A2CE8A2F5F53}"/>
    <dgm:cxn modelId="{02A232F7-9B88-46A1-8387-81977AED410D}" type="presOf" srcId="{87CA0ADB-C5B3-41D0-A03E-BC4DEDE32246}" destId="{641FDC34-7F04-4FD4-94FD-8A2382B7BBD7}" srcOrd="0" destOrd="0" presId="urn:microsoft.com/office/officeart/2005/8/layout/lProcess3"/>
    <dgm:cxn modelId="{2D750FDC-AF38-466E-A87E-C91DE1A37775}" type="presParOf" srcId="{FCE03A38-1335-438B-8207-F83F95AEF5E5}" destId="{4C136932-D883-432F-8D99-39FA723FA946}" srcOrd="0" destOrd="0" presId="urn:microsoft.com/office/officeart/2005/8/layout/lProcess3"/>
    <dgm:cxn modelId="{B74839A0-E9B1-4AAD-B1CE-66E3D685EB0E}" type="presParOf" srcId="{4C136932-D883-432F-8D99-39FA723FA946}" destId="{142085C9-094C-4E9B-A03E-5C5D59574CDA}" srcOrd="0" destOrd="0" presId="urn:microsoft.com/office/officeart/2005/8/layout/lProcess3"/>
    <dgm:cxn modelId="{020E063E-2B8A-4FB2-8672-49F293D751EA}" type="presParOf" srcId="{FCE03A38-1335-438B-8207-F83F95AEF5E5}" destId="{E05AE254-636F-405B-94F3-C5C0B3079C6A}" srcOrd="1" destOrd="0" presId="urn:microsoft.com/office/officeart/2005/8/layout/lProcess3"/>
    <dgm:cxn modelId="{012AB9E2-A2C6-4733-9F09-55ED49D0D539}" type="presParOf" srcId="{FCE03A38-1335-438B-8207-F83F95AEF5E5}" destId="{BA8C4CF4-BF19-4731-B002-B6FBEFE5C9AA}" srcOrd="2" destOrd="0" presId="urn:microsoft.com/office/officeart/2005/8/layout/lProcess3"/>
    <dgm:cxn modelId="{F5B02327-4995-48B1-9A1F-E5F6D0418484}" type="presParOf" srcId="{BA8C4CF4-BF19-4731-B002-B6FBEFE5C9AA}" destId="{CDBFDD7B-C174-4D4E-B12D-24177885BE9C}" srcOrd="0" destOrd="0" presId="urn:microsoft.com/office/officeart/2005/8/layout/lProcess3"/>
    <dgm:cxn modelId="{E6943B33-FE08-4DE3-BCCE-3D8A9AB8AAA7}" type="presParOf" srcId="{FCE03A38-1335-438B-8207-F83F95AEF5E5}" destId="{E491C59C-5C08-4BD0-A345-B737BA4545BB}" srcOrd="3" destOrd="0" presId="urn:microsoft.com/office/officeart/2005/8/layout/lProcess3"/>
    <dgm:cxn modelId="{CB67BCBE-C1D8-4AFF-8CA2-72F316820F72}" type="presParOf" srcId="{FCE03A38-1335-438B-8207-F83F95AEF5E5}" destId="{2852D5B0-8EA0-4B44-9042-F0E501D51E4B}" srcOrd="4" destOrd="0" presId="urn:microsoft.com/office/officeart/2005/8/layout/lProcess3"/>
    <dgm:cxn modelId="{E9EB2E53-31DD-4040-A33D-86A0AA6B1454}" type="presParOf" srcId="{2852D5B0-8EA0-4B44-9042-F0E501D51E4B}" destId="{641FDC34-7F04-4FD4-94FD-8A2382B7BBD7}" srcOrd="0" destOrd="0" presId="urn:microsoft.com/office/officeart/2005/8/layout/lProcess3"/>
    <dgm:cxn modelId="{D2AA4C17-C4DD-41BF-AEA1-6BEA209AB06E}" type="presParOf" srcId="{FCE03A38-1335-438B-8207-F83F95AEF5E5}" destId="{BF3EC590-E364-49B0-85F7-9181F34598F9}" srcOrd="5" destOrd="0" presId="urn:microsoft.com/office/officeart/2005/8/layout/lProcess3"/>
    <dgm:cxn modelId="{4DBDC87F-F482-478B-B07E-71919E6A38EC}" type="presParOf" srcId="{FCE03A38-1335-438B-8207-F83F95AEF5E5}" destId="{E43F35C7-4335-49CE-AB4D-9123EAF65B32}" srcOrd="6" destOrd="0" presId="urn:microsoft.com/office/officeart/2005/8/layout/lProcess3"/>
    <dgm:cxn modelId="{09010967-A545-41F4-8469-6E89BE421B3F}" type="presParOf" srcId="{E43F35C7-4335-49CE-AB4D-9123EAF65B32}" destId="{5A92A6DA-7175-48D3-A367-1CECF3C1F7D7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EE29C16-19BB-43DE-8831-3C3EAA9A7842}" type="doc">
      <dgm:prSet loTypeId="urn:microsoft.com/office/officeart/2005/8/layout/venn1" loCatId="relationship" qsTypeId="urn:microsoft.com/office/officeart/2005/8/quickstyle/3d2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659B403F-4438-4E45-8AD2-E79037914ECC}">
      <dgm:prSet custT="1"/>
      <dgm:spPr/>
      <dgm:t>
        <a:bodyPr/>
        <a:lstStyle/>
        <a:p>
          <a:pPr rtl="0"/>
          <a:r>
            <a:rPr lang="en-US" sz="2800" b="1" dirty="0" err="1"/>
            <a:t>Mijozlar</a:t>
          </a:r>
          <a:r>
            <a:rPr lang="en-US" sz="2800" b="1" dirty="0"/>
            <a:t> </a:t>
          </a:r>
          <a:r>
            <a:rPr lang="en-US" sz="2800" b="1" dirty="0" err="1"/>
            <a:t>manfaatlariga</a:t>
          </a:r>
          <a:r>
            <a:rPr lang="en-US" sz="2800" b="1" dirty="0"/>
            <a:t> </a:t>
          </a:r>
          <a:r>
            <a:rPr lang="en-US" sz="2800" b="1" dirty="0" err="1"/>
            <a:t>advokatlik</a:t>
          </a:r>
          <a:r>
            <a:rPr lang="en-US" sz="2800" b="1" dirty="0"/>
            <a:t> </a:t>
          </a:r>
          <a:r>
            <a:rPr lang="en-US" sz="2800" b="1" dirty="0" err="1"/>
            <a:t>qilish</a:t>
          </a:r>
          <a:r>
            <a:rPr lang="en-US" sz="2800" b="1" dirty="0"/>
            <a:t> </a:t>
          </a:r>
          <a:r>
            <a:rPr lang="en-US" sz="2800" b="1" dirty="0" err="1"/>
            <a:t>loyihalari</a:t>
          </a:r>
          <a:r>
            <a:rPr lang="en-US" sz="2800" b="1" dirty="0"/>
            <a:t> </a:t>
          </a:r>
          <a:r>
            <a:rPr lang="en-US" sz="2800" b="1" dirty="0" err="1"/>
            <a:t>Britaniyada</a:t>
          </a:r>
          <a:r>
            <a:rPr lang="en-US" sz="2800" b="1" dirty="0"/>
            <a:t> 1990-yilda </a:t>
          </a:r>
          <a:r>
            <a:rPr lang="en-US" sz="2800" b="1" dirty="0" err="1"/>
            <a:t>rivojlana</a:t>
          </a:r>
          <a:r>
            <a:rPr lang="en-US" sz="2800" b="1" dirty="0"/>
            <a:t> </a:t>
          </a:r>
          <a:r>
            <a:rPr lang="en-US" sz="2800" b="1" dirty="0" err="1"/>
            <a:t>boshlangan</a:t>
          </a:r>
          <a:endParaRPr lang="ru-RU" sz="2800" b="1" dirty="0"/>
        </a:p>
      </dgm:t>
    </dgm:pt>
    <dgm:pt modelId="{7A70CDB0-B8D9-4D46-923F-3BC5EA2D6AA7}" type="parTrans" cxnId="{F11342BC-2F88-4DF8-9F73-416A6C38B7C9}">
      <dgm:prSet/>
      <dgm:spPr/>
      <dgm:t>
        <a:bodyPr/>
        <a:lstStyle/>
        <a:p>
          <a:endParaRPr lang="ru-RU"/>
        </a:p>
      </dgm:t>
    </dgm:pt>
    <dgm:pt modelId="{2A554FBA-C75E-49AA-81A8-E1203B3366EA}" type="sibTrans" cxnId="{F11342BC-2F88-4DF8-9F73-416A6C38B7C9}">
      <dgm:prSet/>
      <dgm:spPr/>
      <dgm:t>
        <a:bodyPr/>
        <a:lstStyle/>
        <a:p>
          <a:endParaRPr lang="ru-RU"/>
        </a:p>
      </dgm:t>
    </dgm:pt>
    <dgm:pt modelId="{EB9D5295-EB0E-482F-B172-38A4148472CC}">
      <dgm:prSet custT="1"/>
      <dgm:spPr/>
      <dgm:t>
        <a:bodyPr/>
        <a:lstStyle/>
        <a:p>
          <a:pPr algn="ctr"/>
          <a:r>
            <a:rPr lang="en-US" sz="1800" b="1" dirty="0" err="1"/>
            <a:t>Iste'molchi</a:t>
          </a:r>
          <a:r>
            <a:rPr lang="en-US" sz="1800" b="1" dirty="0"/>
            <a:t> </a:t>
          </a:r>
          <a:r>
            <a:rPr lang="en-US" sz="1800" b="1" dirty="0" err="1"/>
            <a:t>Advokatlari</a:t>
          </a:r>
          <a:r>
            <a:rPr lang="en-US" sz="1800" b="1" dirty="0"/>
            <a:t> </a:t>
          </a:r>
          <a:r>
            <a:rPr lang="en-US" sz="1800" b="1" dirty="0" err="1"/>
            <a:t>Milliy</a:t>
          </a:r>
          <a:r>
            <a:rPr lang="en-US" sz="1800" b="1" dirty="0"/>
            <a:t> </a:t>
          </a:r>
          <a:r>
            <a:rPr lang="en-US" sz="1800" b="1" dirty="0" err="1"/>
            <a:t>Assotsiatsiyasi</a:t>
          </a:r>
          <a:r>
            <a:rPr lang="en-US" sz="1800" b="1" dirty="0"/>
            <a:t> (NACA) </a:t>
          </a:r>
          <a:r>
            <a:rPr lang="en-US" sz="1800" b="1" dirty="0" err="1"/>
            <a:t>firibgarlik</a:t>
          </a:r>
          <a:r>
            <a:rPr lang="en-US" sz="1800" b="1" dirty="0"/>
            <a:t> , </a:t>
          </a:r>
          <a:r>
            <a:rPr lang="en-US" sz="1800" b="1" dirty="0" err="1"/>
            <a:t>suiste'mol</a:t>
          </a:r>
          <a:r>
            <a:rPr lang="en-US" sz="1800" b="1" dirty="0"/>
            <a:t> </a:t>
          </a:r>
          <a:r>
            <a:rPr lang="en-US" sz="1800" b="1" dirty="0" err="1"/>
            <a:t>va</a:t>
          </a:r>
          <a:r>
            <a:rPr lang="en-US" sz="1800" b="1" dirty="0"/>
            <a:t> </a:t>
          </a:r>
          <a:r>
            <a:rPr lang="en-US" sz="1800" b="1" dirty="0" err="1"/>
            <a:t>katta</a:t>
          </a:r>
          <a:r>
            <a:rPr lang="en-US" sz="1800" b="1" dirty="0"/>
            <a:t> </a:t>
          </a:r>
          <a:r>
            <a:rPr lang="en-US" sz="1800" b="1" dirty="0" err="1"/>
            <a:t>biznes</a:t>
          </a:r>
          <a:r>
            <a:rPr lang="en-US" sz="1800" b="1" dirty="0"/>
            <a:t> </a:t>
          </a:r>
          <a:r>
            <a:rPr lang="en-US" sz="1800" b="1" dirty="0" err="1"/>
            <a:t>amaliyotlari</a:t>
          </a:r>
          <a:r>
            <a:rPr lang="en-US" sz="1800" b="1" dirty="0"/>
            <a:t> </a:t>
          </a:r>
          <a:r>
            <a:rPr lang="en-US" sz="1800" b="1" dirty="0" err="1"/>
            <a:t>qurboni</a:t>
          </a:r>
          <a:r>
            <a:rPr lang="en-US" sz="1800" b="1" dirty="0"/>
            <a:t> </a:t>
          </a:r>
          <a:r>
            <a:rPr lang="en-US" sz="1800" b="1" dirty="0" err="1"/>
            <a:t>bo'lgan</a:t>
          </a:r>
          <a:r>
            <a:rPr lang="en-US" sz="1800" b="1" dirty="0"/>
            <a:t> </a:t>
          </a:r>
          <a:r>
            <a:rPr lang="en-US" sz="1800" b="1" dirty="0" err="1"/>
            <a:t>yuz</a:t>
          </a:r>
          <a:r>
            <a:rPr lang="en-US" sz="1800" b="1" dirty="0"/>
            <a:t> </a:t>
          </a:r>
          <a:r>
            <a:rPr lang="en-US" sz="1800" b="1" dirty="0" err="1"/>
            <a:t>minglab</a:t>
          </a:r>
          <a:r>
            <a:rPr lang="en-US" sz="1800" b="1" dirty="0"/>
            <a:t> </a:t>
          </a:r>
          <a:r>
            <a:rPr lang="en-US" sz="1800" b="1" dirty="0" err="1"/>
            <a:t>iste'molchilarni</a:t>
          </a:r>
          <a:r>
            <a:rPr lang="en-US" sz="1800" b="1" dirty="0"/>
            <a:t> </a:t>
          </a:r>
          <a:r>
            <a:rPr lang="en-US" sz="1800" b="1" dirty="0" err="1"/>
            <a:t>himoya</a:t>
          </a:r>
          <a:r>
            <a:rPr lang="en-US" sz="1800" b="1" dirty="0"/>
            <a:t> </a:t>
          </a:r>
          <a:r>
            <a:rPr lang="en-US" sz="1800" b="1" dirty="0" err="1"/>
            <a:t>qiluvchi</a:t>
          </a:r>
          <a:r>
            <a:rPr lang="en-US" sz="1800" b="1" dirty="0"/>
            <a:t> 1500 </a:t>
          </a:r>
          <a:r>
            <a:rPr lang="en-US" sz="1800" b="1" dirty="0" err="1"/>
            <a:t>dan</a:t>
          </a:r>
          <a:r>
            <a:rPr lang="en-US" sz="1800" b="1" dirty="0"/>
            <a:t> </a:t>
          </a:r>
          <a:r>
            <a:rPr lang="en-US" sz="1800" b="1" dirty="0" err="1"/>
            <a:t>ortiq</a:t>
          </a:r>
          <a:r>
            <a:rPr lang="en-US" sz="1800" b="1" dirty="0"/>
            <a:t> </a:t>
          </a:r>
          <a:r>
            <a:rPr lang="en-US" sz="1800" b="1" dirty="0" err="1"/>
            <a:t>advokatlardan</a:t>
          </a:r>
          <a:r>
            <a:rPr lang="en-US" sz="1800" b="1" dirty="0"/>
            <a:t> </a:t>
          </a:r>
          <a:r>
            <a:rPr lang="en-US" sz="1800" b="1" dirty="0" err="1"/>
            <a:t>iborat</a:t>
          </a:r>
          <a:r>
            <a:rPr lang="en-US" sz="1800" b="1" dirty="0"/>
            <a:t> </a:t>
          </a:r>
          <a:r>
            <a:rPr lang="en-US" sz="1800" b="1" dirty="0" err="1"/>
            <a:t>umummilliy</a:t>
          </a:r>
          <a:r>
            <a:rPr lang="en-US" sz="1800" b="1" dirty="0"/>
            <a:t> </a:t>
          </a:r>
          <a:r>
            <a:rPr lang="en-US" sz="1800" b="1" dirty="0" err="1"/>
            <a:t>a'zolik</a:t>
          </a:r>
          <a:r>
            <a:rPr lang="en-US" sz="1800" b="1" dirty="0"/>
            <a:t> </a:t>
          </a:r>
          <a:r>
            <a:rPr lang="en-US" sz="1800" b="1" dirty="0" err="1"/>
            <a:t>tashkilotidir</a:t>
          </a:r>
          <a:endParaRPr lang="ru-RU" sz="1800" b="1" dirty="0"/>
        </a:p>
      </dgm:t>
    </dgm:pt>
    <dgm:pt modelId="{D63F8BFB-1132-4E24-901F-60393C318406}" type="parTrans" cxnId="{3338356B-B811-4B65-B8DF-679BDBF541AD}">
      <dgm:prSet/>
      <dgm:spPr/>
      <dgm:t>
        <a:bodyPr/>
        <a:lstStyle/>
        <a:p>
          <a:endParaRPr lang="ru-RU"/>
        </a:p>
      </dgm:t>
    </dgm:pt>
    <dgm:pt modelId="{745C1067-85CD-447A-B955-01DC26200832}" type="sibTrans" cxnId="{3338356B-B811-4B65-B8DF-679BDBF541AD}">
      <dgm:prSet/>
      <dgm:spPr/>
      <dgm:t>
        <a:bodyPr/>
        <a:lstStyle/>
        <a:p>
          <a:endParaRPr lang="ru-RU"/>
        </a:p>
      </dgm:t>
    </dgm:pt>
    <dgm:pt modelId="{A9105642-FBD3-483B-BC64-3877B253D538}" type="pres">
      <dgm:prSet presAssocID="{BEE29C16-19BB-43DE-8831-3C3EAA9A7842}" presName="compositeShape" presStyleCnt="0">
        <dgm:presLayoutVars>
          <dgm:chMax val="7"/>
          <dgm:dir/>
          <dgm:resizeHandles val="exact"/>
        </dgm:presLayoutVars>
      </dgm:prSet>
      <dgm:spPr/>
    </dgm:pt>
    <dgm:pt modelId="{9DAD5411-7193-4A94-BD0F-FFA01536B257}" type="pres">
      <dgm:prSet presAssocID="{659B403F-4438-4E45-8AD2-E79037914ECC}" presName="circ1" presStyleLbl="vennNode1" presStyleIdx="0" presStyleCnt="2" custScaleY="113054"/>
      <dgm:spPr/>
    </dgm:pt>
    <dgm:pt modelId="{E361D391-F806-4FBC-8713-3A31FE09D086}" type="pres">
      <dgm:prSet presAssocID="{659B403F-4438-4E45-8AD2-E79037914ECC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8BC7C0EB-46E0-4B4C-AC18-3F5088DEE7ED}" type="pres">
      <dgm:prSet presAssocID="{EB9D5295-EB0E-482F-B172-38A4148472CC}" presName="circ2" presStyleLbl="vennNode1" presStyleIdx="1" presStyleCnt="2" custScaleY="109521"/>
      <dgm:spPr/>
    </dgm:pt>
    <dgm:pt modelId="{05119057-7B3F-4E65-B977-AECA497FEDD8}" type="pres">
      <dgm:prSet presAssocID="{EB9D5295-EB0E-482F-B172-38A4148472CC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52FA2336-6817-422D-A23B-E3FA1F40934B}" type="presOf" srcId="{EB9D5295-EB0E-482F-B172-38A4148472CC}" destId="{8BC7C0EB-46E0-4B4C-AC18-3F5088DEE7ED}" srcOrd="0" destOrd="0" presId="urn:microsoft.com/office/officeart/2005/8/layout/venn1"/>
    <dgm:cxn modelId="{3338356B-B811-4B65-B8DF-679BDBF541AD}" srcId="{BEE29C16-19BB-43DE-8831-3C3EAA9A7842}" destId="{EB9D5295-EB0E-482F-B172-38A4148472CC}" srcOrd="1" destOrd="0" parTransId="{D63F8BFB-1132-4E24-901F-60393C318406}" sibTransId="{745C1067-85CD-447A-B955-01DC26200832}"/>
    <dgm:cxn modelId="{F11342BC-2F88-4DF8-9F73-416A6C38B7C9}" srcId="{BEE29C16-19BB-43DE-8831-3C3EAA9A7842}" destId="{659B403F-4438-4E45-8AD2-E79037914ECC}" srcOrd="0" destOrd="0" parTransId="{7A70CDB0-B8D9-4D46-923F-3BC5EA2D6AA7}" sibTransId="{2A554FBA-C75E-49AA-81A8-E1203B3366EA}"/>
    <dgm:cxn modelId="{F46D34C1-A0B2-4F35-90F9-91E192ECBE08}" type="presOf" srcId="{659B403F-4438-4E45-8AD2-E79037914ECC}" destId="{9DAD5411-7193-4A94-BD0F-FFA01536B257}" srcOrd="0" destOrd="0" presId="urn:microsoft.com/office/officeart/2005/8/layout/venn1"/>
    <dgm:cxn modelId="{E262BFCB-ACA6-4EBE-80BA-46DACF565DAE}" type="presOf" srcId="{EB9D5295-EB0E-482F-B172-38A4148472CC}" destId="{05119057-7B3F-4E65-B977-AECA497FEDD8}" srcOrd="1" destOrd="0" presId="urn:microsoft.com/office/officeart/2005/8/layout/venn1"/>
    <dgm:cxn modelId="{EDF348E8-CE72-4699-8235-2FAA7F094140}" type="presOf" srcId="{BEE29C16-19BB-43DE-8831-3C3EAA9A7842}" destId="{A9105642-FBD3-483B-BC64-3877B253D538}" srcOrd="0" destOrd="0" presId="urn:microsoft.com/office/officeart/2005/8/layout/venn1"/>
    <dgm:cxn modelId="{CA6C21FD-B534-4F38-8D2F-2F8D3EEFC21E}" type="presOf" srcId="{659B403F-4438-4E45-8AD2-E79037914ECC}" destId="{E361D391-F806-4FBC-8713-3A31FE09D086}" srcOrd="1" destOrd="0" presId="urn:microsoft.com/office/officeart/2005/8/layout/venn1"/>
    <dgm:cxn modelId="{A52E906B-BAE3-4D09-AAC8-168C36041FED}" type="presParOf" srcId="{A9105642-FBD3-483B-BC64-3877B253D538}" destId="{9DAD5411-7193-4A94-BD0F-FFA01536B257}" srcOrd="0" destOrd="0" presId="urn:microsoft.com/office/officeart/2005/8/layout/venn1"/>
    <dgm:cxn modelId="{CD764AE3-275B-4A0F-BD90-37C0D78934F0}" type="presParOf" srcId="{A9105642-FBD3-483B-BC64-3877B253D538}" destId="{E361D391-F806-4FBC-8713-3A31FE09D086}" srcOrd="1" destOrd="0" presId="urn:microsoft.com/office/officeart/2005/8/layout/venn1"/>
    <dgm:cxn modelId="{327881B3-B13C-471B-A5EA-95EFAEBE831C}" type="presParOf" srcId="{A9105642-FBD3-483B-BC64-3877B253D538}" destId="{8BC7C0EB-46E0-4B4C-AC18-3F5088DEE7ED}" srcOrd="2" destOrd="0" presId="urn:microsoft.com/office/officeart/2005/8/layout/venn1"/>
    <dgm:cxn modelId="{4269A2F9-DFD9-4F09-83BD-50586CE4EB17}" type="presParOf" srcId="{A9105642-FBD3-483B-BC64-3877B253D538}" destId="{05119057-7B3F-4E65-B977-AECA497FEDD8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3BC9C73-25F8-4848-811C-194D8BB56124}" type="doc">
      <dgm:prSet loTypeId="urn:microsoft.com/office/officeart/2005/8/layout/hProcess9" loCatId="process" qsTypeId="urn:microsoft.com/office/officeart/2005/8/quickstyle/3d2" qsCatId="3D" csTypeId="urn:microsoft.com/office/officeart/2005/8/colors/colorful4" csCatId="colorful" phldr="1"/>
      <dgm:spPr/>
    </dgm:pt>
    <dgm:pt modelId="{9F272377-897A-48A2-868B-8508302D5B34}">
      <dgm:prSet phldrT="[Текст]"/>
      <dgm:spPr/>
      <dgm:t>
        <a:bodyPr/>
        <a:lstStyle/>
        <a:p>
          <a:r>
            <a:rPr lang="en-US" b="1" dirty="0" err="1">
              <a:solidFill>
                <a:schemeClr val="tx1"/>
              </a:solidFill>
            </a:rPr>
            <a:t>Mijozlar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dirty="0" err="1">
              <a:solidFill>
                <a:schemeClr val="tx1"/>
              </a:solidFill>
            </a:rPr>
            <a:t>bilan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dirty="0" err="1">
              <a:solidFill>
                <a:schemeClr val="tx1"/>
              </a:solidFill>
            </a:rPr>
            <a:t>birgalikda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dirty="0" err="1">
              <a:solidFill>
                <a:schemeClr val="tx1"/>
              </a:solidFill>
            </a:rPr>
            <a:t>uzoq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dirty="0" err="1">
              <a:solidFill>
                <a:schemeClr val="tx1"/>
              </a:solidFill>
            </a:rPr>
            <a:t>vaqt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dirty="0" err="1">
              <a:solidFill>
                <a:schemeClr val="tx1"/>
              </a:solidFill>
            </a:rPr>
            <a:t>davomida</a:t>
          </a:r>
          <a:r>
            <a:rPr lang="en-US" b="1" dirty="0">
              <a:solidFill>
                <a:schemeClr val="tx1"/>
              </a:solidFill>
            </a:rPr>
            <a:t> individual </a:t>
          </a:r>
          <a:r>
            <a:rPr lang="en-US" b="1" dirty="0" err="1">
              <a:solidFill>
                <a:schemeClr val="tx1"/>
              </a:solidFill>
            </a:rPr>
            <a:t>faoliyat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dirty="0" err="1">
              <a:solidFill>
                <a:schemeClr val="tx1"/>
              </a:solidFill>
            </a:rPr>
            <a:t>olib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dirty="0" err="1">
              <a:solidFill>
                <a:schemeClr val="tx1"/>
              </a:solidFill>
            </a:rPr>
            <a:t>boruvchi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dirty="0" err="1">
              <a:solidFill>
                <a:schemeClr val="tx1"/>
              </a:solidFill>
            </a:rPr>
            <a:t>volontyorlar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dirty="0" err="1">
              <a:solidFill>
                <a:schemeClr val="tx1"/>
              </a:solidFill>
            </a:rPr>
            <a:t>uchun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dirty="0" err="1">
              <a:solidFill>
                <a:schemeClr val="tx1"/>
              </a:solidFill>
            </a:rPr>
            <a:t>treninglar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dirty="0" err="1">
              <a:solidFill>
                <a:schemeClr val="tx1"/>
              </a:solidFill>
            </a:rPr>
            <a:t>o’tkazish</a:t>
          </a:r>
          <a:endParaRPr lang="ru-RU" b="1" dirty="0">
            <a:solidFill>
              <a:schemeClr val="tx1"/>
            </a:solidFill>
          </a:endParaRPr>
        </a:p>
      </dgm:t>
    </dgm:pt>
    <dgm:pt modelId="{BEE75314-C0B4-46F4-80CE-9F9A0603E31B}" type="parTrans" cxnId="{E7869752-2CC2-412F-AE39-6C61863BAE55}">
      <dgm:prSet/>
      <dgm:spPr/>
      <dgm:t>
        <a:bodyPr/>
        <a:lstStyle/>
        <a:p>
          <a:endParaRPr lang="ru-RU"/>
        </a:p>
      </dgm:t>
    </dgm:pt>
    <dgm:pt modelId="{8F8C67DA-288C-4DBE-AE93-EF14C0EC1077}" type="sibTrans" cxnId="{E7869752-2CC2-412F-AE39-6C61863BAE55}">
      <dgm:prSet/>
      <dgm:spPr/>
      <dgm:t>
        <a:bodyPr/>
        <a:lstStyle/>
        <a:p>
          <a:endParaRPr lang="ru-RU"/>
        </a:p>
      </dgm:t>
    </dgm:pt>
    <dgm:pt modelId="{39834EFC-1771-4791-857A-EC6ED0468967}">
      <dgm:prSet phldrT="[Текст]" custT="1"/>
      <dgm:spPr/>
      <dgm:t>
        <a:bodyPr/>
        <a:lstStyle/>
        <a:p>
          <a:pPr algn="ctr"/>
          <a:r>
            <a:rPr lang="en-US" sz="2000" b="1" dirty="0" err="1">
              <a:solidFill>
                <a:schemeClr val="tx1"/>
              </a:solidFill>
            </a:rPr>
            <a:t>Bilim</a:t>
          </a:r>
          <a:r>
            <a:rPr lang="en-US" sz="2000" b="1" dirty="0">
              <a:solidFill>
                <a:schemeClr val="tx1"/>
              </a:solidFill>
            </a:rPr>
            <a:t> </a:t>
          </a:r>
          <a:r>
            <a:rPr lang="en-US" sz="2000" b="1" dirty="0" err="1">
              <a:solidFill>
                <a:schemeClr val="tx1"/>
              </a:solidFill>
            </a:rPr>
            <a:t>va</a:t>
          </a:r>
          <a:r>
            <a:rPr lang="en-US" sz="2000" b="1" dirty="0">
              <a:solidFill>
                <a:schemeClr val="tx1"/>
              </a:solidFill>
            </a:rPr>
            <a:t> </a:t>
          </a:r>
          <a:r>
            <a:rPr lang="en-US" sz="2000" b="1" dirty="0" err="1">
              <a:solidFill>
                <a:schemeClr val="tx1"/>
              </a:solidFill>
            </a:rPr>
            <a:t>ko’nikmalar</a:t>
          </a:r>
          <a:r>
            <a:rPr lang="en-US" sz="2000" b="1" dirty="0">
              <a:solidFill>
                <a:schemeClr val="tx1"/>
              </a:solidFill>
            </a:rPr>
            <a:t> </a:t>
          </a:r>
          <a:r>
            <a:rPr lang="en-US" sz="2000" b="1" dirty="0" err="1">
              <a:solidFill>
                <a:schemeClr val="tx1"/>
              </a:solidFill>
            </a:rPr>
            <a:t>asosida</a:t>
          </a:r>
          <a:r>
            <a:rPr lang="en-US" sz="2000" b="1" dirty="0">
              <a:solidFill>
                <a:schemeClr val="tx1"/>
              </a:solidFill>
            </a:rPr>
            <a:t> </a:t>
          </a:r>
          <a:r>
            <a:rPr lang="en-US" sz="2000" b="1" dirty="0" err="1">
              <a:solidFill>
                <a:schemeClr val="tx1"/>
              </a:solidFill>
            </a:rPr>
            <a:t>mijozlarga</a:t>
          </a:r>
          <a:r>
            <a:rPr lang="en-US" sz="2000" b="1" dirty="0">
              <a:solidFill>
                <a:schemeClr val="tx1"/>
              </a:solidFill>
            </a:rPr>
            <a:t> </a:t>
          </a:r>
          <a:r>
            <a:rPr lang="en-US" sz="2000" b="1" dirty="0" err="1">
              <a:solidFill>
                <a:schemeClr val="tx1"/>
              </a:solidFill>
            </a:rPr>
            <a:t>qaror</a:t>
          </a:r>
          <a:r>
            <a:rPr lang="en-US" sz="2000" b="1" dirty="0">
              <a:solidFill>
                <a:schemeClr val="tx1"/>
              </a:solidFill>
            </a:rPr>
            <a:t> </a:t>
          </a:r>
          <a:r>
            <a:rPr lang="en-US" sz="2000" b="1" dirty="0" err="1">
              <a:solidFill>
                <a:schemeClr val="tx1"/>
              </a:solidFill>
            </a:rPr>
            <a:t>qabul</a:t>
          </a:r>
          <a:r>
            <a:rPr lang="en-US" sz="2000" b="1" dirty="0">
              <a:solidFill>
                <a:schemeClr val="tx1"/>
              </a:solidFill>
            </a:rPr>
            <a:t> </a:t>
          </a:r>
          <a:r>
            <a:rPr lang="en-US" sz="2000" b="1" dirty="0" err="1">
              <a:solidFill>
                <a:schemeClr val="tx1"/>
              </a:solidFill>
            </a:rPr>
            <a:t>qilishlarida</a:t>
          </a:r>
          <a:r>
            <a:rPr lang="en-US" sz="2000" b="1" dirty="0">
              <a:solidFill>
                <a:schemeClr val="tx1"/>
              </a:solidFill>
            </a:rPr>
            <a:t> </a:t>
          </a:r>
          <a:r>
            <a:rPr lang="en-US" sz="2000" b="1" dirty="0" err="1">
              <a:solidFill>
                <a:schemeClr val="tx1"/>
              </a:solidFill>
            </a:rPr>
            <a:t>yordamlashish</a:t>
          </a:r>
          <a:endParaRPr lang="ru-RU" sz="2000" b="1" dirty="0">
            <a:solidFill>
              <a:schemeClr val="tx1"/>
            </a:solidFill>
          </a:endParaRPr>
        </a:p>
      </dgm:t>
    </dgm:pt>
    <dgm:pt modelId="{6CFC76F4-4CAA-4E18-B7ED-3CE88A305CF6}" type="parTrans" cxnId="{FA020A72-3AE9-48F0-AC5C-82F684FC9736}">
      <dgm:prSet/>
      <dgm:spPr/>
      <dgm:t>
        <a:bodyPr/>
        <a:lstStyle/>
        <a:p>
          <a:endParaRPr lang="ru-RU"/>
        </a:p>
      </dgm:t>
    </dgm:pt>
    <dgm:pt modelId="{D5BB383B-0BC9-41D8-BC67-2D9C29EA8AEB}" type="sibTrans" cxnId="{FA020A72-3AE9-48F0-AC5C-82F684FC9736}">
      <dgm:prSet/>
      <dgm:spPr/>
      <dgm:t>
        <a:bodyPr/>
        <a:lstStyle/>
        <a:p>
          <a:endParaRPr lang="ru-RU"/>
        </a:p>
      </dgm:t>
    </dgm:pt>
    <dgm:pt modelId="{C2694FE8-1538-478F-A101-882E5546E7DA}">
      <dgm:prSet phldrT="[Текст]" custT="1"/>
      <dgm:spPr/>
      <dgm:t>
        <a:bodyPr/>
        <a:lstStyle/>
        <a:p>
          <a:r>
            <a:rPr lang="en-US" sz="2000" b="1" dirty="0" err="1">
              <a:solidFill>
                <a:schemeClr val="tx1"/>
              </a:solidFill>
            </a:rPr>
            <a:t>Mijozlarga</a:t>
          </a:r>
          <a:r>
            <a:rPr lang="en-US" sz="2400" b="1" dirty="0">
              <a:solidFill>
                <a:schemeClr val="tx1"/>
              </a:solidFill>
            </a:rPr>
            <a:t> </a:t>
          </a:r>
          <a:r>
            <a:rPr lang="en-US" sz="2400" b="1" dirty="0" err="1">
              <a:solidFill>
                <a:schemeClr val="tx1"/>
              </a:solidFill>
            </a:rPr>
            <a:t>manfaatlarini</a:t>
          </a:r>
          <a:r>
            <a:rPr lang="en-US" sz="2400" b="1" dirty="0">
              <a:solidFill>
                <a:schemeClr val="tx1"/>
              </a:solidFill>
            </a:rPr>
            <a:t> </a:t>
          </a:r>
          <a:r>
            <a:rPr lang="en-US" sz="2400" b="1" dirty="0" err="1">
              <a:solidFill>
                <a:schemeClr val="tx1"/>
              </a:solidFill>
            </a:rPr>
            <a:t>himoya</a:t>
          </a:r>
          <a:r>
            <a:rPr lang="en-US" sz="2400" b="1" dirty="0">
              <a:solidFill>
                <a:schemeClr val="tx1"/>
              </a:solidFill>
            </a:rPr>
            <a:t> </a:t>
          </a:r>
          <a:r>
            <a:rPr lang="en-US" sz="2400" b="1" dirty="0" err="1">
              <a:solidFill>
                <a:schemeClr val="tx1"/>
              </a:solidFill>
            </a:rPr>
            <a:t>qilishni</a:t>
          </a:r>
          <a:r>
            <a:rPr lang="en-US" sz="2400" b="1" dirty="0">
              <a:solidFill>
                <a:schemeClr val="tx1"/>
              </a:solidFill>
            </a:rPr>
            <a:t> </a:t>
          </a:r>
          <a:r>
            <a:rPr lang="en-US" sz="2400" b="1" dirty="0" err="1">
              <a:solidFill>
                <a:schemeClr val="tx1"/>
              </a:solidFill>
            </a:rPr>
            <a:t>o’rgatish</a:t>
          </a:r>
          <a:endParaRPr lang="ru-RU" sz="2400" b="1" dirty="0">
            <a:solidFill>
              <a:schemeClr val="tx1"/>
            </a:solidFill>
          </a:endParaRPr>
        </a:p>
      </dgm:t>
    </dgm:pt>
    <dgm:pt modelId="{16989816-0CDE-4E0D-B44B-6FF8F9A41E3E}" type="parTrans" cxnId="{536A4BB5-9F70-4D61-AD2A-DE7762E5D103}">
      <dgm:prSet/>
      <dgm:spPr/>
      <dgm:t>
        <a:bodyPr/>
        <a:lstStyle/>
        <a:p>
          <a:endParaRPr lang="ru-RU"/>
        </a:p>
      </dgm:t>
    </dgm:pt>
    <dgm:pt modelId="{E64027DF-C98B-4B07-AB0D-46A650AEF6D9}" type="sibTrans" cxnId="{536A4BB5-9F70-4D61-AD2A-DE7762E5D103}">
      <dgm:prSet/>
      <dgm:spPr/>
      <dgm:t>
        <a:bodyPr/>
        <a:lstStyle/>
        <a:p>
          <a:endParaRPr lang="ru-RU"/>
        </a:p>
      </dgm:t>
    </dgm:pt>
    <dgm:pt modelId="{600F48DC-02BB-470F-8740-87645EE01E5D}" type="pres">
      <dgm:prSet presAssocID="{43BC9C73-25F8-4848-811C-194D8BB56124}" presName="CompostProcess" presStyleCnt="0">
        <dgm:presLayoutVars>
          <dgm:dir/>
          <dgm:resizeHandles val="exact"/>
        </dgm:presLayoutVars>
      </dgm:prSet>
      <dgm:spPr/>
    </dgm:pt>
    <dgm:pt modelId="{F3F27805-0BDF-428B-93AC-0503199EA66E}" type="pres">
      <dgm:prSet presAssocID="{43BC9C73-25F8-4848-811C-194D8BB56124}" presName="arrow" presStyleLbl="bgShp" presStyleIdx="0" presStyleCnt="1"/>
      <dgm:spPr/>
    </dgm:pt>
    <dgm:pt modelId="{C4B79F6A-EE69-4292-A39D-D82E30E9EE42}" type="pres">
      <dgm:prSet presAssocID="{43BC9C73-25F8-4848-811C-194D8BB56124}" presName="linearProcess" presStyleCnt="0"/>
      <dgm:spPr/>
    </dgm:pt>
    <dgm:pt modelId="{37886E40-21C3-41ED-88E2-E26BD8F63248}" type="pres">
      <dgm:prSet presAssocID="{9F272377-897A-48A2-868B-8508302D5B34}" presName="textNode" presStyleLbl="node1" presStyleIdx="0" presStyleCnt="3" custScaleY="193396">
        <dgm:presLayoutVars>
          <dgm:bulletEnabled val="1"/>
        </dgm:presLayoutVars>
      </dgm:prSet>
      <dgm:spPr/>
    </dgm:pt>
    <dgm:pt modelId="{DBDB7691-0D7D-41C8-BDBB-DA2DA7641EE8}" type="pres">
      <dgm:prSet presAssocID="{8F8C67DA-288C-4DBE-AE93-EF14C0EC1077}" presName="sibTrans" presStyleCnt="0"/>
      <dgm:spPr/>
    </dgm:pt>
    <dgm:pt modelId="{54D69F64-1216-4717-85D5-217A5CBCC29C}" type="pres">
      <dgm:prSet presAssocID="{39834EFC-1771-4791-857A-EC6ED0468967}" presName="textNode" presStyleLbl="node1" presStyleIdx="1" presStyleCnt="3" custScaleY="193396">
        <dgm:presLayoutVars>
          <dgm:bulletEnabled val="1"/>
        </dgm:presLayoutVars>
      </dgm:prSet>
      <dgm:spPr/>
    </dgm:pt>
    <dgm:pt modelId="{743F4501-5F48-4517-8023-3D63A03EFCB5}" type="pres">
      <dgm:prSet presAssocID="{D5BB383B-0BC9-41D8-BC67-2D9C29EA8AEB}" presName="sibTrans" presStyleCnt="0"/>
      <dgm:spPr/>
    </dgm:pt>
    <dgm:pt modelId="{EB24B359-9036-40C5-BACB-768B52A6CF8E}" type="pres">
      <dgm:prSet presAssocID="{C2694FE8-1538-478F-A101-882E5546E7DA}" presName="textNode" presStyleLbl="node1" presStyleIdx="2" presStyleCnt="3" custScaleY="193396" custLinFactNeighborX="74934" custLinFactNeighborY="0">
        <dgm:presLayoutVars>
          <dgm:bulletEnabled val="1"/>
        </dgm:presLayoutVars>
      </dgm:prSet>
      <dgm:spPr/>
    </dgm:pt>
  </dgm:ptLst>
  <dgm:cxnLst>
    <dgm:cxn modelId="{150BD40C-2E83-43B1-AAE0-A3E2DFB28572}" type="presOf" srcId="{C2694FE8-1538-478F-A101-882E5546E7DA}" destId="{EB24B359-9036-40C5-BACB-768B52A6CF8E}" srcOrd="0" destOrd="0" presId="urn:microsoft.com/office/officeart/2005/8/layout/hProcess9"/>
    <dgm:cxn modelId="{71ACE81D-9785-4F3F-8451-B81D4D5BB1B5}" type="presOf" srcId="{39834EFC-1771-4791-857A-EC6ED0468967}" destId="{54D69F64-1216-4717-85D5-217A5CBCC29C}" srcOrd="0" destOrd="0" presId="urn:microsoft.com/office/officeart/2005/8/layout/hProcess9"/>
    <dgm:cxn modelId="{FA020A72-3AE9-48F0-AC5C-82F684FC9736}" srcId="{43BC9C73-25F8-4848-811C-194D8BB56124}" destId="{39834EFC-1771-4791-857A-EC6ED0468967}" srcOrd="1" destOrd="0" parTransId="{6CFC76F4-4CAA-4E18-B7ED-3CE88A305CF6}" sibTransId="{D5BB383B-0BC9-41D8-BC67-2D9C29EA8AEB}"/>
    <dgm:cxn modelId="{E7869752-2CC2-412F-AE39-6C61863BAE55}" srcId="{43BC9C73-25F8-4848-811C-194D8BB56124}" destId="{9F272377-897A-48A2-868B-8508302D5B34}" srcOrd="0" destOrd="0" parTransId="{BEE75314-C0B4-46F4-80CE-9F9A0603E31B}" sibTransId="{8F8C67DA-288C-4DBE-AE93-EF14C0EC1077}"/>
    <dgm:cxn modelId="{AADEEC86-4FB5-4E15-A200-FE6CE5FE6F7B}" type="presOf" srcId="{9F272377-897A-48A2-868B-8508302D5B34}" destId="{37886E40-21C3-41ED-88E2-E26BD8F63248}" srcOrd="0" destOrd="0" presId="urn:microsoft.com/office/officeart/2005/8/layout/hProcess9"/>
    <dgm:cxn modelId="{CF133C91-8D48-4EF7-8B8B-8D91CE2A9900}" type="presOf" srcId="{43BC9C73-25F8-4848-811C-194D8BB56124}" destId="{600F48DC-02BB-470F-8740-87645EE01E5D}" srcOrd="0" destOrd="0" presId="urn:microsoft.com/office/officeart/2005/8/layout/hProcess9"/>
    <dgm:cxn modelId="{536A4BB5-9F70-4D61-AD2A-DE7762E5D103}" srcId="{43BC9C73-25F8-4848-811C-194D8BB56124}" destId="{C2694FE8-1538-478F-A101-882E5546E7DA}" srcOrd="2" destOrd="0" parTransId="{16989816-0CDE-4E0D-B44B-6FF8F9A41E3E}" sibTransId="{E64027DF-C98B-4B07-AB0D-46A650AEF6D9}"/>
    <dgm:cxn modelId="{82286DB9-F2A2-4AA7-B1BC-62EFB02B5828}" type="presParOf" srcId="{600F48DC-02BB-470F-8740-87645EE01E5D}" destId="{F3F27805-0BDF-428B-93AC-0503199EA66E}" srcOrd="0" destOrd="0" presId="urn:microsoft.com/office/officeart/2005/8/layout/hProcess9"/>
    <dgm:cxn modelId="{3FD9BBD8-5CEB-4482-89E0-9D9A81850A4C}" type="presParOf" srcId="{600F48DC-02BB-470F-8740-87645EE01E5D}" destId="{C4B79F6A-EE69-4292-A39D-D82E30E9EE42}" srcOrd="1" destOrd="0" presId="urn:microsoft.com/office/officeart/2005/8/layout/hProcess9"/>
    <dgm:cxn modelId="{A936E360-9F54-4800-A465-3BF30D126264}" type="presParOf" srcId="{C4B79F6A-EE69-4292-A39D-D82E30E9EE42}" destId="{37886E40-21C3-41ED-88E2-E26BD8F63248}" srcOrd="0" destOrd="0" presId="urn:microsoft.com/office/officeart/2005/8/layout/hProcess9"/>
    <dgm:cxn modelId="{DA7B7E28-F56E-4676-974E-97ACBA98BC0D}" type="presParOf" srcId="{C4B79F6A-EE69-4292-A39D-D82E30E9EE42}" destId="{DBDB7691-0D7D-41C8-BDBB-DA2DA7641EE8}" srcOrd="1" destOrd="0" presId="urn:microsoft.com/office/officeart/2005/8/layout/hProcess9"/>
    <dgm:cxn modelId="{046A3885-50E7-4B47-9D0C-A801E4EF013C}" type="presParOf" srcId="{C4B79F6A-EE69-4292-A39D-D82E30E9EE42}" destId="{54D69F64-1216-4717-85D5-217A5CBCC29C}" srcOrd="2" destOrd="0" presId="urn:microsoft.com/office/officeart/2005/8/layout/hProcess9"/>
    <dgm:cxn modelId="{501C89B7-ABE6-4594-99A7-DCDAAF07BFEF}" type="presParOf" srcId="{C4B79F6A-EE69-4292-A39D-D82E30E9EE42}" destId="{743F4501-5F48-4517-8023-3D63A03EFCB5}" srcOrd="3" destOrd="0" presId="urn:microsoft.com/office/officeart/2005/8/layout/hProcess9"/>
    <dgm:cxn modelId="{7B5CC1FD-0EBA-43D5-BA13-DCAF684D4D20}" type="presParOf" srcId="{C4B79F6A-EE69-4292-A39D-D82E30E9EE42}" destId="{EB24B359-9036-40C5-BACB-768B52A6CF8E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649D42D-0F9B-4AE8-844B-FAC917F0B16A}" type="doc">
      <dgm:prSet loTypeId="urn:microsoft.com/office/officeart/2005/8/layout/target3" loCatId="relationship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B3D103E-0D1E-4B2C-B45E-EE6FAE2C14A0}">
      <dgm:prSet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en-US" sz="1600" b="1" dirty="0" err="1">
              <a:solidFill>
                <a:schemeClr val="bg1"/>
              </a:solidFill>
            </a:rPr>
            <a:t>O’zbekiston</a:t>
          </a:r>
          <a:r>
            <a:rPr lang="en-US" sz="1600" b="1" dirty="0">
              <a:solidFill>
                <a:schemeClr val="bg1"/>
              </a:solidFill>
            </a:rPr>
            <a:t> </a:t>
          </a:r>
          <a:r>
            <a:rPr lang="en-US" sz="1600" b="1" dirty="0" err="1">
              <a:solidFill>
                <a:schemeClr val="bg1"/>
              </a:solidFill>
            </a:rPr>
            <a:t>Respublikasi</a:t>
          </a:r>
          <a:r>
            <a:rPr lang="en-US" sz="1600" b="1" dirty="0">
              <a:solidFill>
                <a:schemeClr val="bg1"/>
              </a:solidFill>
            </a:rPr>
            <a:t> “</a:t>
          </a:r>
          <a:r>
            <a:rPr lang="en-US" sz="1600" b="1" dirty="0" err="1">
              <a:solidFill>
                <a:schemeClr val="bg1"/>
              </a:solidFill>
            </a:rPr>
            <a:t>Iste’molchilar</a:t>
          </a:r>
          <a:r>
            <a:rPr lang="en-US" sz="1600" b="1" dirty="0">
              <a:solidFill>
                <a:schemeClr val="bg1"/>
              </a:solidFill>
            </a:rPr>
            <a:t> </a:t>
          </a:r>
          <a:r>
            <a:rPr lang="en-US" sz="1600" b="1" dirty="0" err="1">
              <a:solidFill>
                <a:schemeClr val="bg1"/>
              </a:solidFill>
            </a:rPr>
            <a:t>huquqlarini</a:t>
          </a:r>
          <a:r>
            <a:rPr lang="en-US" sz="1600" b="1" dirty="0">
              <a:solidFill>
                <a:schemeClr val="bg1"/>
              </a:solidFill>
            </a:rPr>
            <a:t> </a:t>
          </a:r>
          <a:r>
            <a:rPr lang="en-US" sz="1600" b="1" dirty="0" err="1">
              <a:solidFill>
                <a:schemeClr val="bg1"/>
              </a:solidFill>
            </a:rPr>
            <a:t>himoya</a:t>
          </a:r>
          <a:r>
            <a:rPr lang="en-US" sz="1600" b="1" dirty="0">
              <a:solidFill>
                <a:schemeClr val="bg1"/>
              </a:solidFill>
            </a:rPr>
            <a:t> </a:t>
          </a:r>
          <a:r>
            <a:rPr lang="en-US" sz="1600" b="1" dirty="0" err="1">
              <a:solidFill>
                <a:schemeClr val="bg1"/>
              </a:solidFill>
            </a:rPr>
            <a:t>qilish</a:t>
          </a:r>
          <a:r>
            <a:rPr lang="en-US" sz="1600" b="1" dirty="0">
              <a:solidFill>
                <a:schemeClr val="bg1"/>
              </a:solidFill>
            </a:rPr>
            <a:t> </a:t>
          </a:r>
          <a:r>
            <a:rPr lang="en-US" sz="1600" b="1" dirty="0" err="1">
              <a:solidFill>
                <a:schemeClr val="bg1"/>
              </a:solidFill>
            </a:rPr>
            <a:t>to’g’risidagi”qonuniga</a:t>
          </a:r>
          <a:r>
            <a:rPr lang="en-US" sz="1600" b="1" dirty="0">
              <a:solidFill>
                <a:schemeClr val="bg1"/>
              </a:solidFill>
            </a:rPr>
            <a:t> </a:t>
          </a:r>
          <a:r>
            <a:rPr lang="en-US" sz="1600" b="1" dirty="0" err="1">
              <a:solidFill>
                <a:schemeClr val="bg1"/>
              </a:solidFill>
            </a:rPr>
            <a:t>ko’ra</a:t>
          </a:r>
          <a:r>
            <a:rPr lang="en-US" sz="1600" b="1" dirty="0">
              <a:solidFill>
                <a:schemeClr val="bg1"/>
              </a:solidFill>
            </a:rPr>
            <a:t> </a:t>
          </a:r>
          <a:r>
            <a:rPr lang="en-US" sz="1600" b="1" dirty="0" err="1">
              <a:solidFill>
                <a:schemeClr val="bg1"/>
              </a:solidFill>
            </a:rPr>
            <a:t>iste’molchilar</a:t>
          </a:r>
          <a:r>
            <a:rPr lang="en-US" sz="1600" b="1" dirty="0">
              <a:solidFill>
                <a:schemeClr val="bg1"/>
              </a:solidFill>
            </a:rPr>
            <a:t> </a:t>
          </a:r>
          <a:r>
            <a:rPr lang="en-US" sz="1600" b="1" dirty="0" err="1">
              <a:solidFill>
                <a:schemeClr val="bg1"/>
              </a:solidFill>
            </a:rPr>
            <a:t>quyidagi</a:t>
          </a:r>
          <a:r>
            <a:rPr lang="en-US" sz="1600" b="1" dirty="0">
              <a:solidFill>
                <a:schemeClr val="bg1"/>
              </a:solidFill>
            </a:rPr>
            <a:t> </a:t>
          </a:r>
          <a:r>
            <a:rPr lang="en-US" sz="1600" b="1" dirty="0" err="1">
              <a:solidFill>
                <a:schemeClr val="bg1"/>
              </a:solidFill>
            </a:rPr>
            <a:t>huquqlarga</a:t>
          </a:r>
          <a:r>
            <a:rPr lang="en-US" sz="1600" b="1" dirty="0">
              <a:solidFill>
                <a:schemeClr val="bg1"/>
              </a:solidFill>
            </a:rPr>
            <a:t> </a:t>
          </a:r>
          <a:r>
            <a:rPr lang="en-US" sz="1600" b="1" dirty="0" err="1">
              <a:solidFill>
                <a:schemeClr val="bg1"/>
              </a:solidFill>
            </a:rPr>
            <a:t>ega</a:t>
          </a:r>
          <a:endParaRPr lang="ru-RU" sz="1600" b="1" dirty="0">
            <a:solidFill>
              <a:schemeClr val="bg1"/>
            </a:solidFill>
          </a:endParaRPr>
        </a:p>
      </dgm:t>
    </dgm:pt>
    <dgm:pt modelId="{BB5AE54C-6FCC-4847-B397-90352F18F3ED}" type="parTrans" cxnId="{DFBD5529-9C4F-4EDF-A615-6ACA654A4A2E}">
      <dgm:prSet/>
      <dgm:spPr/>
      <dgm:t>
        <a:bodyPr/>
        <a:lstStyle/>
        <a:p>
          <a:endParaRPr lang="ru-RU"/>
        </a:p>
      </dgm:t>
    </dgm:pt>
    <dgm:pt modelId="{59554CF1-0F9B-449D-A288-2F787F070729}" type="sibTrans" cxnId="{DFBD5529-9C4F-4EDF-A615-6ACA654A4A2E}">
      <dgm:prSet/>
      <dgm:spPr/>
      <dgm:t>
        <a:bodyPr/>
        <a:lstStyle/>
        <a:p>
          <a:endParaRPr lang="ru-RU"/>
        </a:p>
      </dgm:t>
    </dgm:pt>
    <dgm:pt modelId="{1456FB03-90E2-4A36-985E-EE70DE9DA960}">
      <dgm:prSet custT="1">
        <dgm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en-US" sz="3200" b="1" dirty="0" err="1"/>
            <a:t>Erkin</a:t>
          </a:r>
          <a:r>
            <a:rPr lang="en-US" sz="3200" b="1" dirty="0"/>
            <a:t> </a:t>
          </a:r>
          <a:r>
            <a:rPr lang="en-US" sz="3200" b="1" err="1"/>
            <a:t>tanlov</a:t>
          </a:r>
          <a:r>
            <a:rPr lang="en-US" sz="3200" b="1"/>
            <a:t> qilish</a:t>
          </a:r>
          <a:endParaRPr lang="ru-RU" sz="3200" b="1" dirty="0"/>
        </a:p>
      </dgm:t>
    </dgm:pt>
    <dgm:pt modelId="{96545990-0580-46C5-82A6-8870B0A225E9}" type="parTrans" cxnId="{B78F2739-8470-4C51-85B8-7C4A89BD80C8}">
      <dgm:prSet/>
      <dgm:spPr/>
      <dgm:t>
        <a:bodyPr/>
        <a:lstStyle/>
        <a:p>
          <a:endParaRPr lang="ru-RU"/>
        </a:p>
      </dgm:t>
    </dgm:pt>
    <dgm:pt modelId="{BF3944A5-9FCC-4980-BAEB-0BCE3F65FF76}" type="sibTrans" cxnId="{B78F2739-8470-4C51-85B8-7C4A89BD80C8}">
      <dgm:prSet/>
      <dgm:spPr/>
      <dgm:t>
        <a:bodyPr/>
        <a:lstStyle/>
        <a:p>
          <a:endParaRPr lang="ru-RU"/>
        </a:p>
      </dgm:t>
    </dgm:pt>
    <dgm:pt modelId="{5963C07B-FF72-4E06-89CB-2826B026CB2D}">
      <dgm:prSet custT="1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>
        <a:solidFill>
          <a:srgbClr val="0CB4B4"/>
        </a:solidFill>
      </dgm:spPr>
      <dgm:t>
        <a:bodyPr/>
        <a:lstStyle/>
        <a:p>
          <a:pPr rtl="0"/>
          <a:r>
            <a:rPr lang="en-US" sz="2400" b="1" dirty="0" err="1"/>
            <a:t>Sifatsiz</a:t>
          </a:r>
          <a:r>
            <a:rPr lang="en-US" sz="2400" b="1" dirty="0"/>
            <a:t> </a:t>
          </a:r>
          <a:r>
            <a:rPr lang="en-US" sz="2400" b="1" dirty="0" err="1"/>
            <a:t>mahsulotdan</a:t>
          </a:r>
          <a:r>
            <a:rPr lang="en-US" sz="2400" b="1" dirty="0"/>
            <a:t> </a:t>
          </a:r>
          <a:r>
            <a:rPr lang="en-US" sz="2400" b="1" dirty="0" err="1"/>
            <a:t>himoyalanish</a:t>
          </a:r>
          <a:endParaRPr lang="ru-RU" sz="2400" b="1" dirty="0"/>
        </a:p>
      </dgm:t>
    </dgm:pt>
    <dgm:pt modelId="{45D87CFA-3005-464F-9611-7D47A96826AF}" type="parTrans" cxnId="{7F40E532-B9E5-4365-8FFE-D71A2108AEEF}">
      <dgm:prSet/>
      <dgm:spPr/>
      <dgm:t>
        <a:bodyPr/>
        <a:lstStyle/>
        <a:p>
          <a:endParaRPr lang="ru-RU"/>
        </a:p>
      </dgm:t>
    </dgm:pt>
    <dgm:pt modelId="{18D2A7F3-80D7-4165-BDCF-5F72400F1A63}" type="sibTrans" cxnId="{7F40E532-B9E5-4365-8FFE-D71A2108AEEF}">
      <dgm:prSet/>
      <dgm:spPr/>
      <dgm:t>
        <a:bodyPr/>
        <a:lstStyle/>
        <a:p>
          <a:endParaRPr lang="ru-RU"/>
        </a:p>
      </dgm:t>
    </dgm:pt>
    <dgm:pt modelId="{6C9DEEB1-6659-48ED-8A35-3F4914471073}">
      <dgm:prSet custT="1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en-US" sz="2400" b="1" dirty="0" err="1"/>
            <a:t>Ishlab</a:t>
          </a:r>
          <a:r>
            <a:rPr lang="en-US" sz="2400" b="1" dirty="0"/>
            <a:t> </a:t>
          </a:r>
          <a:r>
            <a:rPr lang="en-US" sz="2400" b="1" dirty="0" err="1"/>
            <a:t>chiqaruvchi</a:t>
          </a:r>
          <a:r>
            <a:rPr lang="en-US" sz="2400" b="1" dirty="0"/>
            <a:t> </a:t>
          </a:r>
          <a:r>
            <a:rPr lang="en-US" sz="2400" b="1" dirty="0" err="1"/>
            <a:t>haqida</a:t>
          </a:r>
          <a:r>
            <a:rPr lang="en-US" sz="2400" b="1" dirty="0"/>
            <a:t> </a:t>
          </a:r>
          <a:r>
            <a:rPr lang="en-US" sz="2400" b="1" dirty="0" err="1"/>
            <a:t>ma’lumot</a:t>
          </a:r>
          <a:r>
            <a:rPr lang="en-US" sz="2400" b="1" dirty="0"/>
            <a:t> </a:t>
          </a:r>
          <a:r>
            <a:rPr lang="en-US" sz="2400" b="1" dirty="0" err="1"/>
            <a:t>olish</a:t>
          </a:r>
          <a:endParaRPr lang="ru-RU" sz="2400" b="1" dirty="0"/>
        </a:p>
      </dgm:t>
    </dgm:pt>
    <dgm:pt modelId="{E8FAACB2-5550-44C1-9ACF-AF936715083D}" type="parTrans" cxnId="{E88A9EC9-6CB1-4757-805D-4D5B14D41AF4}">
      <dgm:prSet/>
      <dgm:spPr/>
      <dgm:t>
        <a:bodyPr/>
        <a:lstStyle/>
        <a:p>
          <a:endParaRPr lang="ru-RU"/>
        </a:p>
      </dgm:t>
    </dgm:pt>
    <dgm:pt modelId="{7651DB60-5F26-4797-AF9B-23DD6E644CC1}" type="sibTrans" cxnId="{E88A9EC9-6CB1-4757-805D-4D5B14D41AF4}">
      <dgm:prSet/>
      <dgm:spPr/>
      <dgm:t>
        <a:bodyPr/>
        <a:lstStyle/>
        <a:p>
          <a:endParaRPr lang="ru-RU"/>
        </a:p>
      </dgm:t>
    </dgm:pt>
    <dgm:pt modelId="{EC01454E-54E1-47CE-B42E-B1607EAA96B1}">
      <dgm:prSet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pPr rtl="0"/>
          <a:r>
            <a:rPr lang="en-US" sz="2800" b="1" dirty="0" err="1"/>
            <a:t>Huquqiy</a:t>
          </a:r>
          <a:r>
            <a:rPr lang="en-US" sz="2800" b="1" dirty="0"/>
            <a:t> </a:t>
          </a:r>
          <a:r>
            <a:rPr lang="en-US" sz="2800" b="1" dirty="0" err="1"/>
            <a:t>yordamdan</a:t>
          </a:r>
          <a:r>
            <a:rPr lang="en-US" sz="2800" b="1" dirty="0"/>
            <a:t> </a:t>
          </a:r>
          <a:r>
            <a:rPr lang="en-US" sz="2800" b="1" dirty="0" err="1"/>
            <a:t>foidalanish</a:t>
          </a:r>
          <a:endParaRPr lang="ru-RU" sz="2800" b="1" dirty="0"/>
        </a:p>
      </dgm:t>
    </dgm:pt>
    <dgm:pt modelId="{E13BE503-0969-4280-BF36-B0E03A255325}" type="parTrans" cxnId="{87558BDB-55BB-46AD-AF8A-D33A79E1AF0C}">
      <dgm:prSet/>
      <dgm:spPr/>
      <dgm:t>
        <a:bodyPr/>
        <a:lstStyle/>
        <a:p>
          <a:endParaRPr lang="ru-RU"/>
        </a:p>
      </dgm:t>
    </dgm:pt>
    <dgm:pt modelId="{DB2A2B3C-E557-4FA8-801C-1027C725337B}" type="sibTrans" cxnId="{87558BDB-55BB-46AD-AF8A-D33A79E1AF0C}">
      <dgm:prSet/>
      <dgm:spPr/>
      <dgm:t>
        <a:bodyPr/>
        <a:lstStyle/>
        <a:p>
          <a:endParaRPr lang="ru-RU"/>
        </a:p>
      </dgm:t>
    </dgm:pt>
    <dgm:pt modelId="{070D31DC-BF65-48A7-9D4E-D0A5FD5F8C7F}" type="pres">
      <dgm:prSet presAssocID="{5649D42D-0F9B-4AE8-844B-FAC917F0B16A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C8E6C6DA-3771-43C3-BAD9-8ADE1A9B8C76}" type="pres">
      <dgm:prSet presAssocID="{0B3D103E-0D1E-4B2C-B45E-EE6FAE2C14A0}" presName="circle1" presStyleLbl="node1" presStyleIdx="0" presStyleCnt="5" custScaleX="103884" custScaleY="100324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</dgm:pt>
    <dgm:pt modelId="{793680A7-E9A8-4B8A-B089-47BD2624DEBD}" type="pres">
      <dgm:prSet presAssocID="{0B3D103E-0D1E-4B2C-B45E-EE6FAE2C14A0}" presName="space" presStyleCnt="0"/>
      <dgm:spPr/>
    </dgm:pt>
    <dgm:pt modelId="{B17B1AD5-7C5F-45BC-B22D-FAC3237BC2BD}" type="pres">
      <dgm:prSet presAssocID="{0B3D103E-0D1E-4B2C-B45E-EE6FAE2C14A0}" presName="rect1" presStyleLbl="alignAcc1" presStyleIdx="0" presStyleCnt="5" custScaleY="100324"/>
      <dgm:spPr/>
    </dgm:pt>
    <dgm:pt modelId="{DE5C1B3F-8C5A-4043-8068-FADA7A36A40D}" type="pres">
      <dgm:prSet presAssocID="{1456FB03-90E2-4A36-985E-EE70DE9DA960}" presName="vertSpace2" presStyleLbl="node1" presStyleIdx="0" presStyleCnt="5"/>
      <dgm:spPr/>
    </dgm:pt>
    <dgm:pt modelId="{025D9FB6-5B5B-4FED-9BA9-4F0096612A2A}" type="pres">
      <dgm:prSet presAssocID="{1456FB03-90E2-4A36-985E-EE70DE9DA960}" presName="circle2" presStyleLbl="node1" presStyleIdx="1" presStyleCnt="5">
        <dgm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dgm:style>
      </dgm:prSet>
      <dgm:spPr/>
    </dgm:pt>
    <dgm:pt modelId="{8427A5EF-D6E9-4B93-B566-C4F1652EEEF0}" type="pres">
      <dgm:prSet presAssocID="{1456FB03-90E2-4A36-985E-EE70DE9DA960}" presName="rect2" presStyleLbl="alignAcc1" presStyleIdx="1" presStyleCnt="5"/>
      <dgm:spPr/>
    </dgm:pt>
    <dgm:pt modelId="{56EE71A0-486A-4813-A2F5-83A5D55FA6E8}" type="pres">
      <dgm:prSet presAssocID="{5963C07B-FF72-4E06-89CB-2826B026CB2D}" presName="vertSpace3" presStyleLbl="node1" presStyleIdx="1" presStyleCnt="5"/>
      <dgm:spPr/>
    </dgm:pt>
    <dgm:pt modelId="{484F02E0-0BA5-4BAE-A7D6-9AC4B0381068}" type="pres">
      <dgm:prSet presAssocID="{5963C07B-FF72-4E06-89CB-2826B026CB2D}" presName="circle3" presStyleLbl="node1" presStyleIdx="2" presStyleCnt="5"/>
      <dgm:spPr>
        <a:solidFill>
          <a:srgbClr val="0CB4B4"/>
        </a:solidFill>
      </dgm:spPr>
    </dgm:pt>
    <dgm:pt modelId="{156E75CA-E1FE-49D3-B4CA-E13D47AC3D0B}" type="pres">
      <dgm:prSet presAssocID="{5963C07B-FF72-4E06-89CB-2826B026CB2D}" presName="rect3" presStyleLbl="alignAcc1" presStyleIdx="2" presStyleCnt="5" custLinFactNeighborX="1526" custLinFactNeighborY="346"/>
      <dgm:spPr/>
    </dgm:pt>
    <dgm:pt modelId="{08EE7205-714B-4092-BBE4-EA798327193A}" type="pres">
      <dgm:prSet presAssocID="{6C9DEEB1-6659-48ED-8A35-3F4914471073}" presName="vertSpace4" presStyleLbl="node1" presStyleIdx="2" presStyleCnt="5"/>
      <dgm:spPr/>
    </dgm:pt>
    <dgm:pt modelId="{FAF80687-DF37-40EE-BDCC-BBD26697F518}" type="pres">
      <dgm:prSet presAssocID="{6C9DEEB1-6659-48ED-8A35-3F4914471073}" presName="circle4" presStyleLbl="node1" presStyleIdx="3" presStyleCnt="5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/>
    </dgm:pt>
    <dgm:pt modelId="{EAF0B4D3-12E3-4616-930D-C62E708E3C0D}" type="pres">
      <dgm:prSet presAssocID="{6C9DEEB1-6659-48ED-8A35-3F4914471073}" presName="rect4" presStyleLbl="alignAcc1" presStyleIdx="3" presStyleCnt="5"/>
      <dgm:spPr/>
    </dgm:pt>
    <dgm:pt modelId="{9D472048-FD1E-43AC-B970-71DC06DC82EF}" type="pres">
      <dgm:prSet presAssocID="{EC01454E-54E1-47CE-B42E-B1607EAA96B1}" presName="vertSpace5" presStyleLbl="node1" presStyleIdx="3" presStyleCnt="5"/>
      <dgm:spPr/>
    </dgm:pt>
    <dgm:pt modelId="{CF172479-5204-404D-8DE9-F3591161995E}" type="pres">
      <dgm:prSet presAssocID="{EC01454E-54E1-47CE-B42E-B1607EAA96B1}" presName="circle5" presStyleLbl="node1" presStyleIdx="4" presStyleCnt="5"/>
      <dgm:spPr>
        <a:solidFill>
          <a:schemeClr val="tx2">
            <a:lumMod val="60000"/>
            <a:lumOff val="40000"/>
          </a:schemeClr>
        </a:solidFill>
      </dgm:spPr>
    </dgm:pt>
    <dgm:pt modelId="{FF5CA10B-3EA8-4001-923E-FF49688A4223}" type="pres">
      <dgm:prSet presAssocID="{EC01454E-54E1-47CE-B42E-B1607EAA96B1}" presName="rect5" presStyleLbl="alignAcc1" presStyleIdx="4" presStyleCnt="5"/>
      <dgm:spPr/>
    </dgm:pt>
    <dgm:pt modelId="{F66B78B8-6A6B-40BA-B0A0-BED5F76217D3}" type="pres">
      <dgm:prSet presAssocID="{0B3D103E-0D1E-4B2C-B45E-EE6FAE2C14A0}" presName="rect1ParTxNoCh" presStyleLbl="alignAcc1" presStyleIdx="4" presStyleCnt="5">
        <dgm:presLayoutVars>
          <dgm:chMax val="1"/>
          <dgm:bulletEnabled val="1"/>
        </dgm:presLayoutVars>
      </dgm:prSet>
      <dgm:spPr/>
    </dgm:pt>
    <dgm:pt modelId="{7432C311-A888-4DD5-A797-20F41C6A5503}" type="pres">
      <dgm:prSet presAssocID="{1456FB03-90E2-4A36-985E-EE70DE9DA960}" presName="rect2ParTxNoCh" presStyleLbl="alignAcc1" presStyleIdx="4" presStyleCnt="5">
        <dgm:presLayoutVars>
          <dgm:chMax val="1"/>
          <dgm:bulletEnabled val="1"/>
        </dgm:presLayoutVars>
      </dgm:prSet>
      <dgm:spPr/>
    </dgm:pt>
    <dgm:pt modelId="{B090EFC5-D704-4B4D-B08D-F867D7DCA4B5}" type="pres">
      <dgm:prSet presAssocID="{5963C07B-FF72-4E06-89CB-2826B026CB2D}" presName="rect3ParTxNoCh" presStyleLbl="alignAcc1" presStyleIdx="4" presStyleCnt="5">
        <dgm:presLayoutVars>
          <dgm:chMax val="1"/>
          <dgm:bulletEnabled val="1"/>
        </dgm:presLayoutVars>
      </dgm:prSet>
      <dgm:spPr/>
    </dgm:pt>
    <dgm:pt modelId="{7E5AFB90-C1FA-45C2-9AD6-7086C76ED12F}" type="pres">
      <dgm:prSet presAssocID="{6C9DEEB1-6659-48ED-8A35-3F4914471073}" presName="rect4ParTxNoCh" presStyleLbl="alignAcc1" presStyleIdx="4" presStyleCnt="5">
        <dgm:presLayoutVars>
          <dgm:chMax val="1"/>
          <dgm:bulletEnabled val="1"/>
        </dgm:presLayoutVars>
      </dgm:prSet>
      <dgm:spPr/>
    </dgm:pt>
    <dgm:pt modelId="{B7C334DD-BCBD-48C5-B4FC-61E1407F4B40}" type="pres">
      <dgm:prSet presAssocID="{EC01454E-54E1-47CE-B42E-B1607EAA96B1}" presName="rect5ParTxNoCh" presStyleLbl="alignAcc1" presStyleIdx="4" presStyleCnt="5">
        <dgm:presLayoutVars>
          <dgm:chMax val="1"/>
          <dgm:bulletEnabled val="1"/>
        </dgm:presLayoutVars>
      </dgm:prSet>
      <dgm:spPr/>
    </dgm:pt>
  </dgm:ptLst>
  <dgm:cxnLst>
    <dgm:cxn modelId="{DFBD5529-9C4F-4EDF-A615-6ACA654A4A2E}" srcId="{5649D42D-0F9B-4AE8-844B-FAC917F0B16A}" destId="{0B3D103E-0D1E-4B2C-B45E-EE6FAE2C14A0}" srcOrd="0" destOrd="0" parTransId="{BB5AE54C-6FCC-4847-B397-90352F18F3ED}" sibTransId="{59554CF1-0F9B-449D-A288-2F787F070729}"/>
    <dgm:cxn modelId="{7F40E532-B9E5-4365-8FFE-D71A2108AEEF}" srcId="{5649D42D-0F9B-4AE8-844B-FAC917F0B16A}" destId="{5963C07B-FF72-4E06-89CB-2826B026CB2D}" srcOrd="2" destOrd="0" parTransId="{45D87CFA-3005-464F-9611-7D47A96826AF}" sibTransId="{18D2A7F3-80D7-4165-BDCF-5F72400F1A63}"/>
    <dgm:cxn modelId="{B78F2739-8470-4C51-85B8-7C4A89BD80C8}" srcId="{5649D42D-0F9B-4AE8-844B-FAC917F0B16A}" destId="{1456FB03-90E2-4A36-985E-EE70DE9DA960}" srcOrd="1" destOrd="0" parTransId="{96545990-0580-46C5-82A6-8870B0A225E9}" sibTransId="{BF3944A5-9FCC-4980-BAEB-0BCE3F65FF76}"/>
    <dgm:cxn modelId="{549E5B52-4CDD-4062-97A7-7A1FE80C5C35}" type="presOf" srcId="{5649D42D-0F9B-4AE8-844B-FAC917F0B16A}" destId="{070D31DC-BF65-48A7-9D4E-D0A5FD5F8C7F}" srcOrd="0" destOrd="0" presId="urn:microsoft.com/office/officeart/2005/8/layout/target3"/>
    <dgm:cxn modelId="{58971574-7CD5-43E2-8609-93462D25888B}" type="presOf" srcId="{6C9DEEB1-6659-48ED-8A35-3F4914471073}" destId="{EAF0B4D3-12E3-4616-930D-C62E708E3C0D}" srcOrd="0" destOrd="0" presId="urn:microsoft.com/office/officeart/2005/8/layout/target3"/>
    <dgm:cxn modelId="{65CF3488-EE11-4F10-B6C1-2C1B6E6F2122}" type="presOf" srcId="{5963C07B-FF72-4E06-89CB-2826B026CB2D}" destId="{B090EFC5-D704-4B4D-B08D-F867D7DCA4B5}" srcOrd="1" destOrd="0" presId="urn:microsoft.com/office/officeart/2005/8/layout/target3"/>
    <dgm:cxn modelId="{E72A5E92-E749-442F-A74B-8FED90BD5583}" type="presOf" srcId="{6C9DEEB1-6659-48ED-8A35-3F4914471073}" destId="{7E5AFB90-C1FA-45C2-9AD6-7086C76ED12F}" srcOrd="1" destOrd="0" presId="urn:microsoft.com/office/officeart/2005/8/layout/target3"/>
    <dgm:cxn modelId="{BDCCC4AF-0CCF-46D9-8155-D1B24C56C83F}" type="presOf" srcId="{EC01454E-54E1-47CE-B42E-B1607EAA96B1}" destId="{FF5CA10B-3EA8-4001-923E-FF49688A4223}" srcOrd="0" destOrd="0" presId="urn:microsoft.com/office/officeart/2005/8/layout/target3"/>
    <dgm:cxn modelId="{0072F0B1-68C7-47B6-AA1A-9D33CF482820}" type="presOf" srcId="{0B3D103E-0D1E-4B2C-B45E-EE6FAE2C14A0}" destId="{F66B78B8-6A6B-40BA-B0A0-BED5F76217D3}" srcOrd="1" destOrd="0" presId="urn:microsoft.com/office/officeart/2005/8/layout/target3"/>
    <dgm:cxn modelId="{5EDC5ABA-3C18-4F26-A433-FE07431CA162}" type="presOf" srcId="{EC01454E-54E1-47CE-B42E-B1607EAA96B1}" destId="{B7C334DD-BCBD-48C5-B4FC-61E1407F4B40}" srcOrd="1" destOrd="0" presId="urn:microsoft.com/office/officeart/2005/8/layout/target3"/>
    <dgm:cxn modelId="{A623A0BF-5E72-4D00-A0FE-81C9BE701629}" type="presOf" srcId="{1456FB03-90E2-4A36-985E-EE70DE9DA960}" destId="{7432C311-A888-4DD5-A797-20F41C6A5503}" srcOrd="1" destOrd="0" presId="urn:microsoft.com/office/officeart/2005/8/layout/target3"/>
    <dgm:cxn modelId="{41068AC8-7D7A-4F97-A4CA-CAFBE441197C}" type="presOf" srcId="{0B3D103E-0D1E-4B2C-B45E-EE6FAE2C14A0}" destId="{B17B1AD5-7C5F-45BC-B22D-FAC3237BC2BD}" srcOrd="0" destOrd="0" presId="urn:microsoft.com/office/officeart/2005/8/layout/target3"/>
    <dgm:cxn modelId="{E88A9EC9-6CB1-4757-805D-4D5B14D41AF4}" srcId="{5649D42D-0F9B-4AE8-844B-FAC917F0B16A}" destId="{6C9DEEB1-6659-48ED-8A35-3F4914471073}" srcOrd="3" destOrd="0" parTransId="{E8FAACB2-5550-44C1-9ACF-AF936715083D}" sibTransId="{7651DB60-5F26-4797-AF9B-23DD6E644CC1}"/>
    <dgm:cxn modelId="{ACC1A4D1-AA23-4EFD-B884-8523D5B89899}" type="presOf" srcId="{5963C07B-FF72-4E06-89CB-2826B026CB2D}" destId="{156E75CA-E1FE-49D3-B4CA-E13D47AC3D0B}" srcOrd="0" destOrd="0" presId="urn:microsoft.com/office/officeart/2005/8/layout/target3"/>
    <dgm:cxn modelId="{87558BDB-55BB-46AD-AF8A-D33A79E1AF0C}" srcId="{5649D42D-0F9B-4AE8-844B-FAC917F0B16A}" destId="{EC01454E-54E1-47CE-B42E-B1607EAA96B1}" srcOrd="4" destOrd="0" parTransId="{E13BE503-0969-4280-BF36-B0E03A255325}" sibTransId="{DB2A2B3C-E557-4FA8-801C-1027C725337B}"/>
    <dgm:cxn modelId="{1C4E3ADD-7162-41B7-84A7-1CEA200CF0A6}" type="presOf" srcId="{1456FB03-90E2-4A36-985E-EE70DE9DA960}" destId="{8427A5EF-D6E9-4B93-B566-C4F1652EEEF0}" srcOrd="0" destOrd="0" presId="urn:microsoft.com/office/officeart/2005/8/layout/target3"/>
    <dgm:cxn modelId="{592FC661-2719-448E-A79C-69D8835A9C5F}" type="presParOf" srcId="{070D31DC-BF65-48A7-9D4E-D0A5FD5F8C7F}" destId="{C8E6C6DA-3771-43C3-BAD9-8ADE1A9B8C76}" srcOrd="0" destOrd="0" presId="urn:microsoft.com/office/officeart/2005/8/layout/target3"/>
    <dgm:cxn modelId="{F2E0E8E1-6878-48D3-AB5B-98323E6B0F31}" type="presParOf" srcId="{070D31DC-BF65-48A7-9D4E-D0A5FD5F8C7F}" destId="{793680A7-E9A8-4B8A-B089-47BD2624DEBD}" srcOrd="1" destOrd="0" presId="urn:microsoft.com/office/officeart/2005/8/layout/target3"/>
    <dgm:cxn modelId="{4FF306B4-5FDC-4EC7-9B15-8CC7E543CC21}" type="presParOf" srcId="{070D31DC-BF65-48A7-9D4E-D0A5FD5F8C7F}" destId="{B17B1AD5-7C5F-45BC-B22D-FAC3237BC2BD}" srcOrd="2" destOrd="0" presId="urn:microsoft.com/office/officeart/2005/8/layout/target3"/>
    <dgm:cxn modelId="{4AC48361-F2FE-4412-84DE-164EF0EF84BD}" type="presParOf" srcId="{070D31DC-BF65-48A7-9D4E-D0A5FD5F8C7F}" destId="{DE5C1B3F-8C5A-4043-8068-FADA7A36A40D}" srcOrd="3" destOrd="0" presId="urn:microsoft.com/office/officeart/2005/8/layout/target3"/>
    <dgm:cxn modelId="{26A35A95-1D5D-480C-97C4-AB7D798575E3}" type="presParOf" srcId="{070D31DC-BF65-48A7-9D4E-D0A5FD5F8C7F}" destId="{025D9FB6-5B5B-4FED-9BA9-4F0096612A2A}" srcOrd="4" destOrd="0" presId="urn:microsoft.com/office/officeart/2005/8/layout/target3"/>
    <dgm:cxn modelId="{C7F088B3-2A7A-4AFD-8645-1C1EF8354A35}" type="presParOf" srcId="{070D31DC-BF65-48A7-9D4E-D0A5FD5F8C7F}" destId="{8427A5EF-D6E9-4B93-B566-C4F1652EEEF0}" srcOrd="5" destOrd="0" presId="urn:microsoft.com/office/officeart/2005/8/layout/target3"/>
    <dgm:cxn modelId="{42E7D6B7-8B53-446B-92F6-7B716461FAAA}" type="presParOf" srcId="{070D31DC-BF65-48A7-9D4E-D0A5FD5F8C7F}" destId="{56EE71A0-486A-4813-A2F5-83A5D55FA6E8}" srcOrd="6" destOrd="0" presId="urn:microsoft.com/office/officeart/2005/8/layout/target3"/>
    <dgm:cxn modelId="{A5C4122E-04CF-4EB9-97D5-1B2395B6EA69}" type="presParOf" srcId="{070D31DC-BF65-48A7-9D4E-D0A5FD5F8C7F}" destId="{484F02E0-0BA5-4BAE-A7D6-9AC4B0381068}" srcOrd="7" destOrd="0" presId="urn:microsoft.com/office/officeart/2005/8/layout/target3"/>
    <dgm:cxn modelId="{E35F4963-39CD-4E44-A16B-92D803E21CE7}" type="presParOf" srcId="{070D31DC-BF65-48A7-9D4E-D0A5FD5F8C7F}" destId="{156E75CA-E1FE-49D3-B4CA-E13D47AC3D0B}" srcOrd="8" destOrd="0" presId="urn:microsoft.com/office/officeart/2005/8/layout/target3"/>
    <dgm:cxn modelId="{AB4AE191-EE3E-4575-9005-584DB744FA6A}" type="presParOf" srcId="{070D31DC-BF65-48A7-9D4E-D0A5FD5F8C7F}" destId="{08EE7205-714B-4092-BBE4-EA798327193A}" srcOrd="9" destOrd="0" presId="urn:microsoft.com/office/officeart/2005/8/layout/target3"/>
    <dgm:cxn modelId="{91379D25-635D-452E-A27F-DC23394CBE2E}" type="presParOf" srcId="{070D31DC-BF65-48A7-9D4E-D0A5FD5F8C7F}" destId="{FAF80687-DF37-40EE-BDCC-BBD26697F518}" srcOrd="10" destOrd="0" presId="urn:microsoft.com/office/officeart/2005/8/layout/target3"/>
    <dgm:cxn modelId="{7CDA2539-8634-481F-B253-678AB821B70B}" type="presParOf" srcId="{070D31DC-BF65-48A7-9D4E-D0A5FD5F8C7F}" destId="{EAF0B4D3-12E3-4616-930D-C62E708E3C0D}" srcOrd="11" destOrd="0" presId="urn:microsoft.com/office/officeart/2005/8/layout/target3"/>
    <dgm:cxn modelId="{D74161AE-D816-4D27-86E3-ACF10ADB3DAE}" type="presParOf" srcId="{070D31DC-BF65-48A7-9D4E-D0A5FD5F8C7F}" destId="{9D472048-FD1E-43AC-B970-71DC06DC82EF}" srcOrd="12" destOrd="0" presId="urn:microsoft.com/office/officeart/2005/8/layout/target3"/>
    <dgm:cxn modelId="{08236078-CE26-45EA-8702-466B37462320}" type="presParOf" srcId="{070D31DC-BF65-48A7-9D4E-D0A5FD5F8C7F}" destId="{CF172479-5204-404D-8DE9-F3591161995E}" srcOrd="13" destOrd="0" presId="urn:microsoft.com/office/officeart/2005/8/layout/target3"/>
    <dgm:cxn modelId="{FA1A5C1E-F977-44BC-AC18-5DF3081B83A2}" type="presParOf" srcId="{070D31DC-BF65-48A7-9D4E-D0A5FD5F8C7F}" destId="{FF5CA10B-3EA8-4001-923E-FF49688A4223}" srcOrd="14" destOrd="0" presId="urn:microsoft.com/office/officeart/2005/8/layout/target3"/>
    <dgm:cxn modelId="{AB1A6A02-FCDA-45DB-8E90-813D38357B40}" type="presParOf" srcId="{070D31DC-BF65-48A7-9D4E-D0A5FD5F8C7F}" destId="{F66B78B8-6A6B-40BA-B0A0-BED5F76217D3}" srcOrd="15" destOrd="0" presId="urn:microsoft.com/office/officeart/2005/8/layout/target3"/>
    <dgm:cxn modelId="{F6D5D5C0-9DDC-4B78-A467-587ED30AC87F}" type="presParOf" srcId="{070D31DC-BF65-48A7-9D4E-D0A5FD5F8C7F}" destId="{7432C311-A888-4DD5-A797-20F41C6A5503}" srcOrd="16" destOrd="0" presId="urn:microsoft.com/office/officeart/2005/8/layout/target3"/>
    <dgm:cxn modelId="{4D4C95A5-29CA-4F82-947C-481E5CF8F8AA}" type="presParOf" srcId="{070D31DC-BF65-48A7-9D4E-D0A5FD5F8C7F}" destId="{B090EFC5-D704-4B4D-B08D-F867D7DCA4B5}" srcOrd="17" destOrd="0" presId="urn:microsoft.com/office/officeart/2005/8/layout/target3"/>
    <dgm:cxn modelId="{CC2645BA-F79E-456F-B4A0-C9076468E95E}" type="presParOf" srcId="{070D31DC-BF65-48A7-9D4E-D0A5FD5F8C7F}" destId="{7E5AFB90-C1FA-45C2-9AD6-7086C76ED12F}" srcOrd="18" destOrd="0" presId="urn:microsoft.com/office/officeart/2005/8/layout/target3"/>
    <dgm:cxn modelId="{D12C6BB8-D636-457D-99B2-6027B0BB901A}" type="presParOf" srcId="{070D31DC-BF65-48A7-9D4E-D0A5FD5F8C7F}" destId="{B7C334DD-BCBD-48C5-B4FC-61E1407F4B40}" srcOrd="19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20FD104-442E-4765-8FA7-BAF022A8834C}" type="doc">
      <dgm:prSet loTypeId="urn:microsoft.com/office/officeart/2005/8/layout/matrix3" loCatId="matrix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0523417-A3D0-41FD-BD20-BD084AADAEAB}">
      <dgm:prSet phldrT="[Текст]" custT="1"/>
      <dgm:spPr/>
      <dgm:t>
        <a:bodyPr/>
        <a:lstStyle/>
        <a:p>
          <a:r>
            <a:rPr lang="en-US" sz="1400" b="1" dirty="0">
              <a:solidFill>
                <a:schemeClr val="tx1"/>
              </a:solidFill>
            </a:rPr>
            <a:t> </a:t>
          </a:r>
          <a:r>
            <a:rPr lang="en-US" sz="2000" b="1" dirty="0" err="1">
              <a:solidFill>
                <a:schemeClr val="tx1"/>
              </a:solidFill>
            </a:rPr>
            <a:t>Iste'molchilarning</a:t>
          </a:r>
          <a:r>
            <a:rPr lang="en-US" sz="2000" b="1" dirty="0">
              <a:solidFill>
                <a:schemeClr val="tx1"/>
              </a:solidFill>
            </a:rPr>
            <a:t> </a:t>
          </a:r>
          <a:r>
            <a:rPr lang="en-US" sz="2000" b="1" dirty="0" err="1">
              <a:solidFill>
                <a:schemeClr val="tx1"/>
              </a:solidFill>
            </a:rPr>
            <a:t>ehtiyojlarini</a:t>
          </a:r>
          <a:r>
            <a:rPr lang="en-US" sz="2000" b="1" dirty="0">
              <a:solidFill>
                <a:schemeClr val="tx1"/>
              </a:solidFill>
            </a:rPr>
            <a:t> </a:t>
          </a:r>
          <a:r>
            <a:rPr lang="en-US" sz="2000" b="1" dirty="0" err="1">
              <a:solidFill>
                <a:schemeClr val="tx1"/>
              </a:solidFill>
            </a:rPr>
            <a:t>maksimal</a:t>
          </a:r>
          <a:r>
            <a:rPr lang="en-US" sz="2000" b="1" dirty="0">
              <a:solidFill>
                <a:schemeClr val="tx1"/>
              </a:solidFill>
            </a:rPr>
            <a:t> </a:t>
          </a:r>
          <a:r>
            <a:rPr lang="en-US" sz="2000" b="1" dirty="0" err="1">
              <a:solidFill>
                <a:schemeClr val="tx1"/>
              </a:solidFill>
            </a:rPr>
            <a:t>darajada</a:t>
          </a:r>
          <a:r>
            <a:rPr lang="en-US" sz="2000" b="1" dirty="0">
              <a:solidFill>
                <a:schemeClr val="tx1"/>
              </a:solidFill>
            </a:rPr>
            <a:t> </a:t>
          </a:r>
          <a:r>
            <a:rPr lang="en-US" sz="2000" b="1" dirty="0" err="1">
              <a:solidFill>
                <a:schemeClr val="tx1"/>
              </a:solidFill>
            </a:rPr>
            <a:t>qondirish</a:t>
          </a:r>
          <a:endParaRPr lang="ru-RU" sz="1200" b="1" dirty="0">
            <a:solidFill>
              <a:schemeClr val="tx1"/>
            </a:solidFill>
          </a:endParaRPr>
        </a:p>
      </dgm:t>
    </dgm:pt>
    <dgm:pt modelId="{724F972F-B9DA-4C90-BC53-2F7499CF0C5C}" type="parTrans" cxnId="{7BAE36CE-20F3-4180-B359-BAF81FC0ECEF}">
      <dgm:prSet/>
      <dgm:spPr/>
      <dgm:t>
        <a:bodyPr/>
        <a:lstStyle/>
        <a:p>
          <a:endParaRPr lang="ru-RU"/>
        </a:p>
      </dgm:t>
    </dgm:pt>
    <dgm:pt modelId="{7B21D26E-8EE6-4828-A935-8A9131F42790}" type="sibTrans" cxnId="{7BAE36CE-20F3-4180-B359-BAF81FC0ECEF}">
      <dgm:prSet/>
      <dgm:spPr/>
      <dgm:t>
        <a:bodyPr/>
        <a:lstStyle/>
        <a:p>
          <a:endParaRPr lang="ru-RU"/>
        </a:p>
      </dgm:t>
    </dgm:pt>
    <dgm:pt modelId="{FC40F4B5-CF72-4EAB-83FD-F9CCACBDD039}">
      <dgm:prSet phldrT="[Текст]" phldr="1"/>
      <dgm:spPr/>
      <dgm:t>
        <a:bodyPr/>
        <a:lstStyle/>
        <a:p>
          <a:endParaRPr lang="ru-RU" dirty="0"/>
        </a:p>
      </dgm:t>
    </dgm:pt>
    <dgm:pt modelId="{9AA6B4D0-18D1-4A12-86DF-C3C39A117131}" type="parTrans" cxnId="{8C406993-0E3F-4689-A023-2A3426453256}">
      <dgm:prSet/>
      <dgm:spPr/>
      <dgm:t>
        <a:bodyPr/>
        <a:lstStyle/>
        <a:p>
          <a:endParaRPr lang="ru-RU"/>
        </a:p>
      </dgm:t>
    </dgm:pt>
    <dgm:pt modelId="{612BAC96-48C2-4D3B-8217-03E2A3A5D5AA}" type="sibTrans" cxnId="{8C406993-0E3F-4689-A023-2A3426453256}">
      <dgm:prSet/>
      <dgm:spPr/>
      <dgm:t>
        <a:bodyPr/>
        <a:lstStyle/>
        <a:p>
          <a:endParaRPr lang="ru-RU"/>
        </a:p>
      </dgm:t>
    </dgm:pt>
    <dgm:pt modelId="{C0CC6BFE-B399-4FC9-B816-D03A59416CC4}">
      <dgm:prSet/>
      <dgm:spPr/>
      <dgm:t>
        <a:bodyPr/>
        <a:lstStyle/>
        <a:p>
          <a:endParaRPr lang="ru-RU"/>
        </a:p>
      </dgm:t>
    </dgm:pt>
    <dgm:pt modelId="{6B958330-98D8-4BCC-AF9F-1D9412A8039B}" type="parTrans" cxnId="{F3519B57-C46B-4F64-BF44-756ABF3B62B6}">
      <dgm:prSet/>
      <dgm:spPr/>
      <dgm:t>
        <a:bodyPr/>
        <a:lstStyle/>
        <a:p>
          <a:endParaRPr lang="ru-RU"/>
        </a:p>
      </dgm:t>
    </dgm:pt>
    <dgm:pt modelId="{6F4D4E1D-A9CF-4865-A064-3404ED0ABA42}" type="sibTrans" cxnId="{F3519B57-C46B-4F64-BF44-756ABF3B62B6}">
      <dgm:prSet/>
      <dgm:spPr/>
      <dgm:t>
        <a:bodyPr/>
        <a:lstStyle/>
        <a:p>
          <a:endParaRPr lang="ru-RU"/>
        </a:p>
      </dgm:t>
    </dgm:pt>
    <dgm:pt modelId="{44919BCD-A9C2-4E67-821B-A5E9F18300E4}">
      <dgm:prSet/>
      <dgm:spPr/>
      <dgm:t>
        <a:bodyPr/>
        <a:lstStyle/>
        <a:p>
          <a:endParaRPr lang="ru-RU"/>
        </a:p>
      </dgm:t>
    </dgm:pt>
    <dgm:pt modelId="{45AD1836-B421-4AF3-8F73-FE08E64DE851}" type="parTrans" cxnId="{3921B33F-766A-4B2B-B44C-09458A2D2EE1}">
      <dgm:prSet/>
      <dgm:spPr/>
      <dgm:t>
        <a:bodyPr/>
        <a:lstStyle/>
        <a:p>
          <a:endParaRPr lang="ru-RU"/>
        </a:p>
      </dgm:t>
    </dgm:pt>
    <dgm:pt modelId="{596D0AF0-0F4C-4759-89B4-EA63C8F4AF7C}" type="sibTrans" cxnId="{3921B33F-766A-4B2B-B44C-09458A2D2EE1}">
      <dgm:prSet/>
      <dgm:spPr/>
      <dgm:t>
        <a:bodyPr/>
        <a:lstStyle/>
        <a:p>
          <a:endParaRPr lang="ru-RU"/>
        </a:p>
      </dgm:t>
    </dgm:pt>
    <dgm:pt modelId="{A205C603-F7A3-477B-A916-AE0C7422C907}">
      <dgm:prSet custT="1"/>
      <dgm:spPr/>
      <dgm:t>
        <a:bodyPr/>
        <a:lstStyle/>
        <a:p>
          <a:r>
            <a:rPr lang="en-US" sz="1100" b="1" dirty="0">
              <a:solidFill>
                <a:schemeClr val="tx1"/>
              </a:solidFill>
            </a:rPr>
            <a:t> </a:t>
          </a:r>
          <a:r>
            <a:rPr lang="en-US" sz="2800" b="1" dirty="0" err="1">
              <a:solidFill>
                <a:schemeClr val="tx1"/>
              </a:solidFill>
            </a:rPr>
            <a:t>Mijozlarni</a:t>
          </a:r>
          <a:r>
            <a:rPr lang="en-US" sz="2800" b="1" dirty="0">
              <a:solidFill>
                <a:schemeClr val="tx1"/>
              </a:solidFill>
            </a:rPr>
            <a:t>  </a:t>
          </a:r>
          <a:r>
            <a:rPr lang="en-US" sz="2800" b="1" dirty="0" err="1">
              <a:solidFill>
                <a:schemeClr val="tx1"/>
              </a:solidFill>
            </a:rPr>
            <a:t>ehtiyojlarini</a:t>
          </a:r>
          <a:r>
            <a:rPr lang="en-US" sz="2800" b="1" dirty="0">
              <a:solidFill>
                <a:schemeClr val="tx1"/>
              </a:solidFill>
            </a:rPr>
            <a:t> </a:t>
          </a:r>
          <a:r>
            <a:rPr lang="en-US" sz="2800" b="1" dirty="0" err="1">
              <a:solidFill>
                <a:schemeClr val="tx1"/>
              </a:solidFill>
            </a:rPr>
            <a:t>hurmat</a:t>
          </a:r>
          <a:r>
            <a:rPr lang="en-US" sz="2800" b="1" dirty="0">
              <a:solidFill>
                <a:schemeClr val="tx1"/>
              </a:solidFill>
            </a:rPr>
            <a:t> </a:t>
          </a:r>
          <a:r>
            <a:rPr lang="en-US" sz="2800" b="1" dirty="0" err="1">
              <a:solidFill>
                <a:schemeClr val="tx1"/>
              </a:solidFill>
            </a:rPr>
            <a:t>qilish</a:t>
          </a:r>
          <a:endParaRPr lang="ru-RU" sz="2800" b="1" dirty="0">
            <a:solidFill>
              <a:schemeClr val="tx1"/>
            </a:solidFill>
          </a:endParaRPr>
        </a:p>
      </dgm:t>
    </dgm:pt>
    <dgm:pt modelId="{4241AE66-641D-4A59-B723-DE40A9ACDEC5}" type="parTrans" cxnId="{5021230A-DA0E-4F40-9525-29DAAB080E8B}">
      <dgm:prSet/>
      <dgm:spPr/>
      <dgm:t>
        <a:bodyPr/>
        <a:lstStyle/>
        <a:p>
          <a:endParaRPr lang="ru-RU"/>
        </a:p>
      </dgm:t>
    </dgm:pt>
    <dgm:pt modelId="{BC27E426-53C8-4204-96E1-3C49D1363F23}" type="sibTrans" cxnId="{5021230A-DA0E-4F40-9525-29DAAB080E8B}">
      <dgm:prSet/>
      <dgm:spPr/>
      <dgm:t>
        <a:bodyPr/>
        <a:lstStyle/>
        <a:p>
          <a:endParaRPr lang="ru-RU"/>
        </a:p>
      </dgm:t>
    </dgm:pt>
    <dgm:pt modelId="{0E4944C9-86DE-42BA-919D-70115A454CA8}">
      <dgm:prSet custT="1"/>
      <dgm:spPr/>
      <dgm:t>
        <a:bodyPr/>
        <a:lstStyle/>
        <a:p>
          <a:r>
            <a:rPr lang="en-US" sz="1200" b="1" dirty="0"/>
            <a:t> </a:t>
          </a:r>
          <a:r>
            <a:rPr lang="en-US" sz="2400" b="1" dirty="0" err="1">
              <a:solidFill>
                <a:schemeClr val="tx1"/>
              </a:solidFill>
            </a:rPr>
            <a:t>Iste’molchilarni</a:t>
          </a:r>
          <a:r>
            <a:rPr lang="en-US" sz="2400" b="1" dirty="0">
              <a:solidFill>
                <a:schemeClr val="tx1"/>
              </a:solidFill>
            </a:rPr>
            <a:t> </a:t>
          </a:r>
          <a:r>
            <a:rPr lang="en-US" sz="2400" b="1" dirty="0" err="1">
              <a:solidFill>
                <a:schemeClr val="tx1"/>
              </a:solidFill>
            </a:rPr>
            <a:t>rag’batlantirish</a:t>
          </a:r>
          <a:endParaRPr lang="ru-RU" sz="2400" b="1" dirty="0">
            <a:solidFill>
              <a:schemeClr val="tx1"/>
            </a:solidFill>
          </a:endParaRPr>
        </a:p>
      </dgm:t>
    </dgm:pt>
    <dgm:pt modelId="{7947B0D7-CC21-4D4E-AAC9-A304CE2F69DA}" type="parTrans" cxnId="{6EA3B0AC-6290-4727-BCAD-6D373E9487B3}">
      <dgm:prSet/>
      <dgm:spPr/>
      <dgm:t>
        <a:bodyPr/>
        <a:lstStyle/>
        <a:p>
          <a:endParaRPr lang="ru-RU"/>
        </a:p>
      </dgm:t>
    </dgm:pt>
    <dgm:pt modelId="{9D8A132B-658C-4BBA-BC8D-9E8AF94EE027}" type="sibTrans" cxnId="{6EA3B0AC-6290-4727-BCAD-6D373E9487B3}">
      <dgm:prSet/>
      <dgm:spPr/>
      <dgm:t>
        <a:bodyPr/>
        <a:lstStyle/>
        <a:p>
          <a:endParaRPr lang="ru-RU"/>
        </a:p>
      </dgm:t>
    </dgm:pt>
    <dgm:pt modelId="{AEF74EEB-41E7-4855-9D58-5D80F79CECDC}">
      <dgm:prSet custT="1"/>
      <dgm:spPr/>
      <dgm:t>
        <a:bodyPr/>
        <a:lstStyle/>
        <a:p>
          <a:r>
            <a:rPr lang="en-US" sz="1600" b="1" dirty="0"/>
            <a:t> </a:t>
          </a:r>
          <a:r>
            <a:rPr lang="en-US" sz="2400" b="1" dirty="0" err="1">
              <a:solidFill>
                <a:schemeClr val="tx1"/>
              </a:solidFill>
            </a:rPr>
            <a:t>Kompaniya</a:t>
          </a:r>
          <a:r>
            <a:rPr lang="en-US" sz="2400" b="1" dirty="0">
              <a:solidFill>
                <a:schemeClr val="tx1"/>
              </a:solidFill>
            </a:rPr>
            <a:t> </a:t>
          </a:r>
          <a:r>
            <a:rPr lang="en-US" sz="2400" b="1" dirty="0" err="1">
              <a:solidFill>
                <a:schemeClr val="tx1"/>
              </a:solidFill>
            </a:rPr>
            <a:t>malakasini</a:t>
          </a:r>
          <a:r>
            <a:rPr lang="en-US" sz="2400" b="1" dirty="0">
              <a:solidFill>
                <a:schemeClr val="tx1"/>
              </a:solidFill>
            </a:rPr>
            <a:t> </a:t>
          </a:r>
          <a:r>
            <a:rPr lang="en-US" sz="2400" b="1" dirty="0" err="1">
              <a:solidFill>
                <a:schemeClr val="tx1"/>
              </a:solidFill>
            </a:rPr>
            <a:t>doimiy</a:t>
          </a:r>
          <a:r>
            <a:rPr lang="en-US" sz="2400" b="1" dirty="0">
              <a:solidFill>
                <a:schemeClr val="tx1"/>
              </a:solidFill>
            </a:rPr>
            <a:t> </a:t>
          </a:r>
          <a:r>
            <a:rPr lang="en-US" sz="2400" b="1" dirty="0" err="1">
              <a:solidFill>
                <a:schemeClr val="tx1"/>
              </a:solidFill>
            </a:rPr>
            <a:t>ravishda</a:t>
          </a:r>
          <a:r>
            <a:rPr lang="en-US" sz="2400" b="1" dirty="0">
              <a:solidFill>
                <a:schemeClr val="tx1"/>
              </a:solidFill>
            </a:rPr>
            <a:t>  </a:t>
          </a:r>
          <a:r>
            <a:rPr lang="en-US" sz="2400" b="1" dirty="0" err="1">
              <a:solidFill>
                <a:schemeClr val="tx1"/>
              </a:solidFill>
            </a:rPr>
            <a:t>oshirish</a:t>
          </a:r>
          <a:endParaRPr lang="ru-RU" sz="2400" b="1" dirty="0">
            <a:solidFill>
              <a:schemeClr val="tx1"/>
            </a:solidFill>
          </a:endParaRPr>
        </a:p>
      </dgm:t>
    </dgm:pt>
    <dgm:pt modelId="{819E6865-C7E8-4865-B2A2-52668D5AA947}" type="sibTrans" cxnId="{CC22BCAD-791E-4FB0-9883-E667A31600C4}">
      <dgm:prSet/>
      <dgm:spPr/>
      <dgm:t>
        <a:bodyPr/>
        <a:lstStyle/>
        <a:p>
          <a:endParaRPr lang="ru-RU"/>
        </a:p>
      </dgm:t>
    </dgm:pt>
    <dgm:pt modelId="{9E2AD1BA-1831-4538-A91E-3B52F27DCA03}" type="parTrans" cxnId="{CC22BCAD-791E-4FB0-9883-E667A31600C4}">
      <dgm:prSet/>
      <dgm:spPr/>
      <dgm:t>
        <a:bodyPr/>
        <a:lstStyle/>
        <a:p>
          <a:endParaRPr lang="ru-RU"/>
        </a:p>
      </dgm:t>
    </dgm:pt>
    <dgm:pt modelId="{7D13D8F1-DF43-4DCC-A947-F77165E7BCF5}" type="pres">
      <dgm:prSet presAssocID="{720FD104-442E-4765-8FA7-BAF022A8834C}" presName="matrix" presStyleCnt="0">
        <dgm:presLayoutVars>
          <dgm:chMax val="1"/>
          <dgm:dir/>
          <dgm:resizeHandles val="exact"/>
        </dgm:presLayoutVars>
      </dgm:prSet>
      <dgm:spPr/>
    </dgm:pt>
    <dgm:pt modelId="{8CA51BCA-3E04-4789-8AC9-9E62ED2A77C3}" type="pres">
      <dgm:prSet presAssocID="{720FD104-442E-4765-8FA7-BAF022A8834C}" presName="diamond" presStyleLbl="bgShp" presStyleIdx="0" presStyleCnt="1" custScaleX="175446"/>
      <dgm:spPr/>
    </dgm:pt>
    <dgm:pt modelId="{2E7E017A-0396-4154-8DB9-38DEA5CDBAED}" type="pres">
      <dgm:prSet presAssocID="{720FD104-442E-4765-8FA7-BAF022A8834C}" presName="quad1" presStyleLbl="node1" presStyleIdx="0" presStyleCnt="4" custScaleX="182746" custScaleY="120493" custLinFactNeighborX="-59847" custLinFactNeighborY="-19236">
        <dgm:presLayoutVars>
          <dgm:chMax val="0"/>
          <dgm:chPref val="0"/>
          <dgm:bulletEnabled val="1"/>
        </dgm:presLayoutVars>
      </dgm:prSet>
      <dgm:spPr/>
    </dgm:pt>
    <dgm:pt modelId="{20237045-6881-460B-8C85-6675308B9BE6}" type="pres">
      <dgm:prSet presAssocID="{720FD104-442E-4765-8FA7-BAF022A8834C}" presName="quad2" presStyleLbl="node1" presStyleIdx="1" presStyleCnt="4" custScaleX="188136" custScaleY="120807" custLinFactNeighborX="70830" custLinFactNeighborY="-13955">
        <dgm:presLayoutVars>
          <dgm:chMax val="0"/>
          <dgm:chPref val="0"/>
          <dgm:bulletEnabled val="1"/>
        </dgm:presLayoutVars>
      </dgm:prSet>
      <dgm:spPr/>
    </dgm:pt>
    <dgm:pt modelId="{1B511DD3-E4A0-451B-9877-4ACA7B3BF574}" type="pres">
      <dgm:prSet presAssocID="{720FD104-442E-4765-8FA7-BAF022A8834C}" presName="quad3" presStyleLbl="node1" presStyleIdx="2" presStyleCnt="4" custScaleX="182745" custScaleY="125426" custLinFactNeighborX="-59848" custLinFactNeighborY="13869">
        <dgm:presLayoutVars>
          <dgm:chMax val="0"/>
          <dgm:chPref val="0"/>
          <dgm:bulletEnabled val="1"/>
        </dgm:presLayoutVars>
      </dgm:prSet>
      <dgm:spPr/>
    </dgm:pt>
    <dgm:pt modelId="{B7B51767-8CB2-4F74-812D-72980275E059}" type="pres">
      <dgm:prSet presAssocID="{720FD104-442E-4765-8FA7-BAF022A8834C}" presName="quad4" presStyleLbl="node1" presStyleIdx="3" presStyleCnt="4" custScaleX="188587" custScaleY="121944" custLinFactNeighborX="71055" custLinFactNeighborY="12128">
        <dgm:presLayoutVars>
          <dgm:chMax val="0"/>
          <dgm:chPref val="0"/>
          <dgm:bulletEnabled val="1"/>
        </dgm:presLayoutVars>
      </dgm:prSet>
      <dgm:spPr/>
    </dgm:pt>
  </dgm:ptLst>
  <dgm:cxnLst>
    <dgm:cxn modelId="{5021230A-DA0E-4F40-9525-29DAAB080E8B}" srcId="{720FD104-442E-4765-8FA7-BAF022A8834C}" destId="{A205C603-F7A3-477B-A916-AE0C7422C907}" srcOrd="3" destOrd="0" parTransId="{4241AE66-641D-4A59-B723-DE40A9ACDEC5}" sibTransId="{BC27E426-53C8-4204-96E1-3C49D1363F23}"/>
    <dgm:cxn modelId="{D5483015-F090-4254-A5F0-0AC98049847D}" type="presOf" srcId="{720FD104-442E-4765-8FA7-BAF022A8834C}" destId="{7D13D8F1-DF43-4DCC-A947-F77165E7BCF5}" srcOrd="0" destOrd="0" presId="urn:microsoft.com/office/officeart/2005/8/layout/matrix3"/>
    <dgm:cxn modelId="{21B31F32-D710-4FEA-A5CE-3470B2A8C6AB}" type="presOf" srcId="{A205C603-F7A3-477B-A916-AE0C7422C907}" destId="{B7B51767-8CB2-4F74-812D-72980275E059}" srcOrd="0" destOrd="0" presId="urn:microsoft.com/office/officeart/2005/8/layout/matrix3"/>
    <dgm:cxn modelId="{3921B33F-766A-4B2B-B44C-09458A2D2EE1}" srcId="{720FD104-442E-4765-8FA7-BAF022A8834C}" destId="{44919BCD-A9C2-4E67-821B-A5E9F18300E4}" srcOrd="4" destOrd="0" parTransId="{45AD1836-B421-4AF3-8F73-FE08E64DE851}" sibTransId="{596D0AF0-0F4C-4759-89B4-EA63C8F4AF7C}"/>
    <dgm:cxn modelId="{F3519B57-C46B-4F64-BF44-756ABF3B62B6}" srcId="{720FD104-442E-4765-8FA7-BAF022A8834C}" destId="{C0CC6BFE-B399-4FC9-B816-D03A59416CC4}" srcOrd="5" destOrd="0" parTransId="{6B958330-98D8-4BCC-AF9F-1D9412A8039B}" sibTransId="{6F4D4E1D-A9CF-4865-A064-3404ED0ABA42}"/>
    <dgm:cxn modelId="{8C406993-0E3F-4689-A023-2A3426453256}" srcId="{720FD104-442E-4765-8FA7-BAF022A8834C}" destId="{FC40F4B5-CF72-4EAB-83FD-F9CCACBDD039}" srcOrd="6" destOrd="0" parTransId="{9AA6B4D0-18D1-4A12-86DF-C3C39A117131}" sibTransId="{612BAC96-48C2-4D3B-8217-03E2A3A5D5AA}"/>
    <dgm:cxn modelId="{BB3726A7-1E01-452A-9893-A5BB95B3F61B}" type="presOf" srcId="{0E4944C9-86DE-42BA-919D-70115A454CA8}" destId="{1B511DD3-E4A0-451B-9877-4ACA7B3BF574}" srcOrd="0" destOrd="0" presId="urn:microsoft.com/office/officeart/2005/8/layout/matrix3"/>
    <dgm:cxn modelId="{6EA3B0AC-6290-4727-BCAD-6D373E9487B3}" srcId="{720FD104-442E-4765-8FA7-BAF022A8834C}" destId="{0E4944C9-86DE-42BA-919D-70115A454CA8}" srcOrd="2" destOrd="0" parTransId="{7947B0D7-CC21-4D4E-AAC9-A304CE2F69DA}" sibTransId="{9D8A132B-658C-4BBA-BC8D-9E8AF94EE027}"/>
    <dgm:cxn modelId="{CC22BCAD-791E-4FB0-9883-E667A31600C4}" srcId="{720FD104-442E-4765-8FA7-BAF022A8834C}" destId="{AEF74EEB-41E7-4855-9D58-5D80F79CECDC}" srcOrd="1" destOrd="0" parTransId="{9E2AD1BA-1831-4538-A91E-3B52F27DCA03}" sibTransId="{819E6865-C7E8-4865-B2A2-52668D5AA947}"/>
    <dgm:cxn modelId="{7BAE36CE-20F3-4180-B359-BAF81FC0ECEF}" srcId="{720FD104-442E-4765-8FA7-BAF022A8834C}" destId="{E0523417-A3D0-41FD-BD20-BD084AADAEAB}" srcOrd="0" destOrd="0" parTransId="{724F972F-B9DA-4C90-BC53-2F7499CF0C5C}" sibTransId="{7B21D26E-8EE6-4828-A935-8A9131F42790}"/>
    <dgm:cxn modelId="{51DC54DD-72A2-41BD-9F62-B86BD03CC362}" type="presOf" srcId="{AEF74EEB-41E7-4855-9D58-5D80F79CECDC}" destId="{20237045-6881-460B-8C85-6675308B9BE6}" srcOrd="0" destOrd="0" presId="urn:microsoft.com/office/officeart/2005/8/layout/matrix3"/>
    <dgm:cxn modelId="{9F571CE1-5F09-4CF3-A621-3427A40E8F74}" type="presOf" srcId="{E0523417-A3D0-41FD-BD20-BD084AADAEAB}" destId="{2E7E017A-0396-4154-8DB9-38DEA5CDBAED}" srcOrd="0" destOrd="0" presId="urn:microsoft.com/office/officeart/2005/8/layout/matrix3"/>
    <dgm:cxn modelId="{4B1D6E49-8270-4007-B2E3-1F63F6EF2D21}" type="presParOf" srcId="{7D13D8F1-DF43-4DCC-A947-F77165E7BCF5}" destId="{8CA51BCA-3E04-4789-8AC9-9E62ED2A77C3}" srcOrd="0" destOrd="0" presId="urn:microsoft.com/office/officeart/2005/8/layout/matrix3"/>
    <dgm:cxn modelId="{63A28CB0-B7B3-4B9A-8577-459C3D30348B}" type="presParOf" srcId="{7D13D8F1-DF43-4DCC-A947-F77165E7BCF5}" destId="{2E7E017A-0396-4154-8DB9-38DEA5CDBAED}" srcOrd="1" destOrd="0" presId="urn:microsoft.com/office/officeart/2005/8/layout/matrix3"/>
    <dgm:cxn modelId="{7A6DDCFE-0589-482B-9F52-970DE0EBB0FD}" type="presParOf" srcId="{7D13D8F1-DF43-4DCC-A947-F77165E7BCF5}" destId="{20237045-6881-460B-8C85-6675308B9BE6}" srcOrd="2" destOrd="0" presId="urn:microsoft.com/office/officeart/2005/8/layout/matrix3"/>
    <dgm:cxn modelId="{CA731851-012C-4EC8-A0B5-DFF31784BEA9}" type="presParOf" srcId="{7D13D8F1-DF43-4DCC-A947-F77165E7BCF5}" destId="{1B511DD3-E4A0-451B-9877-4ACA7B3BF574}" srcOrd="3" destOrd="0" presId="urn:microsoft.com/office/officeart/2005/8/layout/matrix3"/>
    <dgm:cxn modelId="{28DEACC1-9753-4AB3-A89A-DE2922A28336}" type="presParOf" srcId="{7D13D8F1-DF43-4DCC-A947-F77165E7BCF5}" destId="{B7B51767-8CB2-4F74-812D-72980275E059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D2DB983-0236-4D8D-9AF6-7C517B8EF816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E398F1B6-E957-4C38-BCC9-DD115F1BCDB7}">
      <dgm:prSet phldrT="[Текст]"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1800" b="1" dirty="0" err="1">
              <a:solidFill>
                <a:schemeClr val="bg1"/>
              </a:solidFill>
            </a:rPr>
            <a:t>Pul</a:t>
          </a:r>
          <a:r>
            <a:rPr lang="en-US" sz="1800" b="1" dirty="0">
              <a:solidFill>
                <a:schemeClr val="bg1"/>
              </a:solidFill>
            </a:rPr>
            <a:t> </a:t>
          </a:r>
          <a:r>
            <a:rPr lang="en-US" sz="1800" b="1" dirty="0" err="1">
              <a:solidFill>
                <a:schemeClr val="bg1"/>
              </a:solidFill>
            </a:rPr>
            <a:t>qiymati</a:t>
          </a:r>
          <a:r>
            <a:rPr lang="en-US" sz="1800" b="1" dirty="0">
              <a:solidFill>
                <a:schemeClr val="bg1"/>
              </a:solidFill>
            </a:rPr>
            <a:t>, </a:t>
          </a:r>
          <a:r>
            <a:rPr lang="en-US" sz="1800" b="1" dirty="0" err="1">
              <a:solidFill>
                <a:schemeClr val="bg1"/>
              </a:solidFill>
            </a:rPr>
            <a:t>mahsulot</a:t>
          </a:r>
          <a:r>
            <a:rPr lang="en-US" sz="1800" b="1" dirty="0">
              <a:solidFill>
                <a:schemeClr val="bg1"/>
              </a:solidFill>
            </a:rPr>
            <a:t> </a:t>
          </a:r>
          <a:r>
            <a:rPr lang="en-US" sz="1800" b="1" dirty="0" err="1">
              <a:solidFill>
                <a:schemeClr val="bg1"/>
              </a:solidFill>
            </a:rPr>
            <a:t>haqida</a:t>
          </a:r>
          <a:r>
            <a:rPr lang="en-US" sz="1800" b="1" dirty="0">
              <a:solidFill>
                <a:schemeClr val="bg1"/>
              </a:solidFill>
            </a:rPr>
            <a:t> </a:t>
          </a:r>
          <a:r>
            <a:rPr lang="en-US" sz="1800" b="1" dirty="0" err="1">
              <a:solidFill>
                <a:schemeClr val="bg1"/>
              </a:solidFill>
            </a:rPr>
            <a:t>asosiy</a:t>
          </a:r>
          <a:r>
            <a:rPr lang="en-US" sz="1800" b="1" dirty="0">
              <a:solidFill>
                <a:schemeClr val="bg1"/>
              </a:solidFill>
            </a:rPr>
            <a:t> </a:t>
          </a:r>
          <a:r>
            <a:rPr lang="en-US" sz="1800" b="1" dirty="0" err="1">
              <a:solidFill>
                <a:schemeClr val="bg1"/>
              </a:solidFill>
            </a:rPr>
            <a:t>ma’lumot</a:t>
          </a:r>
          <a:r>
            <a:rPr lang="en-US" sz="1800" b="1" dirty="0">
              <a:solidFill>
                <a:schemeClr val="bg1"/>
              </a:solidFill>
            </a:rPr>
            <a:t> </a:t>
          </a:r>
          <a:r>
            <a:rPr lang="en-US" sz="1800" b="1" dirty="0" err="1">
              <a:solidFill>
                <a:schemeClr val="bg1"/>
              </a:solidFill>
            </a:rPr>
            <a:t>va</a:t>
          </a:r>
          <a:r>
            <a:rPr lang="en-US" sz="1800" b="1" dirty="0">
              <a:solidFill>
                <a:schemeClr val="bg1"/>
              </a:solidFill>
            </a:rPr>
            <a:t> </a:t>
          </a:r>
          <a:r>
            <a:rPr lang="en-US" sz="1800" b="1" dirty="0" err="1">
              <a:solidFill>
                <a:schemeClr val="bg1"/>
              </a:solidFill>
            </a:rPr>
            <a:t>iste’molchilar</a:t>
          </a:r>
          <a:r>
            <a:rPr lang="en-US" sz="1800" b="1" dirty="0">
              <a:solidFill>
                <a:schemeClr val="bg1"/>
              </a:solidFill>
            </a:rPr>
            <a:t> </a:t>
          </a:r>
          <a:r>
            <a:rPr lang="en-US" sz="1800" b="1" dirty="0" err="1">
              <a:solidFill>
                <a:schemeClr val="bg1"/>
              </a:solidFill>
            </a:rPr>
            <a:t>tanloviga</a:t>
          </a:r>
          <a:r>
            <a:rPr lang="en-US" sz="1800" b="1" dirty="0">
              <a:solidFill>
                <a:schemeClr val="bg1"/>
              </a:solidFill>
            </a:rPr>
            <a:t> </a:t>
          </a:r>
          <a:r>
            <a:rPr lang="en-US" sz="1800" b="1" dirty="0" err="1">
              <a:solidFill>
                <a:schemeClr val="bg1"/>
              </a:solidFill>
            </a:rPr>
            <a:t>e’tibor</a:t>
          </a:r>
          <a:r>
            <a:rPr lang="en-US" sz="1800" b="1" dirty="0">
              <a:solidFill>
                <a:schemeClr val="bg1"/>
              </a:solidFill>
            </a:rPr>
            <a:t> </a:t>
          </a:r>
          <a:r>
            <a:rPr lang="en-US" sz="1800" b="1" dirty="0" err="1">
              <a:solidFill>
                <a:schemeClr val="bg1"/>
              </a:solidFill>
            </a:rPr>
            <a:t>berish</a:t>
          </a:r>
          <a:endParaRPr lang="ru-RU" sz="1800" b="1" dirty="0">
            <a:solidFill>
              <a:schemeClr val="bg1"/>
            </a:solidFill>
          </a:endParaRPr>
        </a:p>
      </dgm:t>
    </dgm:pt>
    <dgm:pt modelId="{7F93FC03-42CF-4666-B1A8-5F719E006080}" type="parTrans" cxnId="{03A525B5-4CB3-413B-979B-FB01074A0B41}">
      <dgm:prSet/>
      <dgm:spPr/>
      <dgm:t>
        <a:bodyPr/>
        <a:lstStyle/>
        <a:p>
          <a:endParaRPr lang="ru-RU"/>
        </a:p>
      </dgm:t>
    </dgm:pt>
    <dgm:pt modelId="{EDCB7C5D-D932-44ED-A569-C24E65AED131}" type="sibTrans" cxnId="{03A525B5-4CB3-413B-979B-FB01074A0B41}">
      <dgm:prSet/>
      <dgm:spPr/>
      <dgm:t>
        <a:bodyPr/>
        <a:lstStyle/>
        <a:p>
          <a:endParaRPr lang="ru-RU"/>
        </a:p>
      </dgm:t>
    </dgm:pt>
    <dgm:pt modelId="{92A251AB-29E1-413B-9C6A-2A64CD8248EA}">
      <dgm:prSet phldrT="[Текст]"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000" b="1" dirty="0" err="1">
              <a:solidFill>
                <a:schemeClr val="bg1"/>
              </a:solidFill>
            </a:rPr>
            <a:t>Mahsulot</a:t>
          </a:r>
          <a:r>
            <a:rPr lang="en-US" sz="2000" b="1" dirty="0">
              <a:solidFill>
                <a:schemeClr val="bg1"/>
              </a:solidFill>
            </a:rPr>
            <a:t>  </a:t>
          </a:r>
          <a:r>
            <a:rPr lang="en-US" sz="2000" b="1" dirty="0" err="1">
              <a:solidFill>
                <a:schemeClr val="bg1"/>
              </a:solidFill>
            </a:rPr>
            <a:t>xavfsizligi</a:t>
          </a:r>
          <a:r>
            <a:rPr lang="en-US" sz="2000" b="1" dirty="0">
              <a:solidFill>
                <a:schemeClr val="bg1"/>
              </a:solidFill>
            </a:rPr>
            <a:t> </a:t>
          </a:r>
          <a:r>
            <a:rPr lang="en-US" sz="2000" b="1" dirty="0" err="1">
              <a:solidFill>
                <a:schemeClr val="bg1"/>
              </a:solidFill>
            </a:rPr>
            <a:t>va</a:t>
          </a:r>
          <a:r>
            <a:rPr lang="en-US" sz="2000" b="1" dirty="0">
              <a:solidFill>
                <a:schemeClr val="bg1"/>
              </a:solidFill>
            </a:rPr>
            <a:t> </a:t>
          </a:r>
          <a:r>
            <a:rPr lang="en-US" sz="2000" b="1" dirty="0" err="1">
              <a:solidFill>
                <a:schemeClr val="bg1"/>
              </a:solidFill>
            </a:rPr>
            <a:t>adolatli</a:t>
          </a:r>
          <a:r>
            <a:rPr lang="en-US" sz="2000" b="1" dirty="0">
              <a:solidFill>
                <a:schemeClr val="bg1"/>
              </a:solidFill>
            </a:rPr>
            <a:t> </a:t>
          </a:r>
          <a:r>
            <a:rPr lang="en-US" sz="2000" b="1" dirty="0" err="1">
              <a:solidFill>
                <a:schemeClr val="bg1"/>
              </a:solidFill>
            </a:rPr>
            <a:t>savdo-sotiqni</a:t>
          </a:r>
          <a:r>
            <a:rPr lang="en-US" sz="2000" b="1" dirty="0">
              <a:solidFill>
                <a:schemeClr val="bg1"/>
              </a:solidFill>
            </a:rPr>
            <a:t> </a:t>
          </a:r>
          <a:r>
            <a:rPr lang="en-US" sz="2000" b="1" dirty="0" err="1">
              <a:solidFill>
                <a:schemeClr val="bg1"/>
              </a:solidFill>
            </a:rPr>
            <a:t>o’rganish</a:t>
          </a:r>
          <a:endParaRPr lang="ru-RU" sz="2000" b="1" dirty="0">
            <a:solidFill>
              <a:schemeClr val="bg1"/>
            </a:solidFill>
          </a:endParaRPr>
        </a:p>
      </dgm:t>
    </dgm:pt>
    <dgm:pt modelId="{317BCDC0-DCA1-4B66-A80E-85E5D570AE2F}" type="parTrans" cxnId="{48518723-50B7-4BAB-9B4D-BFA7B8EA962F}">
      <dgm:prSet/>
      <dgm:spPr/>
      <dgm:t>
        <a:bodyPr/>
        <a:lstStyle/>
        <a:p>
          <a:endParaRPr lang="ru-RU"/>
        </a:p>
      </dgm:t>
    </dgm:pt>
    <dgm:pt modelId="{3392C6E7-AE49-455E-AED0-55206BBAB9E1}" type="sibTrans" cxnId="{48518723-50B7-4BAB-9B4D-BFA7B8EA962F}">
      <dgm:prSet/>
      <dgm:spPr/>
      <dgm:t>
        <a:bodyPr/>
        <a:lstStyle/>
        <a:p>
          <a:endParaRPr lang="ru-RU"/>
        </a:p>
      </dgm:t>
    </dgm:pt>
    <dgm:pt modelId="{1C98BDBB-2BD1-4E73-A4CE-C5F6ECB977F7}">
      <dgm:prSet phldrT="[Текст]"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000" b="1" dirty="0" err="1">
              <a:solidFill>
                <a:schemeClr val="bg1"/>
              </a:solidFill>
            </a:rPr>
            <a:t>Barqaror</a:t>
          </a:r>
          <a:r>
            <a:rPr lang="en-US" sz="2000" b="1" dirty="0">
              <a:solidFill>
                <a:schemeClr val="bg1"/>
              </a:solidFill>
            </a:rPr>
            <a:t> </a:t>
          </a:r>
          <a:r>
            <a:rPr lang="en-US" sz="2000" b="1" dirty="0" err="1">
              <a:solidFill>
                <a:schemeClr val="bg1"/>
              </a:solidFill>
            </a:rPr>
            <a:t>iste’molning</a:t>
          </a:r>
          <a:r>
            <a:rPr lang="en-US" sz="2000" b="1" dirty="0">
              <a:solidFill>
                <a:schemeClr val="bg1"/>
              </a:solidFill>
            </a:rPr>
            <a:t> </a:t>
          </a:r>
          <a:r>
            <a:rPr lang="en-US" sz="2000" b="1" dirty="0" err="1">
              <a:solidFill>
                <a:schemeClr val="bg1"/>
              </a:solidFill>
            </a:rPr>
            <a:t>kelajakdagi</a:t>
          </a:r>
          <a:r>
            <a:rPr lang="en-US" sz="2000" b="1" dirty="0">
              <a:solidFill>
                <a:schemeClr val="bg1"/>
              </a:solidFill>
            </a:rPr>
            <a:t> </a:t>
          </a:r>
          <a:r>
            <a:rPr lang="en-US" sz="2000" b="1" dirty="0" err="1">
              <a:solidFill>
                <a:schemeClr val="bg1"/>
              </a:solidFill>
            </a:rPr>
            <a:t>rivojlanishi</a:t>
          </a:r>
          <a:endParaRPr lang="ru-RU" sz="2000" b="1" dirty="0">
            <a:solidFill>
              <a:schemeClr val="bg1"/>
            </a:solidFill>
          </a:endParaRPr>
        </a:p>
      </dgm:t>
    </dgm:pt>
    <dgm:pt modelId="{3D6347F5-97F7-4CD6-8BBF-F5DC43A0F753}" type="parTrans" cxnId="{AA120453-3E7D-4449-B967-B78D0D9477B4}">
      <dgm:prSet/>
      <dgm:spPr/>
      <dgm:t>
        <a:bodyPr/>
        <a:lstStyle/>
        <a:p>
          <a:endParaRPr lang="ru-RU"/>
        </a:p>
      </dgm:t>
    </dgm:pt>
    <dgm:pt modelId="{D9B2F17F-7C41-4E72-8E11-630EF65895E4}" type="sibTrans" cxnId="{AA120453-3E7D-4449-B967-B78D0D9477B4}">
      <dgm:prSet/>
      <dgm:spPr/>
      <dgm:t>
        <a:bodyPr/>
        <a:lstStyle/>
        <a:p>
          <a:endParaRPr lang="ru-RU"/>
        </a:p>
      </dgm:t>
    </dgm:pt>
    <dgm:pt modelId="{D815BDDE-D602-47B0-895B-42754C11B958}" type="pres">
      <dgm:prSet presAssocID="{BD2DB983-0236-4D8D-9AF6-7C517B8EF816}" presName="compositeShape" presStyleCnt="0">
        <dgm:presLayoutVars>
          <dgm:dir/>
          <dgm:resizeHandles/>
        </dgm:presLayoutVars>
      </dgm:prSet>
      <dgm:spPr/>
    </dgm:pt>
    <dgm:pt modelId="{1462F7DB-09A0-4CC1-B4D8-940D6B755A00}" type="pres">
      <dgm:prSet presAssocID="{BD2DB983-0236-4D8D-9AF6-7C517B8EF816}" presName="pyramid" presStyleLbl="node1" presStyleIdx="0" presStyleCnt="1" custScaleX="128405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/>
    </dgm:pt>
    <dgm:pt modelId="{A1C2F50F-3747-4950-842A-9CE8D5DE04B6}" type="pres">
      <dgm:prSet presAssocID="{BD2DB983-0236-4D8D-9AF6-7C517B8EF816}" presName="theList" presStyleCnt="0"/>
      <dgm:spPr/>
    </dgm:pt>
    <dgm:pt modelId="{5A1A4B3F-FC9D-4325-9F9E-E80588F48E5A}" type="pres">
      <dgm:prSet presAssocID="{E398F1B6-E957-4C38-BCC9-DD115F1BCDB7}" presName="aNode" presStyleLbl="fgAcc1" presStyleIdx="0" presStyleCnt="3" custScaleX="119364">
        <dgm:presLayoutVars>
          <dgm:bulletEnabled val="1"/>
        </dgm:presLayoutVars>
      </dgm:prSet>
      <dgm:spPr/>
    </dgm:pt>
    <dgm:pt modelId="{AAE4D644-F4CE-4B55-BD24-9E38C1F632E2}" type="pres">
      <dgm:prSet presAssocID="{E398F1B6-E957-4C38-BCC9-DD115F1BCDB7}" presName="aSpace" presStyleCnt="0"/>
      <dgm:spPr/>
    </dgm:pt>
    <dgm:pt modelId="{BA323370-79D9-4842-BF17-ADDD3EB92C67}" type="pres">
      <dgm:prSet presAssocID="{92A251AB-29E1-413B-9C6A-2A64CD8248EA}" presName="aNode" presStyleLbl="fgAcc1" presStyleIdx="1" presStyleCnt="3" custScaleX="117806">
        <dgm:presLayoutVars>
          <dgm:bulletEnabled val="1"/>
        </dgm:presLayoutVars>
      </dgm:prSet>
      <dgm:spPr/>
    </dgm:pt>
    <dgm:pt modelId="{43FF914E-1136-482C-BD0A-1B52608AE3EA}" type="pres">
      <dgm:prSet presAssocID="{92A251AB-29E1-413B-9C6A-2A64CD8248EA}" presName="aSpace" presStyleCnt="0"/>
      <dgm:spPr/>
    </dgm:pt>
    <dgm:pt modelId="{2B0F2DF9-BE1C-43B3-8F9F-BD6B1E9C24AE}" type="pres">
      <dgm:prSet presAssocID="{1C98BDBB-2BD1-4E73-A4CE-C5F6ECB977F7}" presName="aNode" presStyleLbl="fgAcc1" presStyleIdx="2" presStyleCnt="3" custScaleX="117806">
        <dgm:presLayoutVars>
          <dgm:bulletEnabled val="1"/>
        </dgm:presLayoutVars>
      </dgm:prSet>
      <dgm:spPr/>
    </dgm:pt>
    <dgm:pt modelId="{28E6F1B4-1CDE-485F-A15E-79DE09BB1C6E}" type="pres">
      <dgm:prSet presAssocID="{1C98BDBB-2BD1-4E73-A4CE-C5F6ECB977F7}" presName="aSpace" presStyleCnt="0"/>
      <dgm:spPr/>
    </dgm:pt>
  </dgm:ptLst>
  <dgm:cxnLst>
    <dgm:cxn modelId="{48518723-50B7-4BAB-9B4D-BFA7B8EA962F}" srcId="{BD2DB983-0236-4D8D-9AF6-7C517B8EF816}" destId="{92A251AB-29E1-413B-9C6A-2A64CD8248EA}" srcOrd="1" destOrd="0" parTransId="{317BCDC0-DCA1-4B66-A80E-85E5D570AE2F}" sibTransId="{3392C6E7-AE49-455E-AED0-55206BBAB9E1}"/>
    <dgm:cxn modelId="{D7D3B628-6041-444E-99C4-0DD679361A86}" type="presOf" srcId="{BD2DB983-0236-4D8D-9AF6-7C517B8EF816}" destId="{D815BDDE-D602-47B0-895B-42754C11B958}" srcOrd="0" destOrd="0" presId="urn:microsoft.com/office/officeart/2005/8/layout/pyramid2"/>
    <dgm:cxn modelId="{871F614A-589B-48CC-9D14-3CDBA147EF7E}" type="presOf" srcId="{1C98BDBB-2BD1-4E73-A4CE-C5F6ECB977F7}" destId="{2B0F2DF9-BE1C-43B3-8F9F-BD6B1E9C24AE}" srcOrd="0" destOrd="0" presId="urn:microsoft.com/office/officeart/2005/8/layout/pyramid2"/>
    <dgm:cxn modelId="{5C6BF351-A848-4DD9-87D3-86338AA5F19A}" type="presOf" srcId="{92A251AB-29E1-413B-9C6A-2A64CD8248EA}" destId="{BA323370-79D9-4842-BF17-ADDD3EB92C67}" srcOrd="0" destOrd="0" presId="urn:microsoft.com/office/officeart/2005/8/layout/pyramid2"/>
    <dgm:cxn modelId="{AA120453-3E7D-4449-B967-B78D0D9477B4}" srcId="{BD2DB983-0236-4D8D-9AF6-7C517B8EF816}" destId="{1C98BDBB-2BD1-4E73-A4CE-C5F6ECB977F7}" srcOrd="2" destOrd="0" parTransId="{3D6347F5-97F7-4CD6-8BBF-F5DC43A0F753}" sibTransId="{D9B2F17F-7C41-4E72-8E11-630EF65895E4}"/>
    <dgm:cxn modelId="{51217E96-11B4-41A5-ACD1-5BAF489F48AA}" type="presOf" srcId="{E398F1B6-E957-4C38-BCC9-DD115F1BCDB7}" destId="{5A1A4B3F-FC9D-4325-9F9E-E80588F48E5A}" srcOrd="0" destOrd="0" presId="urn:microsoft.com/office/officeart/2005/8/layout/pyramid2"/>
    <dgm:cxn modelId="{03A525B5-4CB3-413B-979B-FB01074A0B41}" srcId="{BD2DB983-0236-4D8D-9AF6-7C517B8EF816}" destId="{E398F1B6-E957-4C38-BCC9-DD115F1BCDB7}" srcOrd="0" destOrd="0" parTransId="{7F93FC03-42CF-4666-B1A8-5F719E006080}" sibTransId="{EDCB7C5D-D932-44ED-A569-C24E65AED131}"/>
    <dgm:cxn modelId="{76795689-ABC4-420A-94F8-343D614B5A01}" type="presParOf" srcId="{D815BDDE-D602-47B0-895B-42754C11B958}" destId="{1462F7DB-09A0-4CC1-B4D8-940D6B755A00}" srcOrd="0" destOrd="0" presId="urn:microsoft.com/office/officeart/2005/8/layout/pyramid2"/>
    <dgm:cxn modelId="{EEF12F6F-560D-4D23-9643-DC33E096AAC8}" type="presParOf" srcId="{D815BDDE-D602-47B0-895B-42754C11B958}" destId="{A1C2F50F-3747-4950-842A-9CE8D5DE04B6}" srcOrd="1" destOrd="0" presId="urn:microsoft.com/office/officeart/2005/8/layout/pyramid2"/>
    <dgm:cxn modelId="{E4646E36-7709-47CE-951D-7787B2C76F86}" type="presParOf" srcId="{A1C2F50F-3747-4950-842A-9CE8D5DE04B6}" destId="{5A1A4B3F-FC9D-4325-9F9E-E80588F48E5A}" srcOrd="0" destOrd="0" presId="urn:microsoft.com/office/officeart/2005/8/layout/pyramid2"/>
    <dgm:cxn modelId="{3A5D279B-A21D-4881-A396-B19F0B7C3212}" type="presParOf" srcId="{A1C2F50F-3747-4950-842A-9CE8D5DE04B6}" destId="{AAE4D644-F4CE-4B55-BD24-9E38C1F632E2}" srcOrd="1" destOrd="0" presId="urn:microsoft.com/office/officeart/2005/8/layout/pyramid2"/>
    <dgm:cxn modelId="{200E3554-BD7F-40FB-BF98-E373ECDEF94B}" type="presParOf" srcId="{A1C2F50F-3747-4950-842A-9CE8D5DE04B6}" destId="{BA323370-79D9-4842-BF17-ADDD3EB92C67}" srcOrd="2" destOrd="0" presId="urn:microsoft.com/office/officeart/2005/8/layout/pyramid2"/>
    <dgm:cxn modelId="{C8374332-419A-4FA4-8BCF-887D18002072}" type="presParOf" srcId="{A1C2F50F-3747-4950-842A-9CE8D5DE04B6}" destId="{43FF914E-1136-482C-BD0A-1B52608AE3EA}" srcOrd="3" destOrd="0" presId="urn:microsoft.com/office/officeart/2005/8/layout/pyramid2"/>
    <dgm:cxn modelId="{045731C9-D3BA-42FB-8FA1-10D625EE9BD1}" type="presParOf" srcId="{A1C2F50F-3747-4950-842A-9CE8D5DE04B6}" destId="{2B0F2DF9-BE1C-43B3-8F9F-BD6B1E9C24AE}" srcOrd="4" destOrd="0" presId="urn:microsoft.com/office/officeart/2005/8/layout/pyramid2"/>
    <dgm:cxn modelId="{09DBA7F8-9F03-4BB7-8443-2F159A56EFB9}" type="presParOf" srcId="{A1C2F50F-3747-4950-842A-9CE8D5DE04B6}" destId="{28E6F1B4-1CDE-485F-A15E-79DE09BB1C6E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9D6FBD-2409-4FC1-9A11-75442DD09CCC}">
      <dsp:nvSpPr>
        <dsp:cNvPr id="0" name=""/>
        <dsp:cNvSpPr/>
      </dsp:nvSpPr>
      <dsp:spPr>
        <a:xfrm>
          <a:off x="3416376" y="1766205"/>
          <a:ext cx="2550887" cy="11126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03112"/>
              </a:lnTo>
              <a:lnTo>
                <a:pt x="2550887" y="903112"/>
              </a:lnTo>
              <a:lnTo>
                <a:pt x="2550887" y="1112688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26885C-1B8F-44BD-AE98-945A6D5B44B0}">
      <dsp:nvSpPr>
        <dsp:cNvPr id="0" name=""/>
        <dsp:cNvSpPr/>
      </dsp:nvSpPr>
      <dsp:spPr>
        <a:xfrm>
          <a:off x="3370656" y="1766205"/>
          <a:ext cx="91440" cy="110714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897573"/>
              </a:lnTo>
              <a:lnTo>
                <a:pt x="116297" y="897573"/>
              </a:lnTo>
              <a:lnTo>
                <a:pt x="116297" y="1107149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B6B9FD-F1E7-4352-9A97-601CBA9C1A75}">
      <dsp:nvSpPr>
        <dsp:cNvPr id="0" name=""/>
        <dsp:cNvSpPr/>
      </dsp:nvSpPr>
      <dsp:spPr>
        <a:xfrm>
          <a:off x="1020754" y="1766205"/>
          <a:ext cx="2395622" cy="1112688"/>
        </a:xfrm>
        <a:custGeom>
          <a:avLst/>
          <a:gdLst/>
          <a:ahLst/>
          <a:cxnLst/>
          <a:rect l="0" t="0" r="0" b="0"/>
          <a:pathLst>
            <a:path>
              <a:moveTo>
                <a:pt x="2395622" y="0"/>
              </a:moveTo>
              <a:lnTo>
                <a:pt x="2395622" y="903112"/>
              </a:lnTo>
              <a:lnTo>
                <a:pt x="0" y="903112"/>
              </a:lnTo>
              <a:lnTo>
                <a:pt x="0" y="1112688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3E0660-0337-48F0-8161-EE902DD1D3DB}">
      <dsp:nvSpPr>
        <dsp:cNvPr id="0" name=""/>
        <dsp:cNvSpPr/>
      </dsp:nvSpPr>
      <dsp:spPr>
        <a:xfrm>
          <a:off x="2136077" y="55697"/>
          <a:ext cx="2560598" cy="1710508"/>
        </a:xfrm>
        <a:prstGeom prst="rect">
          <a:avLst/>
        </a:prstGeom>
        <a:gradFill rotWithShape="1">
          <a:gsLst>
            <a:gs pos="0">
              <a:schemeClr val="accent5"/>
            </a:gs>
            <a:gs pos="100000">
              <a:schemeClr val="accent5"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 err="1">
              <a:solidFill>
                <a:srgbClr val="FFFF00"/>
              </a:solidFill>
            </a:rPr>
            <a:t>Iste’molchilik</a:t>
          </a:r>
          <a:r>
            <a:rPr lang="en-US" sz="3200" b="1" kern="1200" dirty="0">
              <a:solidFill>
                <a:srgbClr val="FFFF00"/>
              </a:solidFill>
            </a:rPr>
            <a:t> </a:t>
          </a:r>
          <a:r>
            <a:rPr lang="en-US" sz="3200" b="1" kern="1200" dirty="0" err="1">
              <a:solidFill>
                <a:srgbClr val="FFFF00"/>
              </a:solidFill>
            </a:rPr>
            <a:t>faoliyati</a:t>
          </a:r>
          <a:r>
            <a:rPr lang="en-US" sz="3200" b="1" kern="1200" dirty="0">
              <a:solidFill>
                <a:srgbClr val="FFFF00"/>
              </a:solidFill>
            </a:rPr>
            <a:t> </a:t>
          </a:r>
          <a:r>
            <a:rPr lang="en-US" sz="3200" b="1" kern="1200" dirty="0" err="1">
              <a:solidFill>
                <a:srgbClr val="FFFF00"/>
              </a:solidFill>
            </a:rPr>
            <a:t>sub’ektlari</a:t>
          </a:r>
          <a:r>
            <a:rPr lang="en-US" sz="3200" b="1" kern="1200" dirty="0">
              <a:solidFill>
                <a:srgbClr val="FFFF00"/>
              </a:solidFill>
            </a:rPr>
            <a:t> </a:t>
          </a:r>
          <a:r>
            <a:rPr lang="en-US" sz="3200" b="1" kern="1200" dirty="0" err="1">
              <a:solidFill>
                <a:srgbClr val="FFFF00"/>
              </a:solidFill>
            </a:rPr>
            <a:t>quyidagilardir</a:t>
          </a:r>
          <a:endParaRPr lang="ru-RU" sz="3200" b="1" kern="1200" dirty="0">
            <a:solidFill>
              <a:srgbClr val="FFFF00"/>
            </a:solidFill>
          </a:endParaRPr>
        </a:p>
      </dsp:txBody>
      <dsp:txXfrm>
        <a:off x="2136077" y="55697"/>
        <a:ext cx="2560598" cy="1710508"/>
      </dsp:txXfrm>
    </dsp:sp>
    <dsp:sp modelId="{0882DB0E-2EAC-4920-8B94-B9281FD70534}">
      <dsp:nvSpPr>
        <dsp:cNvPr id="0" name=""/>
        <dsp:cNvSpPr/>
      </dsp:nvSpPr>
      <dsp:spPr>
        <a:xfrm>
          <a:off x="22773" y="2878894"/>
          <a:ext cx="1995961" cy="224629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 err="1">
              <a:solidFill>
                <a:schemeClr val="tx1"/>
              </a:solidFill>
            </a:rPr>
            <a:t>Davlat</a:t>
          </a:r>
          <a:r>
            <a:rPr lang="en-US" sz="3200" b="1" kern="1200" dirty="0">
              <a:solidFill>
                <a:schemeClr val="tx1"/>
              </a:solidFill>
            </a:rPr>
            <a:t> </a:t>
          </a:r>
          <a:r>
            <a:rPr lang="en-US" sz="3200" b="1" kern="1200" dirty="0" err="1">
              <a:solidFill>
                <a:schemeClr val="tx1"/>
              </a:solidFill>
            </a:rPr>
            <a:t>hokimiyati</a:t>
          </a:r>
          <a:r>
            <a:rPr lang="en-US" sz="3200" b="1" kern="1200" dirty="0">
              <a:solidFill>
                <a:schemeClr val="tx1"/>
              </a:solidFill>
            </a:rPr>
            <a:t> </a:t>
          </a:r>
          <a:r>
            <a:rPr lang="en-US" sz="3200" b="1" kern="1200" dirty="0" err="1">
              <a:solidFill>
                <a:schemeClr val="tx1"/>
              </a:solidFill>
            </a:rPr>
            <a:t>organlari</a:t>
          </a:r>
          <a:endParaRPr lang="ru-RU" sz="3200" b="1" kern="1200" dirty="0">
            <a:solidFill>
              <a:schemeClr val="tx1"/>
            </a:solidFill>
          </a:endParaRPr>
        </a:p>
      </dsp:txBody>
      <dsp:txXfrm>
        <a:off x="22773" y="2878894"/>
        <a:ext cx="1995961" cy="2246294"/>
      </dsp:txXfrm>
    </dsp:sp>
    <dsp:sp modelId="{0543824B-E85B-4288-BA56-A34FD22037CD}">
      <dsp:nvSpPr>
        <dsp:cNvPr id="0" name=""/>
        <dsp:cNvSpPr/>
      </dsp:nvSpPr>
      <dsp:spPr>
        <a:xfrm>
          <a:off x="2422497" y="2873355"/>
          <a:ext cx="2128911" cy="225735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schemeClr val="tx1"/>
              </a:solidFill>
            </a:rPr>
            <a:t>Iste’molchilarning</a:t>
          </a:r>
          <a:r>
            <a:rPr lang="en-US" sz="2000" b="1" kern="1200" dirty="0">
              <a:solidFill>
                <a:schemeClr val="tx1"/>
              </a:solidFill>
            </a:rPr>
            <a:t> </a:t>
          </a:r>
          <a:r>
            <a:rPr lang="en-US" sz="2000" b="1" kern="1200" dirty="0" err="1">
              <a:solidFill>
                <a:schemeClr val="tx1"/>
              </a:solidFill>
            </a:rPr>
            <a:t>jamoat</a:t>
          </a:r>
          <a:r>
            <a:rPr lang="en-US" sz="2000" b="1" kern="1200" dirty="0">
              <a:solidFill>
                <a:schemeClr val="tx1"/>
              </a:solidFill>
            </a:rPr>
            <a:t> </a:t>
          </a:r>
          <a:r>
            <a:rPr lang="en-US" sz="2000" b="1" kern="1200" dirty="0" err="1">
              <a:solidFill>
                <a:schemeClr val="tx1"/>
              </a:solidFill>
            </a:rPr>
            <a:t>birlashmalari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2422497" y="2873355"/>
        <a:ext cx="2128911" cy="2257352"/>
      </dsp:txXfrm>
    </dsp:sp>
    <dsp:sp modelId="{99E10A76-7E28-487D-86BE-E6CFC726F010}">
      <dsp:nvSpPr>
        <dsp:cNvPr id="0" name=""/>
        <dsp:cNvSpPr/>
      </dsp:nvSpPr>
      <dsp:spPr>
        <a:xfrm>
          <a:off x="4969283" y="2878894"/>
          <a:ext cx="1995961" cy="225735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 err="1">
              <a:solidFill>
                <a:schemeClr val="tx1"/>
              </a:solidFill>
            </a:rPr>
            <a:t>Korxonalarva</a:t>
          </a:r>
          <a:r>
            <a:rPr lang="en-US" sz="3200" b="1" kern="1200" dirty="0">
              <a:solidFill>
                <a:schemeClr val="tx1"/>
              </a:solidFill>
            </a:rPr>
            <a:t> </a:t>
          </a:r>
          <a:r>
            <a:rPr lang="en-US" sz="3200" b="1" kern="1200" dirty="0" err="1">
              <a:solidFill>
                <a:schemeClr val="tx1"/>
              </a:solidFill>
            </a:rPr>
            <a:t>tashkilotlar</a:t>
          </a:r>
          <a:endParaRPr lang="ru-RU" sz="3200" b="1" kern="1200" dirty="0">
            <a:solidFill>
              <a:schemeClr val="tx1"/>
            </a:solidFill>
          </a:endParaRPr>
        </a:p>
      </dsp:txBody>
      <dsp:txXfrm>
        <a:off x="4969283" y="2878894"/>
        <a:ext cx="1995961" cy="225735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C119D9-FA69-4136-80ED-930A70ADA226}">
      <dsp:nvSpPr>
        <dsp:cNvPr id="0" name=""/>
        <dsp:cNvSpPr/>
      </dsp:nvSpPr>
      <dsp:spPr>
        <a:xfrm rot="5400000">
          <a:off x="-221690" y="223705"/>
          <a:ext cx="1477934" cy="1034554"/>
        </a:xfrm>
        <a:prstGeom prst="chevron">
          <a:avLst/>
        </a:prstGeom>
        <a:solidFill>
          <a:schemeClr val="accent4">
            <a:lumMod val="50000"/>
          </a:schemeClr>
        </a:solidFill>
        <a:ln w="15875" cap="flat" cmpd="sng" algn="ctr">
          <a:solidFill>
            <a:schemeClr val="accent4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1</a:t>
          </a:r>
          <a:endParaRPr lang="ru-RU" sz="3000" kern="1200" dirty="0"/>
        </a:p>
      </dsp:txBody>
      <dsp:txXfrm rot="-5400000">
        <a:off x="0" y="519292"/>
        <a:ext cx="1034554" cy="443380"/>
      </dsp:txXfrm>
    </dsp:sp>
    <dsp:sp modelId="{46E1B5FC-A8A2-4D93-A823-B564BFE66724}">
      <dsp:nvSpPr>
        <dsp:cNvPr id="0" name=""/>
        <dsp:cNvSpPr/>
      </dsp:nvSpPr>
      <dsp:spPr>
        <a:xfrm rot="5400000">
          <a:off x="3781860" y="-2745290"/>
          <a:ext cx="960657" cy="6455270"/>
        </a:xfrm>
        <a:prstGeom prst="round2SameRect">
          <a:avLst/>
        </a:prstGeom>
        <a:gradFill rotWithShape="1">
          <a:gsLst>
            <a:gs pos="0">
              <a:schemeClr val="accent4"/>
            </a:gs>
            <a:gs pos="100000">
              <a:schemeClr val="accent4"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 </a:t>
          </a:r>
          <a:r>
            <a:rPr lang="en-US" sz="2000" kern="1200" dirty="0" err="1"/>
            <a:t>Iste'molchilar</a:t>
          </a:r>
          <a:r>
            <a:rPr lang="en-US" sz="2000" kern="1200" dirty="0"/>
            <a:t> </a:t>
          </a:r>
          <a:r>
            <a:rPr lang="en-US" sz="2000" kern="1200" dirty="0" err="1"/>
            <a:t>tafakkurini</a:t>
          </a:r>
          <a:r>
            <a:rPr lang="en-US" sz="2000" kern="1200" dirty="0"/>
            <a:t> </a:t>
          </a:r>
          <a:r>
            <a:rPr lang="en-US" sz="2000" kern="1200" dirty="0" err="1"/>
            <a:t>oshirishdan</a:t>
          </a:r>
          <a:r>
            <a:rPr lang="en-US" sz="2000" kern="1200" dirty="0"/>
            <a:t> </a:t>
          </a:r>
          <a:r>
            <a:rPr lang="en-US" sz="2000" kern="1200" dirty="0" err="1"/>
            <a:t>manfaatdor</a:t>
          </a:r>
          <a:r>
            <a:rPr lang="en-US" sz="2000" kern="1200" dirty="0"/>
            <a:t> </a:t>
          </a:r>
          <a:r>
            <a:rPr lang="en-US" sz="2000" kern="1200" dirty="0" err="1"/>
            <a:t>va</a:t>
          </a:r>
          <a:r>
            <a:rPr lang="en-US" sz="2000" kern="1200" dirty="0"/>
            <a:t> </a:t>
          </a:r>
          <a:r>
            <a:rPr lang="en-US" sz="2000" kern="1200" dirty="0" err="1"/>
            <a:t>ularga</a:t>
          </a:r>
          <a:r>
            <a:rPr lang="en-US" sz="2000" kern="1200" dirty="0"/>
            <a:t> </a:t>
          </a:r>
          <a:r>
            <a:rPr lang="en-US" sz="2000" kern="1200" dirty="0" err="1"/>
            <a:t>o'z</a:t>
          </a:r>
          <a:r>
            <a:rPr lang="en-US" sz="2000" kern="1200" dirty="0"/>
            <a:t> </a:t>
          </a:r>
          <a:r>
            <a:rPr lang="en-US" sz="2000" kern="1200" dirty="0" err="1"/>
            <a:t>tanlovlarini</a:t>
          </a:r>
          <a:r>
            <a:rPr lang="en-US" sz="2000" kern="1200" dirty="0"/>
            <a:t> </a:t>
          </a:r>
          <a:r>
            <a:rPr lang="en-US" sz="2000" kern="1200" dirty="0" err="1"/>
            <a:t>ongli</a:t>
          </a:r>
          <a:r>
            <a:rPr lang="en-US" sz="2000" kern="1200" dirty="0"/>
            <a:t> </a:t>
          </a:r>
          <a:r>
            <a:rPr lang="en-US" sz="2000" kern="1200" dirty="0" err="1"/>
            <a:t>ravishda</a:t>
          </a:r>
          <a:r>
            <a:rPr lang="en-US" sz="2000" kern="1200" dirty="0"/>
            <a:t> </a:t>
          </a:r>
          <a:r>
            <a:rPr lang="en-US" sz="2000" kern="1200" dirty="0" err="1"/>
            <a:t>amalga</a:t>
          </a:r>
          <a:r>
            <a:rPr lang="en-US" sz="2000" kern="1200" dirty="0"/>
            <a:t> </a:t>
          </a:r>
          <a:r>
            <a:rPr lang="en-US" sz="2000" kern="1200" dirty="0" err="1"/>
            <a:t>oshirish</a:t>
          </a:r>
          <a:r>
            <a:rPr lang="en-US" sz="2000" kern="1200" dirty="0"/>
            <a:t> </a:t>
          </a:r>
          <a:r>
            <a:rPr lang="en-US" sz="2000" kern="1200" dirty="0" err="1"/>
            <a:t>imkonini</a:t>
          </a:r>
          <a:r>
            <a:rPr lang="en-US" sz="2000" kern="1200" dirty="0"/>
            <a:t> </a:t>
          </a:r>
          <a:r>
            <a:rPr lang="en-US" sz="2000" kern="1200" dirty="0" err="1"/>
            <a:t>beruvchi</a:t>
          </a:r>
          <a:r>
            <a:rPr lang="en-US" sz="2000" kern="1200" dirty="0"/>
            <a:t>, </a:t>
          </a:r>
          <a:r>
            <a:rPr lang="en-US" sz="2000" kern="1200" dirty="0" err="1"/>
            <a:t>ma'lumotlarni</a:t>
          </a:r>
          <a:r>
            <a:rPr lang="en-US" sz="2000" kern="1200" dirty="0"/>
            <a:t> </a:t>
          </a:r>
          <a:r>
            <a:rPr lang="en-US" sz="2000" kern="1200" dirty="0" err="1"/>
            <a:t>yetkazuvchi</a:t>
          </a:r>
          <a:r>
            <a:rPr lang="en-US" sz="2000" kern="1200" dirty="0"/>
            <a:t> </a:t>
          </a:r>
          <a:r>
            <a:rPr lang="en-US" sz="2000" kern="1200" dirty="0" err="1"/>
            <a:t>guruhlar</a:t>
          </a:r>
          <a:r>
            <a:rPr lang="en-US" sz="2000" kern="1200" dirty="0"/>
            <a:t> </a:t>
          </a:r>
          <a:endParaRPr lang="ru-RU" sz="2000" kern="1200" dirty="0"/>
        </a:p>
      </dsp:txBody>
      <dsp:txXfrm rot="-5400000">
        <a:off x="1034554" y="48911"/>
        <a:ext cx="6408375" cy="866867"/>
      </dsp:txXfrm>
    </dsp:sp>
    <dsp:sp modelId="{3EFC70E1-E2AA-44CB-85EB-44794C049366}">
      <dsp:nvSpPr>
        <dsp:cNvPr id="0" name=""/>
        <dsp:cNvSpPr/>
      </dsp:nvSpPr>
      <dsp:spPr>
        <a:xfrm rot="5400000">
          <a:off x="-221690" y="1505991"/>
          <a:ext cx="1477934" cy="1034554"/>
        </a:xfrm>
        <a:prstGeom prst="chevron">
          <a:avLst/>
        </a:prstGeom>
        <a:solidFill>
          <a:schemeClr val="accent4">
            <a:lumMod val="50000"/>
          </a:schemeClr>
        </a:solidFill>
        <a:ln w="15875" cap="flat" cmpd="sng" algn="ctr">
          <a:solidFill>
            <a:schemeClr val="accent4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2</a:t>
          </a:r>
          <a:endParaRPr lang="ru-RU" sz="3000" kern="1200" dirty="0"/>
        </a:p>
      </dsp:txBody>
      <dsp:txXfrm rot="-5400000">
        <a:off x="0" y="1801578"/>
        <a:ext cx="1034554" cy="443380"/>
      </dsp:txXfrm>
    </dsp:sp>
    <dsp:sp modelId="{2ECE3C8D-0847-4F64-9BC0-7D719B4D3159}">
      <dsp:nvSpPr>
        <dsp:cNvPr id="0" name=""/>
        <dsp:cNvSpPr/>
      </dsp:nvSpPr>
      <dsp:spPr>
        <a:xfrm rot="5400000">
          <a:off x="3781860" y="-1463004"/>
          <a:ext cx="960657" cy="6455270"/>
        </a:xfrm>
        <a:prstGeom prst="round2SameRect">
          <a:avLst/>
        </a:prstGeom>
        <a:gradFill rotWithShape="1">
          <a:gsLst>
            <a:gs pos="0">
              <a:schemeClr val="accent4"/>
            </a:gs>
            <a:gs pos="100000">
              <a:schemeClr val="accent4"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/>
            <a:t>Qonunchilikka</a:t>
          </a:r>
          <a:r>
            <a:rPr lang="en-US" sz="2000" kern="1200" dirty="0"/>
            <a:t> </a:t>
          </a:r>
          <a:r>
            <a:rPr lang="en-US" sz="2000" kern="1200" dirty="0" err="1"/>
            <a:t>amal</a:t>
          </a:r>
          <a:r>
            <a:rPr lang="en-US" sz="2000" kern="1200" dirty="0"/>
            <a:t> </a:t>
          </a:r>
          <a:r>
            <a:rPr lang="en-US" sz="2000" kern="1200" dirty="0" err="1"/>
            <a:t>qilgan</a:t>
          </a:r>
          <a:r>
            <a:rPr lang="en-US" sz="2000" kern="1200" dirty="0"/>
            <a:t> </a:t>
          </a:r>
          <a:r>
            <a:rPr lang="en-US" sz="2000" kern="1200" dirty="0" err="1"/>
            <a:t>holda</a:t>
          </a:r>
          <a:r>
            <a:rPr lang="en-US" sz="2000" kern="1200" dirty="0"/>
            <a:t> </a:t>
          </a:r>
          <a:r>
            <a:rPr lang="en-US" sz="2000" kern="1200" dirty="0" err="1"/>
            <a:t>faoliyat</a:t>
          </a:r>
          <a:r>
            <a:rPr lang="en-US" sz="2000" kern="1200" dirty="0"/>
            <a:t> </a:t>
          </a:r>
          <a:r>
            <a:rPr lang="en-US" sz="2000" kern="1200" dirty="0" err="1"/>
            <a:t>olib</a:t>
          </a:r>
          <a:r>
            <a:rPr lang="en-US" sz="2000" kern="1200" dirty="0"/>
            <a:t> </a:t>
          </a:r>
          <a:r>
            <a:rPr lang="en-US" sz="2000" kern="1200" dirty="0" err="1"/>
            <a:t>boruvchi</a:t>
          </a:r>
          <a:r>
            <a:rPr lang="en-US" sz="2000" kern="1200" dirty="0"/>
            <a:t> </a:t>
          </a:r>
          <a:r>
            <a:rPr lang="en-US" sz="2000" kern="1200" dirty="0" err="1"/>
            <a:t>davlat</a:t>
          </a:r>
          <a:r>
            <a:rPr lang="en-US" sz="2000" kern="1200" dirty="0"/>
            <a:t> </a:t>
          </a:r>
          <a:r>
            <a:rPr lang="en-US" sz="2000" kern="1200" dirty="0" err="1"/>
            <a:t>va</a:t>
          </a:r>
          <a:r>
            <a:rPr lang="en-US" sz="2000" kern="1200" dirty="0"/>
            <a:t> </a:t>
          </a:r>
          <a:r>
            <a:rPr lang="en-US" sz="2000" kern="1200" dirty="0" err="1"/>
            <a:t>mahalliy</a:t>
          </a:r>
          <a:r>
            <a:rPr lang="en-US" sz="2000" kern="1200" dirty="0"/>
            <a:t> </a:t>
          </a:r>
          <a:r>
            <a:rPr lang="en-US" sz="2000" kern="1200" dirty="0" err="1"/>
            <a:t>hukumat</a:t>
          </a:r>
          <a:r>
            <a:rPr lang="en-US" sz="2000" kern="1200" dirty="0"/>
            <a:t> </a:t>
          </a:r>
          <a:r>
            <a:rPr lang="en-US" sz="2000" kern="1200" dirty="0" err="1"/>
            <a:t>organlari</a:t>
          </a:r>
          <a:endParaRPr lang="ru-RU" sz="2000" kern="1200" dirty="0"/>
        </a:p>
      </dsp:txBody>
      <dsp:txXfrm rot="-5400000">
        <a:off x="1034554" y="1331197"/>
        <a:ext cx="6408375" cy="866867"/>
      </dsp:txXfrm>
    </dsp:sp>
    <dsp:sp modelId="{0E80D185-E611-4969-BBA0-AD9E976E5BD8}">
      <dsp:nvSpPr>
        <dsp:cNvPr id="0" name=""/>
        <dsp:cNvSpPr/>
      </dsp:nvSpPr>
      <dsp:spPr>
        <a:xfrm rot="5400000">
          <a:off x="-221690" y="2788277"/>
          <a:ext cx="1477934" cy="1034554"/>
        </a:xfrm>
        <a:prstGeom prst="chevron">
          <a:avLst/>
        </a:prstGeom>
        <a:solidFill>
          <a:schemeClr val="accent4">
            <a:lumMod val="50000"/>
          </a:schemeClr>
        </a:solidFill>
        <a:ln w="15875" cap="flat" cmpd="sng" algn="ctr">
          <a:solidFill>
            <a:schemeClr val="accent4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3</a:t>
          </a:r>
          <a:endParaRPr lang="ru-RU" sz="3000" kern="1200" dirty="0"/>
        </a:p>
      </dsp:txBody>
      <dsp:txXfrm rot="-5400000">
        <a:off x="0" y="3083864"/>
        <a:ext cx="1034554" cy="443380"/>
      </dsp:txXfrm>
    </dsp:sp>
    <dsp:sp modelId="{CA722118-B2B6-47B0-9159-83439DF7AEF8}">
      <dsp:nvSpPr>
        <dsp:cNvPr id="0" name=""/>
        <dsp:cNvSpPr/>
      </dsp:nvSpPr>
      <dsp:spPr>
        <a:xfrm rot="5400000">
          <a:off x="3781860" y="-180718"/>
          <a:ext cx="960657" cy="6455270"/>
        </a:xfrm>
        <a:prstGeom prst="round2SameRect">
          <a:avLst/>
        </a:prstGeom>
        <a:gradFill rotWithShape="1">
          <a:gsLst>
            <a:gs pos="0">
              <a:schemeClr val="accent4"/>
            </a:gs>
            <a:gs pos="100000">
              <a:schemeClr val="accent4"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/>
            <a:t>Raqobat</a:t>
          </a:r>
          <a:r>
            <a:rPr lang="en-US" sz="2000" kern="1200" dirty="0"/>
            <a:t> </a:t>
          </a:r>
          <a:r>
            <a:rPr lang="en-US" sz="2000" kern="1200" dirty="0" err="1"/>
            <a:t>va</a:t>
          </a:r>
          <a:r>
            <a:rPr lang="en-US" sz="2000" kern="1200" dirty="0"/>
            <a:t> </a:t>
          </a:r>
          <a:r>
            <a:rPr lang="en-US" sz="2000" kern="1200" dirty="0" err="1"/>
            <a:t>o'z-o'zini</a:t>
          </a:r>
          <a:r>
            <a:rPr lang="en-US" sz="2000" kern="1200" dirty="0"/>
            <a:t> </a:t>
          </a:r>
          <a:r>
            <a:rPr lang="en-US" sz="2000" kern="1200" dirty="0" err="1"/>
            <a:t>boshqarish</a:t>
          </a:r>
          <a:r>
            <a:rPr lang="en-US" sz="2000" kern="1200" dirty="0"/>
            <a:t> </a:t>
          </a:r>
          <a:r>
            <a:rPr lang="en-US" sz="2000" kern="1200" dirty="0" err="1"/>
            <a:t>sharoitlarida</a:t>
          </a:r>
          <a:r>
            <a:rPr lang="en-US" sz="2000" kern="1200" dirty="0"/>
            <a:t> </a:t>
          </a:r>
          <a:r>
            <a:rPr lang="en-US" sz="2000" kern="1200" dirty="0" err="1"/>
            <a:t>iste'molchilar</a:t>
          </a:r>
          <a:r>
            <a:rPr lang="en-US" sz="2000" kern="1200" dirty="0"/>
            <a:t> </a:t>
          </a:r>
          <a:r>
            <a:rPr lang="en-US" sz="2000" kern="1200" dirty="0" err="1"/>
            <a:t>talablarini</a:t>
          </a:r>
          <a:r>
            <a:rPr lang="en-US" sz="2000" kern="1200" dirty="0"/>
            <a:t> </a:t>
          </a:r>
          <a:r>
            <a:rPr lang="en-US" sz="2000" kern="1200" dirty="0" err="1"/>
            <a:t>qondirishga</a:t>
          </a:r>
          <a:r>
            <a:rPr lang="en-US" sz="2000" kern="1200" dirty="0"/>
            <a:t> </a:t>
          </a:r>
          <a:r>
            <a:rPr lang="en-US" sz="2000" kern="1200" dirty="0" err="1"/>
            <a:t>yo`naltirilgan</a:t>
          </a:r>
          <a:r>
            <a:rPr lang="en-US" sz="2000" kern="1200" dirty="0"/>
            <a:t> </a:t>
          </a:r>
          <a:r>
            <a:rPr lang="en-US" sz="2000" kern="1200" dirty="0" err="1"/>
            <a:t>biznes</a:t>
          </a:r>
          <a:endParaRPr lang="ru-RU" sz="2000" kern="1200" dirty="0"/>
        </a:p>
      </dsp:txBody>
      <dsp:txXfrm rot="-5400000">
        <a:off x="1034554" y="2613483"/>
        <a:ext cx="6408375" cy="86686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A1F402-5961-4A94-83F4-A60EE355C0E2}">
      <dsp:nvSpPr>
        <dsp:cNvPr id="0" name=""/>
        <dsp:cNvSpPr/>
      </dsp:nvSpPr>
      <dsp:spPr>
        <a:xfrm>
          <a:off x="3099525" y="824"/>
          <a:ext cx="1254848" cy="1254848"/>
        </a:xfrm>
        <a:prstGeom prst="ellipse">
          <a:avLst/>
        </a:prstGeom>
        <a:solidFill>
          <a:srgbClr val="FFFF00"/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chemeClr val="tx1"/>
              </a:solidFill>
            </a:rPr>
            <a:t>Iste’molchilar</a:t>
          </a:r>
          <a:r>
            <a:rPr lang="en-US" sz="1400" b="1" kern="1200" dirty="0">
              <a:solidFill>
                <a:schemeClr val="tx1"/>
              </a:solidFill>
            </a:rPr>
            <a:t> </a:t>
          </a:r>
          <a:r>
            <a:rPr lang="en-US" sz="1400" b="1" kern="1200" dirty="0" err="1">
              <a:solidFill>
                <a:schemeClr val="tx1"/>
              </a:solidFill>
            </a:rPr>
            <a:t>quyidagi</a:t>
          </a:r>
          <a:r>
            <a:rPr lang="en-US" sz="1400" b="1" kern="1200" dirty="0">
              <a:solidFill>
                <a:schemeClr val="tx1"/>
              </a:solidFill>
            </a:rPr>
            <a:t> </a:t>
          </a:r>
          <a:r>
            <a:rPr lang="en-US" sz="1400" b="1" kern="1200" dirty="0" err="1">
              <a:solidFill>
                <a:schemeClr val="tx1"/>
              </a:solidFill>
            </a:rPr>
            <a:t>huquqlarga</a:t>
          </a:r>
          <a:r>
            <a:rPr lang="en-US" sz="1400" b="1" kern="1200" dirty="0">
              <a:solidFill>
                <a:schemeClr val="tx1"/>
              </a:solidFill>
            </a:rPr>
            <a:t> </a:t>
          </a:r>
          <a:r>
            <a:rPr lang="en-US" sz="1400" b="1" kern="1200" dirty="0" err="1">
              <a:solidFill>
                <a:schemeClr val="tx1"/>
              </a:solidFill>
            </a:rPr>
            <a:t>ega</a:t>
          </a:r>
          <a:endParaRPr lang="ru-RU" sz="1400" b="1" kern="1200" dirty="0">
            <a:solidFill>
              <a:schemeClr val="tx1"/>
            </a:solidFill>
          </a:endParaRPr>
        </a:p>
      </dsp:txBody>
      <dsp:txXfrm>
        <a:off x="3283293" y="184592"/>
        <a:ext cx="887312" cy="887312"/>
      </dsp:txXfrm>
    </dsp:sp>
    <dsp:sp modelId="{5D545A5C-7089-422F-869E-8538BA578DCB}">
      <dsp:nvSpPr>
        <dsp:cNvPr id="0" name=""/>
        <dsp:cNvSpPr/>
      </dsp:nvSpPr>
      <dsp:spPr>
        <a:xfrm rot="1561165">
          <a:off x="4395504" y="822144"/>
          <a:ext cx="324879" cy="42351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kern="1200"/>
        </a:p>
      </dsp:txBody>
      <dsp:txXfrm>
        <a:off x="4400443" y="885468"/>
        <a:ext cx="227415" cy="254107"/>
      </dsp:txXfrm>
    </dsp:sp>
    <dsp:sp modelId="{939FCA28-43B2-42F5-8244-1872ADCF81A4}">
      <dsp:nvSpPr>
        <dsp:cNvPr id="0" name=""/>
        <dsp:cNvSpPr/>
      </dsp:nvSpPr>
      <dsp:spPr>
        <a:xfrm>
          <a:off x="4778040" y="820195"/>
          <a:ext cx="1254848" cy="1254848"/>
        </a:xfrm>
        <a:prstGeom prst="ellipse">
          <a:avLst/>
        </a:prstGeom>
        <a:solidFill>
          <a:schemeClr val="accent5"/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/>
            <a:t>Xavfsizlik</a:t>
          </a:r>
          <a:r>
            <a:rPr lang="en-US" sz="1600" b="1" kern="1200" dirty="0"/>
            <a:t> </a:t>
          </a:r>
          <a:endParaRPr lang="ru-RU" sz="1600" b="1" kern="1200" dirty="0"/>
        </a:p>
      </dsp:txBody>
      <dsp:txXfrm>
        <a:off x="4961808" y="1003963"/>
        <a:ext cx="887312" cy="887312"/>
      </dsp:txXfrm>
    </dsp:sp>
    <dsp:sp modelId="{9C56E77B-8BBA-4A3F-A4BE-ECBE8F284688}">
      <dsp:nvSpPr>
        <dsp:cNvPr id="0" name=""/>
        <dsp:cNvSpPr/>
      </dsp:nvSpPr>
      <dsp:spPr>
        <a:xfrm rot="4628571">
          <a:off x="5446319" y="2144849"/>
          <a:ext cx="333231" cy="42351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kern="1200"/>
        </a:p>
      </dsp:txBody>
      <dsp:txXfrm>
        <a:off x="5485181" y="2180820"/>
        <a:ext cx="233262" cy="254107"/>
      </dsp:txXfrm>
    </dsp:sp>
    <dsp:sp modelId="{2F66864E-F51B-4741-84CD-AC5DFF26D5DE}">
      <dsp:nvSpPr>
        <dsp:cNvPr id="0" name=""/>
        <dsp:cNvSpPr/>
      </dsp:nvSpPr>
      <dsp:spPr>
        <a:xfrm>
          <a:off x="5197177" y="2656555"/>
          <a:ext cx="1254848" cy="1254848"/>
        </a:xfrm>
        <a:prstGeom prst="ellipse">
          <a:avLst/>
        </a:prstGeom>
        <a:solidFill>
          <a:schemeClr val="accent5"/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/>
            <a:t>Ma’lumot</a:t>
          </a:r>
          <a:r>
            <a:rPr lang="en-US" sz="1600" b="1" kern="1200" dirty="0"/>
            <a:t> </a:t>
          </a:r>
          <a:r>
            <a:rPr lang="en-US" sz="1600" b="1" kern="1200" dirty="0" err="1"/>
            <a:t>olish</a:t>
          </a:r>
          <a:endParaRPr lang="ru-RU" sz="1600" b="1" kern="1200" dirty="0"/>
        </a:p>
      </dsp:txBody>
      <dsp:txXfrm>
        <a:off x="5380945" y="2840323"/>
        <a:ext cx="887312" cy="887312"/>
      </dsp:txXfrm>
    </dsp:sp>
    <dsp:sp modelId="{14F80324-0AEE-4119-82A6-9B8F5A2F4CB6}">
      <dsp:nvSpPr>
        <dsp:cNvPr id="0" name=""/>
        <dsp:cNvSpPr/>
      </dsp:nvSpPr>
      <dsp:spPr>
        <a:xfrm rot="7714286">
          <a:off x="5076668" y="3801174"/>
          <a:ext cx="333231" cy="42351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kern="1200"/>
        </a:p>
      </dsp:txBody>
      <dsp:txXfrm rot="10800000">
        <a:off x="5157817" y="3846797"/>
        <a:ext cx="233262" cy="254107"/>
      </dsp:txXfrm>
    </dsp:sp>
    <dsp:sp modelId="{1463F89B-10F7-410C-BC99-57FC98B9DBB9}">
      <dsp:nvSpPr>
        <dsp:cNvPr id="0" name=""/>
        <dsp:cNvSpPr/>
      </dsp:nvSpPr>
      <dsp:spPr>
        <a:xfrm>
          <a:off x="4022780" y="4129202"/>
          <a:ext cx="1254848" cy="1254848"/>
        </a:xfrm>
        <a:prstGeom prst="ellipse">
          <a:avLst/>
        </a:prstGeom>
        <a:solidFill>
          <a:schemeClr val="accent5"/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/>
            <a:t>Tanlash</a:t>
          </a:r>
          <a:endParaRPr lang="ru-RU" sz="2000" b="1" kern="1200" dirty="0"/>
        </a:p>
      </dsp:txBody>
      <dsp:txXfrm>
        <a:off x="4206548" y="4312970"/>
        <a:ext cx="887312" cy="887312"/>
      </dsp:txXfrm>
    </dsp:sp>
    <dsp:sp modelId="{7A634E0F-F69E-4748-A05E-1AEE2ED2A295}">
      <dsp:nvSpPr>
        <dsp:cNvPr id="0" name=""/>
        <dsp:cNvSpPr/>
      </dsp:nvSpPr>
      <dsp:spPr>
        <a:xfrm rot="10794565">
          <a:off x="3570211" y="4546326"/>
          <a:ext cx="319816" cy="42351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kern="1200"/>
        </a:p>
      </dsp:txBody>
      <dsp:txXfrm rot="10800000">
        <a:off x="3666156" y="4630952"/>
        <a:ext cx="223871" cy="254107"/>
      </dsp:txXfrm>
    </dsp:sp>
    <dsp:sp modelId="{8CFECC47-E4BD-435C-9888-7BB685532D19}">
      <dsp:nvSpPr>
        <dsp:cNvPr id="0" name=""/>
        <dsp:cNvSpPr/>
      </dsp:nvSpPr>
      <dsp:spPr>
        <a:xfrm>
          <a:off x="2164506" y="4132140"/>
          <a:ext cx="1254848" cy="1254848"/>
        </a:xfrm>
        <a:prstGeom prst="ellipse">
          <a:avLst/>
        </a:prstGeom>
        <a:solidFill>
          <a:schemeClr val="accent5"/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/>
            <a:t>Tinglash</a:t>
          </a:r>
          <a:endParaRPr lang="ru-RU" sz="1800" b="1" kern="1200" dirty="0"/>
        </a:p>
      </dsp:txBody>
      <dsp:txXfrm>
        <a:off x="2348274" y="4315908"/>
        <a:ext cx="887312" cy="887312"/>
      </dsp:txXfrm>
    </dsp:sp>
    <dsp:sp modelId="{94492D0B-F34C-4762-BFFE-7702F22F5839}">
      <dsp:nvSpPr>
        <dsp:cNvPr id="0" name=""/>
        <dsp:cNvSpPr/>
      </dsp:nvSpPr>
      <dsp:spPr>
        <a:xfrm rot="13853251">
          <a:off x="2026769" y="3817545"/>
          <a:ext cx="342857" cy="42351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kern="1200"/>
        </a:p>
      </dsp:txBody>
      <dsp:txXfrm rot="10800000">
        <a:off x="2110641" y="3942151"/>
        <a:ext cx="240000" cy="254107"/>
      </dsp:txXfrm>
    </dsp:sp>
    <dsp:sp modelId="{C3A3B2DC-4E59-411D-A6A2-31BFB70E0D31}">
      <dsp:nvSpPr>
        <dsp:cNvPr id="0" name=""/>
        <dsp:cNvSpPr/>
      </dsp:nvSpPr>
      <dsp:spPr>
        <a:xfrm>
          <a:off x="964797" y="2656555"/>
          <a:ext cx="1254848" cy="1254848"/>
        </a:xfrm>
        <a:prstGeom prst="ellipse">
          <a:avLst/>
        </a:prstGeom>
        <a:solidFill>
          <a:schemeClr val="accent5"/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/>
            <a:t>Zararni</a:t>
          </a:r>
          <a:r>
            <a:rPr lang="en-US" sz="1600" b="1" kern="1200" dirty="0"/>
            <a:t> </a:t>
          </a:r>
          <a:r>
            <a:rPr lang="en-US" sz="1600" b="1" kern="1200" dirty="0" err="1"/>
            <a:t>qoplashni</a:t>
          </a:r>
          <a:r>
            <a:rPr lang="en-US" sz="1600" b="1" kern="1200" dirty="0"/>
            <a:t> </a:t>
          </a:r>
          <a:r>
            <a:rPr lang="en-US" sz="1600" b="1" kern="1200" dirty="0" err="1"/>
            <a:t>talab</a:t>
          </a:r>
          <a:r>
            <a:rPr lang="en-US" sz="1600" b="1" kern="1200" dirty="0"/>
            <a:t> </a:t>
          </a:r>
          <a:r>
            <a:rPr lang="en-US" sz="1600" b="1" kern="1200" dirty="0" err="1"/>
            <a:t>qilish</a:t>
          </a:r>
          <a:r>
            <a:rPr lang="en-US" sz="1600" b="1" kern="1200" dirty="0"/>
            <a:t> </a:t>
          </a:r>
          <a:endParaRPr lang="ru-RU" sz="1600" b="1" kern="1200" dirty="0"/>
        </a:p>
      </dsp:txBody>
      <dsp:txXfrm>
        <a:off x="1148565" y="2840323"/>
        <a:ext cx="887312" cy="887312"/>
      </dsp:txXfrm>
    </dsp:sp>
    <dsp:sp modelId="{B1223147-1DD3-4CBD-ADA9-B05B11D321B6}">
      <dsp:nvSpPr>
        <dsp:cNvPr id="0" name=""/>
        <dsp:cNvSpPr/>
      </dsp:nvSpPr>
      <dsp:spPr>
        <a:xfrm rot="16943033">
          <a:off x="1621227" y="2148802"/>
          <a:ext cx="347499" cy="42351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kern="1200"/>
        </a:p>
      </dsp:txBody>
      <dsp:txXfrm>
        <a:off x="1662173" y="2284416"/>
        <a:ext cx="243249" cy="254107"/>
      </dsp:txXfrm>
    </dsp:sp>
    <dsp:sp modelId="{389F49BC-E324-46A9-920F-9AD9E631D1C7}">
      <dsp:nvSpPr>
        <dsp:cNvPr id="0" name=""/>
        <dsp:cNvSpPr/>
      </dsp:nvSpPr>
      <dsp:spPr>
        <a:xfrm>
          <a:off x="1374526" y="790500"/>
          <a:ext cx="1254848" cy="1254848"/>
        </a:xfrm>
        <a:prstGeom prst="ellipse">
          <a:avLst/>
        </a:prstGeom>
        <a:solidFill>
          <a:schemeClr val="accent5"/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b="1" kern="1200" dirty="0"/>
        </a:p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/>
            <a:t>Ta’lim</a:t>
          </a:r>
          <a:r>
            <a:rPr lang="en-US" sz="2400" b="1" kern="1200" dirty="0"/>
            <a:t> </a:t>
          </a:r>
          <a:r>
            <a:rPr lang="en-US" sz="2400" b="1" kern="1200" dirty="0" err="1"/>
            <a:t>olish</a:t>
          </a:r>
          <a:endParaRPr lang="en-US" sz="2400" b="1" kern="1200" dirty="0"/>
        </a:p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b="1" kern="1200" dirty="0"/>
        </a:p>
      </dsp:txBody>
      <dsp:txXfrm>
        <a:off x="1558294" y="974268"/>
        <a:ext cx="887312" cy="887312"/>
      </dsp:txXfrm>
    </dsp:sp>
    <dsp:sp modelId="{D1C9F6FE-39ED-4EAE-95C0-0BC778C25852}">
      <dsp:nvSpPr>
        <dsp:cNvPr id="0" name=""/>
        <dsp:cNvSpPr/>
      </dsp:nvSpPr>
      <dsp:spPr>
        <a:xfrm rot="20124148">
          <a:off x="2685477" y="815341"/>
          <a:ext cx="340424" cy="42351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kern="1200"/>
        </a:p>
      </dsp:txBody>
      <dsp:txXfrm>
        <a:off x="2690111" y="921298"/>
        <a:ext cx="238297" cy="25410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2085C9-094C-4E9B-A03E-5C5D59574CDA}">
      <dsp:nvSpPr>
        <dsp:cNvPr id="0" name=""/>
        <dsp:cNvSpPr/>
      </dsp:nvSpPr>
      <dsp:spPr>
        <a:xfrm>
          <a:off x="864095" y="72004"/>
          <a:ext cx="6120691" cy="1237103"/>
        </a:xfrm>
        <a:prstGeom prst="chevron">
          <a:avLst/>
        </a:prstGeom>
        <a:solidFill>
          <a:schemeClr val="accent6"/>
        </a:solidFill>
        <a:ln w="15875" cap="flat" cmpd="sng" algn="ctr">
          <a:solidFill>
            <a:schemeClr val="accent6">
              <a:shade val="50000"/>
              <a:shade val="80000"/>
              <a:lumMod val="9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>
              <a:solidFill>
                <a:schemeClr val="accent2"/>
              </a:solidFill>
            </a:rPr>
            <a:t>Ma’lumot</a:t>
          </a:r>
          <a:r>
            <a:rPr lang="en-US" sz="2400" b="1" kern="1200" dirty="0">
              <a:solidFill>
                <a:schemeClr val="accent2"/>
              </a:solidFill>
            </a:rPr>
            <a:t> </a:t>
          </a:r>
          <a:r>
            <a:rPr lang="en-US" sz="2400" b="1" kern="1200" dirty="0" err="1">
              <a:solidFill>
                <a:schemeClr val="accent2"/>
              </a:solidFill>
            </a:rPr>
            <a:t>olish</a:t>
          </a:r>
          <a:r>
            <a:rPr lang="en-US" sz="2400" b="1" kern="1200" dirty="0">
              <a:solidFill>
                <a:schemeClr val="accent2"/>
              </a:solidFill>
            </a:rPr>
            <a:t> </a:t>
          </a:r>
          <a:r>
            <a:rPr lang="en-US" sz="2400" b="1" kern="1200" dirty="0" err="1">
              <a:solidFill>
                <a:schemeClr val="accent2"/>
              </a:solidFill>
            </a:rPr>
            <a:t>huquqi</a:t>
          </a:r>
          <a:r>
            <a:rPr lang="en-US" sz="2000" b="1" kern="1200" dirty="0">
              <a:solidFill>
                <a:schemeClr val="tx1"/>
              </a:solidFill>
            </a:rPr>
            <a:t>-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2400" b="1" kern="1200" dirty="0" err="1">
              <a:solidFill>
                <a:schemeClr val="tx1"/>
              </a:solidFill>
            </a:rPr>
            <a:t>mahsulotlarni</a:t>
          </a:r>
          <a:r>
            <a:rPr lang="en-US" sz="2400" b="1" kern="1200" dirty="0">
              <a:solidFill>
                <a:schemeClr val="tx1"/>
              </a:solidFill>
            </a:rPr>
            <a:t> </a:t>
          </a:r>
          <a:r>
            <a:rPr lang="en-US" sz="2400" b="1" kern="1200" dirty="0" err="1">
              <a:solidFill>
                <a:schemeClr val="tx1"/>
              </a:solidFill>
            </a:rPr>
            <a:t>sifati</a:t>
          </a:r>
          <a:r>
            <a:rPr lang="en-US" sz="2400" b="1" kern="1200" dirty="0">
              <a:solidFill>
                <a:schemeClr val="tx1"/>
              </a:solidFill>
            </a:rPr>
            <a:t>, </a:t>
          </a:r>
          <a:r>
            <a:rPr lang="en-US" sz="2400" b="1" kern="1200" dirty="0" err="1">
              <a:solidFill>
                <a:schemeClr val="tx1"/>
              </a:solidFill>
            </a:rPr>
            <a:t>miqdori</a:t>
          </a:r>
          <a:r>
            <a:rPr lang="en-US" sz="2400" b="1" kern="1200" dirty="0">
              <a:solidFill>
                <a:schemeClr val="tx1"/>
              </a:solidFill>
            </a:rPr>
            <a:t>, </a:t>
          </a:r>
          <a:r>
            <a:rPr lang="en-US" sz="2400" b="1" kern="1200" dirty="0" err="1">
              <a:solidFill>
                <a:schemeClr val="tx1"/>
              </a:solidFill>
            </a:rPr>
            <a:t>tozaligi</a:t>
          </a:r>
          <a:r>
            <a:rPr lang="en-US" sz="2400" b="1" kern="1200" dirty="0">
              <a:solidFill>
                <a:schemeClr val="tx1"/>
              </a:solidFill>
            </a:rPr>
            <a:t>, </a:t>
          </a:r>
          <a:r>
            <a:rPr lang="en-US" sz="2400" b="1" kern="1200" dirty="0" err="1">
              <a:solidFill>
                <a:schemeClr val="tx1"/>
              </a:solidFill>
            </a:rPr>
            <a:t>standarti</a:t>
          </a:r>
          <a:r>
            <a:rPr lang="en-US" sz="2400" b="1" kern="1200" dirty="0">
              <a:solidFill>
                <a:schemeClr val="tx1"/>
              </a:solidFill>
            </a:rPr>
            <a:t>, </a:t>
          </a:r>
          <a:r>
            <a:rPr lang="en-US" sz="2400" b="1" kern="1200" dirty="0" err="1">
              <a:solidFill>
                <a:schemeClr val="tx1"/>
              </a:solidFill>
            </a:rPr>
            <a:t>navi</a:t>
          </a:r>
          <a:r>
            <a:rPr lang="en-US" sz="2400" b="1" kern="1200" dirty="0">
              <a:solidFill>
                <a:schemeClr val="tx1"/>
              </a:solidFill>
            </a:rPr>
            <a:t> </a:t>
          </a:r>
          <a:r>
            <a:rPr lang="en-US" sz="2400" b="1" kern="1200" dirty="0" err="1">
              <a:solidFill>
                <a:schemeClr val="tx1"/>
              </a:solidFill>
            </a:rPr>
            <a:t>yoki</a:t>
          </a:r>
          <a:r>
            <a:rPr lang="en-US" sz="2400" b="1" kern="1200" dirty="0">
              <a:solidFill>
                <a:schemeClr val="tx1"/>
              </a:solidFill>
            </a:rPr>
            <a:t> </a:t>
          </a:r>
          <a:r>
            <a:rPr lang="en-US" sz="2400" b="1" kern="1200" dirty="0" err="1">
              <a:solidFill>
                <a:schemeClr val="tx1"/>
              </a:solidFill>
            </a:rPr>
            <a:t>narxi</a:t>
          </a:r>
          <a:r>
            <a:rPr lang="en-US" sz="2400" b="1" kern="1200" dirty="0">
              <a:solidFill>
                <a:schemeClr val="tx1"/>
              </a:solidFill>
            </a:rPr>
            <a:t> </a:t>
          </a:r>
          <a:r>
            <a:rPr lang="en-US" sz="2400" b="1" kern="1200" dirty="0" err="1">
              <a:solidFill>
                <a:schemeClr val="tx1"/>
              </a:solidFill>
            </a:rPr>
            <a:t>haqida</a:t>
          </a:r>
          <a:endParaRPr lang="ru-RU" sz="2400" b="1" kern="1200" dirty="0">
            <a:solidFill>
              <a:schemeClr val="tx1"/>
            </a:solidFill>
          </a:endParaRPr>
        </a:p>
      </dsp:txBody>
      <dsp:txXfrm>
        <a:off x="1482647" y="72004"/>
        <a:ext cx="4883588" cy="1237103"/>
      </dsp:txXfrm>
    </dsp:sp>
    <dsp:sp modelId="{CDBFDD7B-C174-4D4E-B12D-24177885BE9C}">
      <dsp:nvSpPr>
        <dsp:cNvPr id="0" name=""/>
        <dsp:cNvSpPr/>
      </dsp:nvSpPr>
      <dsp:spPr>
        <a:xfrm>
          <a:off x="936094" y="4176465"/>
          <a:ext cx="6120660" cy="1237103"/>
        </a:xfrm>
        <a:prstGeom prst="chevron">
          <a:avLst/>
        </a:prstGeom>
        <a:solidFill>
          <a:schemeClr val="accent2">
            <a:lumMod val="60000"/>
            <a:lumOff val="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>
              <a:solidFill>
                <a:schemeClr val="accent2"/>
              </a:solidFill>
            </a:rPr>
            <a:t>Tinglash</a:t>
          </a:r>
          <a:r>
            <a:rPr lang="en-US" sz="2400" b="1" kern="1200" dirty="0">
              <a:solidFill>
                <a:schemeClr val="accent2"/>
              </a:solidFill>
            </a:rPr>
            <a:t> </a:t>
          </a:r>
          <a:r>
            <a:rPr lang="en-US" sz="2400" b="1" kern="1200" dirty="0" err="1">
              <a:solidFill>
                <a:schemeClr val="accent2"/>
              </a:solidFill>
            </a:rPr>
            <a:t>huquqi</a:t>
          </a:r>
          <a:r>
            <a:rPr lang="en-US" sz="2000" kern="1200" dirty="0">
              <a:solidFill>
                <a:schemeClr val="tx1"/>
              </a:solidFill>
            </a:rPr>
            <a:t>-</a:t>
          </a:r>
          <a:r>
            <a:rPr lang="en-US" sz="1800" kern="1200" dirty="0"/>
            <a:t> </a:t>
          </a:r>
          <a:r>
            <a:rPr lang="en-US" sz="1800" b="1" kern="1200" dirty="0" err="1">
              <a:solidFill>
                <a:schemeClr val="tx1"/>
              </a:solidFill>
            </a:rPr>
            <a:t>iste’molchilar</a:t>
          </a:r>
          <a:r>
            <a:rPr lang="en-US" sz="1800" b="1" kern="1200" dirty="0">
              <a:solidFill>
                <a:schemeClr val="tx1"/>
              </a:solidFill>
            </a:rPr>
            <a:t> </a:t>
          </a:r>
          <a:r>
            <a:rPr lang="en-US" sz="1800" b="1" kern="1200" dirty="0" err="1">
              <a:solidFill>
                <a:schemeClr val="tx1"/>
              </a:solidFill>
            </a:rPr>
            <a:t>qanday</a:t>
          </a:r>
          <a:r>
            <a:rPr lang="en-US" sz="1800" b="1" kern="1200" dirty="0">
              <a:solidFill>
                <a:schemeClr val="tx1"/>
              </a:solidFill>
            </a:rPr>
            <a:t> </a:t>
          </a:r>
          <a:r>
            <a:rPr lang="en-US" sz="1800" b="1" kern="1200" dirty="0" err="1">
              <a:solidFill>
                <a:schemeClr val="tx1"/>
              </a:solidFill>
            </a:rPr>
            <a:t>tovarlar</a:t>
          </a:r>
          <a:r>
            <a:rPr lang="en-US" sz="1800" b="1" kern="1200" dirty="0">
              <a:solidFill>
                <a:schemeClr val="tx1"/>
              </a:solidFill>
            </a:rPr>
            <a:t> </a:t>
          </a:r>
          <a:r>
            <a:rPr lang="en-US" sz="1800" b="1" kern="1200" dirty="0" err="1">
              <a:solidFill>
                <a:schemeClr val="tx1"/>
              </a:solidFill>
            </a:rPr>
            <a:t>ishlab</a:t>
          </a:r>
          <a:r>
            <a:rPr lang="en-US" sz="1800" b="1" kern="1200" dirty="0">
              <a:solidFill>
                <a:schemeClr val="tx1"/>
              </a:solidFill>
            </a:rPr>
            <a:t> </a:t>
          </a:r>
          <a:r>
            <a:rPr lang="en-US" sz="1800" b="1" kern="1200" dirty="0" err="1">
              <a:solidFill>
                <a:schemeClr val="tx1"/>
              </a:solidFill>
            </a:rPr>
            <a:t>chiqarayotgani</a:t>
          </a:r>
          <a:r>
            <a:rPr lang="en-US" sz="1800" b="1" kern="1200" dirty="0">
              <a:solidFill>
                <a:schemeClr val="tx1"/>
              </a:solidFill>
            </a:rPr>
            <a:t>, </a:t>
          </a:r>
          <a:r>
            <a:rPr lang="en-US" sz="1800" b="1" kern="1200" dirty="0" err="1">
              <a:solidFill>
                <a:schemeClr val="tx1"/>
              </a:solidFill>
            </a:rPr>
            <a:t>dilerlar</a:t>
          </a:r>
          <a:r>
            <a:rPr lang="en-US" sz="1800" b="1" kern="1200" dirty="0">
              <a:solidFill>
                <a:schemeClr val="tx1"/>
              </a:solidFill>
            </a:rPr>
            <a:t> </a:t>
          </a:r>
          <a:r>
            <a:rPr lang="en-US" sz="1800" b="1" kern="1200" dirty="0" err="1">
              <a:solidFill>
                <a:schemeClr val="tx1"/>
              </a:solidFill>
            </a:rPr>
            <a:t>va</a:t>
          </a:r>
          <a:r>
            <a:rPr lang="en-US" sz="1800" b="1" kern="1200" dirty="0">
              <a:solidFill>
                <a:schemeClr val="tx1"/>
              </a:solidFill>
            </a:rPr>
            <a:t> </a:t>
          </a:r>
          <a:r>
            <a:rPr lang="en-US" sz="1800" b="1" kern="1200" dirty="0" err="1">
              <a:solidFill>
                <a:schemeClr val="tx1"/>
              </a:solidFill>
            </a:rPr>
            <a:t>reklama</a:t>
          </a:r>
          <a:r>
            <a:rPr lang="en-US" sz="1800" b="1" kern="1200" dirty="0">
              <a:solidFill>
                <a:schemeClr val="tx1"/>
              </a:solidFill>
            </a:rPr>
            <a:t> </a:t>
          </a:r>
          <a:r>
            <a:rPr lang="en-US" sz="1800" b="1" kern="1200" dirty="0" err="1">
              <a:solidFill>
                <a:schemeClr val="tx1"/>
              </a:solidFill>
            </a:rPr>
            <a:t>beruvchilar</a:t>
          </a:r>
          <a:r>
            <a:rPr lang="en-US" sz="1800" b="1" kern="1200" dirty="0">
              <a:solidFill>
                <a:schemeClr val="tx1"/>
              </a:solidFill>
            </a:rPr>
            <a:t> </a:t>
          </a:r>
          <a:r>
            <a:rPr lang="en-US" sz="1800" b="1" kern="1200" dirty="0" err="1">
              <a:solidFill>
                <a:schemeClr val="tx1"/>
              </a:solidFill>
            </a:rPr>
            <a:t>qaysi</a:t>
          </a:r>
          <a:r>
            <a:rPr lang="en-US" sz="1800" b="1" kern="1200" dirty="0">
              <a:solidFill>
                <a:schemeClr val="tx1"/>
              </a:solidFill>
            </a:rPr>
            <a:t> </a:t>
          </a:r>
          <a:r>
            <a:rPr lang="en-US" sz="1800" b="1" kern="1200" dirty="0" err="1">
              <a:solidFill>
                <a:schemeClr val="tx1"/>
              </a:solidFill>
            </a:rPr>
            <a:t>mahsulotlarni</a:t>
          </a:r>
          <a:r>
            <a:rPr lang="en-US" sz="1800" b="1" kern="1200" dirty="0">
              <a:solidFill>
                <a:schemeClr val="tx1"/>
              </a:solidFill>
            </a:rPr>
            <a:t> </a:t>
          </a:r>
          <a:r>
            <a:rPr lang="en-US" sz="1800" b="1" kern="1200" dirty="0" err="1">
              <a:solidFill>
                <a:schemeClr val="tx1"/>
              </a:solidFill>
            </a:rPr>
            <a:t>reklama</a:t>
          </a:r>
          <a:r>
            <a:rPr lang="en-US" sz="1800" b="1" kern="1200" dirty="0">
              <a:solidFill>
                <a:schemeClr val="tx1"/>
              </a:solidFill>
            </a:rPr>
            <a:t> </a:t>
          </a:r>
          <a:r>
            <a:rPr lang="en-US" sz="1800" b="1" kern="1200" dirty="0" err="1">
              <a:solidFill>
                <a:schemeClr val="tx1"/>
              </a:solidFill>
            </a:rPr>
            <a:t>qilayotgani</a:t>
          </a:r>
          <a:r>
            <a:rPr lang="en-US" sz="1800" b="1" kern="1200" dirty="0">
              <a:solidFill>
                <a:schemeClr val="tx1"/>
              </a:solidFill>
            </a:rPr>
            <a:t> </a:t>
          </a:r>
          <a:r>
            <a:rPr lang="en-US" sz="1800" b="1" kern="1200" dirty="0" err="1">
              <a:solidFill>
                <a:schemeClr val="tx1"/>
              </a:solidFill>
            </a:rPr>
            <a:t>va</a:t>
          </a:r>
          <a:r>
            <a:rPr lang="en-US" sz="1800" b="1" kern="1200" dirty="0">
              <a:solidFill>
                <a:schemeClr val="tx1"/>
              </a:solidFill>
            </a:rPr>
            <a:t> marketing </a:t>
          </a:r>
          <a:r>
            <a:rPr lang="en-US" sz="1800" b="1" kern="1200" dirty="0" err="1">
              <a:solidFill>
                <a:schemeClr val="tx1"/>
              </a:solidFill>
            </a:rPr>
            <a:t>qarorlari</a:t>
          </a:r>
          <a:r>
            <a:rPr lang="en-US" sz="1800" b="1" kern="1200" dirty="0">
              <a:solidFill>
                <a:schemeClr val="tx1"/>
              </a:solidFill>
            </a:rPr>
            <a:t> </a:t>
          </a:r>
          <a:r>
            <a:rPr lang="en-US" sz="1800" b="1" kern="1200" dirty="0" err="1">
              <a:solidFill>
                <a:schemeClr val="tx1"/>
              </a:solidFill>
            </a:rPr>
            <a:t>to’g’risida</a:t>
          </a:r>
          <a:r>
            <a:rPr lang="en-US" sz="1800" b="1" kern="1200" dirty="0">
              <a:solidFill>
                <a:schemeClr val="tx1"/>
              </a:solidFill>
            </a:rPr>
            <a:t> </a:t>
          </a:r>
          <a:r>
            <a:rPr lang="en-US" sz="1800" b="1" kern="1200" dirty="0" err="1">
              <a:solidFill>
                <a:schemeClr val="tx1"/>
              </a:solidFill>
            </a:rPr>
            <a:t>xabordor</a:t>
          </a:r>
          <a:r>
            <a:rPr lang="en-US" sz="1800" b="1" kern="1200" dirty="0">
              <a:solidFill>
                <a:schemeClr val="tx1"/>
              </a:solidFill>
            </a:rPr>
            <a:t> </a:t>
          </a:r>
          <a:r>
            <a:rPr lang="en-US" sz="1800" b="1" kern="1200" dirty="0" err="1">
              <a:solidFill>
                <a:schemeClr val="tx1"/>
              </a:solidFill>
            </a:rPr>
            <a:t>bo’lish</a:t>
          </a:r>
          <a:r>
            <a:rPr lang="en-US" sz="1800" b="1" kern="1200" dirty="0">
              <a:solidFill>
                <a:schemeClr val="tx1"/>
              </a:solidFill>
            </a:rPr>
            <a:t> </a:t>
          </a:r>
          <a:r>
            <a:rPr lang="en-US" sz="1800" b="1" kern="1200" dirty="0" err="1">
              <a:solidFill>
                <a:schemeClr val="tx1"/>
              </a:solidFill>
            </a:rPr>
            <a:t>huquqi</a:t>
          </a:r>
          <a:endParaRPr lang="ru-RU" sz="1800" b="1" kern="1200" dirty="0">
            <a:solidFill>
              <a:schemeClr val="tx1"/>
            </a:solidFill>
          </a:endParaRPr>
        </a:p>
      </dsp:txBody>
      <dsp:txXfrm>
        <a:off x="1554646" y="4176465"/>
        <a:ext cx="4883557" cy="1237103"/>
      </dsp:txXfrm>
    </dsp:sp>
    <dsp:sp modelId="{641FDC34-7F04-4FD4-94FD-8A2382B7BBD7}">
      <dsp:nvSpPr>
        <dsp:cNvPr id="0" name=""/>
        <dsp:cNvSpPr/>
      </dsp:nvSpPr>
      <dsp:spPr>
        <a:xfrm>
          <a:off x="864095" y="1440166"/>
          <a:ext cx="6109247" cy="1237103"/>
        </a:xfrm>
        <a:prstGeom prst="chevron">
          <a:avLst/>
        </a:prstGeom>
        <a:solidFill>
          <a:srgbClr val="00B0F0"/>
        </a:solidFill>
        <a:ln w="15875" cap="flat" cmpd="sng" algn="ctr">
          <a:solidFill>
            <a:schemeClr val="accent6">
              <a:shade val="50000"/>
              <a:shade val="80000"/>
              <a:lumMod val="9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>
              <a:solidFill>
                <a:schemeClr val="accent2"/>
              </a:solidFill>
            </a:rPr>
            <a:t>Zararni</a:t>
          </a:r>
          <a:r>
            <a:rPr lang="en-US" sz="2400" b="1" kern="1200" dirty="0">
              <a:solidFill>
                <a:schemeClr val="accent2"/>
              </a:solidFill>
            </a:rPr>
            <a:t> </a:t>
          </a:r>
          <a:r>
            <a:rPr lang="en-US" sz="2400" b="1" kern="1200" dirty="0" err="1">
              <a:solidFill>
                <a:schemeClr val="accent2"/>
              </a:solidFill>
            </a:rPr>
            <a:t>qoplashni</a:t>
          </a:r>
          <a:r>
            <a:rPr lang="en-US" sz="2400" b="1" kern="1200" dirty="0">
              <a:solidFill>
                <a:schemeClr val="accent2"/>
              </a:solidFill>
            </a:rPr>
            <a:t> </a:t>
          </a:r>
          <a:r>
            <a:rPr lang="en-US" sz="2400" b="1" kern="1200" dirty="0" err="1">
              <a:solidFill>
                <a:schemeClr val="accent2"/>
              </a:solidFill>
            </a:rPr>
            <a:t>talab</a:t>
          </a:r>
          <a:r>
            <a:rPr lang="en-US" sz="2400" b="1" kern="1200" dirty="0">
              <a:solidFill>
                <a:schemeClr val="accent2"/>
              </a:solidFill>
            </a:rPr>
            <a:t> </a:t>
          </a:r>
          <a:r>
            <a:rPr lang="en-US" sz="2400" b="1" kern="1200" dirty="0" err="1">
              <a:solidFill>
                <a:schemeClr val="accent2"/>
              </a:solidFill>
            </a:rPr>
            <a:t>qilish</a:t>
          </a:r>
          <a:r>
            <a:rPr lang="en-US" sz="2400" b="1" kern="1200" dirty="0">
              <a:solidFill>
                <a:schemeClr val="accent2"/>
              </a:solidFill>
            </a:rPr>
            <a:t> </a:t>
          </a:r>
          <a:r>
            <a:rPr lang="en-US" sz="2400" b="1" kern="1200" dirty="0" err="1">
              <a:solidFill>
                <a:schemeClr val="accent2"/>
              </a:solidFill>
            </a:rPr>
            <a:t>huquqi</a:t>
          </a:r>
          <a:r>
            <a:rPr lang="en-US" sz="2400" b="1" kern="1200" dirty="0">
              <a:solidFill>
                <a:schemeClr val="tx1"/>
              </a:solidFill>
            </a:rPr>
            <a:t>- </a:t>
          </a:r>
          <a:r>
            <a:rPr lang="en-US" sz="1800" b="1" kern="1200" dirty="0" err="1">
              <a:solidFill>
                <a:schemeClr val="tx1"/>
              </a:solidFill>
            </a:rPr>
            <a:t>iste’molchining</a:t>
          </a:r>
          <a:r>
            <a:rPr lang="en-US" sz="1800" b="1" kern="1200" dirty="0">
              <a:solidFill>
                <a:schemeClr val="tx1"/>
              </a:solidFill>
            </a:rPr>
            <a:t>  </a:t>
          </a:r>
          <a:r>
            <a:rPr lang="en-US" sz="1800" b="1" kern="1200" dirty="0" err="1">
              <a:solidFill>
                <a:schemeClr val="tx1"/>
              </a:solidFill>
            </a:rPr>
            <a:t>soxta</a:t>
          </a:r>
          <a:r>
            <a:rPr lang="en-US" sz="1800" b="1" kern="1200" dirty="0">
              <a:solidFill>
                <a:schemeClr val="tx1"/>
              </a:solidFill>
            </a:rPr>
            <a:t>  </a:t>
          </a:r>
          <a:r>
            <a:rPr lang="en-US" sz="1800" b="1" kern="1200" dirty="0" err="1">
              <a:solidFill>
                <a:schemeClr val="tx1"/>
              </a:solidFill>
            </a:rPr>
            <a:t>va</a:t>
          </a:r>
          <a:r>
            <a:rPr lang="en-US" sz="1800" b="1" kern="1200" dirty="0">
              <a:solidFill>
                <a:schemeClr val="tx1"/>
              </a:solidFill>
            </a:rPr>
            <a:t> </a:t>
          </a:r>
          <a:r>
            <a:rPr lang="en-US" sz="1800" b="1" kern="1200" dirty="0" err="1">
              <a:solidFill>
                <a:schemeClr val="tx1"/>
              </a:solidFill>
            </a:rPr>
            <a:t>nuqsonli</a:t>
          </a:r>
          <a:r>
            <a:rPr lang="en-US" sz="1800" b="1" kern="1200" dirty="0">
              <a:solidFill>
                <a:schemeClr val="tx1"/>
              </a:solidFill>
            </a:rPr>
            <a:t> </a:t>
          </a:r>
          <a:r>
            <a:rPr lang="en-US" sz="1800" b="1" kern="1200" dirty="0" err="1">
              <a:solidFill>
                <a:schemeClr val="tx1"/>
              </a:solidFill>
            </a:rPr>
            <a:t>mahsulotlar</a:t>
          </a:r>
          <a:r>
            <a:rPr lang="en-US" sz="1800" b="1" kern="1200" dirty="0">
              <a:solidFill>
                <a:schemeClr val="tx1"/>
              </a:solidFill>
            </a:rPr>
            <a:t> </a:t>
          </a:r>
          <a:r>
            <a:rPr lang="en-US" sz="1800" b="1" kern="1200" dirty="0" err="1">
              <a:solidFill>
                <a:schemeClr val="tx1"/>
              </a:solidFill>
            </a:rPr>
            <a:t>haqida</a:t>
          </a:r>
          <a:r>
            <a:rPr lang="en-US" sz="1800" b="1" kern="1200" dirty="0">
              <a:solidFill>
                <a:schemeClr val="tx1"/>
              </a:solidFill>
            </a:rPr>
            <a:t>  </a:t>
          </a:r>
          <a:r>
            <a:rPr lang="en-US" sz="1800" b="1" kern="1200" dirty="0" err="1">
              <a:solidFill>
                <a:schemeClr val="tx1"/>
              </a:solidFill>
            </a:rPr>
            <a:t>shikoyat</a:t>
          </a:r>
          <a:r>
            <a:rPr lang="en-US" sz="1800" b="1" kern="1200" dirty="0">
              <a:solidFill>
                <a:schemeClr val="tx1"/>
              </a:solidFill>
            </a:rPr>
            <a:t>  </a:t>
          </a:r>
          <a:r>
            <a:rPr lang="en-US" sz="1800" b="1" kern="1200" dirty="0" err="1">
              <a:solidFill>
                <a:schemeClr val="tx1"/>
              </a:solidFill>
            </a:rPr>
            <a:t>yoki</a:t>
          </a:r>
          <a:r>
            <a:rPr lang="en-US" sz="1800" b="1" kern="1200" dirty="0">
              <a:solidFill>
                <a:schemeClr val="tx1"/>
              </a:solidFill>
            </a:rPr>
            <a:t> </a:t>
          </a:r>
          <a:r>
            <a:rPr lang="en-US" sz="1800" b="1" kern="1200" dirty="0" err="1">
              <a:solidFill>
                <a:schemeClr val="tx1"/>
              </a:solidFill>
            </a:rPr>
            <a:t>da’vosi</a:t>
          </a:r>
          <a:r>
            <a:rPr lang="en-US" sz="1800" b="1" kern="1200" dirty="0">
              <a:solidFill>
                <a:schemeClr val="tx1"/>
              </a:solidFill>
            </a:rPr>
            <a:t> </a:t>
          </a:r>
          <a:r>
            <a:rPr lang="en-US" sz="1800" b="1" kern="1200" dirty="0" err="1">
              <a:solidFill>
                <a:schemeClr val="tx1"/>
              </a:solidFill>
            </a:rPr>
            <a:t>bo’lsa</a:t>
          </a:r>
          <a:r>
            <a:rPr lang="en-US" sz="1800" b="1" kern="1200" dirty="0">
              <a:solidFill>
                <a:schemeClr val="tx1"/>
              </a:solidFill>
            </a:rPr>
            <a:t>, </a:t>
          </a:r>
          <a:r>
            <a:rPr lang="en-US" sz="1800" b="1" kern="1200" dirty="0" err="1">
              <a:solidFill>
                <a:schemeClr val="tx1"/>
              </a:solidFill>
            </a:rPr>
            <a:t>huquqiy</a:t>
          </a:r>
          <a:r>
            <a:rPr lang="en-US" sz="1800" b="1" kern="1200" dirty="0">
              <a:solidFill>
                <a:schemeClr val="tx1"/>
              </a:solidFill>
            </a:rPr>
            <a:t> </a:t>
          </a:r>
          <a:r>
            <a:rPr lang="en-US" sz="1800" b="1" kern="1200" dirty="0" err="1">
              <a:solidFill>
                <a:schemeClr val="tx1"/>
              </a:solidFill>
            </a:rPr>
            <a:t>himoya</a:t>
          </a:r>
          <a:r>
            <a:rPr lang="en-US" sz="1800" b="1" kern="1200" dirty="0">
              <a:solidFill>
                <a:schemeClr val="tx1"/>
              </a:solidFill>
            </a:rPr>
            <a:t>  </a:t>
          </a:r>
          <a:r>
            <a:rPr lang="en-US" sz="1800" b="1" kern="1200" dirty="0" err="1">
              <a:solidFill>
                <a:schemeClr val="tx1"/>
              </a:solidFill>
            </a:rPr>
            <a:t>vositalardan</a:t>
          </a:r>
          <a:r>
            <a:rPr lang="en-US" sz="1800" b="1" kern="1200" dirty="0">
              <a:solidFill>
                <a:schemeClr val="tx1"/>
              </a:solidFill>
            </a:rPr>
            <a:t> </a:t>
          </a:r>
          <a:r>
            <a:rPr lang="en-US" sz="1800" b="1" kern="1200" dirty="0" err="1">
              <a:solidFill>
                <a:schemeClr val="tx1"/>
              </a:solidFill>
            </a:rPr>
            <a:t>foidalanishi</a:t>
          </a:r>
          <a:r>
            <a:rPr lang="en-US" sz="1800" b="1" kern="1200" dirty="0">
              <a:solidFill>
                <a:schemeClr val="tx1"/>
              </a:solidFill>
            </a:rPr>
            <a:t> </a:t>
          </a:r>
          <a:r>
            <a:rPr lang="en-US" sz="1800" b="1" kern="1200" dirty="0" err="1">
              <a:solidFill>
                <a:schemeClr val="tx1"/>
              </a:solidFill>
            </a:rPr>
            <a:t>va</a:t>
          </a:r>
          <a:r>
            <a:rPr lang="en-US" sz="1800" b="1" kern="1200" dirty="0">
              <a:solidFill>
                <a:schemeClr val="tx1"/>
              </a:solidFill>
            </a:rPr>
            <a:t> </a:t>
          </a:r>
          <a:r>
            <a:rPr lang="en-US" sz="1800" b="1" kern="1200" dirty="0" err="1">
              <a:solidFill>
                <a:schemeClr val="tx1"/>
              </a:solidFill>
            </a:rPr>
            <a:t>talab</a:t>
          </a:r>
          <a:r>
            <a:rPr lang="en-US" sz="1800" b="1" kern="1200" dirty="0">
              <a:solidFill>
                <a:schemeClr val="tx1"/>
              </a:solidFill>
            </a:rPr>
            <a:t> </a:t>
          </a:r>
          <a:r>
            <a:rPr lang="en-US" sz="1800" b="1" kern="1200" dirty="0" err="1">
              <a:solidFill>
                <a:schemeClr val="tx1"/>
              </a:solidFill>
            </a:rPr>
            <a:t>qilishi</a:t>
          </a:r>
          <a:r>
            <a:rPr lang="en-US" sz="1800" b="1" kern="1200" dirty="0">
              <a:solidFill>
                <a:schemeClr val="tx1"/>
              </a:solidFill>
            </a:rPr>
            <a:t> </a:t>
          </a:r>
          <a:r>
            <a:rPr lang="en-US" sz="1800" b="1" kern="1200" dirty="0" err="1">
              <a:solidFill>
                <a:schemeClr val="tx1"/>
              </a:solidFill>
            </a:rPr>
            <a:t>mumkin</a:t>
          </a:r>
          <a:endParaRPr lang="ru-RU" sz="1800" b="1" kern="1200" dirty="0">
            <a:solidFill>
              <a:schemeClr val="tx1"/>
            </a:solidFill>
          </a:endParaRPr>
        </a:p>
      </dsp:txBody>
      <dsp:txXfrm>
        <a:off x="1482647" y="1440166"/>
        <a:ext cx="4872144" cy="1237103"/>
      </dsp:txXfrm>
    </dsp:sp>
    <dsp:sp modelId="{5A92A6DA-7175-48D3-A367-1CECF3C1F7D7}">
      <dsp:nvSpPr>
        <dsp:cNvPr id="0" name=""/>
        <dsp:cNvSpPr/>
      </dsp:nvSpPr>
      <dsp:spPr>
        <a:xfrm>
          <a:off x="864095" y="2808315"/>
          <a:ext cx="6120691" cy="1237103"/>
        </a:xfrm>
        <a:prstGeom prst="chevron">
          <a:avLst/>
        </a:prstGeom>
        <a:solidFill>
          <a:schemeClr val="accent4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>
              <a:solidFill>
                <a:schemeClr val="accent2"/>
              </a:solidFill>
            </a:rPr>
            <a:t>Ta’lim</a:t>
          </a:r>
          <a:r>
            <a:rPr lang="en-US" sz="2400" b="1" kern="1200" dirty="0">
              <a:solidFill>
                <a:schemeClr val="accent2"/>
              </a:solidFill>
            </a:rPr>
            <a:t> </a:t>
          </a:r>
          <a:r>
            <a:rPr lang="en-US" sz="2400" b="1" kern="1200" dirty="0" err="1">
              <a:solidFill>
                <a:schemeClr val="accent2"/>
              </a:solidFill>
            </a:rPr>
            <a:t>olish</a:t>
          </a:r>
          <a:r>
            <a:rPr lang="en-US" sz="2400" b="1" kern="1200" dirty="0">
              <a:solidFill>
                <a:schemeClr val="accent2"/>
              </a:solidFill>
            </a:rPr>
            <a:t> </a:t>
          </a:r>
          <a:r>
            <a:rPr lang="en-US" sz="2400" b="1" kern="1200" dirty="0" err="1">
              <a:solidFill>
                <a:schemeClr val="accent2"/>
              </a:solidFill>
            </a:rPr>
            <a:t>huquqi</a:t>
          </a:r>
          <a:r>
            <a:rPr lang="en-US" sz="2400" b="1" kern="1200" dirty="0">
              <a:solidFill>
                <a:schemeClr val="accent2"/>
              </a:solidFill>
            </a:rPr>
            <a:t> </a:t>
          </a:r>
          <a:r>
            <a:rPr lang="en-US" sz="2000" b="1" kern="1200" dirty="0">
              <a:solidFill>
                <a:schemeClr val="tx1"/>
              </a:solidFill>
            </a:rPr>
            <a:t>-</a:t>
          </a:r>
          <a:r>
            <a:rPr lang="en-US" sz="1800" b="1" kern="1200" dirty="0">
              <a:solidFill>
                <a:schemeClr val="tx1"/>
              </a:solidFill>
            </a:rPr>
            <a:t> </a:t>
          </a:r>
          <a:r>
            <a:rPr lang="en-US" sz="1800" b="1" kern="1200" dirty="0" err="1">
              <a:solidFill>
                <a:schemeClr val="tx1"/>
              </a:solidFill>
            </a:rPr>
            <a:t>adolatsiz</a:t>
          </a:r>
          <a:r>
            <a:rPr lang="en-US" sz="1800" b="1" kern="1200" dirty="0">
              <a:solidFill>
                <a:schemeClr val="tx1"/>
              </a:solidFill>
            </a:rPr>
            <a:t>  </a:t>
          </a:r>
          <a:r>
            <a:rPr lang="en-US" sz="1800" b="1" kern="1200" dirty="0" err="1">
              <a:solidFill>
                <a:schemeClr val="tx1"/>
              </a:solidFill>
            </a:rPr>
            <a:t>savdo</a:t>
          </a:r>
          <a:r>
            <a:rPr lang="en-US" sz="1800" b="1" kern="1200" dirty="0">
              <a:solidFill>
                <a:schemeClr val="tx1"/>
              </a:solidFill>
            </a:rPr>
            <a:t> </a:t>
          </a:r>
          <a:r>
            <a:rPr lang="en-US" sz="1800" b="1" kern="1200" dirty="0" err="1">
              <a:solidFill>
                <a:schemeClr val="tx1"/>
              </a:solidFill>
            </a:rPr>
            <a:t>amaliyotlarini</a:t>
          </a:r>
          <a:r>
            <a:rPr lang="en-US" sz="1800" b="1" kern="1200" dirty="0">
              <a:solidFill>
                <a:schemeClr val="tx1"/>
              </a:solidFill>
            </a:rPr>
            <a:t>  </a:t>
          </a:r>
          <a:r>
            <a:rPr lang="en-US" sz="1800" b="1" kern="1200" dirty="0" err="1">
              <a:solidFill>
                <a:schemeClr val="tx1"/>
              </a:solidFill>
            </a:rPr>
            <a:t>bartaraf</a:t>
          </a:r>
          <a:r>
            <a:rPr lang="en-US" sz="1800" b="1" kern="1200" dirty="0">
              <a:solidFill>
                <a:schemeClr val="tx1"/>
              </a:solidFill>
            </a:rPr>
            <a:t>  </a:t>
          </a:r>
          <a:r>
            <a:rPr lang="en-US" sz="1800" b="1" kern="1200" dirty="0" err="1">
              <a:solidFill>
                <a:schemeClr val="tx1"/>
              </a:solidFill>
            </a:rPr>
            <a:t>qilishga</a:t>
          </a:r>
          <a:r>
            <a:rPr lang="en-US" sz="1800" b="1" kern="1200" dirty="0">
              <a:solidFill>
                <a:schemeClr val="tx1"/>
              </a:solidFill>
            </a:rPr>
            <a:t>  </a:t>
          </a:r>
          <a:r>
            <a:rPr lang="en-US" sz="1800" b="1" kern="1200" dirty="0" err="1">
              <a:solidFill>
                <a:schemeClr val="tx1"/>
              </a:solidFill>
            </a:rPr>
            <a:t>qaratilgan</a:t>
          </a:r>
          <a:r>
            <a:rPr lang="en-US" sz="1800" b="1" kern="1200" dirty="0">
              <a:solidFill>
                <a:schemeClr val="tx1"/>
              </a:solidFill>
            </a:rPr>
            <a:t> </a:t>
          </a:r>
          <a:r>
            <a:rPr lang="en-US" sz="1800" b="1" kern="1200" dirty="0" err="1">
              <a:solidFill>
                <a:schemeClr val="tx1"/>
              </a:solidFill>
            </a:rPr>
            <a:t>qonunlardan</a:t>
          </a:r>
          <a:r>
            <a:rPr lang="en-US" sz="1800" b="1" kern="1200" dirty="0">
              <a:solidFill>
                <a:schemeClr val="tx1"/>
              </a:solidFill>
            </a:rPr>
            <a:t>  </a:t>
          </a:r>
          <a:r>
            <a:rPr lang="en-US" sz="1800" b="1" kern="1200" dirty="0" err="1">
              <a:solidFill>
                <a:schemeClr val="tx1"/>
              </a:solidFill>
            </a:rPr>
            <a:t>xabardor</a:t>
          </a:r>
          <a:r>
            <a:rPr lang="en-US" sz="1800" b="1" kern="1200" dirty="0">
              <a:solidFill>
                <a:schemeClr val="tx1"/>
              </a:solidFill>
            </a:rPr>
            <a:t>  </a:t>
          </a:r>
          <a:r>
            <a:rPr lang="en-US" sz="1800" b="1" kern="1200" dirty="0" err="1">
              <a:solidFill>
                <a:schemeClr val="tx1"/>
              </a:solidFill>
            </a:rPr>
            <a:t>bo’lishidir</a:t>
          </a:r>
          <a:endParaRPr lang="ru-RU" sz="1800" b="1" kern="1200" dirty="0">
            <a:solidFill>
              <a:schemeClr val="tx1"/>
            </a:solidFill>
          </a:endParaRPr>
        </a:p>
      </dsp:txBody>
      <dsp:txXfrm>
        <a:off x="1482647" y="2808315"/>
        <a:ext cx="4883588" cy="123710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AD5411-7193-4A94-BD0F-FFA01536B257}">
      <dsp:nvSpPr>
        <dsp:cNvPr id="0" name=""/>
        <dsp:cNvSpPr/>
      </dsp:nvSpPr>
      <dsp:spPr>
        <a:xfrm>
          <a:off x="165258" y="252032"/>
          <a:ext cx="4076372" cy="4608502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0"/>
                <a:satOff val="0"/>
                <a:lumOff val="0"/>
                <a:alphaOff val="0"/>
              </a:schemeClr>
            </a:gs>
            <a:gs pos="100000">
              <a:schemeClr val="accent4">
                <a:alpha val="50000"/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 err="1"/>
            <a:t>Mijozlar</a:t>
          </a:r>
          <a:r>
            <a:rPr lang="en-US" sz="2800" b="1" kern="1200" dirty="0"/>
            <a:t> </a:t>
          </a:r>
          <a:r>
            <a:rPr lang="en-US" sz="2800" b="1" kern="1200" dirty="0" err="1"/>
            <a:t>manfaatlariga</a:t>
          </a:r>
          <a:r>
            <a:rPr lang="en-US" sz="2800" b="1" kern="1200" dirty="0"/>
            <a:t> </a:t>
          </a:r>
          <a:r>
            <a:rPr lang="en-US" sz="2800" b="1" kern="1200" dirty="0" err="1"/>
            <a:t>advokatlik</a:t>
          </a:r>
          <a:r>
            <a:rPr lang="en-US" sz="2800" b="1" kern="1200" dirty="0"/>
            <a:t> </a:t>
          </a:r>
          <a:r>
            <a:rPr lang="en-US" sz="2800" b="1" kern="1200" dirty="0" err="1"/>
            <a:t>qilish</a:t>
          </a:r>
          <a:r>
            <a:rPr lang="en-US" sz="2800" b="1" kern="1200" dirty="0"/>
            <a:t> </a:t>
          </a:r>
          <a:r>
            <a:rPr lang="en-US" sz="2800" b="1" kern="1200" dirty="0" err="1"/>
            <a:t>loyihalari</a:t>
          </a:r>
          <a:r>
            <a:rPr lang="en-US" sz="2800" b="1" kern="1200" dirty="0"/>
            <a:t> </a:t>
          </a:r>
          <a:r>
            <a:rPr lang="en-US" sz="2800" b="1" kern="1200" dirty="0" err="1"/>
            <a:t>Britaniyada</a:t>
          </a:r>
          <a:r>
            <a:rPr lang="en-US" sz="2800" b="1" kern="1200" dirty="0"/>
            <a:t> 1990-yilda </a:t>
          </a:r>
          <a:r>
            <a:rPr lang="en-US" sz="2800" b="1" kern="1200" dirty="0" err="1"/>
            <a:t>rivojlana</a:t>
          </a:r>
          <a:r>
            <a:rPr lang="en-US" sz="2800" b="1" kern="1200" dirty="0"/>
            <a:t> </a:t>
          </a:r>
          <a:r>
            <a:rPr lang="en-US" sz="2800" b="1" kern="1200" dirty="0" err="1"/>
            <a:t>boshlangan</a:t>
          </a:r>
          <a:endParaRPr lang="ru-RU" sz="2800" b="1" kern="1200" dirty="0"/>
        </a:p>
      </dsp:txBody>
      <dsp:txXfrm>
        <a:off x="734481" y="795474"/>
        <a:ext cx="2350341" cy="3521619"/>
      </dsp:txXfrm>
    </dsp:sp>
    <dsp:sp modelId="{8BC7C0EB-46E0-4B4C-AC18-3F5088DEE7ED}">
      <dsp:nvSpPr>
        <dsp:cNvPr id="0" name=""/>
        <dsp:cNvSpPr/>
      </dsp:nvSpPr>
      <dsp:spPr>
        <a:xfrm>
          <a:off x="3103184" y="324041"/>
          <a:ext cx="4076372" cy="4464484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-4565623"/>
                <a:satOff val="48042"/>
                <a:lumOff val="2746"/>
                <a:alphaOff val="0"/>
              </a:schemeClr>
            </a:gs>
            <a:gs pos="100000">
              <a:schemeClr val="accent4">
                <a:alpha val="50000"/>
                <a:hueOff val="-4565623"/>
                <a:satOff val="48042"/>
                <a:lumOff val="2746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/>
            <a:t>Iste'molchi</a:t>
          </a:r>
          <a:r>
            <a:rPr lang="en-US" sz="1800" b="1" kern="1200" dirty="0"/>
            <a:t> </a:t>
          </a:r>
          <a:r>
            <a:rPr lang="en-US" sz="1800" b="1" kern="1200" dirty="0" err="1"/>
            <a:t>Advokatlari</a:t>
          </a:r>
          <a:r>
            <a:rPr lang="en-US" sz="1800" b="1" kern="1200" dirty="0"/>
            <a:t> </a:t>
          </a:r>
          <a:r>
            <a:rPr lang="en-US" sz="1800" b="1" kern="1200" dirty="0" err="1"/>
            <a:t>Milliy</a:t>
          </a:r>
          <a:r>
            <a:rPr lang="en-US" sz="1800" b="1" kern="1200" dirty="0"/>
            <a:t> </a:t>
          </a:r>
          <a:r>
            <a:rPr lang="en-US" sz="1800" b="1" kern="1200" dirty="0" err="1"/>
            <a:t>Assotsiatsiyasi</a:t>
          </a:r>
          <a:r>
            <a:rPr lang="en-US" sz="1800" b="1" kern="1200" dirty="0"/>
            <a:t> (NACA) </a:t>
          </a:r>
          <a:r>
            <a:rPr lang="en-US" sz="1800" b="1" kern="1200" dirty="0" err="1"/>
            <a:t>firibgarlik</a:t>
          </a:r>
          <a:r>
            <a:rPr lang="en-US" sz="1800" b="1" kern="1200" dirty="0"/>
            <a:t> , </a:t>
          </a:r>
          <a:r>
            <a:rPr lang="en-US" sz="1800" b="1" kern="1200" dirty="0" err="1"/>
            <a:t>suiste'mol</a:t>
          </a:r>
          <a:r>
            <a:rPr lang="en-US" sz="1800" b="1" kern="1200" dirty="0"/>
            <a:t> </a:t>
          </a:r>
          <a:r>
            <a:rPr lang="en-US" sz="1800" b="1" kern="1200" dirty="0" err="1"/>
            <a:t>va</a:t>
          </a:r>
          <a:r>
            <a:rPr lang="en-US" sz="1800" b="1" kern="1200" dirty="0"/>
            <a:t> </a:t>
          </a:r>
          <a:r>
            <a:rPr lang="en-US" sz="1800" b="1" kern="1200" dirty="0" err="1"/>
            <a:t>katta</a:t>
          </a:r>
          <a:r>
            <a:rPr lang="en-US" sz="1800" b="1" kern="1200" dirty="0"/>
            <a:t> </a:t>
          </a:r>
          <a:r>
            <a:rPr lang="en-US" sz="1800" b="1" kern="1200" dirty="0" err="1"/>
            <a:t>biznes</a:t>
          </a:r>
          <a:r>
            <a:rPr lang="en-US" sz="1800" b="1" kern="1200" dirty="0"/>
            <a:t> </a:t>
          </a:r>
          <a:r>
            <a:rPr lang="en-US" sz="1800" b="1" kern="1200" dirty="0" err="1"/>
            <a:t>amaliyotlari</a:t>
          </a:r>
          <a:r>
            <a:rPr lang="en-US" sz="1800" b="1" kern="1200" dirty="0"/>
            <a:t> </a:t>
          </a:r>
          <a:r>
            <a:rPr lang="en-US" sz="1800" b="1" kern="1200" dirty="0" err="1"/>
            <a:t>qurboni</a:t>
          </a:r>
          <a:r>
            <a:rPr lang="en-US" sz="1800" b="1" kern="1200" dirty="0"/>
            <a:t> </a:t>
          </a:r>
          <a:r>
            <a:rPr lang="en-US" sz="1800" b="1" kern="1200" dirty="0" err="1"/>
            <a:t>bo'lgan</a:t>
          </a:r>
          <a:r>
            <a:rPr lang="en-US" sz="1800" b="1" kern="1200" dirty="0"/>
            <a:t> </a:t>
          </a:r>
          <a:r>
            <a:rPr lang="en-US" sz="1800" b="1" kern="1200" dirty="0" err="1"/>
            <a:t>yuz</a:t>
          </a:r>
          <a:r>
            <a:rPr lang="en-US" sz="1800" b="1" kern="1200" dirty="0"/>
            <a:t> </a:t>
          </a:r>
          <a:r>
            <a:rPr lang="en-US" sz="1800" b="1" kern="1200" dirty="0" err="1"/>
            <a:t>minglab</a:t>
          </a:r>
          <a:r>
            <a:rPr lang="en-US" sz="1800" b="1" kern="1200" dirty="0"/>
            <a:t> </a:t>
          </a:r>
          <a:r>
            <a:rPr lang="en-US" sz="1800" b="1" kern="1200" dirty="0" err="1"/>
            <a:t>iste'molchilarni</a:t>
          </a:r>
          <a:r>
            <a:rPr lang="en-US" sz="1800" b="1" kern="1200" dirty="0"/>
            <a:t> </a:t>
          </a:r>
          <a:r>
            <a:rPr lang="en-US" sz="1800" b="1" kern="1200" dirty="0" err="1"/>
            <a:t>himoya</a:t>
          </a:r>
          <a:r>
            <a:rPr lang="en-US" sz="1800" b="1" kern="1200" dirty="0"/>
            <a:t> </a:t>
          </a:r>
          <a:r>
            <a:rPr lang="en-US" sz="1800" b="1" kern="1200" dirty="0" err="1"/>
            <a:t>qiluvchi</a:t>
          </a:r>
          <a:r>
            <a:rPr lang="en-US" sz="1800" b="1" kern="1200" dirty="0"/>
            <a:t> 1500 </a:t>
          </a:r>
          <a:r>
            <a:rPr lang="en-US" sz="1800" b="1" kern="1200" dirty="0" err="1"/>
            <a:t>dan</a:t>
          </a:r>
          <a:r>
            <a:rPr lang="en-US" sz="1800" b="1" kern="1200" dirty="0"/>
            <a:t> </a:t>
          </a:r>
          <a:r>
            <a:rPr lang="en-US" sz="1800" b="1" kern="1200" dirty="0" err="1"/>
            <a:t>ortiq</a:t>
          </a:r>
          <a:r>
            <a:rPr lang="en-US" sz="1800" b="1" kern="1200" dirty="0"/>
            <a:t> </a:t>
          </a:r>
          <a:r>
            <a:rPr lang="en-US" sz="1800" b="1" kern="1200" dirty="0" err="1"/>
            <a:t>advokatlardan</a:t>
          </a:r>
          <a:r>
            <a:rPr lang="en-US" sz="1800" b="1" kern="1200" dirty="0"/>
            <a:t> </a:t>
          </a:r>
          <a:r>
            <a:rPr lang="en-US" sz="1800" b="1" kern="1200" dirty="0" err="1"/>
            <a:t>iborat</a:t>
          </a:r>
          <a:r>
            <a:rPr lang="en-US" sz="1800" b="1" kern="1200" dirty="0"/>
            <a:t> </a:t>
          </a:r>
          <a:r>
            <a:rPr lang="en-US" sz="1800" b="1" kern="1200" dirty="0" err="1"/>
            <a:t>umummilliy</a:t>
          </a:r>
          <a:r>
            <a:rPr lang="en-US" sz="1800" b="1" kern="1200" dirty="0"/>
            <a:t> </a:t>
          </a:r>
          <a:r>
            <a:rPr lang="en-US" sz="1800" b="1" kern="1200" dirty="0" err="1"/>
            <a:t>a'zolik</a:t>
          </a:r>
          <a:r>
            <a:rPr lang="en-US" sz="1800" b="1" kern="1200" dirty="0"/>
            <a:t> </a:t>
          </a:r>
          <a:r>
            <a:rPr lang="en-US" sz="1800" b="1" kern="1200" dirty="0" err="1"/>
            <a:t>tashkilotidir</a:t>
          </a:r>
          <a:endParaRPr lang="ru-RU" sz="1800" b="1" kern="1200" dirty="0"/>
        </a:p>
      </dsp:txBody>
      <dsp:txXfrm>
        <a:off x="4259993" y="850500"/>
        <a:ext cx="2350341" cy="341156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F27805-0BDF-428B-93AC-0503199EA66E}">
      <dsp:nvSpPr>
        <dsp:cNvPr id="0" name=""/>
        <dsp:cNvSpPr/>
      </dsp:nvSpPr>
      <dsp:spPr>
        <a:xfrm>
          <a:off x="556261" y="0"/>
          <a:ext cx="6304300" cy="3816424"/>
        </a:xfrm>
        <a:prstGeom prst="rightArrow">
          <a:avLst/>
        </a:prstGeom>
        <a:gradFill rotWithShape="0">
          <a:gsLst>
            <a:gs pos="0">
              <a:schemeClr val="accent4">
                <a:tint val="40000"/>
                <a:hueOff val="0"/>
                <a:satOff val="0"/>
                <a:lumOff val="0"/>
                <a:alphaOff val="0"/>
              </a:schemeClr>
            </a:gs>
            <a:gs pos="100000">
              <a:schemeClr val="accent4">
                <a:tint val="40000"/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37886E40-21C3-41ED-88E2-E26BD8F63248}">
      <dsp:nvSpPr>
        <dsp:cNvPr id="0" name=""/>
        <dsp:cNvSpPr/>
      </dsp:nvSpPr>
      <dsp:spPr>
        <a:xfrm>
          <a:off x="3621" y="432049"/>
          <a:ext cx="2390187" cy="2952324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schemeClr val="tx1"/>
              </a:solidFill>
            </a:rPr>
            <a:t>Mijozlar</a:t>
          </a:r>
          <a:r>
            <a:rPr lang="en-US" sz="2000" b="1" kern="1200" dirty="0">
              <a:solidFill>
                <a:schemeClr val="tx1"/>
              </a:solidFill>
            </a:rPr>
            <a:t> </a:t>
          </a:r>
          <a:r>
            <a:rPr lang="en-US" sz="2000" b="1" kern="1200" dirty="0" err="1">
              <a:solidFill>
                <a:schemeClr val="tx1"/>
              </a:solidFill>
            </a:rPr>
            <a:t>bilan</a:t>
          </a:r>
          <a:r>
            <a:rPr lang="en-US" sz="2000" b="1" kern="1200" dirty="0">
              <a:solidFill>
                <a:schemeClr val="tx1"/>
              </a:solidFill>
            </a:rPr>
            <a:t> </a:t>
          </a:r>
          <a:r>
            <a:rPr lang="en-US" sz="2000" b="1" kern="1200" dirty="0" err="1">
              <a:solidFill>
                <a:schemeClr val="tx1"/>
              </a:solidFill>
            </a:rPr>
            <a:t>birgalikda</a:t>
          </a:r>
          <a:r>
            <a:rPr lang="en-US" sz="2000" b="1" kern="1200" dirty="0">
              <a:solidFill>
                <a:schemeClr val="tx1"/>
              </a:solidFill>
            </a:rPr>
            <a:t> </a:t>
          </a:r>
          <a:r>
            <a:rPr lang="en-US" sz="2000" b="1" kern="1200" dirty="0" err="1">
              <a:solidFill>
                <a:schemeClr val="tx1"/>
              </a:solidFill>
            </a:rPr>
            <a:t>uzoq</a:t>
          </a:r>
          <a:r>
            <a:rPr lang="en-US" sz="2000" b="1" kern="1200" dirty="0">
              <a:solidFill>
                <a:schemeClr val="tx1"/>
              </a:solidFill>
            </a:rPr>
            <a:t> </a:t>
          </a:r>
          <a:r>
            <a:rPr lang="en-US" sz="2000" b="1" kern="1200" dirty="0" err="1">
              <a:solidFill>
                <a:schemeClr val="tx1"/>
              </a:solidFill>
            </a:rPr>
            <a:t>vaqt</a:t>
          </a:r>
          <a:r>
            <a:rPr lang="en-US" sz="2000" b="1" kern="1200" dirty="0">
              <a:solidFill>
                <a:schemeClr val="tx1"/>
              </a:solidFill>
            </a:rPr>
            <a:t> </a:t>
          </a:r>
          <a:r>
            <a:rPr lang="en-US" sz="2000" b="1" kern="1200" dirty="0" err="1">
              <a:solidFill>
                <a:schemeClr val="tx1"/>
              </a:solidFill>
            </a:rPr>
            <a:t>davomida</a:t>
          </a:r>
          <a:r>
            <a:rPr lang="en-US" sz="2000" b="1" kern="1200" dirty="0">
              <a:solidFill>
                <a:schemeClr val="tx1"/>
              </a:solidFill>
            </a:rPr>
            <a:t> individual </a:t>
          </a:r>
          <a:r>
            <a:rPr lang="en-US" sz="2000" b="1" kern="1200" dirty="0" err="1">
              <a:solidFill>
                <a:schemeClr val="tx1"/>
              </a:solidFill>
            </a:rPr>
            <a:t>faoliyat</a:t>
          </a:r>
          <a:r>
            <a:rPr lang="en-US" sz="2000" b="1" kern="1200" dirty="0">
              <a:solidFill>
                <a:schemeClr val="tx1"/>
              </a:solidFill>
            </a:rPr>
            <a:t> </a:t>
          </a:r>
          <a:r>
            <a:rPr lang="en-US" sz="2000" b="1" kern="1200" dirty="0" err="1">
              <a:solidFill>
                <a:schemeClr val="tx1"/>
              </a:solidFill>
            </a:rPr>
            <a:t>olib</a:t>
          </a:r>
          <a:r>
            <a:rPr lang="en-US" sz="2000" b="1" kern="1200" dirty="0">
              <a:solidFill>
                <a:schemeClr val="tx1"/>
              </a:solidFill>
            </a:rPr>
            <a:t> </a:t>
          </a:r>
          <a:r>
            <a:rPr lang="en-US" sz="2000" b="1" kern="1200" dirty="0" err="1">
              <a:solidFill>
                <a:schemeClr val="tx1"/>
              </a:solidFill>
            </a:rPr>
            <a:t>boruvchi</a:t>
          </a:r>
          <a:r>
            <a:rPr lang="en-US" sz="2000" b="1" kern="1200" dirty="0">
              <a:solidFill>
                <a:schemeClr val="tx1"/>
              </a:solidFill>
            </a:rPr>
            <a:t> </a:t>
          </a:r>
          <a:r>
            <a:rPr lang="en-US" sz="2000" b="1" kern="1200" dirty="0" err="1">
              <a:solidFill>
                <a:schemeClr val="tx1"/>
              </a:solidFill>
            </a:rPr>
            <a:t>volontyorlar</a:t>
          </a:r>
          <a:r>
            <a:rPr lang="en-US" sz="2000" b="1" kern="1200" dirty="0">
              <a:solidFill>
                <a:schemeClr val="tx1"/>
              </a:solidFill>
            </a:rPr>
            <a:t> </a:t>
          </a:r>
          <a:r>
            <a:rPr lang="en-US" sz="2000" b="1" kern="1200" dirty="0" err="1">
              <a:solidFill>
                <a:schemeClr val="tx1"/>
              </a:solidFill>
            </a:rPr>
            <a:t>uchun</a:t>
          </a:r>
          <a:r>
            <a:rPr lang="en-US" sz="2000" b="1" kern="1200" dirty="0">
              <a:solidFill>
                <a:schemeClr val="tx1"/>
              </a:solidFill>
            </a:rPr>
            <a:t> </a:t>
          </a:r>
          <a:r>
            <a:rPr lang="en-US" sz="2000" b="1" kern="1200" dirty="0" err="1">
              <a:solidFill>
                <a:schemeClr val="tx1"/>
              </a:solidFill>
            </a:rPr>
            <a:t>treninglar</a:t>
          </a:r>
          <a:r>
            <a:rPr lang="en-US" sz="2000" b="1" kern="1200" dirty="0">
              <a:solidFill>
                <a:schemeClr val="tx1"/>
              </a:solidFill>
            </a:rPr>
            <a:t> </a:t>
          </a:r>
          <a:r>
            <a:rPr lang="en-US" sz="2000" b="1" kern="1200" dirty="0" err="1">
              <a:solidFill>
                <a:schemeClr val="tx1"/>
              </a:solidFill>
            </a:rPr>
            <a:t>o’tkazish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120300" y="548728"/>
        <a:ext cx="2156829" cy="2718966"/>
      </dsp:txXfrm>
    </dsp:sp>
    <dsp:sp modelId="{54D69F64-1216-4717-85D5-217A5CBCC29C}">
      <dsp:nvSpPr>
        <dsp:cNvPr id="0" name=""/>
        <dsp:cNvSpPr/>
      </dsp:nvSpPr>
      <dsp:spPr>
        <a:xfrm>
          <a:off x="2513318" y="432049"/>
          <a:ext cx="2390187" cy="2952324"/>
        </a:xfrm>
        <a:prstGeom prst="roundRect">
          <a:avLst/>
        </a:prstGeom>
        <a:gradFill rotWithShape="0">
          <a:gsLst>
            <a:gs pos="0">
              <a:schemeClr val="accent4">
                <a:hueOff val="-2282812"/>
                <a:satOff val="24021"/>
                <a:lumOff val="1373"/>
                <a:alphaOff val="0"/>
              </a:schemeClr>
            </a:gs>
            <a:gs pos="100000">
              <a:schemeClr val="accent4">
                <a:hueOff val="-2282812"/>
                <a:satOff val="24021"/>
                <a:lumOff val="1373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schemeClr val="tx1"/>
              </a:solidFill>
            </a:rPr>
            <a:t>Bilim</a:t>
          </a:r>
          <a:r>
            <a:rPr lang="en-US" sz="2000" b="1" kern="1200" dirty="0">
              <a:solidFill>
                <a:schemeClr val="tx1"/>
              </a:solidFill>
            </a:rPr>
            <a:t> </a:t>
          </a:r>
          <a:r>
            <a:rPr lang="en-US" sz="2000" b="1" kern="1200" dirty="0" err="1">
              <a:solidFill>
                <a:schemeClr val="tx1"/>
              </a:solidFill>
            </a:rPr>
            <a:t>va</a:t>
          </a:r>
          <a:r>
            <a:rPr lang="en-US" sz="2000" b="1" kern="1200" dirty="0">
              <a:solidFill>
                <a:schemeClr val="tx1"/>
              </a:solidFill>
            </a:rPr>
            <a:t> </a:t>
          </a:r>
          <a:r>
            <a:rPr lang="en-US" sz="2000" b="1" kern="1200" dirty="0" err="1">
              <a:solidFill>
                <a:schemeClr val="tx1"/>
              </a:solidFill>
            </a:rPr>
            <a:t>ko’nikmalar</a:t>
          </a:r>
          <a:r>
            <a:rPr lang="en-US" sz="2000" b="1" kern="1200" dirty="0">
              <a:solidFill>
                <a:schemeClr val="tx1"/>
              </a:solidFill>
            </a:rPr>
            <a:t> </a:t>
          </a:r>
          <a:r>
            <a:rPr lang="en-US" sz="2000" b="1" kern="1200" dirty="0" err="1">
              <a:solidFill>
                <a:schemeClr val="tx1"/>
              </a:solidFill>
            </a:rPr>
            <a:t>asosida</a:t>
          </a:r>
          <a:r>
            <a:rPr lang="en-US" sz="2000" b="1" kern="1200" dirty="0">
              <a:solidFill>
                <a:schemeClr val="tx1"/>
              </a:solidFill>
            </a:rPr>
            <a:t> </a:t>
          </a:r>
          <a:r>
            <a:rPr lang="en-US" sz="2000" b="1" kern="1200" dirty="0" err="1">
              <a:solidFill>
                <a:schemeClr val="tx1"/>
              </a:solidFill>
            </a:rPr>
            <a:t>mijozlarga</a:t>
          </a:r>
          <a:r>
            <a:rPr lang="en-US" sz="2000" b="1" kern="1200" dirty="0">
              <a:solidFill>
                <a:schemeClr val="tx1"/>
              </a:solidFill>
            </a:rPr>
            <a:t> </a:t>
          </a:r>
          <a:r>
            <a:rPr lang="en-US" sz="2000" b="1" kern="1200" dirty="0" err="1">
              <a:solidFill>
                <a:schemeClr val="tx1"/>
              </a:solidFill>
            </a:rPr>
            <a:t>qaror</a:t>
          </a:r>
          <a:r>
            <a:rPr lang="en-US" sz="2000" b="1" kern="1200" dirty="0">
              <a:solidFill>
                <a:schemeClr val="tx1"/>
              </a:solidFill>
            </a:rPr>
            <a:t> </a:t>
          </a:r>
          <a:r>
            <a:rPr lang="en-US" sz="2000" b="1" kern="1200" dirty="0" err="1">
              <a:solidFill>
                <a:schemeClr val="tx1"/>
              </a:solidFill>
            </a:rPr>
            <a:t>qabul</a:t>
          </a:r>
          <a:r>
            <a:rPr lang="en-US" sz="2000" b="1" kern="1200" dirty="0">
              <a:solidFill>
                <a:schemeClr val="tx1"/>
              </a:solidFill>
            </a:rPr>
            <a:t> </a:t>
          </a:r>
          <a:r>
            <a:rPr lang="en-US" sz="2000" b="1" kern="1200" dirty="0" err="1">
              <a:solidFill>
                <a:schemeClr val="tx1"/>
              </a:solidFill>
            </a:rPr>
            <a:t>qilishlarida</a:t>
          </a:r>
          <a:r>
            <a:rPr lang="en-US" sz="2000" b="1" kern="1200" dirty="0">
              <a:solidFill>
                <a:schemeClr val="tx1"/>
              </a:solidFill>
            </a:rPr>
            <a:t> </a:t>
          </a:r>
          <a:r>
            <a:rPr lang="en-US" sz="2000" b="1" kern="1200" dirty="0" err="1">
              <a:solidFill>
                <a:schemeClr val="tx1"/>
              </a:solidFill>
            </a:rPr>
            <a:t>yordamlashish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2629997" y="548728"/>
        <a:ext cx="2156829" cy="2718966"/>
      </dsp:txXfrm>
    </dsp:sp>
    <dsp:sp modelId="{EB24B359-9036-40C5-BACB-768B52A6CF8E}">
      <dsp:nvSpPr>
        <dsp:cNvPr id="0" name=""/>
        <dsp:cNvSpPr/>
      </dsp:nvSpPr>
      <dsp:spPr>
        <a:xfrm>
          <a:off x="5026636" y="432049"/>
          <a:ext cx="2390187" cy="2952324"/>
        </a:xfrm>
        <a:prstGeom prst="roundRect">
          <a:avLst/>
        </a:prstGeom>
        <a:gradFill rotWithShape="0">
          <a:gsLst>
            <a:gs pos="0">
              <a:schemeClr val="accent4">
                <a:hueOff val="-4565623"/>
                <a:satOff val="48042"/>
                <a:lumOff val="2746"/>
                <a:alphaOff val="0"/>
              </a:schemeClr>
            </a:gs>
            <a:gs pos="100000">
              <a:schemeClr val="accent4">
                <a:hueOff val="-4565623"/>
                <a:satOff val="48042"/>
                <a:lumOff val="2746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schemeClr val="tx1"/>
              </a:solidFill>
            </a:rPr>
            <a:t>Mijozlarga</a:t>
          </a:r>
          <a:r>
            <a:rPr lang="en-US" sz="2400" b="1" kern="1200" dirty="0">
              <a:solidFill>
                <a:schemeClr val="tx1"/>
              </a:solidFill>
            </a:rPr>
            <a:t> </a:t>
          </a:r>
          <a:r>
            <a:rPr lang="en-US" sz="2400" b="1" kern="1200" dirty="0" err="1">
              <a:solidFill>
                <a:schemeClr val="tx1"/>
              </a:solidFill>
            </a:rPr>
            <a:t>manfaatlarini</a:t>
          </a:r>
          <a:r>
            <a:rPr lang="en-US" sz="2400" b="1" kern="1200" dirty="0">
              <a:solidFill>
                <a:schemeClr val="tx1"/>
              </a:solidFill>
            </a:rPr>
            <a:t> </a:t>
          </a:r>
          <a:r>
            <a:rPr lang="en-US" sz="2400" b="1" kern="1200" dirty="0" err="1">
              <a:solidFill>
                <a:schemeClr val="tx1"/>
              </a:solidFill>
            </a:rPr>
            <a:t>himoya</a:t>
          </a:r>
          <a:r>
            <a:rPr lang="en-US" sz="2400" b="1" kern="1200" dirty="0">
              <a:solidFill>
                <a:schemeClr val="tx1"/>
              </a:solidFill>
            </a:rPr>
            <a:t> </a:t>
          </a:r>
          <a:r>
            <a:rPr lang="en-US" sz="2400" b="1" kern="1200" dirty="0" err="1">
              <a:solidFill>
                <a:schemeClr val="tx1"/>
              </a:solidFill>
            </a:rPr>
            <a:t>qilishni</a:t>
          </a:r>
          <a:r>
            <a:rPr lang="en-US" sz="2400" b="1" kern="1200" dirty="0">
              <a:solidFill>
                <a:schemeClr val="tx1"/>
              </a:solidFill>
            </a:rPr>
            <a:t> </a:t>
          </a:r>
          <a:r>
            <a:rPr lang="en-US" sz="2400" b="1" kern="1200" dirty="0" err="1">
              <a:solidFill>
                <a:schemeClr val="tx1"/>
              </a:solidFill>
            </a:rPr>
            <a:t>o’rgatish</a:t>
          </a:r>
          <a:endParaRPr lang="ru-RU" sz="2400" b="1" kern="1200" dirty="0">
            <a:solidFill>
              <a:schemeClr val="tx1"/>
            </a:solidFill>
          </a:endParaRPr>
        </a:p>
      </dsp:txBody>
      <dsp:txXfrm>
        <a:off x="5143315" y="548728"/>
        <a:ext cx="2156829" cy="271896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E6C6DA-3771-43C3-BAD9-8ADE1A9B8C76}">
      <dsp:nvSpPr>
        <dsp:cNvPr id="0" name=""/>
        <dsp:cNvSpPr/>
      </dsp:nvSpPr>
      <dsp:spPr>
        <a:xfrm>
          <a:off x="-43210" y="504047"/>
          <a:ext cx="4622936" cy="4464512"/>
        </a:xfrm>
        <a:prstGeom prst="pie">
          <a:avLst>
            <a:gd name="adj1" fmla="val 5400000"/>
            <a:gd name="adj2" fmla="val 16200000"/>
          </a:avLst>
        </a:prstGeom>
        <a:solidFill>
          <a:schemeClr val="accent2"/>
        </a:solidFill>
        <a:ln w="15875" cap="flat" cmpd="sng" algn="ctr">
          <a:solidFill>
            <a:schemeClr val="accent2">
              <a:shade val="50000"/>
              <a:shade val="80000"/>
              <a:lumMod val="9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</dsp:sp>
    <dsp:sp modelId="{B17B1AD5-7C5F-45BC-B22D-FAC3237BC2BD}">
      <dsp:nvSpPr>
        <dsp:cNvPr id="0" name=""/>
        <dsp:cNvSpPr/>
      </dsp:nvSpPr>
      <dsp:spPr>
        <a:xfrm>
          <a:off x="2268257" y="504047"/>
          <a:ext cx="5191776" cy="4464512"/>
        </a:xfrm>
        <a:prstGeom prst="rect">
          <a:avLst/>
        </a:prstGeom>
        <a:solidFill>
          <a:schemeClr val="accent2"/>
        </a:solidFill>
        <a:ln w="15875" cap="flat" cmpd="sng" algn="ctr">
          <a:solidFill>
            <a:schemeClr val="accent2">
              <a:shade val="50000"/>
              <a:shade val="80000"/>
              <a:lumMod val="9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>
              <a:solidFill>
                <a:schemeClr val="bg1"/>
              </a:solidFill>
            </a:rPr>
            <a:t>O’zbekiston</a:t>
          </a:r>
          <a:r>
            <a:rPr lang="en-US" sz="1600" b="1" kern="1200" dirty="0">
              <a:solidFill>
                <a:schemeClr val="bg1"/>
              </a:solidFill>
            </a:rPr>
            <a:t> </a:t>
          </a:r>
          <a:r>
            <a:rPr lang="en-US" sz="1600" b="1" kern="1200" dirty="0" err="1">
              <a:solidFill>
                <a:schemeClr val="bg1"/>
              </a:solidFill>
            </a:rPr>
            <a:t>Respublikasi</a:t>
          </a:r>
          <a:r>
            <a:rPr lang="en-US" sz="1600" b="1" kern="1200" dirty="0">
              <a:solidFill>
                <a:schemeClr val="bg1"/>
              </a:solidFill>
            </a:rPr>
            <a:t> “</a:t>
          </a:r>
          <a:r>
            <a:rPr lang="en-US" sz="1600" b="1" kern="1200" dirty="0" err="1">
              <a:solidFill>
                <a:schemeClr val="bg1"/>
              </a:solidFill>
            </a:rPr>
            <a:t>Iste’molchilar</a:t>
          </a:r>
          <a:r>
            <a:rPr lang="en-US" sz="1600" b="1" kern="1200" dirty="0">
              <a:solidFill>
                <a:schemeClr val="bg1"/>
              </a:solidFill>
            </a:rPr>
            <a:t> </a:t>
          </a:r>
          <a:r>
            <a:rPr lang="en-US" sz="1600" b="1" kern="1200" dirty="0" err="1">
              <a:solidFill>
                <a:schemeClr val="bg1"/>
              </a:solidFill>
            </a:rPr>
            <a:t>huquqlarini</a:t>
          </a:r>
          <a:r>
            <a:rPr lang="en-US" sz="1600" b="1" kern="1200" dirty="0">
              <a:solidFill>
                <a:schemeClr val="bg1"/>
              </a:solidFill>
            </a:rPr>
            <a:t> </a:t>
          </a:r>
          <a:r>
            <a:rPr lang="en-US" sz="1600" b="1" kern="1200" dirty="0" err="1">
              <a:solidFill>
                <a:schemeClr val="bg1"/>
              </a:solidFill>
            </a:rPr>
            <a:t>himoya</a:t>
          </a:r>
          <a:r>
            <a:rPr lang="en-US" sz="1600" b="1" kern="1200" dirty="0">
              <a:solidFill>
                <a:schemeClr val="bg1"/>
              </a:solidFill>
            </a:rPr>
            <a:t> </a:t>
          </a:r>
          <a:r>
            <a:rPr lang="en-US" sz="1600" b="1" kern="1200" dirty="0" err="1">
              <a:solidFill>
                <a:schemeClr val="bg1"/>
              </a:solidFill>
            </a:rPr>
            <a:t>qilish</a:t>
          </a:r>
          <a:r>
            <a:rPr lang="en-US" sz="1600" b="1" kern="1200" dirty="0">
              <a:solidFill>
                <a:schemeClr val="bg1"/>
              </a:solidFill>
            </a:rPr>
            <a:t> </a:t>
          </a:r>
          <a:r>
            <a:rPr lang="en-US" sz="1600" b="1" kern="1200" dirty="0" err="1">
              <a:solidFill>
                <a:schemeClr val="bg1"/>
              </a:solidFill>
            </a:rPr>
            <a:t>to’g’risidagi”qonuniga</a:t>
          </a:r>
          <a:r>
            <a:rPr lang="en-US" sz="1600" b="1" kern="1200" dirty="0">
              <a:solidFill>
                <a:schemeClr val="bg1"/>
              </a:solidFill>
            </a:rPr>
            <a:t> </a:t>
          </a:r>
          <a:r>
            <a:rPr lang="en-US" sz="1600" b="1" kern="1200" dirty="0" err="1">
              <a:solidFill>
                <a:schemeClr val="bg1"/>
              </a:solidFill>
            </a:rPr>
            <a:t>ko’ra</a:t>
          </a:r>
          <a:r>
            <a:rPr lang="en-US" sz="1600" b="1" kern="1200" dirty="0">
              <a:solidFill>
                <a:schemeClr val="bg1"/>
              </a:solidFill>
            </a:rPr>
            <a:t> </a:t>
          </a:r>
          <a:r>
            <a:rPr lang="en-US" sz="1600" b="1" kern="1200" dirty="0" err="1">
              <a:solidFill>
                <a:schemeClr val="bg1"/>
              </a:solidFill>
            </a:rPr>
            <a:t>iste’molchilar</a:t>
          </a:r>
          <a:r>
            <a:rPr lang="en-US" sz="1600" b="1" kern="1200" dirty="0">
              <a:solidFill>
                <a:schemeClr val="bg1"/>
              </a:solidFill>
            </a:rPr>
            <a:t> </a:t>
          </a:r>
          <a:r>
            <a:rPr lang="en-US" sz="1600" b="1" kern="1200" dirty="0" err="1">
              <a:solidFill>
                <a:schemeClr val="bg1"/>
              </a:solidFill>
            </a:rPr>
            <a:t>quyidagi</a:t>
          </a:r>
          <a:r>
            <a:rPr lang="en-US" sz="1600" b="1" kern="1200" dirty="0">
              <a:solidFill>
                <a:schemeClr val="bg1"/>
              </a:solidFill>
            </a:rPr>
            <a:t> </a:t>
          </a:r>
          <a:r>
            <a:rPr lang="en-US" sz="1600" b="1" kern="1200" dirty="0" err="1">
              <a:solidFill>
                <a:schemeClr val="bg1"/>
              </a:solidFill>
            </a:rPr>
            <a:t>huquqlarga</a:t>
          </a:r>
          <a:r>
            <a:rPr lang="en-US" sz="1600" b="1" kern="1200" dirty="0">
              <a:solidFill>
                <a:schemeClr val="bg1"/>
              </a:solidFill>
            </a:rPr>
            <a:t> </a:t>
          </a:r>
          <a:r>
            <a:rPr lang="en-US" sz="1600" b="1" kern="1200" dirty="0" err="1">
              <a:solidFill>
                <a:schemeClr val="bg1"/>
              </a:solidFill>
            </a:rPr>
            <a:t>ega</a:t>
          </a:r>
          <a:endParaRPr lang="ru-RU" sz="1600" b="1" kern="1200" dirty="0">
            <a:solidFill>
              <a:schemeClr val="bg1"/>
            </a:solidFill>
          </a:endParaRPr>
        </a:p>
      </dsp:txBody>
      <dsp:txXfrm>
        <a:off x="2268257" y="504047"/>
        <a:ext cx="5191776" cy="714322"/>
      </dsp:txXfrm>
    </dsp:sp>
    <dsp:sp modelId="{025D9FB6-5B5B-4FED-9BA9-4F0096612A2A}">
      <dsp:nvSpPr>
        <dsp:cNvPr id="0" name=""/>
        <dsp:cNvSpPr/>
      </dsp:nvSpPr>
      <dsp:spPr>
        <a:xfrm>
          <a:off x="510470" y="1223271"/>
          <a:ext cx="3515574" cy="3515574"/>
        </a:xfrm>
        <a:prstGeom prst="pie">
          <a:avLst>
            <a:gd name="adj1" fmla="val 5400000"/>
            <a:gd name="adj2" fmla="val 16200000"/>
          </a:avLst>
        </a:prstGeom>
        <a:solidFill>
          <a:schemeClr val="accent4"/>
        </a:solidFill>
        <a:ln w="15875" cap="flat" cmpd="sng" algn="ctr">
          <a:solidFill>
            <a:schemeClr val="accent4">
              <a:shade val="50000"/>
              <a:shade val="80000"/>
              <a:lumMod val="90000"/>
            </a:schemeClr>
          </a:solidFill>
          <a:prstDash val="solid"/>
        </a:ln>
        <a:effectLst/>
      </dsp:spPr>
      <dsp:style>
        <a:lnRef idx="2">
          <a:schemeClr val="accent4">
            <a:shade val="50000"/>
          </a:schemeClr>
        </a:lnRef>
        <a:fillRef idx="1">
          <a:schemeClr val="accent4"/>
        </a:fillRef>
        <a:effectRef idx="0">
          <a:schemeClr val="accent4"/>
        </a:effectRef>
        <a:fontRef idx="minor">
          <a:schemeClr val="lt1"/>
        </a:fontRef>
      </dsp:style>
    </dsp:sp>
    <dsp:sp modelId="{8427A5EF-D6E9-4B93-B566-C4F1652EEEF0}">
      <dsp:nvSpPr>
        <dsp:cNvPr id="0" name=""/>
        <dsp:cNvSpPr/>
      </dsp:nvSpPr>
      <dsp:spPr>
        <a:xfrm>
          <a:off x="2268257" y="1223271"/>
          <a:ext cx="5191776" cy="3515574"/>
        </a:xfrm>
        <a:prstGeom prst="rect">
          <a:avLst/>
        </a:prstGeom>
        <a:solidFill>
          <a:schemeClr val="accent4"/>
        </a:solidFill>
        <a:ln w="15875" cap="flat" cmpd="sng" algn="ctr">
          <a:solidFill>
            <a:schemeClr val="accent4">
              <a:shade val="50000"/>
              <a:shade val="80000"/>
              <a:lumMod val="90000"/>
            </a:schemeClr>
          </a:solidFill>
          <a:prstDash val="solid"/>
        </a:ln>
        <a:effectLst/>
      </dsp:spPr>
      <dsp:style>
        <a:lnRef idx="2">
          <a:schemeClr val="accent4">
            <a:shade val="50000"/>
          </a:schemeClr>
        </a:lnRef>
        <a:fillRef idx="1">
          <a:schemeClr val="accent4"/>
        </a:fillRef>
        <a:effectRef idx="0">
          <a:schemeClr val="accent4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 err="1"/>
            <a:t>Erkin</a:t>
          </a:r>
          <a:r>
            <a:rPr lang="en-US" sz="3200" b="1" kern="1200" dirty="0"/>
            <a:t> </a:t>
          </a:r>
          <a:r>
            <a:rPr lang="en-US" sz="3200" b="1" kern="1200" err="1"/>
            <a:t>tanlov</a:t>
          </a:r>
          <a:r>
            <a:rPr lang="en-US" sz="3200" b="1" kern="1200"/>
            <a:t> qilish</a:t>
          </a:r>
          <a:endParaRPr lang="ru-RU" sz="3200" b="1" kern="1200" dirty="0"/>
        </a:p>
      </dsp:txBody>
      <dsp:txXfrm>
        <a:off x="2268257" y="1223271"/>
        <a:ext cx="5191776" cy="712015"/>
      </dsp:txXfrm>
    </dsp:sp>
    <dsp:sp modelId="{484F02E0-0BA5-4BAE-A7D6-9AC4B0381068}">
      <dsp:nvSpPr>
        <dsp:cNvPr id="0" name=""/>
        <dsp:cNvSpPr/>
      </dsp:nvSpPr>
      <dsp:spPr>
        <a:xfrm>
          <a:off x="977730" y="1935287"/>
          <a:ext cx="2581054" cy="2581054"/>
        </a:xfrm>
        <a:prstGeom prst="pie">
          <a:avLst>
            <a:gd name="adj1" fmla="val 5400000"/>
            <a:gd name="adj2" fmla="val 16200000"/>
          </a:avLst>
        </a:prstGeom>
        <a:solidFill>
          <a:srgbClr val="0CB4B4"/>
        </a:solidFill>
        <a:ln>
          <a:noFill/>
        </a:ln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56E75CA-E1FE-49D3-B4CA-E13D47AC3D0B}">
      <dsp:nvSpPr>
        <dsp:cNvPr id="0" name=""/>
        <dsp:cNvSpPr/>
      </dsp:nvSpPr>
      <dsp:spPr>
        <a:xfrm>
          <a:off x="2268257" y="1944217"/>
          <a:ext cx="5191776" cy="2581054"/>
        </a:xfrm>
        <a:prstGeom prst="rect">
          <a:avLst/>
        </a:prstGeom>
        <a:solidFill>
          <a:srgbClr val="0CB4B4"/>
        </a:solidFill>
        <a:ln w="15875" cap="flat" cmpd="sng" algn="ctr">
          <a:solidFill>
            <a:schemeClr val="accent5">
              <a:shade val="50000"/>
              <a:shade val="80000"/>
              <a:lumMod val="90000"/>
            </a:schemeClr>
          </a:solidFill>
          <a:prstDash val="solid"/>
        </a:ln>
        <a:effectLst/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/>
            <a:t>Sifatsiz</a:t>
          </a:r>
          <a:r>
            <a:rPr lang="en-US" sz="2400" b="1" kern="1200" dirty="0"/>
            <a:t> </a:t>
          </a:r>
          <a:r>
            <a:rPr lang="en-US" sz="2400" b="1" kern="1200" dirty="0" err="1"/>
            <a:t>mahsulotdan</a:t>
          </a:r>
          <a:r>
            <a:rPr lang="en-US" sz="2400" b="1" kern="1200" dirty="0"/>
            <a:t> </a:t>
          </a:r>
          <a:r>
            <a:rPr lang="en-US" sz="2400" b="1" kern="1200" dirty="0" err="1"/>
            <a:t>himoyalanish</a:t>
          </a:r>
          <a:endParaRPr lang="ru-RU" sz="2400" b="1" kern="1200" dirty="0"/>
        </a:p>
      </dsp:txBody>
      <dsp:txXfrm>
        <a:off x="2268257" y="1944217"/>
        <a:ext cx="5191776" cy="712015"/>
      </dsp:txXfrm>
    </dsp:sp>
    <dsp:sp modelId="{FAF80687-DF37-40EE-BDCC-BBD26697F518}">
      <dsp:nvSpPr>
        <dsp:cNvPr id="0" name=""/>
        <dsp:cNvSpPr/>
      </dsp:nvSpPr>
      <dsp:spPr>
        <a:xfrm>
          <a:off x="1444990" y="2647302"/>
          <a:ext cx="1646534" cy="1646534"/>
        </a:xfrm>
        <a:prstGeom prst="pie">
          <a:avLst>
            <a:gd name="adj1" fmla="val 5400000"/>
            <a:gd name="adj2" fmla="val 16200000"/>
          </a:avLst>
        </a:prstGeom>
        <a:solidFill>
          <a:schemeClr val="accent5"/>
        </a:solidFill>
        <a:ln w="15875" cap="flat" cmpd="sng" algn="ctr">
          <a:solidFill>
            <a:schemeClr val="accent5">
              <a:shade val="50000"/>
              <a:shade val="80000"/>
              <a:lumMod val="90000"/>
            </a:schemeClr>
          </a:solidFill>
          <a:prstDash val="solid"/>
        </a:ln>
        <a:effectLst/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</dsp:sp>
    <dsp:sp modelId="{EAF0B4D3-12E3-4616-930D-C62E708E3C0D}">
      <dsp:nvSpPr>
        <dsp:cNvPr id="0" name=""/>
        <dsp:cNvSpPr/>
      </dsp:nvSpPr>
      <dsp:spPr>
        <a:xfrm>
          <a:off x="2268257" y="2647302"/>
          <a:ext cx="5191776" cy="1646534"/>
        </a:xfrm>
        <a:prstGeom prst="rect">
          <a:avLst/>
        </a:prstGeom>
        <a:solidFill>
          <a:schemeClr val="accent5"/>
        </a:solidFill>
        <a:ln w="15875" cap="flat" cmpd="sng" algn="ctr">
          <a:solidFill>
            <a:schemeClr val="accent5">
              <a:shade val="50000"/>
              <a:shade val="80000"/>
              <a:lumMod val="90000"/>
            </a:schemeClr>
          </a:solidFill>
          <a:prstDash val="solid"/>
        </a:ln>
        <a:effectLst/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/>
            <a:t>Ishlab</a:t>
          </a:r>
          <a:r>
            <a:rPr lang="en-US" sz="2400" b="1" kern="1200" dirty="0"/>
            <a:t> </a:t>
          </a:r>
          <a:r>
            <a:rPr lang="en-US" sz="2400" b="1" kern="1200" dirty="0" err="1"/>
            <a:t>chiqaruvchi</a:t>
          </a:r>
          <a:r>
            <a:rPr lang="en-US" sz="2400" b="1" kern="1200" dirty="0"/>
            <a:t> </a:t>
          </a:r>
          <a:r>
            <a:rPr lang="en-US" sz="2400" b="1" kern="1200" dirty="0" err="1"/>
            <a:t>haqida</a:t>
          </a:r>
          <a:r>
            <a:rPr lang="en-US" sz="2400" b="1" kern="1200" dirty="0"/>
            <a:t> </a:t>
          </a:r>
          <a:r>
            <a:rPr lang="en-US" sz="2400" b="1" kern="1200" dirty="0" err="1"/>
            <a:t>ma’lumot</a:t>
          </a:r>
          <a:r>
            <a:rPr lang="en-US" sz="2400" b="1" kern="1200" dirty="0"/>
            <a:t> </a:t>
          </a:r>
          <a:r>
            <a:rPr lang="en-US" sz="2400" b="1" kern="1200" dirty="0" err="1"/>
            <a:t>olish</a:t>
          </a:r>
          <a:endParaRPr lang="ru-RU" sz="2400" b="1" kern="1200" dirty="0"/>
        </a:p>
      </dsp:txBody>
      <dsp:txXfrm>
        <a:off x="2268257" y="2647302"/>
        <a:ext cx="5191776" cy="712015"/>
      </dsp:txXfrm>
    </dsp:sp>
    <dsp:sp modelId="{CF172479-5204-404D-8DE9-F3591161995E}">
      <dsp:nvSpPr>
        <dsp:cNvPr id="0" name=""/>
        <dsp:cNvSpPr/>
      </dsp:nvSpPr>
      <dsp:spPr>
        <a:xfrm>
          <a:off x="1912250" y="3359317"/>
          <a:ext cx="712015" cy="712015"/>
        </a:xfrm>
        <a:prstGeom prst="pie">
          <a:avLst>
            <a:gd name="adj1" fmla="val 5400000"/>
            <a:gd name="adj2" fmla="val 16200000"/>
          </a:avLst>
        </a:prstGeom>
        <a:solidFill>
          <a:schemeClr val="tx2">
            <a:lumMod val="60000"/>
            <a:lumOff val="40000"/>
          </a:schemeClr>
        </a:solidFill>
        <a:ln>
          <a:noFill/>
        </a:ln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F5CA10B-3EA8-4001-923E-FF49688A4223}">
      <dsp:nvSpPr>
        <dsp:cNvPr id="0" name=""/>
        <dsp:cNvSpPr/>
      </dsp:nvSpPr>
      <dsp:spPr>
        <a:xfrm>
          <a:off x="2268257" y="3359317"/>
          <a:ext cx="5191776" cy="712015"/>
        </a:xfrm>
        <a:prstGeom prst="rect">
          <a:avLst/>
        </a:prstGeom>
        <a:solidFill>
          <a:schemeClr val="tx2">
            <a:lumMod val="60000"/>
            <a:lumOff val="40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 err="1"/>
            <a:t>Huquqiy</a:t>
          </a:r>
          <a:r>
            <a:rPr lang="en-US" sz="2800" b="1" kern="1200" dirty="0"/>
            <a:t> </a:t>
          </a:r>
          <a:r>
            <a:rPr lang="en-US" sz="2800" b="1" kern="1200" dirty="0" err="1"/>
            <a:t>yordamdan</a:t>
          </a:r>
          <a:r>
            <a:rPr lang="en-US" sz="2800" b="1" kern="1200" dirty="0"/>
            <a:t> </a:t>
          </a:r>
          <a:r>
            <a:rPr lang="en-US" sz="2800" b="1" kern="1200" dirty="0" err="1"/>
            <a:t>foidalanish</a:t>
          </a:r>
          <a:endParaRPr lang="ru-RU" sz="2800" b="1" kern="1200" dirty="0"/>
        </a:p>
      </dsp:txBody>
      <dsp:txXfrm>
        <a:off x="2268257" y="3359317"/>
        <a:ext cx="5191776" cy="71201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A51BCA-3E04-4789-8AC9-9E62ED2A77C3}">
      <dsp:nvSpPr>
        <dsp:cNvPr id="0" name=""/>
        <dsp:cNvSpPr/>
      </dsp:nvSpPr>
      <dsp:spPr>
        <a:xfrm>
          <a:off x="105509" y="0"/>
          <a:ext cx="6701749" cy="3819836"/>
        </a:xfrm>
        <a:prstGeom prst="diamond">
          <a:avLst/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2E7E017A-0396-4154-8DB9-38DEA5CDBAED}">
      <dsp:nvSpPr>
        <dsp:cNvPr id="0" name=""/>
        <dsp:cNvSpPr/>
      </dsp:nvSpPr>
      <dsp:spPr>
        <a:xfrm>
          <a:off x="401439" y="0"/>
          <a:ext cx="2722433" cy="179502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tx1"/>
              </a:solidFill>
            </a:rPr>
            <a:t> </a:t>
          </a:r>
          <a:r>
            <a:rPr lang="en-US" sz="2000" b="1" kern="1200" dirty="0" err="1">
              <a:solidFill>
                <a:schemeClr val="tx1"/>
              </a:solidFill>
            </a:rPr>
            <a:t>Iste'molchilarning</a:t>
          </a:r>
          <a:r>
            <a:rPr lang="en-US" sz="2000" b="1" kern="1200" dirty="0">
              <a:solidFill>
                <a:schemeClr val="tx1"/>
              </a:solidFill>
            </a:rPr>
            <a:t> </a:t>
          </a:r>
          <a:r>
            <a:rPr lang="en-US" sz="2000" b="1" kern="1200" dirty="0" err="1">
              <a:solidFill>
                <a:schemeClr val="tx1"/>
              </a:solidFill>
            </a:rPr>
            <a:t>ehtiyojlarini</a:t>
          </a:r>
          <a:r>
            <a:rPr lang="en-US" sz="2000" b="1" kern="1200" dirty="0">
              <a:solidFill>
                <a:schemeClr val="tx1"/>
              </a:solidFill>
            </a:rPr>
            <a:t> </a:t>
          </a:r>
          <a:r>
            <a:rPr lang="en-US" sz="2000" b="1" kern="1200" dirty="0" err="1">
              <a:solidFill>
                <a:schemeClr val="tx1"/>
              </a:solidFill>
            </a:rPr>
            <a:t>maksimal</a:t>
          </a:r>
          <a:r>
            <a:rPr lang="en-US" sz="2000" b="1" kern="1200" dirty="0">
              <a:solidFill>
                <a:schemeClr val="tx1"/>
              </a:solidFill>
            </a:rPr>
            <a:t> </a:t>
          </a:r>
          <a:r>
            <a:rPr lang="en-US" sz="2000" b="1" kern="1200" dirty="0" err="1">
              <a:solidFill>
                <a:schemeClr val="tx1"/>
              </a:solidFill>
            </a:rPr>
            <a:t>darajada</a:t>
          </a:r>
          <a:r>
            <a:rPr lang="en-US" sz="2000" b="1" kern="1200" dirty="0">
              <a:solidFill>
                <a:schemeClr val="tx1"/>
              </a:solidFill>
            </a:rPr>
            <a:t> </a:t>
          </a:r>
          <a:r>
            <a:rPr lang="en-US" sz="2000" b="1" kern="1200" dirty="0" err="1">
              <a:solidFill>
                <a:schemeClr val="tx1"/>
              </a:solidFill>
            </a:rPr>
            <a:t>qondirish</a:t>
          </a:r>
          <a:endParaRPr lang="ru-RU" sz="1200" b="1" kern="1200" dirty="0">
            <a:solidFill>
              <a:schemeClr val="tx1"/>
            </a:solidFill>
          </a:endParaRPr>
        </a:p>
      </dsp:txBody>
      <dsp:txXfrm>
        <a:off x="489065" y="87626"/>
        <a:ext cx="2547181" cy="1619775"/>
      </dsp:txXfrm>
    </dsp:sp>
    <dsp:sp modelId="{20237045-6881-460B-8C85-6675308B9BE6}">
      <dsp:nvSpPr>
        <dsp:cNvPr id="0" name=""/>
        <dsp:cNvSpPr/>
      </dsp:nvSpPr>
      <dsp:spPr>
        <a:xfrm>
          <a:off x="3912364" y="7"/>
          <a:ext cx="2802729" cy="179970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 </a:t>
          </a:r>
          <a:r>
            <a:rPr lang="en-US" sz="2400" b="1" kern="1200" dirty="0" err="1">
              <a:solidFill>
                <a:schemeClr val="tx1"/>
              </a:solidFill>
            </a:rPr>
            <a:t>Kompaniya</a:t>
          </a:r>
          <a:r>
            <a:rPr lang="en-US" sz="2400" b="1" kern="1200" dirty="0">
              <a:solidFill>
                <a:schemeClr val="tx1"/>
              </a:solidFill>
            </a:rPr>
            <a:t> </a:t>
          </a:r>
          <a:r>
            <a:rPr lang="en-US" sz="2400" b="1" kern="1200" dirty="0" err="1">
              <a:solidFill>
                <a:schemeClr val="tx1"/>
              </a:solidFill>
            </a:rPr>
            <a:t>malakasini</a:t>
          </a:r>
          <a:r>
            <a:rPr lang="en-US" sz="2400" b="1" kern="1200" dirty="0">
              <a:solidFill>
                <a:schemeClr val="tx1"/>
              </a:solidFill>
            </a:rPr>
            <a:t> </a:t>
          </a:r>
          <a:r>
            <a:rPr lang="en-US" sz="2400" b="1" kern="1200" dirty="0" err="1">
              <a:solidFill>
                <a:schemeClr val="tx1"/>
              </a:solidFill>
            </a:rPr>
            <a:t>doimiy</a:t>
          </a:r>
          <a:r>
            <a:rPr lang="en-US" sz="2400" b="1" kern="1200" dirty="0">
              <a:solidFill>
                <a:schemeClr val="tx1"/>
              </a:solidFill>
            </a:rPr>
            <a:t> </a:t>
          </a:r>
          <a:r>
            <a:rPr lang="en-US" sz="2400" b="1" kern="1200" dirty="0" err="1">
              <a:solidFill>
                <a:schemeClr val="tx1"/>
              </a:solidFill>
            </a:rPr>
            <a:t>ravishda</a:t>
          </a:r>
          <a:r>
            <a:rPr lang="en-US" sz="2400" b="1" kern="1200" dirty="0">
              <a:solidFill>
                <a:schemeClr val="tx1"/>
              </a:solidFill>
            </a:rPr>
            <a:t>  </a:t>
          </a:r>
          <a:r>
            <a:rPr lang="en-US" sz="2400" b="1" kern="1200" dirty="0" err="1">
              <a:solidFill>
                <a:schemeClr val="tx1"/>
              </a:solidFill>
            </a:rPr>
            <a:t>oshirish</a:t>
          </a:r>
          <a:endParaRPr lang="ru-RU" sz="2400" b="1" kern="1200" dirty="0">
            <a:solidFill>
              <a:schemeClr val="tx1"/>
            </a:solidFill>
          </a:endParaRPr>
        </a:p>
      </dsp:txBody>
      <dsp:txXfrm>
        <a:off x="4000218" y="87861"/>
        <a:ext cx="2627021" cy="1623997"/>
      </dsp:txXfrm>
    </dsp:sp>
    <dsp:sp modelId="{1B511DD3-E4A0-451B-9877-4ACA7B3BF574}">
      <dsp:nvSpPr>
        <dsp:cNvPr id="0" name=""/>
        <dsp:cNvSpPr/>
      </dsp:nvSpPr>
      <dsp:spPr>
        <a:xfrm>
          <a:off x="401432" y="1951319"/>
          <a:ext cx="2722418" cy="186851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 </a:t>
          </a:r>
          <a:r>
            <a:rPr lang="en-US" sz="2400" b="1" kern="1200" dirty="0" err="1">
              <a:solidFill>
                <a:schemeClr val="tx1"/>
              </a:solidFill>
            </a:rPr>
            <a:t>Iste’molchilarni</a:t>
          </a:r>
          <a:r>
            <a:rPr lang="en-US" sz="2400" b="1" kern="1200" dirty="0">
              <a:solidFill>
                <a:schemeClr val="tx1"/>
              </a:solidFill>
            </a:rPr>
            <a:t> </a:t>
          </a:r>
          <a:r>
            <a:rPr lang="en-US" sz="2400" b="1" kern="1200" dirty="0" err="1">
              <a:solidFill>
                <a:schemeClr val="tx1"/>
              </a:solidFill>
            </a:rPr>
            <a:t>rag’batlantirish</a:t>
          </a:r>
          <a:endParaRPr lang="ru-RU" sz="2400" b="1" kern="1200" dirty="0">
            <a:solidFill>
              <a:schemeClr val="tx1"/>
            </a:solidFill>
          </a:endParaRPr>
        </a:p>
      </dsp:txBody>
      <dsp:txXfrm>
        <a:off x="492645" y="2042532"/>
        <a:ext cx="2539992" cy="1686090"/>
      </dsp:txXfrm>
    </dsp:sp>
    <dsp:sp modelId="{B7B51767-8CB2-4F74-812D-72980275E059}">
      <dsp:nvSpPr>
        <dsp:cNvPr id="0" name=""/>
        <dsp:cNvSpPr/>
      </dsp:nvSpPr>
      <dsp:spPr>
        <a:xfrm>
          <a:off x="3912357" y="1984436"/>
          <a:ext cx="2809448" cy="181664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>
              <a:solidFill>
                <a:schemeClr val="tx1"/>
              </a:solidFill>
            </a:rPr>
            <a:t> </a:t>
          </a:r>
          <a:r>
            <a:rPr lang="en-US" sz="2800" b="1" kern="1200" dirty="0" err="1">
              <a:solidFill>
                <a:schemeClr val="tx1"/>
              </a:solidFill>
            </a:rPr>
            <a:t>Mijozlarni</a:t>
          </a:r>
          <a:r>
            <a:rPr lang="en-US" sz="2800" b="1" kern="1200" dirty="0">
              <a:solidFill>
                <a:schemeClr val="tx1"/>
              </a:solidFill>
            </a:rPr>
            <a:t>  </a:t>
          </a:r>
          <a:r>
            <a:rPr lang="en-US" sz="2800" b="1" kern="1200" dirty="0" err="1">
              <a:solidFill>
                <a:schemeClr val="tx1"/>
              </a:solidFill>
            </a:rPr>
            <a:t>ehtiyojlarini</a:t>
          </a:r>
          <a:r>
            <a:rPr lang="en-US" sz="2800" b="1" kern="1200" dirty="0">
              <a:solidFill>
                <a:schemeClr val="tx1"/>
              </a:solidFill>
            </a:rPr>
            <a:t> </a:t>
          </a:r>
          <a:r>
            <a:rPr lang="en-US" sz="2800" b="1" kern="1200" dirty="0" err="1">
              <a:solidFill>
                <a:schemeClr val="tx1"/>
              </a:solidFill>
            </a:rPr>
            <a:t>hurmat</a:t>
          </a:r>
          <a:r>
            <a:rPr lang="en-US" sz="2800" b="1" kern="1200" dirty="0">
              <a:solidFill>
                <a:schemeClr val="tx1"/>
              </a:solidFill>
            </a:rPr>
            <a:t> </a:t>
          </a:r>
          <a:r>
            <a:rPr lang="en-US" sz="2800" b="1" kern="1200" dirty="0" err="1">
              <a:solidFill>
                <a:schemeClr val="tx1"/>
              </a:solidFill>
            </a:rPr>
            <a:t>qilish</a:t>
          </a:r>
          <a:endParaRPr lang="ru-RU" sz="2800" b="1" kern="1200" dirty="0">
            <a:solidFill>
              <a:schemeClr val="tx1"/>
            </a:solidFill>
          </a:endParaRPr>
        </a:p>
      </dsp:txBody>
      <dsp:txXfrm>
        <a:off x="4001038" y="2073117"/>
        <a:ext cx="2632086" cy="1639281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62F7DB-09A0-4CC1-B4D8-940D6B755A00}">
      <dsp:nvSpPr>
        <dsp:cNvPr id="0" name=""/>
        <dsp:cNvSpPr/>
      </dsp:nvSpPr>
      <dsp:spPr>
        <a:xfrm>
          <a:off x="914950" y="0"/>
          <a:ext cx="5362787" cy="4176463"/>
        </a:xfrm>
        <a:prstGeom prst="triangle">
          <a:avLst/>
        </a:prstGeom>
        <a:gradFill rotWithShape="1">
          <a:gsLst>
            <a:gs pos="0">
              <a:schemeClr val="accent5"/>
            </a:gs>
            <a:gs pos="100000">
              <a:schemeClr val="accent5"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</dsp:sp>
    <dsp:sp modelId="{5A1A4B3F-FC9D-4325-9F9E-E80588F48E5A}">
      <dsp:nvSpPr>
        <dsp:cNvPr id="0" name=""/>
        <dsp:cNvSpPr/>
      </dsp:nvSpPr>
      <dsp:spPr>
        <a:xfrm>
          <a:off x="3333506" y="419889"/>
          <a:ext cx="3240375" cy="988647"/>
        </a:xfrm>
        <a:prstGeom prst="roundRect">
          <a:avLst/>
        </a:prstGeom>
        <a:gradFill rotWithShape="1">
          <a:gsLst>
            <a:gs pos="0">
              <a:schemeClr val="accent2"/>
            </a:gs>
            <a:gs pos="100000">
              <a:schemeClr val="accent2"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>
              <a:solidFill>
                <a:schemeClr val="bg1"/>
              </a:solidFill>
            </a:rPr>
            <a:t>Pul</a:t>
          </a:r>
          <a:r>
            <a:rPr lang="en-US" sz="1800" b="1" kern="1200" dirty="0">
              <a:solidFill>
                <a:schemeClr val="bg1"/>
              </a:solidFill>
            </a:rPr>
            <a:t> </a:t>
          </a:r>
          <a:r>
            <a:rPr lang="en-US" sz="1800" b="1" kern="1200" dirty="0" err="1">
              <a:solidFill>
                <a:schemeClr val="bg1"/>
              </a:solidFill>
            </a:rPr>
            <a:t>qiymati</a:t>
          </a:r>
          <a:r>
            <a:rPr lang="en-US" sz="1800" b="1" kern="1200" dirty="0">
              <a:solidFill>
                <a:schemeClr val="bg1"/>
              </a:solidFill>
            </a:rPr>
            <a:t>, </a:t>
          </a:r>
          <a:r>
            <a:rPr lang="en-US" sz="1800" b="1" kern="1200" dirty="0" err="1">
              <a:solidFill>
                <a:schemeClr val="bg1"/>
              </a:solidFill>
            </a:rPr>
            <a:t>mahsulot</a:t>
          </a:r>
          <a:r>
            <a:rPr lang="en-US" sz="1800" b="1" kern="1200" dirty="0">
              <a:solidFill>
                <a:schemeClr val="bg1"/>
              </a:solidFill>
            </a:rPr>
            <a:t> </a:t>
          </a:r>
          <a:r>
            <a:rPr lang="en-US" sz="1800" b="1" kern="1200" dirty="0" err="1">
              <a:solidFill>
                <a:schemeClr val="bg1"/>
              </a:solidFill>
            </a:rPr>
            <a:t>haqida</a:t>
          </a:r>
          <a:r>
            <a:rPr lang="en-US" sz="1800" b="1" kern="1200" dirty="0">
              <a:solidFill>
                <a:schemeClr val="bg1"/>
              </a:solidFill>
            </a:rPr>
            <a:t> </a:t>
          </a:r>
          <a:r>
            <a:rPr lang="en-US" sz="1800" b="1" kern="1200" dirty="0" err="1">
              <a:solidFill>
                <a:schemeClr val="bg1"/>
              </a:solidFill>
            </a:rPr>
            <a:t>asosiy</a:t>
          </a:r>
          <a:r>
            <a:rPr lang="en-US" sz="1800" b="1" kern="1200" dirty="0">
              <a:solidFill>
                <a:schemeClr val="bg1"/>
              </a:solidFill>
            </a:rPr>
            <a:t> </a:t>
          </a:r>
          <a:r>
            <a:rPr lang="en-US" sz="1800" b="1" kern="1200" dirty="0" err="1">
              <a:solidFill>
                <a:schemeClr val="bg1"/>
              </a:solidFill>
            </a:rPr>
            <a:t>ma’lumot</a:t>
          </a:r>
          <a:r>
            <a:rPr lang="en-US" sz="1800" b="1" kern="1200" dirty="0">
              <a:solidFill>
                <a:schemeClr val="bg1"/>
              </a:solidFill>
            </a:rPr>
            <a:t> </a:t>
          </a:r>
          <a:r>
            <a:rPr lang="en-US" sz="1800" b="1" kern="1200" dirty="0" err="1">
              <a:solidFill>
                <a:schemeClr val="bg1"/>
              </a:solidFill>
            </a:rPr>
            <a:t>va</a:t>
          </a:r>
          <a:r>
            <a:rPr lang="en-US" sz="1800" b="1" kern="1200" dirty="0">
              <a:solidFill>
                <a:schemeClr val="bg1"/>
              </a:solidFill>
            </a:rPr>
            <a:t> </a:t>
          </a:r>
          <a:r>
            <a:rPr lang="en-US" sz="1800" b="1" kern="1200" dirty="0" err="1">
              <a:solidFill>
                <a:schemeClr val="bg1"/>
              </a:solidFill>
            </a:rPr>
            <a:t>iste’molchilar</a:t>
          </a:r>
          <a:r>
            <a:rPr lang="en-US" sz="1800" b="1" kern="1200" dirty="0">
              <a:solidFill>
                <a:schemeClr val="bg1"/>
              </a:solidFill>
            </a:rPr>
            <a:t> </a:t>
          </a:r>
          <a:r>
            <a:rPr lang="en-US" sz="1800" b="1" kern="1200" dirty="0" err="1">
              <a:solidFill>
                <a:schemeClr val="bg1"/>
              </a:solidFill>
            </a:rPr>
            <a:t>tanloviga</a:t>
          </a:r>
          <a:r>
            <a:rPr lang="en-US" sz="1800" b="1" kern="1200" dirty="0">
              <a:solidFill>
                <a:schemeClr val="bg1"/>
              </a:solidFill>
            </a:rPr>
            <a:t> </a:t>
          </a:r>
          <a:r>
            <a:rPr lang="en-US" sz="1800" b="1" kern="1200" dirty="0" err="1">
              <a:solidFill>
                <a:schemeClr val="bg1"/>
              </a:solidFill>
            </a:rPr>
            <a:t>e’tibor</a:t>
          </a:r>
          <a:r>
            <a:rPr lang="en-US" sz="1800" b="1" kern="1200" dirty="0">
              <a:solidFill>
                <a:schemeClr val="bg1"/>
              </a:solidFill>
            </a:rPr>
            <a:t> </a:t>
          </a:r>
          <a:r>
            <a:rPr lang="en-US" sz="1800" b="1" kern="1200" dirty="0" err="1">
              <a:solidFill>
                <a:schemeClr val="bg1"/>
              </a:solidFill>
            </a:rPr>
            <a:t>berish</a:t>
          </a:r>
          <a:endParaRPr lang="ru-RU" sz="1800" b="1" kern="1200" dirty="0">
            <a:solidFill>
              <a:schemeClr val="bg1"/>
            </a:solidFill>
          </a:endParaRPr>
        </a:p>
      </dsp:txBody>
      <dsp:txXfrm>
        <a:off x="3381768" y="468151"/>
        <a:ext cx="3143851" cy="892123"/>
      </dsp:txXfrm>
    </dsp:sp>
    <dsp:sp modelId="{BA323370-79D9-4842-BF17-ADDD3EB92C67}">
      <dsp:nvSpPr>
        <dsp:cNvPr id="0" name=""/>
        <dsp:cNvSpPr/>
      </dsp:nvSpPr>
      <dsp:spPr>
        <a:xfrm>
          <a:off x="3354653" y="1532117"/>
          <a:ext cx="3198080" cy="988647"/>
        </a:xfrm>
        <a:prstGeom prst="roundRect">
          <a:avLst/>
        </a:prstGeom>
        <a:gradFill rotWithShape="1">
          <a:gsLst>
            <a:gs pos="0">
              <a:schemeClr val="accent2"/>
            </a:gs>
            <a:gs pos="100000">
              <a:schemeClr val="accent2"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schemeClr val="bg1"/>
              </a:solidFill>
            </a:rPr>
            <a:t>Mahsulot</a:t>
          </a:r>
          <a:r>
            <a:rPr lang="en-US" sz="2000" b="1" kern="1200" dirty="0">
              <a:solidFill>
                <a:schemeClr val="bg1"/>
              </a:solidFill>
            </a:rPr>
            <a:t>  </a:t>
          </a:r>
          <a:r>
            <a:rPr lang="en-US" sz="2000" b="1" kern="1200" dirty="0" err="1">
              <a:solidFill>
                <a:schemeClr val="bg1"/>
              </a:solidFill>
            </a:rPr>
            <a:t>xavfsizligi</a:t>
          </a:r>
          <a:r>
            <a:rPr lang="en-US" sz="2000" b="1" kern="1200" dirty="0">
              <a:solidFill>
                <a:schemeClr val="bg1"/>
              </a:solidFill>
            </a:rPr>
            <a:t> </a:t>
          </a:r>
          <a:r>
            <a:rPr lang="en-US" sz="2000" b="1" kern="1200" dirty="0" err="1">
              <a:solidFill>
                <a:schemeClr val="bg1"/>
              </a:solidFill>
            </a:rPr>
            <a:t>va</a:t>
          </a:r>
          <a:r>
            <a:rPr lang="en-US" sz="2000" b="1" kern="1200" dirty="0">
              <a:solidFill>
                <a:schemeClr val="bg1"/>
              </a:solidFill>
            </a:rPr>
            <a:t> </a:t>
          </a:r>
          <a:r>
            <a:rPr lang="en-US" sz="2000" b="1" kern="1200" dirty="0" err="1">
              <a:solidFill>
                <a:schemeClr val="bg1"/>
              </a:solidFill>
            </a:rPr>
            <a:t>adolatli</a:t>
          </a:r>
          <a:r>
            <a:rPr lang="en-US" sz="2000" b="1" kern="1200" dirty="0">
              <a:solidFill>
                <a:schemeClr val="bg1"/>
              </a:solidFill>
            </a:rPr>
            <a:t> </a:t>
          </a:r>
          <a:r>
            <a:rPr lang="en-US" sz="2000" b="1" kern="1200" dirty="0" err="1">
              <a:solidFill>
                <a:schemeClr val="bg1"/>
              </a:solidFill>
            </a:rPr>
            <a:t>savdo-sotiqni</a:t>
          </a:r>
          <a:r>
            <a:rPr lang="en-US" sz="2000" b="1" kern="1200" dirty="0">
              <a:solidFill>
                <a:schemeClr val="bg1"/>
              </a:solidFill>
            </a:rPr>
            <a:t> </a:t>
          </a:r>
          <a:r>
            <a:rPr lang="en-US" sz="2000" b="1" kern="1200" dirty="0" err="1">
              <a:solidFill>
                <a:schemeClr val="bg1"/>
              </a:solidFill>
            </a:rPr>
            <a:t>o’rganish</a:t>
          </a:r>
          <a:endParaRPr lang="ru-RU" sz="2000" b="1" kern="1200" dirty="0">
            <a:solidFill>
              <a:schemeClr val="bg1"/>
            </a:solidFill>
          </a:endParaRPr>
        </a:p>
      </dsp:txBody>
      <dsp:txXfrm>
        <a:off x="3402915" y="1580379"/>
        <a:ext cx="3101556" cy="892123"/>
      </dsp:txXfrm>
    </dsp:sp>
    <dsp:sp modelId="{2B0F2DF9-BE1C-43B3-8F9F-BD6B1E9C24AE}">
      <dsp:nvSpPr>
        <dsp:cNvPr id="0" name=""/>
        <dsp:cNvSpPr/>
      </dsp:nvSpPr>
      <dsp:spPr>
        <a:xfrm>
          <a:off x="3354653" y="2644345"/>
          <a:ext cx="3198080" cy="988647"/>
        </a:xfrm>
        <a:prstGeom prst="roundRect">
          <a:avLst/>
        </a:prstGeom>
        <a:gradFill rotWithShape="1">
          <a:gsLst>
            <a:gs pos="0">
              <a:schemeClr val="accent2"/>
            </a:gs>
            <a:gs pos="100000">
              <a:schemeClr val="accent2"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schemeClr val="bg1"/>
              </a:solidFill>
            </a:rPr>
            <a:t>Barqaror</a:t>
          </a:r>
          <a:r>
            <a:rPr lang="en-US" sz="2000" b="1" kern="1200" dirty="0">
              <a:solidFill>
                <a:schemeClr val="bg1"/>
              </a:solidFill>
            </a:rPr>
            <a:t> </a:t>
          </a:r>
          <a:r>
            <a:rPr lang="en-US" sz="2000" b="1" kern="1200" dirty="0" err="1">
              <a:solidFill>
                <a:schemeClr val="bg1"/>
              </a:solidFill>
            </a:rPr>
            <a:t>iste’molning</a:t>
          </a:r>
          <a:r>
            <a:rPr lang="en-US" sz="2000" b="1" kern="1200" dirty="0">
              <a:solidFill>
                <a:schemeClr val="bg1"/>
              </a:solidFill>
            </a:rPr>
            <a:t> </a:t>
          </a:r>
          <a:r>
            <a:rPr lang="en-US" sz="2000" b="1" kern="1200" dirty="0" err="1">
              <a:solidFill>
                <a:schemeClr val="bg1"/>
              </a:solidFill>
            </a:rPr>
            <a:t>kelajakdagi</a:t>
          </a:r>
          <a:r>
            <a:rPr lang="en-US" sz="2000" b="1" kern="1200" dirty="0">
              <a:solidFill>
                <a:schemeClr val="bg1"/>
              </a:solidFill>
            </a:rPr>
            <a:t> </a:t>
          </a:r>
          <a:r>
            <a:rPr lang="en-US" sz="2000" b="1" kern="1200" dirty="0" err="1">
              <a:solidFill>
                <a:schemeClr val="bg1"/>
              </a:solidFill>
            </a:rPr>
            <a:t>rivojlanishi</a:t>
          </a:r>
          <a:endParaRPr lang="ru-RU" sz="2000" b="1" kern="1200" dirty="0">
            <a:solidFill>
              <a:schemeClr val="bg1"/>
            </a:solidFill>
          </a:endParaRPr>
        </a:p>
      </dsp:txBody>
      <dsp:txXfrm>
        <a:off x="3402915" y="2692607"/>
        <a:ext cx="3101556" cy="8921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E7C496-C21C-4DE3-94E0-155B1DF27483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2035E2-96CC-4407-BDEC-4523030B1A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7399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2035E2-96CC-4407-BDEC-4523030B1A23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42710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4C71EC6-210F-42DE-9C53-41977AD35B3D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1196752"/>
            <a:ext cx="6912768" cy="4464496"/>
          </a:xfrm>
        </p:spPr>
        <p:style>
          <a:lnRef idx="2">
            <a:schemeClr val="accent1"/>
          </a:lnRef>
          <a:fillRef idx="1001">
            <a:schemeClr val="lt2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8000" b="1" dirty="0" err="1">
                <a:solidFill>
                  <a:srgbClr val="FF0000"/>
                </a:solidFill>
              </a:rPr>
              <a:t>Iste’molchilar</a:t>
            </a:r>
            <a:r>
              <a:rPr lang="en-US" sz="8000" b="1" dirty="0">
                <a:solidFill>
                  <a:srgbClr val="FF0000"/>
                </a:solidFill>
              </a:rPr>
              <a:t> </a:t>
            </a:r>
            <a:r>
              <a:rPr lang="en-US" sz="8000" b="1" dirty="0" err="1">
                <a:solidFill>
                  <a:srgbClr val="FF0000"/>
                </a:solidFill>
              </a:rPr>
              <a:t>huquqlari</a:t>
            </a:r>
            <a:r>
              <a:rPr lang="en-US" sz="8000" b="1" dirty="0">
                <a:solidFill>
                  <a:srgbClr val="FF0000"/>
                </a:solidFill>
              </a:rPr>
              <a:t> </a:t>
            </a:r>
            <a:r>
              <a:rPr lang="en-US" sz="8000" b="1" dirty="0" err="1">
                <a:solidFill>
                  <a:srgbClr val="FF0000"/>
                </a:solidFill>
              </a:rPr>
              <a:t>va</a:t>
            </a:r>
            <a:r>
              <a:rPr lang="en-US" sz="8000" b="1" dirty="0">
                <a:solidFill>
                  <a:srgbClr val="FF0000"/>
                </a:solidFill>
              </a:rPr>
              <a:t> </a:t>
            </a:r>
            <a:r>
              <a:rPr lang="en-US" sz="8000" b="1" dirty="0" err="1">
                <a:solidFill>
                  <a:srgbClr val="FF0000"/>
                </a:solidFill>
              </a:rPr>
              <a:t>konsyumerizm</a:t>
            </a:r>
            <a:endParaRPr lang="ru-RU" sz="8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072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764704"/>
            <a:ext cx="7632848" cy="1296144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8000" b="1" dirty="0" err="1">
                <a:solidFill>
                  <a:srgbClr val="FF0000"/>
                </a:solidFill>
              </a:rPr>
              <a:t>Reja</a:t>
            </a:r>
            <a:r>
              <a:rPr lang="en-US" sz="8000" b="1" dirty="0">
                <a:solidFill>
                  <a:srgbClr val="FF0000"/>
                </a:solidFill>
              </a:rPr>
              <a:t>:</a:t>
            </a:r>
            <a:endParaRPr lang="ru-RU" sz="80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2060848"/>
            <a:ext cx="7632848" cy="417646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3600" b="1" dirty="0"/>
              <a:t>1. </a:t>
            </a:r>
            <a:r>
              <a:rPr lang="en-US" sz="3600" b="1" dirty="0" err="1"/>
              <a:t>Iste'molchilar</a:t>
            </a:r>
            <a:r>
              <a:rPr lang="en-US" sz="3600" b="1" dirty="0"/>
              <a:t>  </a:t>
            </a:r>
            <a:r>
              <a:rPr lang="en-US" sz="3600" b="1" dirty="0" err="1"/>
              <a:t>huquqlari</a:t>
            </a:r>
            <a:r>
              <a:rPr lang="en-US" sz="3600" b="1" dirty="0"/>
              <a:t>: </a:t>
            </a:r>
            <a:r>
              <a:rPr lang="en-US" sz="3600" b="1" dirty="0" err="1"/>
              <a:t>amaliyot</a:t>
            </a:r>
            <a:r>
              <a:rPr lang="en-US" sz="3600" b="1" dirty="0"/>
              <a:t> </a:t>
            </a:r>
            <a:r>
              <a:rPr lang="en-US" sz="3600" b="1" dirty="0" err="1"/>
              <a:t>kodekslari</a:t>
            </a:r>
            <a:r>
              <a:rPr lang="en-US" sz="3600" b="1" dirty="0"/>
              <a:t> </a:t>
            </a:r>
            <a:r>
              <a:rPr lang="en-US" sz="3600" b="1" dirty="0" err="1"/>
              <a:t>va</a:t>
            </a:r>
            <a:r>
              <a:rPr lang="en-US" sz="3600" b="1" dirty="0"/>
              <a:t> </a:t>
            </a:r>
            <a:r>
              <a:rPr lang="en-US" sz="3600" b="1" dirty="0" err="1"/>
              <a:t>konsyumerizm</a:t>
            </a:r>
            <a:r>
              <a:rPr lang="en-US" sz="3600" b="1" dirty="0"/>
              <a:t>. </a:t>
            </a:r>
          </a:p>
          <a:p>
            <a:pPr marL="0" indent="0">
              <a:buNone/>
            </a:pPr>
            <a:r>
              <a:rPr lang="en-US" sz="3600" b="1" dirty="0"/>
              <a:t>2. </a:t>
            </a:r>
            <a:r>
              <a:rPr lang="en-US" sz="3600" b="1" dirty="0" err="1"/>
              <a:t>Ijtimoiy</a:t>
            </a:r>
            <a:r>
              <a:rPr lang="en-US" sz="3600" b="1" dirty="0"/>
              <a:t> </a:t>
            </a:r>
            <a:r>
              <a:rPr lang="en-US" sz="3600" b="1" dirty="0" err="1"/>
              <a:t>ish</a:t>
            </a:r>
            <a:r>
              <a:rPr lang="en-US" sz="3600" b="1" dirty="0"/>
              <a:t> </a:t>
            </a:r>
            <a:r>
              <a:rPr lang="en-US" sz="3600" b="1" dirty="0" err="1"/>
              <a:t>mijozlari</a:t>
            </a:r>
            <a:r>
              <a:rPr lang="en-US" sz="3600" b="1" dirty="0"/>
              <a:t> </a:t>
            </a:r>
            <a:r>
              <a:rPr lang="en-US" sz="3600" b="1" dirty="0" err="1"/>
              <a:t>shaxs</a:t>
            </a:r>
            <a:r>
              <a:rPr lang="en-US" sz="3600" b="1" dirty="0"/>
              <a:t>, </a:t>
            </a:r>
            <a:r>
              <a:rPr lang="en-US" sz="3600" b="1" dirty="0" err="1"/>
              <a:t>fuqaro</a:t>
            </a:r>
            <a:r>
              <a:rPr lang="en-US" sz="3600" b="1" dirty="0"/>
              <a:t> </a:t>
            </a:r>
            <a:r>
              <a:rPr lang="en-US" sz="3600" b="1" dirty="0" err="1"/>
              <a:t>va</a:t>
            </a:r>
            <a:r>
              <a:rPr lang="en-US" sz="3600" b="1" dirty="0"/>
              <a:t> </a:t>
            </a:r>
            <a:r>
              <a:rPr lang="en-US" sz="3600" b="1" dirty="0" err="1"/>
              <a:t>xizmatlar</a:t>
            </a:r>
            <a:r>
              <a:rPr lang="en-US" sz="3600" b="1" dirty="0"/>
              <a:t> </a:t>
            </a:r>
            <a:r>
              <a:rPr lang="en-US" sz="3600" b="1" dirty="0" err="1"/>
              <a:t>iste'molchilari</a:t>
            </a:r>
            <a:r>
              <a:rPr lang="en-US" sz="3600" b="1" dirty="0"/>
              <a:t> </a:t>
            </a:r>
            <a:r>
              <a:rPr lang="en-US" sz="3600" b="1" dirty="0" err="1"/>
              <a:t>sifatida</a:t>
            </a:r>
            <a:r>
              <a:rPr lang="en-US" sz="3600" b="1" dirty="0"/>
              <a:t>.</a:t>
            </a:r>
          </a:p>
          <a:p>
            <a:pPr marL="0" indent="0">
              <a:buNone/>
            </a:pPr>
            <a:r>
              <a:rPr lang="en-US" sz="3600" b="1" dirty="0"/>
              <a:t>3.Advokatlik </a:t>
            </a:r>
            <a:r>
              <a:rPr lang="en-US" sz="3600" b="1" dirty="0" err="1"/>
              <a:t>qilish</a:t>
            </a:r>
            <a:r>
              <a:rPr lang="en-US" sz="3600" b="1" dirty="0"/>
              <a:t>. </a:t>
            </a:r>
            <a:r>
              <a:rPr lang="en-US" sz="3600" b="1" dirty="0" err="1"/>
              <a:t>Mijozni</a:t>
            </a:r>
            <a:r>
              <a:rPr lang="en-US" sz="3600" b="1" dirty="0"/>
              <a:t> </a:t>
            </a:r>
            <a:r>
              <a:rPr lang="en-US" sz="3600" b="1" dirty="0" err="1"/>
              <a:t>imkoniyatlar</a:t>
            </a:r>
            <a:r>
              <a:rPr lang="en-US" sz="3600" b="1" dirty="0"/>
              <a:t> </a:t>
            </a:r>
            <a:r>
              <a:rPr lang="en-US" sz="3600" b="1" dirty="0" err="1"/>
              <a:t>bilan</a:t>
            </a:r>
            <a:r>
              <a:rPr lang="en-US" sz="3600" b="1" dirty="0"/>
              <a:t> </a:t>
            </a:r>
            <a:r>
              <a:rPr lang="en-US" sz="3600" b="1" dirty="0" err="1"/>
              <a:t>ta'minlash</a:t>
            </a:r>
            <a:r>
              <a:rPr lang="en-US" sz="3600" b="1" dirty="0"/>
              <a:t>.</a:t>
            </a:r>
          </a:p>
          <a:p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540183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692696"/>
            <a:ext cx="7344815" cy="2880320"/>
          </a:xfrm>
        </p:spPr>
        <p:style>
          <a:lnRef idx="1">
            <a:schemeClr val="accent4"/>
          </a:lnRef>
          <a:fillRef idx="1001">
            <a:schemeClr val="lt2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dirty="0"/>
              <a:t> </a:t>
            </a:r>
            <a:r>
              <a:rPr lang="en-US" sz="1800" b="1" dirty="0">
                <a:solidFill>
                  <a:srgbClr val="FF0000"/>
                </a:solidFill>
              </a:rPr>
              <a:t>9.1. </a:t>
            </a:r>
            <a:r>
              <a:rPr lang="en-US" sz="1800" b="1" dirty="0" err="1">
                <a:solidFill>
                  <a:srgbClr val="FF0000"/>
                </a:solidFill>
              </a:rPr>
              <a:t>Iste'molchilar</a:t>
            </a:r>
            <a:r>
              <a:rPr lang="en-US" sz="1800" b="1" dirty="0">
                <a:solidFill>
                  <a:srgbClr val="FF0000"/>
                </a:solidFill>
              </a:rPr>
              <a:t>  </a:t>
            </a:r>
            <a:r>
              <a:rPr lang="en-US" sz="1800" b="1" dirty="0" err="1">
                <a:solidFill>
                  <a:srgbClr val="FF0000"/>
                </a:solidFill>
              </a:rPr>
              <a:t>huquqlari</a:t>
            </a:r>
            <a:r>
              <a:rPr lang="en-US" sz="1800" b="1" dirty="0">
                <a:solidFill>
                  <a:srgbClr val="FF0000"/>
                </a:solidFill>
              </a:rPr>
              <a:t>: </a:t>
            </a:r>
            <a:r>
              <a:rPr lang="en-US" sz="1800" b="1" dirty="0" err="1">
                <a:solidFill>
                  <a:srgbClr val="FF0000"/>
                </a:solidFill>
              </a:rPr>
              <a:t>amaliyot</a:t>
            </a:r>
            <a:r>
              <a:rPr lang="en-US" sz="1800" b="1" dirty="0">
                <a:solidFill>
                  <a:srgbClr val="FF0000"/>
                </a:solidFill>
              </a:rPr>
              <a:t> </a:t>
            </a:r>
            <a:r>
              <a:rPr lang="en-US" sz="1800" b="1" dirty="0" err="1">
                <a:solidFill>
                  <a:srgbClr val="FF0000"/>
                </a:solidFill>
              </a:rPr>
              <a:t>kodekslari</a:t>
            </a:r>
            <a:r>
              <a:rPr lang="en-US" sz="1800" b="1" dirty="0">
                <a:solidFill>
                  <a:srgbClr val="FF0000"/>
                </a:solidFill>
              </a:rPr>
              <a:t> </a:t>
            </a:r>
            <a:r>
              <a:rPr lang="en-US" sz="1800" b="1" dirty="0" err="1">
                <a:solidFill>
                  <a:srgbClr val="FF0000"/>
                </a:solidFill>
              </a:rPr>
              <a:t>va</a:t>
            </a:r>
            <a:r>
              <a:rPr lang="en-US" sz="1800" b="1" dirty="0">
                <a:solidFill>
                  <a:srgbClr val="FF0000"/>
                </a:solidFill>
              </a:rPr>
              <a:t> </a:t>
            </a:r>
            <a:r>
              <a:rPr lang="en-US" sz="1800" b="1" dirty="0" err="1">
                <a:solidFill>
                  <a:srgbClr val="FF0000"/>
                </a:solidFill>
              </a:rPr>
              <a:t>konsyumerizm</a:t>
            </a:r>
            <a:r>
              <a:rPr lang="en-US" sz="1800" b="1" dirty="0">
                <a:solidFill>
                  <a:srgbClr val="FF0000"/>
                </a:solidFill>
              </a:rPr>
              <a:t> </a:t>
            </a:r>
            <a:r>
              <a:rPr lang="en-US" sz="4400" b="1" dirty="0" err="1">
                <a:solidFill>
                  <a:schemeClr val="tx2"/>
                </a:solidFill>
              </a:rPr>
              <a:t>Iste'molchi</a:t>
            </a:r>
            <a:r>
              <a:rPr lang="en-US" sz="4400" b="1" dirty="0">
                <a:solidFill>
                  <a:schemeClr val="tx2"/>
                </a:solidFill>
              </a:rPr>
              <a:t> -</a:t>
            </a:r>
            <a:r>
              <a:rPr lang="en-US" sz="4400" dirty="0">
                <a:solidFill>
                  <a:schemeClr val="tx2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bu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har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qanday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mahsulotlarni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pulini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to'liq</a:t>
            </a:r>
            <a:r>
              <a:rPr lang="en-US" sz="2800" b="1" dirty="0">
                <a:solidFill>
                  <a:schemeClr val="tx1"/>
                </a:solidFill>
              </a:rPr>
              <a:t>, </a:t>
            </a:r>
            <a:r>
              <a:rPr lang="en-US" sz="2800" b="1" dirty="0" err="1">
                <a:solidFill>
                  <a:schemeClr val="tx1"/>
                </a:solidFill>
              </a:rPr>
              <a:t>qisman</a:t>
            </a:r>
            <a:r>
              <a:rPr lang="en-US" sz="2800" b="1" dirty="0">
                <a:solidFill>
                  <a:schemeClr val="tx1"/>
                </a:solidFill>
              </a:rPr>
              <a:t>, </a:t>
            </a:r>
            <a:r>
              <a:rPr lang="en-US" sz="2800" b="1" dirty="0" err="1">
                <a:solidFill>
                  <a:schemeClr val="tx1"/>
                </a:solidFill>
              </a:rPr>
              <a:t>va'da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qilish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orqali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yoki</a:t>
            </a:r>
            <a:r>
              <a:rPr lang="en-US" sz="2800" b="1" dirty="0">
                <a:solidFill>
                  <a:schemeClr val="tx1"/>
                </a:solidFill>
              </a:rPr>
              <a:t>  </a:t>
            </a:r>
            <a:r>
              <a:rPr lang="en-US" sz="2800" b="1" dirty="0" err="1">
                <a:solidFill>
                  <a:schemeClr val="tx1"/>
                </a:solidFill>
              </a:rPr>
              <a:t>kechiktirilgan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to'lov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tizimi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yordamida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sotib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oluvchi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har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qanday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shaxsdir</a:t>
            </a:r>
            <a:endParaRPr lang="ru-RU" sz="2800" b="1" dirty="0">
              <a:solidFill>
                <a:schemeClr val="tx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573016"/>
            <a:ext cx="7344816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096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97049769"/>
              </p:ext>
            </p:extLst>
          </p:nvPr>
        </p:nvGraphicFramePr>
        <p:xfrm>
          <a:off x="1095023" y="620688"/>
          <a:ext cx="6965245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64528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1" y="908720"/>
            <a:ext cx="3456383" cy="4968552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numCol="1">
            <a:no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FF0000"/>
                </a:solidFill>
              </a:rPr>
              <a:t>   </a:t>
            </a:r>
          </a:p>
          <a:p>
            <a:pPr marL="0" indent="0" algn="ctr">
              <a:buNone/>
            </a:pPr>
            <a:r>
              <a:rPr lang="en-US" b="1" dirty="0" err="1">
                <a:solidFill>
                  <a:srgbClr val="FF0000"/>
                </a:solidFill>
              </a:rPr>
              <a:t>Iste'molchilik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b="1" dirty="0" err="1"/>
              <a:t>deganda</a:t>
            </a:r>
            <a:r>
              <a:rPr lang="en-US" b="1" dirty="0"/>
              <a:t>       </a:t>
            </a:r>
            <a:r>
              <a:rPr lang="en-US" b="1" dirty="0" err="1"/>
              <a:t>ishlab</a:t>
            </a:r>
            <a:r>
              <a:rPr lang="en-US" b="1" dirty="0"/>
              <a:t> </a:t>
            </a:r>
            <a:r>
              <a:rPr lang="en-US" b="1" dirty="0" err="1"/>
              <a:t>chiqaruvchilar</a:t>
            </a:r>
            <a:r>
              <a:rPr lang="en-US" b="1" dirty="0"/>
              <a:t>, </a:t>
            </a:r>
            <a:r>
              <a:rPr lang="en-US" b="1" dirty="0" err="1"/>
              <a:t>savdogarlar</a:t>
            </a:r>
            <a:r>
              <a:rPr lang="en-US" b="1" dirty="0"/>
              <a:t>, </a:t>
            </a:r>
            <a:r>
              <a:rPr lang="en-US" b="1" dirty="0" err="1"/>
              <a:t>dillerlar</a:t>
            </a:r>
            <a:r>
              <a:rPr lang="en-US" b="1" dirty="0"/>
              <a:t> </a:t>
            </a:r>
            <a:r>
              <a:rPr lang="en-US" b="1" dirty="0" err="1"/>
              <a:t>va</a:t>
            </a:r>
            <a:r>
              <a:rPr lang="en-US" b="1" dirty="0"/>
              <a:t> </a:t>
            </a:r>
            <a:r>
              <a:rPr lang="en-US" b="1" dirty="0" err="1"/>
              <a:t>xizmat</a:t>
            </a:r>
            <a:r>
              <a:rPr lang="en-US" b="1" dirty="0"/>
              <a:t> </a:t>
            </a:r>
            <a:r>
              <a:rPr lang="en-US" b="1" dirty="0" err="1"/>
              <a:t>koʻrsatuvchi</a:t>
            </a:r>
            <a:r>
              <a:rPr lang="en-US" b="1" dirty="0"/>
              <a:t> </a:t>
            </a:r>
            <a:r>
              <a:rPr lang="en-US" b="1" dirty="0" err="1"/>
              <a:t>provayderlar</a:t>
            </a:r>
            <a:r>
              <a:rPr lang="en-US" b="1" dirty="0"/>
              <a:t> </a:t>
            </a:r>
            <a:r>
              <a:rPr lang="en-US" b="1" dirty="0" err="1"/>
              <a:t>tomonidan</a:t>
            </a:r>
            <a:r>
              <a:rPr lang="en-US" b="1" dirty="0"/>
              <a:t> </a:t>
            </a:r>
            <a:r>
              <a:rPr lang="en-US" b="1" dirty="0" err="1"/>
              <a:t>iste'molchilarga</a:t>
            </a:r>
            <a:r>
              <a:rPr lang="en-US" b="1" dirty="0"/>
              <a:t> </a:t>
            </a:r>
            <a:r>
              <a:rPr lang="en-US" b="1" dirty="0" err="1"/>
              <a:t>nisbatan</a:t>
            </a:r>
            <a:r>
              <a:rPr lang="en-US" b="1" dirty="0"/>
              <a:t> </a:t>
            </a:r>
            <a:r>
              <a:rPr lang="en-US" b="1" dirty="0" err="1"/>
              <a:t>adolatli</a:t>
            </a:r>
            <a:r>
              <a:rPr lang="en-US" b="1" dirty="0"/>
              <a:t> </a:t>
            </a:r>
            <a:r>
              <a:rPr lang="en-US" b="1" dirty="0" err="1"/>
              <a:t>va</a:t>
            </a:r>
            <a:r>
              <a:rPr lang="en-US" b="1" dirty="0"/>
              <a:t> </a:t>
            </a:r>
            <a:r>
              <a:rPr lang="en-US" b="1" dirty="0" err="1"/>
              <a:t>halol</a:t>
            </a:r>
            <a:r>
              <a:rPr lang="en-US" b="1" dirty="0"/>
              <a:t> </a:t>
            </a:r>
            <a:r>
              <a:rPr lang="en-US" b="1" dirty="0" err="1"/>
              <a:t>harakatlarni</a:t>
            </a:r>
            <a:r>
              <a:rPr lang="en-US" b="1" dirty="0"/>
              <a:t> </a:t>
            </a:r>
            <a:r>
              <a:rPr lang="en-US" b="1" dirty="0" err="1"/>
              <a:t>ta'minlash</a:t>
            </a:r>
            <a:r>
              <a:rPr lang="en-US" b="1" dirty="0"/>
              <a:t> </a:t>
            </a:r>
            <a:r>
              <a:rPr lang="en-US" b="1" dirty="0" err="1"/>
              <a:t>tushuniladi</a:t>
            </a:r>
            <a:endParaRPr lang="ru-RU" b="1" dirty="0"/>
          </a:p>
          <a:p>
            <a:pPr algn="ctr"/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7" y="908720"/>
            <a:ext cx="3600401" cy="4968551"/>
          </a:xfrm>
          <a:prstGeom prst="rect">
            <a:avLst/>
          </a:prstGeom>
          <a:solidFill>
            <a:srgbClr val="FF0000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1862762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692696"/>
            <a:ext cx="7344816" cy="3312368"/>
          </a:xfrm>
        </p:spPr>
        <p:style>
          <a:lnRef idx="1">
            <a:schemeClr val="accent1"/>
          </a:lnRef>
          <a:fillRef idx="1003">
            <a:schemeClr val="lt2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3200" dirty="0" err="1">
                <a:solidFill>
                  <a:schemeClr val="accent2"/>
                </a:solidFill>
              </a:rPr>
              <a:t>Kosyumerizm</a:t>
            </a:r>
            <a:r>
              <a:rPr lang="en-US" sz="3200" dirty="0">
                <a:solidFill>
                  <a:schemeClr val="accent2"/>
                </a:solidFill>
              </a:rPr>
              <a:t> </a:t>
            </a:r>
            <a:r>
              <a:rPr lang="en-US" sz="3500" b="1" dirty="0">
                <a:solidFill>
                  <a:srgbClr val="0070C0"/>
                </a:solidFill>
              </a:rPr>
              <a:t>-</a:t>
            </a:r>
            <a:r>
              <a:rPr lang="en-US" sz="2600" b="1" dirty="0"/>
              <a:t> </a:t>
            </a:r>
            <a:r>
              <a:rPr lang="en-US" sz="2600" b="1" dirty="0" err="1">
                <a:solidFill>
                  <a:schemeClr val="tx1"/>
                </a:solidFill>
              </a:rPr>
              <a:t>iste’molchilar</a:t>
            </a:r>
            <a:r>
              <a:rPr lang="en-US" sz="2600" b="1" dirty="0">
                <a:solidFill>
                  <a:schemeClr val="tx1"/>
                </a:solidFill>
              </a:rPr>
              <a:t> </a:t>
            </a:r>
            <a:r>
              <a:rPr lang="en-US" sz="2600" b="1" dirty="0" err="1">
                <a:solidFill>
                  <a:schemeClr val="tx1"/>
                </a:solidFill>
              </a:rPr>
              <a:t>huquqi</a:t>
            </a:r>
            <a:r>
              <a:rPr lang="en-US" sz="2600" b="1" dirty="0">
                <a:solidFill>
                  <a:schemeClr val="tx1"/>
                </a:solidFill>
              </a:rPr>
              <a:t> </a:t>
            </a:r>
            <a:r>
              <a:rPr lang="en-US" sz="2600" b="1" dirty="0" err="1">
                <a:solidFill>
                  <a:schemeClr val="tx1"/>
                </a:solidFill>
              </a:rPr>
              <a:t>va</a:t>
            </a:r>
            <a:r>
              <a:rPr lang="en-US" sz="2600" b="1" dirty="0">
                <a:solidFill>
                  <a:schemeClr val="tx1"/>
                </a:solidFill>
              </a:rPr>
              <a:t> </a:t>
            </a:r>
            <a:r>
              <a:rPr lang="en-US" sz="2600" b="1" dirty="0" err="1">
                <a:solidFill>
                  <a:schemeClr val="tx1"/>
                </a:solidFill>
              </a:rPr>
              <a:t>manfaatlarini</a:t>
            </a:r>
            <a:r>
              <a:rPr lang="en-US" sz="2600" b="1" dirty="0">
                <a:solidFill>
                  <a:schemeClr val="tx1"/>
                </a:solidFill>
              </a:rPr>
              <a:t> </a:t>
            </a:r>
            <a:r>
              <a:rPr lang="en-US" sz="2600" b="1" dirty="0" err="1">
                <a:solidFill>
                  <a:schemeClr val="tx1"/>
                </a:solidFill>
              </a:rPr>
              <a:t>himoya</a:t>
            </a:r>
            <a:r>
              <a:rPr lang="en-US" sz="2600" b="1" dirty="0">
                <a:solidFill>
                  <a:schemeClr val="tx1"/>
                </a:solidFill>
              </a:rPr>
              <a:t> </a:t>
            </a:r>
            <a:r>
              <a:rPr lang="en-US" sz="2600" b="1" dirty="0" err="1">
                <a:solidFill>
                  <a:schemeClr val="tx1"/>
                </a:solidFill>
              </a:rPr>
              <a:t>qilish</a:t>
            </a:r>
            <a:r>
              <a:rPr lang="en-US" sz="2600" b="1" dirty="0">
                <a:solidFill>
                  <a:schemeClr val="tx1"/>
                </a:solidFill>
              </a:rPr>
              <a:t> </a:t>
            </a:r>
            <a:r>
              <a:rPr lang="en-US" sz="2600" b="1" dirty="0" err="1">
                <a:solidFill>
                  <a:schemeClr val="tx1"/>
                </a:solidFill>
              </a:rPr>
              <a:t>maqsadida</a:t>
            </a:r>
            <a:r>
              <a:rPr lang="en-US" sz="2600" b="1" dirty="0">
                <a:solidFill>
                  <a:schemeClr val="tx1"/>
                </a:solidFill>
              </a:rPr>
              <a:t> </a:t>
            </a:r>
            <a:r>
              <a:rPr lang="en-US" sz="2600" b="1" dirty="0" err="1">
                <a:solidFill>
                  <a:schemeClr val="tx1"/>
                </a:solidFill>
              </a:rPr>
              <a:t>tashkil</a:t>
            </a:r>
            <a:r>
              <a:rPr lang="en-US" sz="2600" b="1" dirty="0">
                <a:solidFill>
                  <a:schemeClr val="tx1"/>
                </a:solidFill>
              </a:rPr>
              <a:t> </a:t>
            </a:r>
            <a:r>
              <a:rPr lang="en-US" sz="2600" b="1" dirty="0" err="1">
                <a:solidFill>
                  <a:schemeClr val="tx1"/>
                </a:solidFill>
              </a:rPr>
              <a:t>qilingan</a:t>
            </a:r>
            <a:r>
              <a:rPr lang="en-US" sz="2600" b="1" dirty="0">
                <a:solidFill>
                  <a:schemeClr val="tx1"/>
                </a:solidFill>
              </a:rPr>
              <a:t> </a:t>
            </a:r>
            <a:r>
              <a:rPr lang="en-US" sz="2600" b="1" dirty="0" err="1">
                <a:solidFill>
                  <a:schemeClr val="tx1"/>
                </a:solidFill>
              </a:rPr>
              <a:t>harakat</a:t>
            </a:r>
            <a:r>
              <a:rPr lang="en-US" sz="2600" b="1" dirty="0">
                <a:solidFill>
                  <a:schemeClr val="tx1"/>
                </a:solidFill>
              </a:rPr>
              <a:t>. </a:t>
            </a:r>
            <a:r>
              <a:rPr lang="en-US" sz="2600" b="1" dirty="0" err="1">
                <a:solidFill>
                  <a:schemeClr val="tx1"/>
                </a:solidFill>
              </a:rPr>
              <a:t>AQSHda</a:t>
            </a:r>
            <a:r>
              <a:rPr lang="en-US" sz="2600" b="1" dirty="0">
                <a:solidFill>
                  <a:schemeClr val="tx1"/>
                </a:solidFill>
              </a:rPr>
              <a:t> 60-yillarda </a:t>
            </a:r>
            <a:r>
              <a:rPr lang="en-US" sz="2600" b="1" dirty="0" err="1">
                <a:solidFill>
                  <a:schemeClr val="tx1"/>
                </a:solidFill>
              </a:rPr>
              <a:t>keng</a:t>
            </a:r>
            <a:r>
              <a:rPr lang="en-US" sz="2600" b="1" dirty="0">
                <a:solidFill>
                  <a:schemeClr val="tx1"/>
                </a:solidFill>
              </a:rPr>
              <a:t> </a:t>
            </a:r>
            <a:r>
              <a:rPr lang="en-US" sz="2600" b="1" dirty="0" err="1">
                <a:solidFill>
                  <a:schemeClr val="tx1"/>
                </a:solidFill>
              </a:rPr>
              <a:t>tarqalgan</a:t>
            </a:r>
            <a:r>
              <a:rPr lang="en-US" sz="2600" b="1" dirty="0">
                <a:solidFill>
                  <a:schemeClr val="tx1"/>
                </a:solidFill>
              </a:rPr>
              <a:t> </a:t>
            </a:r>
            <a:r>
              <a:rPr lang="en-US" sz="2600" b="1" dirty="0" err="1">
                <a:solidFill>
                  <a:schemeClr val="tx1"/>
                </a:solidFill>
              </a:rPr>
              <a:t>mazkur</a:t>
            </a:r>
            <a:r>
              <a:rPr lang="en-US" sz="2600" b="1" dirty="0">
                <a:solidFill>
                  <a:schemeClr val="tx1"/>
                </a:solidFill>
              </a:rPr>
              <a:t> </a:t>
            </a:r>
            <a:r>
              <a:rPr lang="en-US" sz="2600" b="1" dirty="0" err="1">
                <a:solidFill>
                  <a:schemeClr val="tx1"/>
                </a:solidFill>
              </a:rPr>
              <a:t>harakatning</a:t>
            </a:r>
            <a:r>
              <a:rPr lang="en-US" sz="2600" b="1" dirty="0">
                <a:solidFill>
                  <a:schemeClr val="tx1"/>
                </a:solidFill>
              </a:rPr>
              <a:t> </a:t>
            </a:r>
            <a:r>
              <a:rPr lang="en-US" sz="2600" b="1" dirty="0" err="1">
                <a:solidFill>
                  <a:schemeClr val="tx1"/>
                </a:solidFill>
              </a:rPr>
              <a:t>asoschisi</a:t>
            </a:r>
            <a:r>
              <a:rPr lang="en-US" sz="2600" b="1" dirty="0">
                <a:solidFill>
                  <a:schemeClr val="tx1"/>
                </a:solidFill>
              </a:rPr>
              <a:t> </a:t>
            </a:r>
            <a:r>
              <a:rPr lang="en-US" sz="2600" b="1" dirty="0" err="1">
                <a:solidFill>
                  <a:schemeClr val="tx1"/>
                </a:solidFill>
              </a:rPr>
              <a:t>va</a:t>
            </a:r>
            <a:r>
              <a:rPr lang="en-US" sz="2600" b="1" dirty="0">
                <a:solidFill>
                  <a:schemeClr val="tx1"/>
                </a:solidFill>
              </a:rPr>
              <a:t> </a:t>
            </a:r>
            <a:r>
              <a:rPr lang="en-US" sz="2600" b="1" dirty="0" err="1">
                <a:solidFill>
                  <a:schemeClr val="tx1"/>
                </a:solidFill>
              </a:rPr>
              <a:t>tashkilotchisi</a:t>
            </a:r>
            <a:r>
              <a:rPr lang="en-US" sz="2600" b="1" dirty="0">
                <a:solidFill>
                  <a:schemeClr val="tx1"/>
                </a:solidFill>
              </a:rPr>
              <a:t> Ralf </a:t>
            </a:r>
            <a:r>
              <a:rPr lang="en-US" sz="2600" b="1" dirty="0" err="1">
                <a:solidFill>
                  <a:schemeClr val="tx1"/>
                </a:solidFill>
              </a:rPr>
              <a:t>Neyder</a:t>
            </a:r>
            <a:r>
              <a:rPr lang="en-US" sz="2600" b="1" dirty="0">
                <a:solidFill>
                  <a:schemeClr val="tx1"/>
                </a:solidFill>
              </a:rPr>
              <a:t> </a:t>
            </a:r>
            <a:r>
              <a:rPr lang="en-US" sz="2600" b="1" dirty="0" err="1">
                <a:solidFill>
                  <a:schemeClr val="tx1"/>
                </a:solidFill>
              </a:rPr>
              <a:t>bo'lgan</a:t>
            </a:r>
            <a:r>
              <a:rPr lang="en-US" sz="2600" b="1" dirty="0">
                <a:solidFill>
                  <a:schemeClr val="tx1"/>
                </a:solidFill>
              </a:rPr>
              <a:t>. </a:t>
            </a:r>
            <a:r>
              <a:rPr lang="en-US" sz="2600" b="1" dirty="0" err="1">
                <a:solidFill>
                  <a:schemeClr val="tx1"/>
                </a:solidFill>
              </a:rPr>
              <a:t>Asosiy</a:t>
            </a:r>
            <a:r>
              <a:rPr lang="en-US" sz="2600" b="1" dirty="0">
                <a:solidFill>
                  <a:schemeClr val="tx1"/>
                </a:solidFill>
              </a:rPr>
              <a:t> </a:t>
            </a:r>
            <a:r>
              <a:rPr lang="en-US" sz="2600" b="1" dirty="0" err="1">
                <a:solidFill>
                  <a:schemeClr val="tx1"/>
                </a:solidFill>
              </a:rPr>
              <a:t>maqsadi</a:t>
            </a:r>
            <a:r>
              <a:rPr lang="en-US" sz="2600" b="1" dirty="0">
                <a:solidFill>
                  <a:schemeClr val="tx1"/>
                </a:solidFill>
              </a:rPr>
              <a:t>, </a:t>
            </a:r>
            <a:r>
              <a:rPr lang="en-US" sz="2600" b="1" dirty="0" err="1">
                <a:solidFill>
                  <a:schemeClr val="tx1"/>
                </a:solidFill>
              </a:rPr>
              <a:t>iste’molchilar</a:t>
            </a:r>
            <a:r>
              <a:rPr lang="en-US" sz="2600" b="1" dirty="0">
                <a:solidFill>
                  <a:schemeClr val="tx1"/>
                </a:solidFill>
              </a:rPr>
              <a:t> </a:t>
            </a:r>
            <a:r>
              <a:rPr lang="en-US" sz="2600" b="1" dirty="0" err="1">
                <a:solidFill>
                  <a:schemeClr val="tx1"/>
                </a:solidFill>
              </a:rPr>
              <a:t>xavfsizligini</a:t>
            </a:r>
            <a:r>
              <a:rPr lang="en-US" sz="2600" b="1" dirty="0">
                <a:solidFill>
                  <a:schemeClr val="tx1"/>
                </a:solidFill>
              </a:rPr>
              <a:t>, </a:t>
            </a:r>
            <a:r>
              <a:rPr lang="en-US" sz="2600" b="1" dirty="0" err="1">
                <a:solidFill>
                  <a:schemeClr val="tx1"/>
                </a:solidFill>
              </a:rPr>
              <a:t>ularning</a:t>
            </a:r>
            <a:r>
              <a:rPr lang="en-US" sz="2600" b="1" dirty="0">
                <a:solidFill>
                  <a:schemeClr val="tx1"/>
                </a:solidFill>
              </a:rPr>
              <a:t> </a:t>
            </a:r>
            <a:r>
              <a:rPr lang="en-US" sz="2600" b="1" dirty="0" err="1">
                <a:solidFill>
                  <a:schemeClr val="tx1"/>
                </a:solidFill>
              </a:rPr>
              <a:t>iqtisodiy</a:t>
            </a:r>
            <a:r>
              <a:rPr lang="en-US" sz="2600" b="1" dirty="0">
                <a:solidFill>
                  <a:schemeClr val="tx1"/>
                </a:solidFill>
              </a:rPr>
              <a:t> </a:t>
            </a:r>
            <a:r>
              <a:rPr lang="en-US" sz="2600" b="1" dirty="0" err="1">
                <a:solidFill>
                  <a:schemeClr val="tx1"/>
                </a:solidFill>
              </a:rPr>
              <a:t>manfaatlarini</a:t>
            </a:r>
            <a:r>
              <a:rPr lang="en-US" sz="2600" b="1" dirty="0">
                <a:solidFill>
                  <a:schemeClr val="tx1"/>
                </a:solidFill>
              </a:rPr>
              <a:t> </a:t>
            </a:r>
            <a:r>
              <a:rPr lang="en-US" sz="2600" b="1" dirty="0" err="1">
                <a:solidFill>
                  <a:schemeClr val="tx1"/>
                </a:solidFill>
              </a:rPr>
              <a:t>muhofaza</a:t>
            </a:r>
            <a:r>
              <a:rPr lang="en-US" sz="2600" b="1" dirty="0">
                <a:solidFill>
                  <a:schemeClr val="tx1"/>
                </a:solidFill>
              </a:rPr>
              <a:t> </a:t>
            </a:r>
            <a:r>
              <a:rPr lang="en-US" sz="2600" b="1" dirty="0" err="1">
                <a:solidFill>
                  <a:schemeClr val="tx1"/>
                </a:solidFill>
              </a:rPr>
              <a:t>qilish</a:t>
            </a:r>
            <a:r>
              <a:rPr lang="en-US" sz="2600" b="1" dirty="0">
                <a:solidFill>
                  <a:schemeClr val="tx1"/>
                </a:solidFill>
              </a:rPr>
              <a:t>, </a:t>
            </a:r>
            <a:r>
              <a:rPr lang="en-US" sz="2600" b="1" dirty="0" err="1">
                <a:solidFill>
                  <a:schemeClr val="tx1"/>
                </a:solidFill>
              </a:rPr>
              <a:t>sifatsiz</a:t>
            </a:r>
            <a:r>
              <a:rPr lang="en-US" sz="2600" b="1" dirty="0">
                <a:solidFill>
                  <a:schemeClr val="tx1"/>
                </a:solidFill>
              </a:rPr>
              <a:t> </a:t>
            </a:r>
            <a:r>
              <a:rPr lang="en-US" sz="2600" b="1" dirty="0" err="1">
                <a:solidFill>
                  <a:schemeClr val="tx1"/>
                </a:solidFill>
              </a:rPr>
              <a:t>tovar</a:t>
            </a:r>
            <a:r>
              <a:rPr lang="en-US" sz="2600" b="1" dirty="0">
                <a:solidFill>
                  <a:schemeClr val="tx1"/>
                </a:solidFill>
              </a:rPr>
              <a:t> </a:t>
            </a:r>
            <a:r>
              <a:rPr lang="en-US" sz="2600" b="1" dirty="0" err="1">
                <a:solidFill>
                  <a:schemeClr val="tx1"/>
                </a:solidFill>
              </a:rPr>
              <a:t>ishlab</a:t>
            </a:r>
            <a:r>
              <a:rPr lang="en-US" sz="2600" b="1" dirty="0">
                <a:solidFill>
                  <a:schemeClr val="tx1"/>
                </a:solidFill>
              </a:rPr>
              <a:t> </a:t>
            </a:r>
            <a:r>
              <a:rPr lang="en-US" sz="2600" b="1" dirty="0" err="1">
                <a:solidFill>
                  <a:schemeClr val="tx1"/>
                </a:solidFill>
              </a:rPr>
              <a:t>chiqarish</a:t>
            </a:r>
            <a:r>
              <a:rPr lang="en-US" sz="2600" b="1" dirty="0">
                <a:solidFill>
                  <a:schemeClr val="tx1"/>
                </a:solidFill>
              </a:rPr>
              <a:t> </a:t>
            </a:r>
            <a:r>
              <a:rPr lang="en-US" sz="2600" b="1" dirty="0" err="1">
                <a:solidFill>
                  <a:schemeClr val="tx1"/>
                </a:solidFill>
              </a:rPr>
              <a:t>va</a:t>
            </a:r>
            <a:r>
              <a:rPr lang="en-US" sz="2600" b="1" dirty="0">
                <a:solidFill>
                  <a:schemeClr val="tx1"/>
                </a:solidFill>
              </a:rPr>
              <a:t> </a:t>
            </a:r>
            <a:r>
              <a:rPr lang="en-US" sz="2600" b="1" dirty="0" err="1">
                <a:solidFill>
                  <a:schemeClr val="tx1"/>
                </a:solidFill>
              </a:rPr>
              <a:t>g`irrom</a:t>
            </a:r>
            <a:r>
              <a:rPr lang="en-US" sz="2600" b="1" dirty="0">
                <a:solidFill>
                  <a:schemeClr val="tx1"/>
                </a:solidFill>
              </a:rPr>
              <a:t> </a:t>
            </a:r>
            <a:r>
              <a:rPr lang="en-US" sz="2600" b="1" dirty="0" err="1">
                <a:solidFill>
                  <a:schemeClr val="tx1"/>
                </a:solidFill>
              </a:rPr>
              <a:t>raqobatchilikka</a:t>
            </a:r>
            <a:r>
              <a:rPr lang="en-US" sz="2600" b="1" dirty="0">
                <a:solidFill>
                  <a:schemeClr val="tx1"/>
                </a:solidFill>
              </a:rPr>
              <a:t> </a:t>
            </a:r>
            <a:r>
              <a:rPr lang="en-US" sz="2600" b="1" dirty="0" err="1">
                <a:solidFill>
                  <a:schemeClr val="tx1"/>
                </a:solidFill>
              </a:rPr>
              <a:t>qarshi</a:t>
            </a:r>
            <a:r>
              <a:rPr lang="en-US" sz="2600" b="1" dirty="0">
                <a:solidFill>
                  <a:schemeClr val="tx1"/>
                </a:solidFill>
              </a:rPr>
              <a:t> </a:t>
            </a:r>
            <a:r>
              <a:rPr lang="en-US" sz="2600" b="1" dirty="0" err="1">
                <a:solidFill>
                  <a:schemeClr val="tx1"/>
                </a:solidFill>
              </a:rPr>
              <a:t>kurashishdir</a:t>
            </a:r>
            <a:endParaRPr lang="ru-RU" sz="2600" b="1" dirty="0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87"/>
          <a:stretch/>
        </p:blipFill>
        <p:spPr bwMode="auto">
          <a:xfrm>
            <a:off x="874653" y="4005064"/>
            <a:ext cx="7441763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56167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4956178"/>
              </p:ext>
            </p:extLst>
          </p:nvPr>
        </p:nvGraphicFramePr>
        <p:xfrm>
          <a:off x="827088" y="2060575"/>
          <a:ext cx="7489825" cy="40465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907704" y="1271451"/>
            <a:ext cx="6048672" cy="64633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dirty="0" err="1"/>
              <a:t>Konsyumerizmni</a:t>
            </a:r>
            <a:r>
              <a:rPr lang="en-US" dirty="0"/>
              <a:t> </a:t>
            </a:r>
            <a:r>
              <a:rPr lang="en-US" dirty="0" err="1"/>
              <a:t>ijtimoiy</a:t>
            </a:r>
            <a:r>
              <a:rPr lang="en-US" dirty="0"/>
              <a:t> </a:t>
            </a:r>
            <a:r>
              <a:rPr lang="en-US" dirty="0" err="1"/>
              <a:t>harakat</a:t>
            </a:r>
            <a:r>
              <a:rPr lang="en-US" dirty="0"/>
              <a:t> </a:t>
            </a:r>
            <a:r>
              <a:rPr lang="en-US" dirty="0" err="1"/>
              <a:t>sifatida</a:t>
            </a:r>
            <a:r>
              <a:rPr lang="en-US" dirty="0"/>
              <a:t> 3ta </a:t>
            </a:r>
            <a:r>
              <a:rPr lang="en-US" dirty="0" err="1"/>
              <a:t>asosiy</a:t>
            </a:r>
            <a:r>
              <a:rPr lang="en-US" dirty="0"/>
              <a:t> </a:t>
            </a:r>
            <a:r>
              <a:rPr lang="en-US" dirty="0" err="1"/>
              <a:t>guruhga</a:t>
            </a:r>
            <a:r>
              <a:rPr lang="en-US" dirty="0"/>
              <a:t> </a:t>
            </a:r>
            <a:r>
              <a:rPr lang="en-US" dirty="0" err="1"/>
              <a:t>ajratish</a:t>
            </a:r>
            <a:r>
              <a:rPr lang="en-US" dirty="0"/>
              <a:t> </a:t>
            </a:r>
            <a:r>
              <a:rPr lang="en-US" dirty="0" err="1"/>
              <a:t>mumkin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2766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311214"/>
              </p:ext>
            </p:extLst>
          </p:nvPr>
        </p:nvGraphicFramePr>
        <p:xfrm>
          <a:off x="759416" y="908720"/>
          <a:ext cx="7416824" cy="53869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971600" y="476672"/>
            <a:ext cx="7200800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dirty="0"/>
              <a:t>9.2. </a:t>
            </a:r>
            <a:r>
              <a:rPr lang="en-US" dirty="0" err="1"/>
              <a:t>Ijtimoiy</a:t>
            </a:r>
            <a:r>
              <a:rPr lang="en-US" dirty="0"/>
              <a:t> </a:t>
            </a:r>
            <a:r>
              <a:rPr lang="en-US" dirty="0" err="1"/>
              <a:t>ish</a:t>
            </a:r>
            <a:r>
              <a:rPr lang="en-US" dirty="0"/>
              <a:t> </a:t>
            </a:r>
            <a:r>
              <a:rPr lang="en-US" dirty="0" err="1"/>
              <a:t>mijozlari</a:t>
            </a:r>
            <a:r>
              <a:rPr lang="en-US" dirty="0"/>
              <a:t> </a:t>
            </a:r>
            <a:r>
              <a:rPr lang="en-US" dirty="0" err="1"/>
              <a:t>fuqaro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xizmatlar</a:t>
            </a:r>
            <a:r>
              <a:rPr lang="en-US" dirty="0"/>
              <a:t> </a:t>
            </a:r>
            <a:r>
              <a:rPr lang="en-US" dirty="0" err="1"/>
              <a:t>iste'molchilari</a:t>
            </a:r>
            <a:r>
              <a:rPr lang="en-US" dirty="0"/>
              <a:t> </a:t>
            </a:r>
            <a:r>
              <a:rPr lang="en-US" dirty="0" err="1"/>
              <a:t>sifatida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56147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620688"/>
            <a:ext cx="6965245" cy="576063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b="1" dirty="0" err="1"/>
              <a:t>Individga</a:t>
            </a:r>
            <a:r>
              <a:rPr lang="en-US" b="1" dirty="0"/>
              <a:t> </a:t>
            </a:r>
            <a:r>
              <a:rPr lang="en-US" b="1" dirty="0" err="1"/>
              <a:t>tegishli</a:t>
            </a:r>
            <a:r>
              <a:rPr lang="en-US" b="1" dirty="0"/>
              <a:t> </a:t>
            </a:r>
            <a:r>
              <a:rPr lang="en-US" b="1" dirty="0" err="1"/>
              <a:t>huquq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391933" y="1268760"/>
            <a:ext cx="4352843" cy="2313740"/>
          </a:xfrm>
          <a:prstGeom prst="rect">
            <a:avLst/>
          </a:prstGeom>
          <a:solidFill>
            <a:schemeClr val="accent5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Kant </a:t>
            </a:r>
            <a:r>
              <a:rPr lang="en-US" sz="2000" b="1" dirty="0" err="1">
                <a:solidFill>
                  <a:schemeClr val="bg1"/>
                </a:solidFill>
              </a:rPr>
              <a:t>falsafasidan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kelib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chiqqan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holda</a:t>
            </a:r>
            <a:r>
              <a:rPr lang="en-US" sz="2000" b="1" dirty="0">
                <a:solidFill>
                  <a:schemeClr val="bg1"/>
                </a:solidFill>
              </a:rPr>
              <a:t>, agar biz </a:t>
            </a:r>
            <a:r>
              <a:rPr lang="en-US" sz="2000" b="1" dirty="0" err="1">
                <a:solidFill>
                  <a:schemeClr val="bg1"/>
                </a:solidFill>
              </a:rPr>
              <a:t>shaxsga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nisbatan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hurmatni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namoyon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qilsak</a:t>
            </a:r>
            <a:r>
              <a:rPr lang="en-US" sz="2000" b="1" dirty="0">
                <a:solidFill>
                  <a:schemeClr val="bg1"/>
                </a:solidFill>
              </a:rPr>
              <a:t>, u </a:t>
            </a:r>
            <a:r>
              <a:rPr lang="en-US" sz="2000" b="1" dirty="0" err="1">
                <a:solidFill>
                  <a:schemeClr val="bg1"/>
                </a:solidFill>
              </a:rPr>
              <a:t>holda</a:t>
            </a:r>
            <a:r>
              <a:rPr lang="en-US" sz="2000" b="1" dirty="0">
                <a:solidFill>
                  <a:schemeClr val="bg1"/>
                </a:solidFill>
              </a:rPr>
              <a:t>  </a:t>
            </a:r>
            <a:r>
              <a:rPr lang="en-US" sz="2000" b="1" dirty="0" err="1">
                <a:solidFill>
                  <a:schemeClr val="bg1"/>
                </a:solidFill>
              </a:rPr>
              <a:t>uning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huquqlarini</a:t>
            </a:r>
            <a:r>
              <a:rPr lang="en-US" sz="2000" b="1" dirty="0">
                <a:solidFill>
                  <a:schemeClr val="bg1"/>
                </a:solidFill>
              </a:rPr>
              <a:t> tan </a:t>
            </a:r>
            <a:r>
              <a:rPr lang="en-US" sz="2000" b="1" dirty="0" err="1">
                <a:solidFill>
                  <a:schemeClr val="bg1"/>
                </a:solidFill>
              </a:rPr>
              <a:t>olgan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hisoblanamiz</a:t>
            </a:r>
            <a:r>
              <a:rPr lang="en-US" sz="2000" b="1" dirty="0">
                <a:solidFill>
                  <a:schemeClr val="bg1"/>
                </a:solidFill>
              </a:rPr>
              <a:t>. </a:t>
            </a:r>
            <a:r>
              <a:rPr lang="en-US" sz="2000" b="1" dirty="0" err="1">
                <a:solidFill>
                  <a:schemeClr val="bg1"/>
                </a:solidFill>
              </a:rPr>
              <a:t>Huquqning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quyidagi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ko’rinishlari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mavjud</a:t>
            </a:r>
            <a:r>
              <a:rPr lang="en-US" sz="2000" b="1" dirty="0">
                <a:solidFill>
                  <a:schemeClr val="bg1"/>
                </a:solidFill>
              </a:rPr>
              <a:t>: </a:t>
            </a:r>
            <a:r>
              <a:rPr lang="en-US" sz="2000" b="1" dirty="0" err="1">
                <a:solidFill>
                  <a:schemeClr val="bg1"/>
                </a:solidFill>
              </a:rPr>
              <a:t>salbiy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va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ijobiy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huquqlar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5" name="Блок-схема: альтернативный процесс 4"/>
          <p:cNvSpPr/>
          <p:nvPr/>
        </p:nvSpPr>
        <p:spPr>
          <a:xfrm>
            <a:off x="1632802" y="3710149"/>
            <a:ext cx="2219118" cy="2304256"/>
          </a:xfrm>
          <a:prstGeom prst="flowChartAlternateProcess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rgbClr val="FF0000"/>
                </a:solidFill>
                <a:latin typeface="+mj-lt"/>
              </a:rPr>
              <a:t>Salbiy</a:t>
            </a:r>
            <a:r>
              <a:rPr lang="en-US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+mj-lt"/>
              </a:rPr>
              <a:t>huquq</a:t>
            </a:r>
            <a:r>
              <a:rPr lang="en-US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dirty="0">
                <a:solidFill>
                  <a:schemeClr val="tx1"/>
                </a:solidFill>
                <a:latin typeface="+mj-lt"/>
              </a:rPr>
              <a:t>–</a:t>
            </a:r>
          </a:p>
          <a:p>
            <a:pPr algn="ctr"/>
            <a:r>
              <a:rPr lang="en-US" dirty="0">
                <a:latin typeface="+mj-lt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j-lt"/>
              </a:rPr>
              <a:t>shaxs</a:t>
            </a:r>
            <a:r>
              <a:rPr lang="en-US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j-lt"/>
              </a:rPr>
              <a:t>huquqlarini</a:t>
            </a:r>
            <a:r>
              <a:rPr lang="en-US" dirty="0">
                <a:solidFill>
                  <a:schemeClr val="tx1"/>
                </a:solidFill>
                <a:latin typeface="+mj-lt"/>
              </a:rPr>
              <a:t>  </a:t>
            </a:r>
            <a:r>
              <a:rPr lang="en-US" dirty="0" err="1">
                <a:solidFill>
                  <a:schemeClr val="tx1"/>
                </a:solidFill>
                <a:latin typeface="+mj-lt"/>
              </a:rPr>
              <a:t>hech</a:t>
            </a:r>
            <a:r>
              <a:rPr lang="en-US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j-lt"/>
              </a:rPr>
              <a:t>bir</a:t>
            </a:r>
            <a:r>
              <a:rPr lang="en-US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j-lt"/>
              </a:rPr>
              <a:t>cheklovlarsiz</a:t>
            </a:r>
            <a:r>
              <a:rPr lang="en-US" dirty="0">
                <a:solidFill>
                  <a:schemeClr val="tx1"/>
                </a:solidFill>
                <a:latin typeface="+mj-lt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+mj-lt"/>
              </a:rPr>
              <a:t>erkin</a:t>
            </a:r>
            <a:r>
              <a:rPr lang="en-US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j-lt"/>
              </a:rPr>
              <a:t>tarzda</a:t>
            </a:r>
            <a:r>
              <a:rPr lang="en-US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j-lt"/>
              </a:rPr>
              <a:t>bajarish</a:t>
            </a:r>
            <a:r>
              <a:rPr lang="en-US" dirty="0">
                <a:solidFill>
                  <a:schemeClr val="tx1"/>
                </a:solidFill>
                <a:latin typeface="+mj-lt"/>
              </a:rPr>
              <a:t> (</a:t>
            </a:r>
            <a:r>
              <a:rPr lang="en-US" dirty="0" err="1">
                <a:solidFill>
                  <a:schemeClr val="tx1"/>
                </a:solidFill>
                <a:latin typeface="+mj-lt"/>
              </a:rPr>
              <a:t>masalan</a:t>
            </a:r>
            <a:r>
              <a:rPr lang="en-US" dirty="0">
                <a:solidFill>
                  <a:schemeClr val="tx1"/>
                </a:solidFill>
                <a:latin typeface="+mj-lt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+mj-lt"/>
              </a:rPr>
              <a:t>so'z</a:t>
            </a:r>
            <a:r>
              <a:rPr lang="en-US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j-lt"/>
              </a:rPr>
              <a:t>erkinligi</a:t>
            </a:r>
            <a:r>
              <a:rPr lang="en-US" dirty="0">
                <a:solidFill>
                  <a:schemeClr val="tx1"/>
                </a:solidFill>
                <a:latin typeface="+mj-lt"/>
              </a:rPr>
              <a:t>)</a:t>
            </a:r>
            <a:endParaRPr lang="ru-RU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5292080" y="3710149"/>
            <a:ext cx="2155120" cy="2218049"/>
          </a:xfrm>
          <a:prstGeom prst="flowChartAlternateProcess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rgbClr val="FF0000"/>
                </a:solidFill>
                <a:latin typeface="+mj-lt"/>
              </a:rPr>
              <a:t>Ijobiy</a:t>
            </a:r>
            <a:r>
              <a:rPr lang="en-US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+mj-lt"/>
              </a:rPr>
              <a:t>huquq</a:t>
            </a:r>
            <a:r>
              <a:rPr lang="en-US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dirty="0">
                <a:solidFill>
                  <a:schemeClr val="tx1"/>
                </a:solidFill>
                <a:latin typeface="+mj-lt"/>
              </a:rPr>
              <a:t>-</a:t>
            </a:r>
            <a:r>
              <a:rPr lang="en-US" dirty="0" err="1">
                <a:solidFill>
                  <a:schemeClr val="tx1"/>
                </a:solidFill>
                <a:latin typeface="+mj-lt"/>
              </a:rPr>
              <a:t>bu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j-lt"/>
              </a:rPr>
              <a:t>kimgadir</a:t>
            </a:r>
            <a:r>
              <a:rPr lang="en-US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j-lt"/>
              </a:rPr>
              <a:t>qarshi</a:t>
            </a:r>
            <a:r>
              <a:rPr lang="en-US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j-lt"/>
              </a:rPr>
              <a:t>nimanidir</a:t>
            </a:r>
            <a:r>
              <a:rPr lang="en-US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j-lt"/>
              </a:rPr>
              <a:t>amalga</a:t>
            </a:r>
            <a:r>
              <a:rPr lang="en-US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j-lt"/>
              </a:rPr>
              <a:t>oshirish</a:t>
            </a:r>
            <a:r>
              <a:rPr lang="en-US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j-lt"/>
              </a:rPr>
              <a:t>talabi</a:t>
            </a:r>
            <a:r>
              <a:rPr lang="en-US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j-lt"/>
              </a:rPr>
              <a:t>demakdir</a:t>
            </a:r>
            <a:r>
              <a:rPr lang="en-US" dirty="0">
                <a:solidFill>
                  <a:schemeClr val="tx1"/>
                </a:solidFill>
                <a:latin typeface="+mj-lt"/>
              </a:rPr>
              <a:t> (</a:t>
            </a:r>
            <a:r>
              <a:rPr lang="en-US" dirty="0" err="1">
                <a:solidFill>
                  <a:schemeClr val="tx1"/>
                </a:solidFill>
                <a:latin typeface="+mj-lt"/>
              </a:rPr>
              <a:t>masalan</a:t>
            </a:r>
            <a:r>
              <a:rPr lang="en-US" dirty="0">
                <a:solidFill>
                  <a:schemeClr val="tx1"/>
                </a:solidFill>
                <a:latin typeface="+mj-lt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+mj-lt"/>
              </a:rPr>
              <a:t>maslahat</a:t>
            </a:r>
            <a:r>
              <a:rPr lang="en-US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+mj-lt"/>
              </a:rPr>
              <a:t>olish</a:t>
            </a:r>
            <a:r>
              <a:rPr lang="en-US" dirty="0">
                <a:solidFill>
                  <a:schemeClr val="tx1"/>
                </a:solidFill>
                <a:latin typeface="+mj-lt"/>
              </a:rPr>
              <a:t>)</a:t>
            </a:r>
            <a:endParaRPr lang="ru-RU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" name="Выгнутая вверх стрелка 7"/>
          <p:cNvSpPr/>
          <p:nvPr/>
        </p:nvSpPr>
        <p:spPr>
          <a:xfrm rot="3585069">
            <a:off x="6957209" y="2775564"/>
            <a:ext cx="938163" cy="647167"/>
          </a:xfrm>
          <a:prstGeom prst="curved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Выгнутая вверх стрелка 10"/>
          <p:cNvSpPr/>
          <p:nvPr/>
        </p:nvSpPr>
        <p:spPr>
          <a:xfrm rot="18062365">
            <a:off x="1079821" y="2634068"/>
            <a:ext cx="935684" cy="722578"/>
          </a:xfrm>
          <a:prstGeom prst="curved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05885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81787405"/>
              </p:ext>
            </p:extLst>
          </p:nvPr>
        </p:nvGraphicFramePr>
        <p:xfrm>
          <a:off x="899592" y="692696"/>
          <a:ext cx="7416824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833967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764704"/>
            <a:ext cx="7488832" cy="5400600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           </a:t>
            </a:r>
            <a:r>
              <a:rPr lang="en-US" sz="4300" dirty="0" err="1">
                <a:solidFill>
                  <a:srgbClr val="FFC000"/>
                </a:solidFill>
                <a:latin typeface="Aharoni" pitchFamily="2" charset="-79"/>
                <a:cs typeface="Aharoni" pitchFamily="2" charset="-79"/>
              </a:rPr>
              <a:t>Xavfsizlik</a:t>
            </a:r>
            <a:r>
              <a:rPr lang="en-US" sz="4300" dirty="0">
                <a:solidFill>
                  <a:srgbClr val="FFC00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4300" dirty="0" err="1">
                <a:solidFill>
                  <a:srgbClr val="FFC000"/>
                </a:solidFill>
                <a:latin typeface="Aharoni" pitchFamily="2" charset="-79"/>
                <a:cs typeface="Aharoni" pitchFamily="2" charset="-79"/>
              </a:rPr>
              <a:t>huquqi</a:t>
            </a:r>
            <a:endParaRPr lang="en-US" sz="4300" dirty="0">
              <a:solidFill>
                <a:srgbClr val="FFC000"/>
              </a:solidFill>
              <a:latin typeface="Aharoni" pitchFamily="2" charset="-79"/>
              <a:cs typeface="Aharoni" pitchFamily="2" charset="-79"/>
            </a:endParaRPr>
          </a:p>
          <a:p>
            <a:r>
              <a:rPr lang="en-US" sz="3000" dirty="0" err="1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Iste'molchilar</a:t>
            </a:r>
            <a:r>
              <a:rPr lang="en-US" sz="3000" dirty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sog'ligi</a:t>
            </a:r>
            <a:r>
              <a:rPr lang="en-US" sz="3000" dirty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uchun</a:t>
            </a:r>
            <a:r>
              <a:rPr lang="en-US" sz="3000" dirty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zararli</a:t>
            </a:r>
            <a:r>
              <a:rPr lang="en-US" sz="3000" dirty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mahsulotlardan</a:t>
            </a:r>
            <a:r>
              <a:rPr lang="en-US" sz="3000" dirty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himoyalanish</a:t>
            </a:r>
            <a:r>
              <a:rPr lang="en-US" sz="3000" dirty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huquqiga</a:t>
            </a:r>
            <a:r>
              <a:rPr lang="en-US" sz="3000" dirty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ega.Siz</a:t>
            </a:r>
            <a:r>
              <a:rPr lang="en-US" sz="3000" dirty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iste'molchi</a:t>
            </a:r>
            <a:r>
              <a:rPr lang="en-US" sz="3000" dirty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sifatida</a:t>
            </a:r>
            <a:r>
              <a:rPr lang="en-US" sz="3000" dirty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zararlanishni</a:t>
            </a:r>
            <a:r>
              <a:rPr lang="en-US" sz="3000" dirty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oldini</a:t>
            </a:r>
            <a:r>
              <a:rPr lang="en-US" sz="3000" dirty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olish</a:t>
            </a:r>
            <a:r>
              <a:rPr lang="en-US" sz="3000" dirty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uchun</a:t>
            </a:r>
            <a:r>
              <a:rPr lang="en-US" sz="3000" dirty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ehtiyot</a:t>
            </a:r>
            <a:r>
              <a:rPr lang="en-US" sz="3000" dirty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choralarini</a:t>
            </a:r>
            <a:r>
              <a:rPr lang="en-US" sz="3000" dirty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ko'rishingiz</a:t>
            </a:r>
            <a:r>
              <a:rPr lang="en-US" sz="3000" dirty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zarur</a:t>
            </a:r>
            <a:r>
              <a:rPr lang="en-US" sz="3000" dirty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, </a:t>
            </a:r>
            <a:r>
              <a:rPr lang="en-US" sz="3000" dirty="0" err="1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biroq</a:t>
            </a:r>
            <a:r>
              <a:rPr lang="en-US" sz="3000" dirty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ehtiyot</a:t>
            </a:r>
            <a:r>
              <a:rPr lang="en-US" sz="3000" dirty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choralariga</a:t>
            </a:r>
            <a:r>
              <a:rPr lang="en-US" sz="3000" dirty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qaramay</a:t>
            </a:r>
            <a:r>
              <a:rPr lang="en-US" sz="3000" dirty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zarar</a:t>
            </a:r>
            <a:r>
              <a:rPr lang="en-US" sz="3000" dirty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ko’rsangiz</a:t>
            </a:r>
            <a:r>
              <a:rPr lang="en-US" sz="3000" dirty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, </a:t>
            </a:r>
            <a:r>
              <a:rPr lang="en-US" sz="3000" dirty="0" err="1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siz</a:t>
            </a:r>
            <a:r>
              <a:rPr lang="en-US" sz="3000" dirty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dilerga</a:t>
            </a:r>
            <a:r>
              <a:rPr lang="en-US" sz="3000" dirty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qarshi</a:t>
            </a:r>
            <a:r>
              <a:rPr lang="en-US" sz="3000" dirty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shikoyat</a:t>
            </a:r>
            <a:r>
              <a:rPr lang="en-US" sz="3000" dirty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arizasi</a:t>
            </a:r>
            <a:r>
              <a:rPr lang="en-US" sz="3000" dirty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yozishingiz</a:t>
            </a:r>
            <a:r>
              <a:rPr lang="en-US" sz="3000" dirty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va</a:t>
            </a:r>
            <a:r>
              <a:rPr lang="en-US" sz="3000" dirty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hatto</a:t>
            </a:r>
            <a:r>
              <a:rPr lang="en-US" sz="3000" dirty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tovon</a:t>
            </a:r>
            <a:r>
              <a:rPr lang="en-US" sz="3000" dirty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puli</a:t>
            </a:r>
            <a:r>
              <a:rPr lang="en-US" sz="3000" dirty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talab</a:t>
            </a:r>
            <a:r>
              <a:rPr lang="en-US" sz="3000" dirty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qilishingiz</a:t>
            </a:r>
            <a:r>
              <a:rPr lang="en-US" sz="3000" dirty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mumkin.Masalan</a:t>
            </a:r>
            <a:endParaRPr lang="ru-RU" sz="3000" dirty="0">
              <a:solidFill>
                <a:schemeClr val="bg1"/>
              </a:solidFill>
              <a:cs typeface="Aharoni" pitchFamily="2" charset="-79"/>
            </a:endParaRPr>
          </a:p>
        </p:txBody>
      </p:sp>
      <p:sp>
        <p:nvSpPr>
          <p:cNvPr id="4" name="Стрелка вправо 3"/>
          <p:cNvSpPr/>
          <p:nvPr/>
        </p:nvSpPr>
        <p:spPr>
          <a:xfrm>
            <a:off x="7392741" y="5733256"/>
            <a:ext cx="648072" cy="3406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4700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ыноска-облако 3"/>
          <p:cNvSpPr/>
          <p:nvPr/>
        </p:nvSpPr>
        <p:spPr>
          <a:xfrm>
            <a:off x="827584" y="620690"/>
            <a:ext cx="3877911" cy="3479872"/>
          </a:xfrm>
          <a:prstGeom prst="cloudCallou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</a:rPr>
              <a:t>Siz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biron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bir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dori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sotib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olgansiz</a:t>
            </a:r>
            <a:r>
              <a:rPr lang="en-US" sz="2400" dirty="0">
                <a:solidFill>
                  <a:schemeClr val="tx1"/>
                </a:solidFill>
              </a:rPr>
              <a:t>. Agar u </a:t>
            </a:r>
            <a:r>
              <a:rPr lang="en-US" sz="2400" dirty="0" err="1">
                <a:solidFill>
                  <a:schemeClr val="tx1"/>
                </a:solidFill>
              </a:rPr>
              <a:t>dori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zararli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bo'lsa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dorixona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buning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uchun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javobgar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hisoblanadi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" name="Выноска-облако 4"/>
          <p:cNvSpPr/>
          <p:nvPr/>
        </p:nvSpPr>
        <p:spPr>
          <a:xfrm>
            <a:off x="4264429" y="2327564"/>
            <a:ext cx="4114800" cy="3477700"/>
          </a:xfrm>
          <a:prstGeom prst="cloudCallou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chemeClr val="tx1"/>
                </a:solidFill>
              </a:rPr>
              <a:t>Gaz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balonidan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foydalanayotganda</a:t>
            </a:r>
            <a:r>
              <a:rPr lang="en-US" b="1" dirty="0">
                <a:solidFill>
                  <a:schemeClr val="tx1"/>
                </a:solidFill>
              </a:rPr>
              <a:t>, </a:t>
            </a:r>
            <a:r>
              <a:rPr lang="en-US" b="1" dirty="0" err="1">
                <a:solidFill>
                  <a:schemeClr val="tx1"/>
                </a:solidFill>
              </a:rPr>
              <a:t>undan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gaz</a:t>
            </a:r>
            <a:r>
              <a:rPr lang="en-US" b="1" dirty="0">
                <a:solidFill>
                  <a:schemeClr val="tx1"/>
                </a:solidFill>
              </a:rPr>
              <a:t>  </a:t>
            </a:r>
            <a:r>
              <a:rPr lang="en-US" b="1" dirty="0" err="1">
                <a:solidFill>
                  <a:schemeClr val="tx1"/>
                </a:solidFill>
              </a:rPr>
              <a:t>sizib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chiqib</a:t>
            </a:r>
            <a:r>
              <a:rPr lang="en-US" b="1" dirty="0">
                <a:solidFill>
                  <a:schemeClr val="tx1"/>
                </a:solidFill>
              </a:rPr>
              <a:t>, </a:t>
            </a:r>
            <a:r>
              <a:rPr lang="en-US" b="1" dirty="0" err="1">
                <a:solidFill>
                  <a:schemeClr val="tx1"/>
                </a:solidFill>
              </a:rPr>
              <a:t>bu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holat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yong'in</a:t>
            </a:r>
            <a:r>
              <a:rPr lang="en-US" b="1" dirty="0">
                <a:solidFill>
                  <a:schemeClr val="tx1"/>
                </a:solidFill>
              </a:rPr>
              <a:t>, </a:t>
            </a:r>
            <a:r>
              <a:rPr lang="en-US" b="1" dirty="0" err="1">
                <a:solidFill>
                  <a:schemeClr val="tx1"/>
                </a:solidFill>
              </a:rPr>
              <a:t>kimningdir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jarohatlanishi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yoki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o'limiga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sabab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bo'lsa</a:t>
            </a:r>
            <a:r>
              <a:rPr lang="en-US" b="1" dirty="0">
                <a:solidFill>
                  <a:schemeClr val="tx1"/>
                </a:solidFill>
              </a:rPr>
              <a:t>, u </a:t>
            </a:r>
            <a:r>
              <a:rPr lang="en-US" b="1" dirty="0" err="1">
                <a:solidFill>
                  <a:schemeClr val="tx1"/>
                </a:solidFill>
              </a:rPr>
              <a:t>holda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gaz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yetkazib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beruvchi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badal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to'lashga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majbur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bo’ladi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7" name="Стрелка вправо 6"/>
          <p:cNvSpPr/>
          <p:nvPr/>
        </p:nvSpPr>
        <p:spPr>
          <a:xfrm>
            <a:off x="827584" y="620689"/>
            <a:ext cx="720079" cy="504056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92175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955181"/>
              </p:ext>
            </p:extLst>
          </p:nvPr>
        </p:nvGraphicFramePr>
        <p:xfrm>
          <a:off x="899592" y="1052736"/>
          <a:ext cx="7344816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Выноска со стрелкой вправо 7"/>
          <p:cNvSpPr/>
          <p:nvPr/>
        </p:nvSpPr>
        <p:spPr>
          <a:xfrm>
            <a:off x="1907704" y="1700808"/>
            <a:ext cx="45719" cy="45719"/>
          </a:xfrm>
          <a:prstGeom prst="righ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1043608" y="620688"/>
            <a:ext cx="7200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9.3.Advokatlik </a:t>
            </a:r>
            <a:r>
              <a:rPr lang="en-US" b="1" dirty="0" err="1">
                <a:solidFill>
                  <a:srgbClr val="C00000"/>
                </a:solidFill>
              </a:rPr>
              <a:t>qilish</a:t>
            </a:r>
            <a:r>
              <a:rPr lang="en-US" b="1" dirty="0">
                <a:solidFill>
                  <a:srgbClr val="C00000"/>
                </a:solidFill>
              </a:rPr>
              <a:t>. </a:t>
            </a:r>
            <a:r>
              <a:rPr lang="en-US" b="1" dirty="0" err="1">
                <a:solidFill>
                  <a:srgbClr val="C00000"/>
                </a:solidFill>
              </a:rPr>
              <a:t>Mijozni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imkoniyatlar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bilan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ta'minlash</a:t>
            </a:r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21587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692696"/>
            <a:ext cx="7416824" cy="1584176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3600" b="1" dirty="0" err="1">
                <a:solidFill>
                  <a:schemeClr val="bg1"/>
                </a:solidFill>
              </a:rPr>
              <a:t>Advokatlik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qilishning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quyidagi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ko’rinishlari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mavjud</a:t>
            </a:r>
            <a:r>
              <a:rPr lang="en-US" sz="3600" b="1" dirty="0">
                <a:solidFill>
                  <a:schemeClr val="bg1"/>
                </a:solidFill>
              </a:rPr>
              <a:t>:</a:t>
            </a:r>
            <a:endParaRPr lang="ru-RU" sz="36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5754456"/>
              </p:ext>
            </p:extLst>
          </p:nvPr>
        </p:nvGraphicFramePr>
        <p:xfrm>
          <a:off x="827584" y="2420888"/>
          <a:ext cx="7416824" cy="38164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159243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8031439"/>
              </p:ext>
            </p:extLst>
          </p:nvPr>
        </p:nvGraphicFramePr>
        <p:xfrm>
          <a:off x="899592" y="692696"/>
          <a:ext cx="7416824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202236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620689"/>
            <a:ext cx="6965245" cy="1368152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2000" b="1" dirty="0" err="1">
                <a:solidFill>
                  <a:schemeClr val="tx1"/>
                </a:solidFill>
              </a:rPr>
              <a:t>Iste'molchi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xavfsizlik</a:t>
            </a:r>
            <a:r>
              <a:rPr lang="en-US" sz="2000" b="1" dirty="0">
                <a:solidFill>
                  <a:schemeClr val="tx1"/>
                </a:solidFill>
              </a:rPr>
              <a:t>, </a:t>
            </a:r>
            <a:r>
              <a:rPr lang="en-US" sz="2000" b="1" dirty="0" err="1">
                <a:solidFill>
                  <a:schemeClr val="tx1"/>
                </a:solidFill>
              </a:rPr>
              <a:t>ma'lumotga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egalik</a:t>
            </a:r>
            <a:r>
              <a:rPr lang="en-US" sz="2000" b="1" dirty="0">
                <a:solidFill>
                  <a:schemeClr val="tx1"/>
                </a:solidFill>
              </a:rPr>
              <a:t>, </a:t>
            </a:r>
            <a:r>
              <a:rPr lang="en-US" sz="2000" b="1" dirty="0" err="1">
                <a:solidFill>
                  <a:schemeClr val="tx1"/>
                </a:solidFill>
              </a:rPr>
              <a:t>tanlash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va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tinglanish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huquqlariga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ega</a:t>
            </a:r>
            <a:r>
              <a:rPr lang="en-US" sz="2000" b="1" dirty="0">
                <a:solidFill>
                  <a:schemeClr val="tx1"/>
                </a:solidFill>
              </a:rPr>
              <a:t>. </a:t>
            </a:r>
            <a:r>
              <a:rPr lang="en-US" sz="2000" b="1" dirty="0" err="1">
                <a:solidFill>
                  <a:schemeClr val="tx1"/>
                </a:solidFill>
              </a:rPr>
              <a:t>Mazkur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huquqlar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xalqaro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darajada</a:t>
            </a:r>
            <a:r>
              <a:rPr lang="en-US" sz="2000" b="1" dirty="0">
                <a:solidFill>
                  <a:schemeClr val="tx1"/>
                </a:solidFill>
              </a:rPr>
              <a:t> tan </a:t>
            </a:r>
            <a:r>
              <a:rPr lang="en-US" sz="2000" b="1" dirty="0" err="1">
                <a:solidFill>
                  <a:schemeClr val="tx1"/>
                </a:solidFill>
              </a:rPr>
              <a:t>olingan</a:t>
            </a:r>
            <a:r>
              <a:rPr lang="en-US" sz="2000" b="1" dirty="0">
                <a:solidFill>
                  <a:schemeClr val="tx1"/>
                </a:solidFill>
              </a:rPr>
              <a:t>. </a:t>
            </a:r>
            <a:r>
              <a:rPr lang="en-US" sz="2000" b="1" dirty="0" err="1">
                <a:solidFill>
                  <a:schemeClr val="tx1"/>
                </a:solidFill>
              </a:rPr>
              <a:t>Buning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uchun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mutlaqo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barcha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kompaniyalar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quyidagi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qoidalarga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amal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qilishlari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zarur</a:t>
            </a:r>
            <a:endParaRPr lang="ru-RU" sz="2000" b="1" dirty="0">
              <a:solidFill>
                <a:schemeClr val="tx1"/>
              </a:solidFill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9889788"/>
              </p:ext>
            </p:extLst>
          </p:nvPr>
        </p:nvGraphicFramePr>
        <p:xfrm>
          <a:off x="1115616" y="2276872"/>
          <a:ext cx="6912768" cy="38198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969153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692697"/>
            <a:ext cx="6965245" cy="1224136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1993-yilda Lang </a:t>
            </a:r>
            <a:r>
              <a:rPr lang="en-US" sz="3200" b="1" dirty="0" err="1">
                <a:solidFill>
                  <a:schemeClr val="bg1"/>
                </a:solidFill>
              </a:rPr>
              <a:t>va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Xaynes</a:t>
            </a:r>
            <a:r>
              <a:rPr lang="en-US" sz="3200" b="1" dirty="0">
                <a:solidFill>
                  <a:schemeClr val="bg1"/>
                </a:solidFill>
              </a:rPr>
              <a:t>  </a:t>
            </a:r>
            <a:r>
              <a:rPr lang="en-US" sz="3200" b="1" dirty="0" err="1">
                <a:solidFill>
                  <a:schemeClr val="bg1"/>
                </a:solidFill>
              </a:rPr>
              <a:t>iste'molchilikni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uchta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to'lqinga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ajratadi</a:t>
            </a:r>
            <a:endParaRPr lang="ru-RU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5748111"/>
              </p:ext>
            </p:extLst>
          </p:nvPr>
        </p:nvGraphicFramePr>
        <p:xfrm>
          <a:off x="827584" y="2060848"/>
          <a:ext cx="7488832" cy="41764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2444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692696"/>
            <a:ext cx="7416823" cy="5544616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1" y="1052736"/>
            <a:ext cx="6480720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43406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807</TotalTime>
  <Words>665</Words>
  <Application>Microsoft Office PowerPoint</Application>
  <PresentationFormat>Экран (4:3)</PresentationFormat>
  <Paragraphs>65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6" baseType="lpstr">
      <vt:lpstr>Aharoni</vt:lpstr>
      <vt:lpstr>Arial</vt:lpstr>
      <vt:lpstr>Brush Script MT</vt:lpstr>
      <vt:lpstr>Calibri</vt:lpstr>
      <vt:lpstr>Constantia</vt:lpstr>
      <vt:lpstr>Franklin Gothic Book</vt:lpstr>
      <vt:lpstr>Rage Italic</vt:lpstr>
      <vt:lpstr>Кнопка</vt:lpstr>
      <vt:lpstr>Iste’molchilar huquqlari va konsyumerizm</vt:lpstr>
      <vt:lpstr>Reja: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Individga tegishli huquq</vt:lpstr>
      <vt:lpstr>Презентация PowerPoint</vt:lpstr>
      <vt:lpstr>Презентация PowerPoint</vt:lpstr>
      <vt:lpstr>Презентация PowerPoint</vt:lpstr>
      <vt:lpstr>Презентация PowerPoint</vt:lpstr>
      <vt:lpstr>Advokatlik qilishning quyidagi ko’rinishlari mavjud:</vt:lpstr>
      <vt:lpstr>Презентация PowerPoint</vt:lpstr>
      <vt:lpstr>Iste'molchi xavfsizlik, ma'lumotga egalik, tanlash va tinglanish huquqlariga ega. Mazkur huquqlar xalqaro darajada tan olingan. Buning uchun mutlaqo barcha kompaniyalar quyidagi qoidalarga amal qilishlari zarur</vt:lpstr>
      <vt:lpstr>1993-yilda Lang va Xaynes  iste'molchilikni uchta to'lqinga ajratadi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Iste`molchilar huquqlari va konsyumerizm</dc:title>
  <dc:creator>Администратор</dc:creator>
  <cp:lastModifiedBy>Пользователь</cp:lastModifiedBy>
  <cp:revision>70</cp:revision>
  <dcterms:created xsi:type="dcterms:W3CDTF">2023-10-12T11:22:34Z</dcterms:created>
  <dcterms:modified xsi:type="dcterms:W3CDTF">2024-05-18T12:21:44Z</dcterms:modified>
</cp:coreProperties>
</file>